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09" r:id="rId6"/>
    <p:sldMasterId id="2147483721" r:id="rId7"/>
    <p:sldMasterId id="2147483733" r:id="rId8"/>
    <p:sldMasterId id="2147483745" r:id="rId9"/>
    <p:sldMasterId id="2147483757" r:id="rId10"/>
    <p:sldMasterId id="2147483769" r:id="rId11"/>
    <p:sldMasterId id="2147483781" r:id="rId12"/>
  </p:sldMasterIdLst>
  <p:sldIdLst>
    <p:sldId id="256" r:id="rId13"/>
    <p:sldId id="272" r:id="rId14"/>
    <p:sldId id="271" r:id="rId15"/>
    <p:sldId id="270" r:id="rId16"/>
    <p:sldId id="269" r:id="rId17"/>
    <p:sldId id="268" r:id="rId18"/>
    <p:sldId id="263" r:id="rId19"/>
    <p:sldId id="262" r:id="rId20"/>
    <p:sldId id="297" r:id="rId21"/>
    <p:sldId id="265" r:id="rId22"/>
    <p:sldId id="264" r:id="rId23"/>
    <p:sldId id="298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49127" y="2032847"/>
            <a:ext cx="6694593" cy="1650153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685800" rtl="0" eaLnBrk="1" fontAlgn="auto" latinLnBrk="0" hangingPunct="1">
              <a:lnSpc>
                <a:spcPct val="100000"/>
              </a:lnSpc>
              <a:buNone/>
              <a:defRPr kumimoji="0" lang="zh-CN" altLang="en-US" sz="10665" b="1" i="0" u="none" strike="noStrike" kern="1200" cap="none" spc="450" normalizeH="0" baseline="0" noProof="1" dirty="0">
                <a:blipFill>
                  <a:blip r:embed="rId8"/>
                  <a:stretch>
                    <a:fillRect/>
                  </a:stretch>
                </a:blip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2748280" y="3746500"/>
            <a:ext cx="6695440" cy="850900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700"/>
              </a:spcAft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15-Dec-20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35" y="3175"/>
            <a:ext cx="9144000" cy="15741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TRƯỜNG ĐẠI HỌC GIAO THÔNG VẬN TẢI PHÂN HIỆU TP HCM</a:t>
            </a:r>
            <a:b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KHOA CÔNG NGHÊ THÔNG TIN</a:t>
            </a: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807085"/>
            <a:ext cx="2143125" cy="19183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92" y="3610744"/>
            <a:ext cx="9465578" cy="2771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BÁO CÁO BÀI TẬP LỚN THIẾT KẾ CƠ SỞ DỮ LIỆU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			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CQ.59.CNTT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Lê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Huỳnh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Minh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				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Khoá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59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Đổ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Văn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Sáng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Khuất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Lê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Luân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hướng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dẫn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Phạm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Miên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35" y="1905"/>
            <a:ext cx="9065895" cy="979170"/>
          </a:xfrm>
        </p:spPr>
        <p:txBody>
          <a:bodyPr/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190" y="1742440"/>
            <a:ext cx="5668010" cy="406844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42440"/>
            <a:ext cx="5645785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755" y="981075"/>
            <a:ext cx="9507220" cy="53187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62735" y="1905"/>
            <a:ext cx="9065895" cy="979170"/>
          </a:xfrm>
        </p:spPr>
        <p:txBody>
          <a:bodyPr/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6A66B91-F251-409D-81D7-F8468C88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8" y="0"/>
            <a:ext cx="11084884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C111EE8-DBA1-4CCC-B9AB-8109CA30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745" y="333113"/>
            <a:ext cx="3878510" cy="582613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3070" y="1000760"/>
            <a:ext cx="11325860" cy="1502743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Bài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đến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đây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thúc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cảm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ơn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bạn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đã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lắng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nghe</a:t>
            </a:r>
            <a:endParaRPr lang="en-US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06930" y="3475355"/>
            <a:ext cx="7978140" cy="1600200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8000" b="1" i="0" u="none" strike="noStrike" kern="1200" cap="none" spc="450" normalizeH="0" baseline="0" noProof="1" dirty="0">
                <a:blipFill>
                  <a:blip r:embed="rId5"/>
                  <a:stretch>
                    <a:fillRect/>
                  </a:stretch>
                </a:blip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r>
              <a:rPr lang="en-US" altLang="zh-CN" sz="9600" dirty="0"/>
              <a:t>Thank you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78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ĐỀ TÀI: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NGHIÊN CỨU VÀ XÂY DỰNG CƠ SỞ DỮ LIỆU QUẢN LÝ XE BUÝT TRONG 1 THÀNH PHỐ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555"/>
            <a:ext cx="10972800" cy="495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do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chọn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tài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marL="0" indent="0" algn="l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8" name="Picture 4" descr="Lộ trình tuyến xe bus 146: Bến xe Miền Đông – Chợ Hiệp Thành ...">
            <a:extLst>
              <a:ext uri="{FF2B5EF4-FFF2-40B4-BE49-F238E27FC236}">
                <a16:creationId xmlns:a16="http://schemas.microsoft.com/office/drawing/2014/main" id="{DCFA4B7B-54BD-47CD-BF63-8E908FF4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62" y="2340354"/>
            <a:ext cx="6580034" cy="36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ài Gòn kẹt xe ngày càng nghiêm trọng - VnExpress">
            <a:extLst>
              <a:ext uri="{FF2B5EF4-FFF2-40B4-BE49-F238E27FC236}">
                <a16:creationId xmlns:a16="http://schemas.microsoft.com/office/drawing/2014/main" id="{590F4FBC-5D1E-4984-BD5B-52B9C5FD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4" y="2336538"/>
            <a:ext cx="5822396" cy="36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lục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145"/>
            <a:ext cx="10972800" cy="3101137"/>
          </a:xfrm>
        </p:spPr>
        <p:txBody>
          <a:bodyPr/>
          <a:lstStyle/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u="dashLo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</a:t>
            </a:r>
            <a:r>
              <a:rPr lang="en-US" u="dashLo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0" fontAlgn="auto">
              <a:buNone/>
              <a:tabLst>
                <a:tab pos="9144000" algn="l"/>
              </a:tabLst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vấn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SQL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nâng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cao</a:t>
            </a:r>
            <a:r>
              <a:rPr lang="en-US" u="dashLo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0" fontAlgn="auto">
              <a:buNone/>
              <a:tabLst>
                <a:tab pos="9144000" algn="l"/>
              </a:tabLs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03E04A0-9212-4189-BDAD-A9136964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5" y="0"/>
            <a:ext cx="79641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835" y="261639"/>
            <a:ext cx="2764790" cy="871220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934085"/>
          </a:xfrm>
        </p:spPr>
        <p:txBody>
          <a:bodyPr/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quan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hệ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260"/>
            <a:ext cx="10515600" cy="498094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MaNV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HoTen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NgaySinh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Luong,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DiaChi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GioiTinh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Chucvu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So_Ve_Ban_Ra_Trong_Ngay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TICKET_PACK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MaTapVe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MaNV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DonGiaVe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LoaiVe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SoVeBan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CROSS_STATION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GianCachChuyen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STT_TramDung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TenTuyen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ThoiGian_MotChuyen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SoChoNgoi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SoChuyen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KhoiHanh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KetThuc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TenHTX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DCHTX)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8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TenTramDung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30" y="67945"/>
            <a:ext cx="10594975" cy="582930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741045"/>
            <a:ext cx="6359525" cy="30911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3832225"/>
            <a:ext cx="764921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05" y="1575435"/>
            <a:ext cx="10957560" cy="457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4205" y="433705"/>
            <a:ext cx="10957560" cy="582930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99870"/>
            <a:ext cx="10734040" cy="469709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3749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40"/>
            <a:ext cx="10515600" cy="33210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37490"/>
            <a:ext cx="10972800" cy="582613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SQL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5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55"/>
  <p:tag name="KSO_WM_SLIDE_TYPE" val="endPage"/>
  <p:tag name="KSO_WM_SLIDE_SUBTYPE" val="pureTxt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15*a*1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15*a*1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256</Words>
  <Application>Microsoft Office PowerPoint</Application>
  <PresentationFormat>Màn hình rộng</PresentationFormat>
  <Paragraphs>32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12</vt:i4>
      </vt:variant>
      <vt:variant>
        <vt:lpstr>Tiêu đề Bản chiếu</vt:lpstr>
      </vt:variant>
      <vt:variant>
        <vt:i4>13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Blue Waves</vt:lpstr>
      <vt:lpstr>1_Blue Waves</vt:lpstr>
      <vt:lpstr>2_Blue Waves</vt:lpstr>
      <vt:lpstr>3_Blue Waves</vt:lpstr>
      <vt:lpstr>4_Blue Waves</vt:lpstr>
      <vt:lpstr>5_Blue Waves</vt:lpstr>
      <vt:lpstr>6_Blue Waves</vt:lpstr>
      <vt:lpstr>7_Blue Waves</vt:lpstr>
      <vt:lpstr>8_Blue Waves</vt:lpstr>
      <vt:lpstr>9_Blue Waves</vt:lpstr>
      <vt:lpstr>Orange Waves</vt:lpstr>
      <vt:lpstr>TRƯỜNG ĐẠI HỌC GIAO THÔNG VẬN TẢI PHÂN HIỆU TP HCM KHOA CÔNG NGHÊ THÔNG TIN</vt:lpstr>
      <vt:lpstr>ĐỀ TÀI:  NGHIÊN CỨU VÀ XÂY DỰNG CƠ SỞ DỮ LIỆU QUẢN LÝ XE BUÝT TRONG 1 THÀNH PHỐ</vt:lpstr>
      <vt:lpstr>Mục lục</vt:lpstr>
      <vt:lpstr>Mô hình ER</vt:lpstr>
      <vt:lpstr>Mô hình quan hệ</vt:lpstr>
      <vt:lpstr>SQL</vt:lpstr>
      <vt:lpstr>SQL</vt:lpstr>
      <vt:lpstr>SQL</vt:lpstr>
      <vt:lpstr>SQL</vt:lpstr>
      <vt:lpstr>Truy vấn SQL</vt:lpstr>
      <vt:lpstr>Truy vấn SQL</vt:lpstr>
      <vt:lpstr>Truy vấn nâng cao</vt:lpstr>
      <vt:lpstr>Bài thuyết trình đến đây là kết thúc 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PHÂN HIỆU TP HCM KHOA CÔNG NGHÊ THÔNG TIN</dc:title>
  <dc:creator/>
  <cp:lastModifiedBy>Huynh Minh</cp:lastModifiedBy>
  <cp:revision>18</cp:revision>
  <dcterms:created xsi:type="dcterms:W3CDTF">2020-07-02T03:02:00Z</dcterms:created>
  <dcterms:modified xsi:type="dcterms:W3CDTF">2020-12-15T03:23:26Z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