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" roundtripDataSignature="AMtx7mivqscwMhlmisrTDBE+2OGWLO9v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7"/>
  </p:normalViewPr>
  <p:slideViewPr>
    <p:cSldViewPr snapToGrid="0" snapToObjects="1">
      <p:cViewPr varScale="1">
        <p:scale>
          <a:sx n="61" d="100"/>
          <a:sy n="61" d="100"/>
        </p:scale>
        <p:origin x="292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9e186a53886f21a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9e186a53886f21a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9e186a53886f21a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0A4D67-19EF-7A49-B071-98378850EFBD}"/>
              </a:ext>
            </a:extLst>
          </p:cNvPr>
          <p:cNvGrpSpPr/>
          <p:nvPr/>
        </p:nvGrpSpPr>
        <p:grpSpPr>
          <a:xfrm>
            <a:off x="704320" y="189415"/>
            <a:ext cx="5672381" cy="9450378"/>
            <a:chOff x="704320" y="189415"/>
            <a:chExt cx="5672381" cy="945037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091F642-3E58-C341-957E-CD797C921C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</a:extLst>
            </a:blip>
            <a:srcRect l="8114" t="2660" r="6421" b="5835"/>
            <a:stretch/>
          </p:blipFill>
          <p:spPr>
            <a:xfrm>
              <a:off x="704320" y="575251"/>
              <a:ext cx="5672381" cy="9064542"/>
            </a:xfrm>
            <a:prstGeom prst="rect">
              <a:avLst/>
            </a:prstGeom>
          </p:spPr>
        </p:pic>
        <p:pic>
          <p:nvPicPr>
            <p:cNvPr id="90" name="Google Shape;90;g39e186a53886f21a_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93337" y="189415"/>
              <a:ext cx="812250" cy="77167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</Words>
  <Application>Microsoft Macintosh PowerPoint</Application>
  <PresentationFormat>A4 Paper (210x297 mm)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2020-08-07T02:26:08Z</dcterms:created>
  <dcterms:modified xsi:type="dcterms:W3CDTF">2021-10-11T14:29:17Z</dcterms:modified>
</cp:coreProperties>
</file>