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F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3"/>
    <p:restoredTop sz="94599"/>
  </p:normalViewPr>
  <p:slideViewPr>
    <p:cSldViewPr snapToGrid="0" snapToObjects="1">
      <p:cViewPr varScale="1">
        <p:scale>
          <a:sx n="83" d="100"/>
          <a:sy n="83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3B5A6-6A72-AD4A-9D74-39075A2D4293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4F52-DD2B-0C4A-BEB9-EF05104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5D73-6A2D-E844-9281-5A001D348B55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DF77-A5CD-F344-85BD-73FDD38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94E5D6-908A-7D18-13C1-E088F969D689}"/>
              </a:ext>
            </a:extLst>
          </p:cNvPr>
          <p:cNvSpPr txBox="1"/>
          <p:nvPr/>
        </p:nvSpPr>
        <p:spPr>
          <a:xfrm>
            <a:off x="1952787" y="4884003"/>
            <a:ext cx="156532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CD7BE-BFFF-6F3C-06C1-379B2A49D9DE}"/>
              </a:ext>
            </a:extLst>
          </p:cNvPr>
          <p:cNvSpPr txBox="1"/>
          <p:nvPr/>
        </p:nvSpPr>
        <p:spPr>
          <a:xfrm>
            <a:off x="4572000" y="2442001"/>
            <a:ext cx="156532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CFD7B-A34C-D8DD-1923-9BB0CF87C281}"/>
              </a:ext>
            </a:extLst>
          </p:cNvPr>
          <p:cNvSpPr txBox="1"/>
          <p:nvPr/>
        </p:nvSpPr>
        <p:spPr>
          <a:xfrm>
            <a:off x="6408548" y="4299215"/>
            <a:ext cx="156532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4611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85860-BB06-D5B4-D659-4BC92D2313D9}"/>
              </a:ext>
            </a:extLst>
          </p:cNvPr>
          <p:cNvSpPr txBox="1"/>
          <p:nvPr/>
        </p:nvSpPr>
        <p:spPr>
          <a:xfrm>
            <a:off x="650929" y="3591329"/>
            <a:ext cx="156532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748F9-5868-74A5-7932-1500F0A5E48F}"/>
              </a:ext>
            </a:extLst>
          </p:cNvPr>
          <p:cNvSpPr txBox="1"/>
          <p:nvPr/>
        </p:nvSpPr>
        <p:spPr>
          <a:xfrm>
            <a:off x="3378631" y="3591329"/>
            <a:ext cx="156532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F1684-BE60-B29B-05FD-F03F8A46177F}"/>
              </a:ext>
            </a:extLst>
          </p:cNvPr>
          <p:cNvSpPr txBox="1"/>
          <p:nvPr/>
        </p:nvSpPr>
        <p:spPr>
          <a:xfrm>
            <a:off x="6331056" y="3591329"/>
            <a:ext cx="156532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217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E21EE-24E5-D1B7-2D79-0C2C3310F0B2}"/>
              </a:ext>
            </a:extLst>
          </p:cNvPr>
          <p:cNvSpPr txBox="1"/>
          <p:nvPr/>
        </p:nvSpPr>
        <p:spPr>
          <a:xfrm>
            <a:off x="0" y="2382461"/>
            <a:ext cx="156532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E54B4-B522-F4B1-6E36-4387D0AB2212}"/>
              </a:ext>
            </a:extLst>
          </p:cNvPr>
          <p:cNvSpPr txBox="1"/>
          <p:nvPr/>
        </p:nvSpPr>
        <p:spPr>
          <a:xfrm>
            <a:off x="3905573" y="2382461"/>
            <a:ext cx="156532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CFB45-5AB1-85AE-A641-35E63B4F03CB}"/>
              </a:ext>
            </a:extLst>
          </p:cNvPr>
          <p:cNvSpPr txBox="1"/>
          <p:nvPr/>
        </p:nvSpPr>
        <p:spPr>
          <a:xfrm>
            <a:off x="8237347" y="2503557"/>
            <a:ext cx="156532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1825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787881-ECA6-86F6-B013-4A4FF72632CF}"/>
              </a:ext>
            </a:extLst>
          </p:cNvPr>
          <p:cNvSpPr txBox="1"/>
          <p:nvPr/>
        </p:nvSpPr>
        <p:spPr>
          <a:xfrm>
            <a:off x="2464232" y="4149268"/>
            <a:ext cx="1084880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327AE-D0FE-7574-3FBD-9EE6BAE9E412}"/>
              </a:ext>
            </a:extLst>
          </p:cNvPr>
          <p:cNvSpPr txBox="1"/>
          <p:nvPr/>
        </p:nvSpPr>
        <p:spPr>
          <a:xfrm>
            <a:off x="5421821" y="4149268"/>
            <a:ext cx="156532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4630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6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11</Words>
  <Application>Microsoft Macintosh PowerPoint</Application>
  <PresentationFormat>On-screen Show (16:10)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2021-04-21T15:31:34Z</dcterms:created>
  <dcterms:modified xsi:type="dcterms:W3CDTF">2024-05-07T07:46:48Z</dcterms:modified>
</cp:coreProperties>
</file>