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+P3E3EI1k5vRXRZ5Fq6vNrblW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9"/>
  </p:normalViewPr>
  <p:slideViewPr>
    <p:cSldViewPr snapToGrid="0">
      <p:cViewPr varScale="1">
        <p:scale>
          <a:sx n="98" d="100"/>
          <a:sy n="98" d="100"/>
        </p:scale>
        <p:origin x="200" y="32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2686184" y="-895483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377" lvl="1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566" lvl="2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754" lvl="3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5943" lvl="4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5219966" y="1638300"/>
            <a:ext cx="4876271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028967" y="-342899"/>
            <a:ext cx="487627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377" lvl="1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566" lvl="2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754" lvl="3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5943" lvl="4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377" lvl="1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566" lvl="2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754" lvl="3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5943" lvl="4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9" lvl="0" indent="-228594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377" lvl="1" indent="-228594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566" lvl="2" indent="-228594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754" lvl="3" indent="-228594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5943" lvl="4" indent="-228594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131" lvl="5" indent="-228594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320" lvl="6" indent="-228594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509" lvl="7" indent="-228594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697" lvl="8" indent="-228594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40639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marL="914377" lvl="1" indent="-38099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566" lvl="2" indent="-355591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754" lvl="3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5943" lvl="4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40639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marL="914377" lvl="1" indent="-38099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566" lvl="2" indent="-355591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754" lvl="3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5943" lvl="4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9" lvl="0" indent="-228594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377" lvl="1" indent="-228594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566" lvl="2" indent="-228594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754" lvl="3" indent="-228594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5943" lvl="4" indent="-228594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131" lvl="5" indent="-228594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320" lvl="6" indent="-228594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509" lvl="7" indent="-228594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697" lvl="8" indent="-228594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8099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377" lvl="1" indent="-355591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566" lvl="2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754" lvl="3" indent="-330192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5943" lvl="4" indent="-330192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marL="2743131" lvl="5" indent="-330192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320" lvl="6" indent="-330192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509" lvl="7" indent="-330192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697" lvl="8" indent="-330192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4645027" y="1279262"/>
            <a:ext cx="4041775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9" lvl="0" indent="-228594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377" lvl="1" indent="-228594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566" lvl="2" indent="-228594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754" lvl="3" indent="-228594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5943" lvl="4" indent="-228594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131" lvl="5" indent="-228594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320" lvl="6" indent="-228594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509" lvl="7" indent="-228594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697" lvl="8" indent="-228594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4645027" y="1812396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8099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377" lvl="1" indent="-355591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566" lvl="2" indent="-34289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754" lvl="3" indent="-330192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5943" lvl="4" indent="-330192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marL="2743131" lvl="5" indent="-330192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320" lvl="6" indent="-330192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509" lvl="7" indent="-330192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697" lvl="8" indent="-330192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457202" y="227543"/>
            <a:ext cx="3008313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3575050" y="227544"/>
            <a:ext cx="5111750" cy="487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431789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377" lvl="1" indent="-40639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marL="1371566" lvl="2" indent="-38099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754" lvl="3" indent="-355591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marL="2285943" lvl="4" indent="-355591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marL="2743131" lvl="5" indent="-355591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320" lvl="6" indent="-355591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509" lvl="7" indent="-355591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697" lvl="8" indent="-355591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57202" y="1195919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377" lvl="1" indent="-228594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566" lvl="2" indent="-228594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754" lvl="3" indent="-228594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5943" lvl="4" indent="-228594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131" lvl="5" indent="-228594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320" lvl="6" indent="-228594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509" lvl="7" indent="-228594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697" lvl="8" indent="-228594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377" lvl="1" indent="-228594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566" lvl="2" indent="-228594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754" lvl="3" indent="-228594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5943" lvl="4" indent="-228594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131" lvl="5" indent="-228594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320" lvl="6" indent="-228594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509" lvl="7" indent="-228594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697" lvl="8" indent="-228594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" y="1558929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100000"/>
            </a:pPr>
            <a:r>
              <a:rPr lang="en-IN" sz="6000" b="1"/>
              <a:t>CHAPTER 14 NATURAL RESOURCES </a:t>
            </a:r>
            <a:endParaRPr sz="6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169817" y="160199"/>
            <a:ext cx="8817429" cy="506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FFFF00"/>
              </a:buClr>
              <a:buSzPts val="4400"/>
            </a:pPr>
            <a:r>
              <a:rPr lang="en-IN" sz="2000" b="1" dirty="0">
                <a:solidFill>
                  <a:srgbClr val="FFFF00"/>
                </a:solidFill>
              </a:rPr>
              <a:t>Natural Resources</a:t>
            </a:r>
            <a:endParaRPr sz="2000" b="1" dirty="0">
              <a:solidFill>
                <a:srgbClr val="FFFF00"/>
              </a:solidFill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169817" y="666206"/>
            <a:ext cx="8817429" cy="488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5600" indent="-342900" algn="just">
              <a:spcBef>
                <a:spcPts val="640"/>
              </a:spcBef>
              <a:buSzPct val="100000"/>
              <a:buFont typeface="Wingdings" pitchFamily="2" charset="2"/>
              <a:buChar char="ü"/>
            </a:pPr>
            <a:r>
              <a:rPr lang="en-IN" sz="1800" dirty="0"/>
              <a:t>Earth is the only planet on which life exists.</a:t>
            </a:r>
            <a:endParaRPr sz="1800" dirty="0"/>
          </a:p>
          <a:p>
            <a:pPr marL="355600" indent="-342900" algn="just">
              <a:spcBef>
                <a:spcPts val="640"/>
              </a:spcBef>
              <a:buSzPct val="100000"/>
              <a:buFont typeface="Wingdings" pitchFamily="2" charset="2"/>
              <a:buChar char="ü"/>
            </a:pPr>
            <a:r>
              <a:rPr lang="en-IN" sz="1800" dirty="0"/>
              <a:t>Life on Earth is dependent on many factors like;</a:t>
            </a:r>
            <a:endParaRPr sz="1800" dirty="0"/>
          </a:p>
          <a:p>
            <a:pPr marL="868363" lvl="1" indent="-233363" algn="just">
              <a:spcBef>
                <a:spcPts val="640"/>
              </a:spcBef>
              <a:buSzPct val="100000"/>
              <a:buFont typeface="+mj-lt"/>
              <a:buAutoNum type="romanLcPeriod"/>
            </a:pPr>
            <a:r>
              <a:rPr lang="en-IN" sz="1800" dirty="0"/>
              <a:t>Light,</a:t>
            </a:r>
            <a:endParaRPr sz="1800" dirty="0"/>
          </a:p>
          <a:p>
            <a:pPr marL="868363" lvl="1" indent="-233363" algn="just">
              <a:spcBef>
                <a:spcPts val="640"/>
              </a:spcBef>
              <a:buSzPct val="100000"/>
              <a:buFont typeface="+mj-lt"/>
              <a:buAutoNum type="romanLcPeriod"/>
            </a:pPr>
            <a:r>
              <a:rPr lang="en-IN" sz="1800" dirty="0"/>
              <a:t>temperature, </a:t>
            </a:r>
            <a:endParaRPr sz="1800" dirty="0"/>
          </a:p>
          <a:p>
            <a:pPr marL="868363" lvl="1" indent="-233363" algn="just">
              <a:spcBef>
                <a:spcPts val="640"/>
              </a:spcBef>
              <a:buSzPct val="100000"/>
              <a:buFont typeface="+mj-lt"/>
              <a:buAutoNum type="romanLcPeriod"/>
            </a:pPr>
            <a:r>
              <a:rPr lang="en-IN" sz="1800" dirty="0"/>
              <a:t>Soil,</a:t>
            </a:r>
            <a:endParaRPr sz="1800" dirty="0"/>
          </a:p>
          <a:p>
            <a:pPr marL="868363" lvl="1" indent="-233363" algn="just">
              <a:spcBef>
                <a:spcPts val="640"/>
              </a:spcBef>
              <a:buSzPct val="100000"/>
              <a:buFont typeface="+mj-lt"/>
              <a:buAutoNum type="romanLcPeriod"/>
            </a:pPr>
            <a:r>
              <a:rPr lang="en-IN" sz="1800" dirty="0"/>
              <a:t>water, </a:t>
            </a:r>
            <a:endParaRPr sz="1800" dirty="0"/>
          </a:p>
          <a:p>
            <a:pPr marL="868363" lvl="1" indent="-233363" algn="just">
              <a:spcBef>
                <a:spcPts val="640"/>
              </a:spcBef>
              <a:buSzPct val="100000"/>
              <a:buFont typeface="+mj-lt"/>
              <a:buAutoNum type="romanLcPeriod"/>
            </a:pPr>
            <a:r>
              <a:rPr lang="en-IN" sz="1800" dirty="0"/>
              <a:t>food. </a:t>
            </a:r>
          </a:p>
          <a:p>
            <a:pPr marL="355600" indent="-342900" algn="just">
              <a:spcBef>
                <a:spcPts val="640"/>
              </a:spcBef>
              <a:buSzPct val="100000"/>
              <a:buFont typeface="Wingdings" pitchFamily="2" charset="2"/>
              <a:buChar char="ü"/>
            </a:pPr>
            <a:r>
              <a:rPr lang="en-IN" sz="1800" dirty="0"/>
              <a:t>The resources available </a:t>
            </a:r>
            <a:r>
              <a:rPr lang="en-IN" sz="1800"/>
              <a:t>(like land</a:t>
            </a:r>
            <a:r>
              <a:rPr lang="en-IN" sz="1800" dirty="0"/>
              <a:t>, the water and the air) on the Earth and Sun light  are necessary to meet the basic requirements of all life-forms on the Earth.</a:t>
            </a:r>
            <a:endParaRPr sz="1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3"/>
          <p:cNvGrpSpPr/>
          <p:nvPr/>
        </p:nvGrpSpPr>
        <p:grpSpPr>
          <a:xfrm>
            <a:off x="2187173" y="1874998"/>
            <a:ext cx="4555485" cy="628403"/>
            <a:chOff x="2251989" y="4102682"/>
            <a:chExt cx="4555485" cy="628402"/>
          </a:xfrm>
        </p:grpSpPr>
        <p:sp>
          <p:nvSpPr>
            <p:cNvPr id="143" name="Google Shape;143;p3"/>
            <p:cNvSpPr/>
            <p:nvPr/>
          </p:nvSpPr>
          <p:spPr>
            <a:xfrm>
              <a:off x="4716016" y="4102682"/>
              <a:ext cx="2091458" cy="62840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4" name="Google Shape;144;p3"/>
            <p:cNvSpPr/>
            <p:nvPr/>
          </p:nvSpPr>
          <p:spPr>
            <a:xfrm>
              <a:off x="2251989" y="4102682"/>
              <a:ext cx="2464026" cy="62840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145" name="Google Shape;145;p3"/>
          <p:cNvSpPr/>
          <p:nvPr/>
        </p:nvSpPr>
        <p:spPr>
          <a:xfrm>
            <a:off x="3155001" y="1057301"/>
            <a:ext cx="2992392" cy="817699"/>
          </a:xfrm>
          <a:custGeom>
            <a:avLst/>
            <a:gdLst/>
            <a:ahLst/>
            <a:cxnLst/>
            <a:rect l="l" t="t" r="r" b="b"/>
            <a:pathLst>
              <a:path w="2992392" h="1496196" extrusionOk="0">
                <a:moveTo>
                  <a:pt x="0" y="0"/>
                </a:moveTo>
                <a:lnTo>
                  <a:pt x="2992392" y="0"/>
                </a:lnTo>
                <a:lnTo>
                  <a:pt x="2992392" y="1496196"/>
                </a:lnTo>
                <a:lnTo>
                  <a:pt x="0" y="1496196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051" tIns="19051" rIns="19051" bIns="19051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 Cycle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35497" y="2503400"/>
            <a:ext cx="3554515" cy="1554480"/>
          </a:xfrm>
          <a:custGeom>
            <a:avLst/>
            <a:gdLst/>
            <a:ahLst/>
            <a:cxnLst/>
            <a:rect l="l" t="t" r="r" b="b"/>
            <a:pathLst>
              <a:path w="3554514" h="1496196" extrusionOk="0">
                <a:moveTo>
                  <a:pt x="0" y="0"/>
                </a:moveTo>
                <a:lnTo>
                  <a:pt x="3554514" y="0"/>
                </a:lnTo>
                <a:lnTo>
                  <a:pt x="3554514" y="1496196"/>
                </a:lnTo>
                <a:lnTo>
                  <a:pt x="0" y="1496196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051" tIns="19051" rIns="19051" bIns="19051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Mitosis</a:t>
            </a:r>
            <a:endParaRPr/>
          </a:p>
          <a:p>
            <a:pPr algn="ctr">
              <a:spcBef>
                <a:spcPts val="1260"/>
              </a:spcBef>
            </a:pPr>
            <a:r>
              <a:rPr lang="en-IN" sz="2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(diploid somatic cells) </a:t>
            </a:r>
            <a:endParaRPr sz="2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3707904" y="2503400"/>
            <a:ext cx="5436096" cy="1554480"/>
          </a:xfrm>
          <a:custGeom>
            <a:avLst/>
            <a:gdLst/>
            <a:ahLst/>
            <a:cxnLst/>
            <a:rect l="l" t="t" r="r" b="b"/>
            <a:pathLst>
              <a:path w="4299649" h="1496196" extrusionOk="0">
                <a:moveTo>
                  <a:pt x="0" y="0"/>
                </a:moveTo>
                <a:lnTo>
                  <a:pt x="4299649" y="0"/>
                </a:lnTo>
                <a:lnTo>
                  <a:pt x="4299649" y="1496196"/>
                </a:lnTo>
                <a:lnTo>
                  <a:pt x="0" y="1496196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051" tIns="19051" rIns="19051" bIns="19051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Meiosis</a:t>
            </a:r>
            <a:endParaRPr/>
          </a:p>
          <a:p>
            <a:pPr>
              <a:spcBef>
                <a:spcPts val="1260"/>
              </a:spcBef>
            </a:pPr>
            <a:r>
              <a:rPr lang="en-IN" sz="2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(haploid cells,  and diploid cells of pant)</a:t>
            </a:r>
            <a:endParaRPr sz="2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457200" y="-598884"/>
            <a:ext cx="8229600" cy="706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SzPts val="4400"/>
            </a:pPr>
            <a:r>
              <a:rPr lang="en-IN" b="1"/>
              <a:t>Cell Cycle</a:t>
            </a:r>
            <a:endParaRPr b="1"/>
          </a:p>
        </p:txBody>
      </p:sp>
      <p:grpSp>
        <p:nvGrpSpPr>
          <p:cNvPr id="153" name="Google Shape;153;p4"/>
          <p:cNvGrpSpPr/>
          <p:nvPr/>
        </p:nvGrpSpPr>
        <p:grpSpPr>
          <a:xfrm>
            <a:off x="1403651" y="194649"/>
            <a:ext cx="6264695" cy="5831205"/>
            <a:chOff x="35496" y="1163104"/>
            <a:chExt cx="4961415" cy="4570152"/>
          </a:xfrm>
        </p:grpSpPr>
        <p:pic>
          <p:nvPicPr>
            <p:cNvPr id="154" name="Google Shape;154;p4" descr="Untitled-3.gi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496" y="1340768"/>
              <a:ext cx="4961415" cy="4392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4"/>
            <p:cNvSpPr/>
            <p:nvPr/>
          </p:nvSpPr>
          <p:spPr>
            <a:xfrm rot="381606">
              <a:off x="1927047" y="1274844"/>
              <a:ext cx="2043333" cy="466957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l"/>
              <a:r>
                <a:rPr b="1">
                  <a:solidFill>
                    <a:schemeClr val="lt1"/>
                  </a:solidFill>
                  <a:latin typeface="Calibri"/>
                </a:rPr>
                <a:t>Interphase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457200" y="-598884"/>
            <a:ext cx="8229600" cy="706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SzPts val="4400"/>
            </a:pPr>
            <a:r>
              <a:rPr lang="en-IN" b="1"/>
              <a:t>Cell Cycle</a:t>
            </a:r>
            <a:endParaRPr b="1"/>
          </a:p>
        </p:txBody>
      </p:sp>
      <p:grpSp>
        <p:nvGrpSpPr>
          <p:cNvPr id="161" name="Google Shape;161;p5"/>
          <p:cNvGrpSpPr/>
          <p:nvPr/>
        </p:nvGrpSpPr>
        <p:grpSpPr>
          <a:xfrm>
            <a:off x="35499" y="1089576"/>
            <a:ext cx="4961415" cy="4570152"/>
            <a:chOff x="35496" y="1163104"/>
            <a:chExt cx="4961415" cy="4570152"/>
          </a:xfrm>
        </p:grpSpPr>
        <p:pic>
          <p:nvPicPr>
            <p:cNvPr id="162" name="Google Shape;162;p5" descr="Untitled-3.gi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496" y="1340768"/>
              <a:ext cx="4961415" cy="4392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5"/>
            <p:cNvSpPr/>
            <p:nvPr/>
          </p:nvSpPr>
          <p:spPr>
            <a:xfrm rot="381606">
              <a:off x="1927047" y="1274844"/>
              <a:ext cx="2043333" cy="466957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l"/>
              <a:r>
                <a:rPr b="1">
                  <a:solidFill>
                    <a:schemeClr val="lt1"/>
                  </a:solidFill>
                  <a:latin typeface="Calibri"/>
                </a:rPr>
                <a:t>Interphase</a:t>
              </a:r>
            </a:p>
          </p:txBody>
        </p:sp>
      </p:grpSp>
      <p:sp>
        <p:nvSpPr>
          <p:cNvPr id="164" name="Google Shape;164;p5"/>
          <p:cNvSpPr/>
          <p:nvPr/>
        </p:nvSpPr>
        <p:spPr>
          <a:xfrm>
            <a:off x="3131840" y="543954"/>
            <a:ext cx="655272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Gap 1 phase: cell is metabolically active &amp; continuously grows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5220072" y="3721598"/>
            <a:ext cx="36724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 or synthesis phase: DNA synthesis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679504" y="5161758"/>
            <a:ext cx="44644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Gap 2 phase: proteins synthesis &amp; growth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3419875" y="5917170"/>
            <a:ext cx="56245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Guiescent stage (G0) phase: Cell is  metabolically inactive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" name="Google Shape;168;p5"/>
          <p:cNvGrpSpPr/>
          <p:nvPr/>
        </p:nvGrpSpPr>
        <p:grpSpPr>
          <a:xfrm>
            <a:off x="2483768" y="1417340"/>
            <a:ext cx="5400600" cy="2527790"/>
            <a:chOff x="2483768" y="1988840"/>
            <a:chExt cx="5400600" cy="2527789"/>
          </a:xfrm>
        </p:grpSpPr>
        <p:sp>
          <p:nvSpPr>
            <p:cNvPr id="169" name="Google Shape;169;p5"/>
            <p:cNvSpPr/>
            <p:nvPr/>
          </p:nvSpPr>
          <p:spPr>
            <a:xfrm>
              <a:off x="5645037" y="2393012"/>
              <a:ext cx="2239331" cy="2123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IN" sz="6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PMAT</a:t>
              </a:r>
              <a:endParaRPr sz="6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483768" y="1988840"/>
              <a:ext cx="3168352" cy="2088232"/>
            </a:xfrm>
            <a:prstGeom prst="triangle">
              <a:avLst>
                <a:gd name="adj" fmla="val 99405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/>
          <p:nvPr/>
        </p:nvSpPr>
        <p:spPr>
          <a:xfrm>
            <a:off x="251520" y="-238842"/>
            <a:ext cx="396044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Mitosis/Equational division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4860036" y="-238842"/>
            <a:ext cx="40324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Meiosis/Reductional division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6"/>
          <p:cNvGrpSpPr/>
          <p:nvPr/>
        </p:nvGrpSpPr>
        <p:grpSpPr>
          <a:xfrm>
            <a:off x="1475657" y="553247"/>
            <a:ext cx="3254651" cy="1140475"/>
            <a:chOff x="1475656" y="1124744"/>
            <a:chExt cx="3254650" cy="1140474"/>
          </a:xfrm>
        </p:grpSpPr>
        <p:grpSp>
          <p:nvGrpSpPr>
            <p:cNvPr id="178" name="Google Shape;178;p6"/>
            <p:cNvGrpSpPr/>
            <p:nvPr/>
          </p:nvGrpSpPr>
          <p:grpSpPr>
            <a:xfrm>
              <a:off x="1475656" y="1124744"/>
              <a:ext cx="1152128" cy="792088"/>
              <a:chOff x="863588" y="1664804"/>
              <a:chExt cx="1584176" cy="1224136"/>
            </a:xfrm>
          </p:grpSpPr>
          <p:grpSp>
            <p:nvGrpSpPr>
              <p:cNvPr id="179" name="Google Shape;179;p6"/>
              <p:cNvGrpSpPr/>
              <p:nvPr/>
            </p:nvGrpSpPr>
            <p:grpSpPr>
              <a:xfrm rot="5400000">
                <a:off x="1043608" y="1484784"/>
                <a:ext cx="1224136" cy="1584176"/>
                <a:chOff x="1259632" y="1484784"/>
                <a:chExt cx="2304256" cy="3240360"/>
              </a:xfrm>
            </p:grpSpPr>
            <p:sp>
              <p:nvSpPr>
                <p:cNvPr id="180" name="Google Shape;180;p6"/>
                <p:cNvSpPr/>
                <p:nvPr/>
              </p:nvSpPr>
              <p:spPr>
                <a:xfrm>
                  <a:off x="1259632" y="1484784"/>
                  <a:ext cx="2304256" cy="324036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25400" cap="flat" cmpd="sng">
                  <a:solidFill>
                    <a:srgbClr val="F794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6"/>
                <p:cNvSpPr/>
                <p:nvPr/>
              </p:nvSpPr>
              <p:spPr>
                <a:xfrm>
                  <a:off x="1744436" y="2368519"/>
                  <a:ext cx="1345047" cy="1472891"/>
                </a:xfrm>
                <a:prstGeom prst="ellipse">
                  <a:avLst/>
                </a:prstGeom>
                <a:solidFill>
                  <a:srgbClr val="E36C0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2" name="Google Shape;182;p6"/>
              <p:cNvGrpSpPr/>
              <p:nvPr/>
            </p:nvGrpSpPr>
            <p:grpSpPr>
              <a:xfrm>
                <a:off x="1475656" y="2204865"/>
                <a:ext cx="144016" cy="144016"/>
                <a:chOff x="3273444" y="1909959"/>
                <a:chExt cx="616814" cy="890649"/>
              </a:xfrm>
            </p:grpSpPr>
            <p:sp>
              <p:nvSpPr>
                <p:cNvPr id="183" name="Google Shape;183;p6"/>
                <p:cNvSpPr/>
                <p:nvPr/>
              </p:nvSpPr>
              <p:spPr>
                <a:xfrm>
                  <a:off x="3273444" y="1909959"/>
                  <a:ext cx="616814" cy="890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6"/>
                <p:cNvSpPr/>
                <p:nvPr/>
              </p:nvSpPr>
              <p:spPr>
                <a:xfrm>
                  <a:off x="3468227" y="2304937"/>
                  <a:ext cx="124445" cy="14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5" name="Google Shape;185;p6"/>
              <p:cNvGrpSpPr/>
              <p:nvPr/>
            </p:nvGrpSpPr>
            <p:grpSpPr>
              <a:xfrm>
                <a:off x="1691680" y="2348880"/>
                <a:ext cx="144016" cy="144016"/>
                <a:chOff x="3273444" y="1909960"/>
                <a:chExt cx="616814" cy="890649"/>
              </a:xfrm>
            </p:grpSpPr>
            <p:sp>
              <p:nvSpPr>
                <p:cNvPr id="186" name="Google Shape;186;p6"/>
                <p:cNvSpPr/>
                <p:nvPr/>
              </p:nvSpPr>
              <p:spPr>
                <a:xfrm>
                  <a:off x="3273444" y="1909960"/>
                  <a:ext cx="616814" cy="890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187;p6"/>
                <p:cNvSpPr/>
                <p:nvPr/>
              </p:nvSpPr>
              <p:spPr>
                <a:xfrm>
                  <a:off x="3468227" y="2304937"/>
                  <a:ext cx="124445" cy="14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8" name="Google Shape;188;p6"/>
              <p:cNvGrpSpPr/>
              <p:nvPr/>
            </p:nvGrpSpPr>
            <p:grpSpPr>
              <a:xfrm>
                <a:off x="1547664" y="2060848"/>
                <a:ext cx="144016" cy="144016"/>
                <a:chOff x="3273434" y="1464634"/>
                <a:chExt cx="616812" cy="890650"/>
              </a:xfrm>
            </p:grpSpPr>
            <p:sp>
              <p:nvSpPr>
                <p:cNvPr id="189" name="Google Shape;189;p6"/>
                <p:cNvSpPr/>
                <p:nvPr/>
              </p:nvSpPr>
              <p:spPr>
                <a:xfrm>
                  <a:off x="3273434" y="1464634"/>
                  <a:ext cx="616812" cy="8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190;p6"/>
                <p:cNvSpPr/>
                <p:nvPr/>
              </p:nvSpPr>
              <p:spPr>
                <a:xfrm>
                  <a:off x="3468218" y="1859612"/>
                  <a:ext cx="124445" cy="146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1" name="Google Shape;191;p6"/>
              <p:cNvGrpSpPr/>
              <p:nvPr/>
            </p:nvGrpSpPr>
            <p:grpSpPr>
              <a:xfrm>
                <a:off x="1763688" y="2204864"/>
                <a:ext cx="144016" cy="144016"/>
                <a:chOff x="3273434" y="1909961"/>
                <a:chExt cx="616812" cy="890650"/>
              </a:xfrm>
            </p:grpSpPr>
            <p:sp>
              <p:nvSpPr>
                <p:cNvPr id="192" name="Google Shape;192;p6"/>
                <p:cNvSpPr/>
                <p:nvPr/>
              </p:nvSpPr>
              <p:spPr>
                <a:xfrm>
                  <a:off x="3273434" y="1909961"/>
                  <a:ext cx="616812" cy="8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6"/>
                <p:cNvSpPr/>
                <p:nvPr/>
              </p:nvSpPr>
              <p:spPr>
                <a:xfrm>
                  <a:off x="3468227" y="2304937"/>
                  <a:ext cx="124445" cy="14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94" name="Google Shape;194;p6"/>
            <p:cNvSpPr/>
            <p:nvPr/>
          </p:nvSpPr>
          <p:spPr>
            <a:xfrm>
              <a:off x="2707380" y="1188041"/>
              <a:ext cx="2022926" cy="107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IN" sz="3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Parent Cell</a:t>
              </a:r>
              <a:endParaRPr/>
            </a:p>
            <a:p>
              <a:pPr algn="ctr"/>
              <a:r>
                <a:rPr lang="en-IN" sz="3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(2n)</a:t>
              </a:r>
              <a:endPara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6"/>
          <p:cNvGrpSpPr/>
          <p:nvPr/>
        </p:nvGrpSpPr>
        <p:grpSpPr>
          <a:xfrm>
            <a:off x="6117421" y="481237"/>
            <a:ext cx="3125179" cy="1077178"/>
            <a:chOff x="6117418" y="1052736"/>
            <a:chExt cx="3125179" cy="1077177"/>
          </a:xfrm>
        </p:grpSpPr>
        <p:grpSp>
          <p:nvGrpSpPr>
            <p:cNvPr id="196" name="Google Shape;196;p6"/>
            <p:cNvGrpSpPr/>
            <p:nvPr/>
          </p:nvGrpSpPr>
          <p:grpSpPr>
            <a:xfrm>
              <a:off x="6117418" y="1146877"/>
              <a:ext cx="1152128" cy="792088"/>
              <a:chOff x="863588" y="1664804"/>
              <a:chExt cx="1584176" cy="1224136"/>
            </a:xfrm>
          </p:grpSpPr>
          <p:grpSp>
            <p:nvGrpSpPr>
              <p:cNvPr id="197" name="Google Shape;197;p6"/>
              <p:cNvGrpSpPr/>
              <p:nvPr/>
            </p:nvGrpSpPr>
            <p:grpSpPr>
              <a:xfrm rot="5400000">
                <a:off x="1043608" y="1484784"/>
                <a:ext cx="1224136" cy="1584176"/>
                <a:chOff x="1259632" y="1484784"/>
                <a:chExt cx="2304256" cy="3240360"/>
              </a:xfrm>
            </p:grpSpPr>
            <p:sp>
              <p:nvSpPr>
                <p:cNvPr id="198" name="Google Shape;198;p6"/>
                <p:cNvSpPr/>
                <p:nvPr/>
              </p:nvSpPr>
              <p:spPr>
                <a:xfrm>
                  <a:off x="1259632" y="1484784"/>
                  <a:ext cx="2304256" cy="324036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25400" cap="flat" cmpd="sng">
                  <a:solidFill>
                    <a:srgbClr val="F794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p6"/>
                <p:cNvSpPr/>
                <p:nvPr/>
              </p:nvSpPr>
              <p:spPr>
                <a:xfrm>
                  <a:off x="1744436" y="2368519"/>
                  <a:ext cx="1345047" cy="1472891"/>
                </a:xfrm>
                <a:prstGeom prst="ellipse">
                  <a:avLst/>
                </a:prstGeom>
                <a:solidFill>
                  <a:srgbClr val="E36C0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0" name="Google Shape;200;p6"/>
              <p:cNvGrpSpPr/>
              <p:nvPr/>
            </p:nvGrpSpPr>
            <p:grpSpPr>
              <a:xfrm>
                <a:off x="1475656" y="2204865"/>
                <a:ext cx="144016" cy="144016"/>
                <a:chOff x="3273444" y="1909959"/>
                <a:chExt cx="616814" cy="890649"/>
              </a:xfrm>
            </p:grpSpPr>
            <p:sp>
              <p:nvSpPr>
                <p:cNvPr id="201" name="Google Shape;201;p6"/>
                <p:cNvSpPr/>
                <p:nvPr/>
              </p:nvSpPr>
              <p:spPr>
                <a:xfrm>
                  <a:off x="3273444" y="1909959"/>
                  <a:ext cx="616814" cy="890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202;p6"/>
                <p:cNvSpPr/>
                <p:nvPr/>
              </p:nvSpPr>
              <p:spPr>
                <a:xfrm>
                  <a:off x="3468227" y="2304937"/>
                  <a:ext cx="124445" cy="14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3" name="Google Shape;203;p6"/>
              <p:cNvGrpSpPr/>
              <p:nvPr/>
            </p:nvGrpSpPr>
            <p:grpSpPr>
              <a:xfrm>
                <a:off x="1691680" y="2348880"/>
                <a:ext cx="144016" cy="144016"/>
                <a:chOff x="3273444" y="1909960"/>
                <a:chExt cx="616814" cy="890649"/>
              </a:xfrm>
            </p:grpSpPr>
            <p:sp>
              <p:nvSpPr>
                <p:cNvPr id="204" name="Google Shape;204;p6"/>
                <p:cNvSpPr/>
                <p:nvPr/>
              </p:nvSpPr>
              <p:spPr>
                <a:xfrm>
                  <a:off x="3273444" y="1909960"/>
                  <a:ext cx="616814" cy="890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205;p6"/>
                <p:cNvSpPr/>
                <p:nvPr/>
              </p:nvSpPr>
              <p:spPr>
                <a:xfrm>
                  <a:off x="3468227" y="2304937"/>
                  <a:ext cx="124445" cy="14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6" name="Google Shape;206;p6"/>
              <p:cNvGrpSpPr/>
              <p:nvPr/>
            </p:nvGrpSpPr>
            <p:grpSpPr>
              <a:xfrm>
                <a:off x="1547664" y="2060848"/>
                <a:ext cx="144016" cy="144016"/>
                <a:chOff x="3273434" y="1464634"/>
                <a:chExt cx="616812" cy="890650"/>
              </a:xfrm>
            </p:grpSpPr>
            <p:sp>
              <p:nvSpPr>
                <p:cNvPr id="207" name="Google Shape;207;p6"/>
                <p:cNvSpPr/>
                <p:nvPr/>
              </p:nvSpPr>
              <p:spPr>
                <a:xfrm>
                  <a:off x="3273434" y="1464634"/>
                  <a:ext cx="616812" cy="8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6"/>
                <p:cNvSpPr/>
                <p:nvPr/>
              </p:nvSpPr>
              <p:spPr>
                <a:xfrm>
                  <a:off x="3468218" y="1859612"/>
                  <a:ext cx="124445" cy="146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9" name="Google Shape;209;p6"/>
              <p:cNvGrpSpPr/>
              <p:nvPr/>
            </p:nvGrpSpPr>
            <p:grpSpPr>
              <a:xfrm>
                <a:off x="1763688" y="2204864"/>
                <a:ext cx="144016" cy="144016"/>
                <a:chOff x="3273434" y="1909961"/>
                <a:chExt cx="616812" cy="890650"/>
              </a:xfrm>
            </p:grpSpPr>
            <p:sp>
              <p:nvSpPr>
                <p:cNvPr id="210" name="Google Shape;210;p6"/>
                <p:cNvSpPr/>
                <p:nvPr/>
              </p:nvSpPr>
              <p:spPr>
                <a:xfrm>
                  <a:off x="3273434" y="1909961"/>
                  <a:ext cx="616812" cy="8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211;p6"/>
                <p:cNvSpPr/>
                <p:nvPr/>
              </p:nvSpPr>
              <p:spPr>
                <a:xfrm>
                  <a:off x="3468227" y="2304937"/>
                  <a:ext cx="124445" cy="14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12" name="Google Shape;212;p6"/>
            <p:cNvSpPr/>
            <p:nvPr/>
          </p:nvSpPr>
          <p:spPr>
            <a:xfrm>
              <a:off x="7219671" y="1052736"/>
              <a:ext cx="2022926" cy="107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IN" sz="3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Parent Cell</a:t>
              </a:r>
              <a:endParaRPr/>
            </a:p>
            <a:p>
              <a:pPr algn="ctr"/>
              <a:r>
                <a:rPr lang="en-IN" sz="3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(2n)</a:t>
              </a:r>
              <a:endPara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6"/>
          <p:cNvGrpSpPr/>
          <p:nvPr/>
        </p:nvGrpSpPr>
        <p:grpSpPr>
          <a:xfrm>
            <a:off x="683568" y="1345334"/>
            <a:ext cx="2880320" cy="3969111"/>
            <a:chOff x="683568" y="1916832"/>
            <a:chExt cx="2880320" cy="3969111"/>
          </a:xfrm>
        </p:grpSpPr>
        <p:grpSp>
          <p:nvGrpSpPr>
            <p:cNvPr id="214" name="Google Shape;214;p6"/>
            <p:cNvGrpSpPr/>
            <p:nvPr/>
          </p:nvGrpSpPr>
          <p:grpSpPr>
            <a:xfrm>
              <a:off x="683568" y="4005064"/>
              <a:ext cx="936104" cy="720080"/>
              <a:chOff x="863588" y="1664804"/>
              <a:chExt cx="1584176" cy="1224136"/>
            </a:xfrm>
          </p:grpSpPr>
          <p:grpSp>
            <p:nvGrpSpPr>
              <p:cNvPr id="215" name="Google Shape;215;p6"/>
              <p:cNvGrpSpPr/>
              <p:nvPr/>
            </p:nvGrpSpPr>
            <p:grpSpPr>
              <a:xfrm rot="5400000">
                <a:off x="1043608" y="1484784"/>
                <a:ext cx="1224136" cy="1584176"/>
                <a:chOff x="1259632" y="1484784"/>
                <a:chExt cx="2304256" cy="3240360"/>
              </a:xfrm>
            </p:grpSpPr>
            <p:sp>
              <p:nvSpPr>
                <p:cNvPr id="216" name="Google Shape;216;p6"/>
                <p:cNvSpPr/>
                <p:nvPr/>
              </p:nvSpPr>
              <p:spPr>
                <a:xfrm>
                  <a:off x="1259632" y="1484784"/>
                  <a:ext cx="2304256" cy="324036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25400" cap="flat" cmpd="sng">
                  <a:solidFill>
                    <a:srgbClr val="F794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6"/>
                <p:cNvSpPr/>
                <p:nvPr/>
              </p:nvSpPr>
              <p:spPr>
                <a:xfrm>
                  <a:off x="1744436" y="2368519"/>
                  <a:ext cx="1345047" cy="1472891"/>
                </a:xfrm>
                <a:prstGeom prst="ellipse">
                  <a:avLst/>
                </a:prstGeom>
                <a:solidFill>
                  <a:srgbClr val="E36C0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" name="Google Shape;218;p6"/>
              <p:cNvGrpSpPr/>
              <p:nvPr/>
            </p:nvGrpSpPr>
            <p:grpSpPr>
              <a:xfrm>
                <a:off x="1475656" y="2204865"/>
                <a:ext cx="144016" cy="144016"/>
                <a:chOff x="3273444" y="1909959"/>
                <a:chExt cx="616814" cy="890649"/>
              </a:xfrm>
            </p:grpSpPr>
            <p:sp>
              <p:nvSpPr>
                <p:cNvPr id="219" name="Google Shape;219;p6"/>
                <p:cNvSpPr/>
                <p:nvPr/>
              </p:nvSpPr>
              <p:spPr>
                <a:xfrm>
                  <a:off x="3273444" y="1909959"/>
                  <a:ext cx="616814" cy="890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220;p6"/>
                <p:cNvSpPr/>
                <p:nvPr/>
              </p:nvSpPr>
              <p:spPr>
                <a:xfrm>
                  <a:off x="3468227" y="2304937"/>
                  <a:ext cx="124445" cy="14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1" name="Google Shape;221;p6"/>
              <p:cNvGrpSpPr/>
              <p:nvPr/>
            </p:nvGrpSpPr>
            <p:grpSpPr>
              <a:xfrm>
                <a:off x="1691680" y="2348880"/>
                <a:ext cx="144016" cy="144016"/>
                <a:chOff x="3273444" y="1909960"/>
                <a:chExt cx="616814" cy="890649"/>
              </a:xfrm>
            </p:grpSpPr>
            <p:sp>
              <p:nvSpPr>
                <p:cNvPr id="222" name="Google Shape;222;p6"/>
                <p:cNvSpPr/>
                <p:nvPr/>
              </p:nvSpPr>
              <p:spPr>
                <a:xfrm>
                  <a:off x="3273444" y="1909960"/>
                  <a:ext cx="616814" cy="890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6"/>
                <p:cNvSpPr/>
                <p:nvPr/>
              </p:nvSpPr>
              <p:spPr>
                <a:xfrm>
                  <a:off x="3468227" y="2304937"/>
                  <a:ext cx="124445" cy="14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4" name="Google Shape;224;p6"/>
              <p:cNvGrpSpPr/>
              <p:nvPr/>
            </p:nvGrpSpPr>
            <p:grpSpPr>
              <a:xfrm>
                <a:off x="1547664" y="2060848"/>
                <a:ext cx="144016" cy="144016"/>
                <a:chOff x="3273434" y="1464634"/>
                <a:chExt cx="616812" cy="890650"/>
              </a:xfrm>
            </p:grpSpPr>
            <p:sp>
              <p:nvSpPr>
                <p:cNvPr id="225" name="Google Shape;225;p6"/>
                <p:cNvSpPr/>
                <p:nvPr/>
              </p:nvSpPr>
              <p:spPr>
                <a:xfrm>
                  <a:off x="3273434" y="1464634"/>
                  <a:ext cx="616812" cy="8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226;p6"/>
                <p:cNvSpPr/>
                <p:nvPr/>
              </p:nvSpPr>
              <p:spPr>
                <a:xfrm>
                  <a:off x="3468218" y="1859612"/>
                  <a:ext cx="124445" cy="146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7" name="Google Shape;227;p6"/>
              <p:cNvGrpSpPr/>
              <p:nvPr/>
            </p:nvGrpSpPr>
            <p:grpSpPr>
              <a:xfrm>
                <a:off x="1763688" y="2204864"/>
                <a:ext cx="144016" cy="144016"/>
                <a:chOff x="3273434" y="1909961"/>
                <a:chExt cx="616812" cy="890650"/>
              </a:xfrm>
            </p:grpSpPr>
            <p:sp>
              <p:nvSpPr>
                <p:cNvPr id="228" name="Google Shape;228;p6"/>
                <p:cNvSpPr/>
                <p:nvPr/>
              </p:nvSpPr>
              <p:spPr>
                <a:xfrm>
                  <a:off x="3273434" y="1909961"/>
                  <a:ext cx="616812" cy="8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6"/>
                <p:cNvSpPr/>
                <p:nvPr/>
              </p:nvSpPr>
              <p:spPr>
                <a:xfrm>
                  <a:off x="3468227" y="2304937"/>
                  <a:ext cx="124445" cy="14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0" name="Google Shape;230;p6"/>
            <p:cNvGrpSpPr/>
            <p:nvPr/>
          </p:nvGrpSpPr>
          <p:grpSpPr>
            <a:xfrm>
              <a:off x="2627784" y="4005064"/>
              <a:ext cx="936104" cy="720080"/>
              <a:chOff x="863588" y="1664804"/>
              <a:chExt cx="1584176" cy="1224136"/>
            </a:xfrm>
          </p:grpSpPr>
          <p:grpSp>
            <p:nvGrpSpPr>
              <p:cNvPr id="231" name="Google Shape;231;p6"/>
              <p:cNvGrpSpPr/>
              <p:nvPr/>
            </p:nvGrpSpPr>
            <p:grpSpPr>
              <a:xfrm rot="5400000">
                <a:off x="1043608" y="1484784"/>
                <a:ext cx="1224136" cy="1584176"/>
                <a:chOff x="1259632" y="1484784"/>
                <a:chExt cx="2304256" cy="3240360"/>
              </a:xfrm>
            </p:grpSpPr>
            <p:sp>
              <p:nvSpPr>
                <p:cNvPr id="232" name="Google Shape;232;p6"/>
                <p:cNvSpPr/>
                <p:nvPr/>
              </p:nvSpPr>
              <p:spPr>
                <a:xfrm>
                  <a:off x="1259632" y="1484784"/>
                  <a:ext cx="2304256" cy="324036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25400" cap="flat" cmpd="sng">
                  <a:solidFill>
                    <a:srgbClr val="F794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6"/>
                <p:cNvSpPr/>
                <p:nvPr/>
              </p:nvSpPr>
              <p:spPr>
                <a:xfrm>
                  <a:off x="1744436" y="2368519"/>
                  <a:ext cx="1345047" cy="1472891"/>
                </a:xfrm>
                <a:prstGeom prst="ellipse">
                  <a:avLst/>
                </a:prstGeom>
                <a:solidFill>
                  <a:srgbClr val="E36C0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4" name="Google Shape;234;p6"/>
              <p:cNvGrpSpPr/>
              <p:nvPr/>
            </p:nvGrpSpPr>
            <p:grpSpPr>
              <a:xfrm>
                <a:off x="1475656" y="2204865"/>
                <a:ext cx="144016" cy="144016"/>
                <a:chOff x="3273444" y="1909959"/>
                <a:chExt cx="616814" cy="890649"/>
              </a:xfrm>
            </p:grpSpPr>
            <p:sp>
              <p:nvSpPr>
                <p:cNvPr id="235" name="Google Shape;235;p6"/>
                <p:cNvSpPr/>
                <p:nvPr/>
              </p:nvSpPr>
              <p:spPr>
                <a:xfrm>
                  <a:off x="3273444" y="1909959"/>
                  <a:ext cx="616814" cy="890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236;p6"/>
                <p:cNvSpPr/>
                <p:nvPr/>
              </p:nvSpPr>
              <p:spPr>
                <a:xfrm>
                  <a:off x="3468227" y="2304937"/>
                  <a:ext cx="124445" cy="14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7" name="Google Shape;237;p6"/>
              <p:cNvGrpSpPr/>
              <p:nvPr/>
            </p:nvGrpSpPr>
            <p:grpSpPr>
              <a:xfrm>
                <a:off x="1691680" y="2348880"/>
                <a:ext cx="144016" cy="144016"/>
                <a:chOff x="3273444" y="1909960"/>
                <a:chExt cx="616814" cy="890649"/>
              </a:xfrm>
            </p:grpSpPr>
            <p:sp>
              <p:nvSpPr>
                <p:cNvPr id="238" name="Google Shape;238;p6"/>
                <p:cNvSpPr/>
                <p:nvPr/>
              </p:nvSpPr>
              <p:spPr>
                <a:xfrm>
                  <a:off x="3273444" y="1909960"/>
                  <a:ext cx="616814" cy="890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6"/>
                <p:cNvSpPr/>
                <p:nvPr/>
              </p:nvSpPr>
              <p:spPr>
                <a:xfrm>
                  <a:off x="3468227" y="2304937"/>
                  <a:ext cx="124445" cy="14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0" name="Google Shape;240;p6"/>
              <p:cNvGrpSpPr/>
              <p:nvPr/>
            </p:nvGrpSpPr>
            <p:grpSpPr>
              <a:xfrm>
                <a:off x="1547664" y="2060848"/>
                <a:ext cx="144016" cy="144016"/>
                <a:chOff x="3273434" y="1464634"/>
                <a:chExt cx="616812" cy="890650"/>
              </a:xfrm>
            </p:grpSpPr>
            <p:sp>
              <p:nvSpPr>
                <p:cNvPr id="241" name="Google Shape;241;p6"/>
                <p:cNvSpPr/>
                <p:nvPr/>
              </p:nvSpPr>
              <p:spPr>
                <a:xfrm>
                  <a:off x="3273434" y="1464634"/>
                  <a:ext cx="616812" cy="8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6"/>
                <p:cNvSpPr/>
                <p:nvPr/>
              </p:nvSpPr>
              <p:spPr>
                <a:xfrm>
                  <a:off x="3468218" y="1859612"/>
                  <a:ext cx="124445" cy="146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3" name="Google Shape;243;p6"/>
              <p:cNvGrpSpPr/>
              <p:nvPr/>
            </p:nvGrpSpPr>
            <p:grpSpPr>
              <a:xfrm>
                <a:off x="1763688" y="2204864"/>
                <a:ext cx="144016" cy="144016"/>
                <a:chOff x="3273434" y="1909961"/>
                <a:chExt cx="616812" cy="890650"/>
              </a:xfrm>
            </p:grpSpPr>
            <p:sp>
              <p:nvSpPr>
                <p:cNvPr id="244" name="Google Shape;244;p6"/>
                <p:cNvSpPr/>
                <p:nvPr/>
              </p:nvSpPr>
              <p:spPr>
                <a:xfrm>
                  <a:off x="3273434" y="1909961"/>
                  <a:ext cx="616812" cy="8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6"/>
                <p:cNvSpPr/>
                <p:nvPr/>
              </p:nvSpPr>
              <p:spPr>
                <a:xfrm>
                  <a:off x="3468227" y="2304937"/>
                  <a:ext cx="124445" cy="14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6" name="Google Shape;246;p6"/>
            <p:cNvGrpSpPr/>
            <p:nvPr/>
          </p:nvGrpSpPr>
          <p:grpSpPr>
            <a:xfrm>
              <a:off x="1187624" y="1916832"/>
              <a:ext cx="1872208" cy="2016224"/>
              <a:chOff x="827584" y="1844824"/>
              <a:chExt cx="1872208" cy="2016224"/>
            </a:xfrm>
          </p:grpSpPr>
          <p:cxnSp>
            <p:nvCxnSpPr>
              <p:cNvPr id="247" name="Google Shape;247;p6"/>
              <p:cNvCxnSpPr/>
              <p:nvPr/>
            </p:nvCxnSpPr>
            <p:spPr>
              <a:xfrm flipH="1">
                <a:off x="827584" y="1872566"/>
                <a:ext cx="864096" cy="1944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248" name="Google Shape;248;p6"/>
              <p:cNvCxnSpPr/>
              <p:nvPr/>
            </p:nvCxnSpPr>
            <p:spPr>
              <a:xfrm>
                <a:off x="1691680" y="1844824"/>
                <a:ext cx="1008112" cy="20162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249" name="Google Shape;249;p6"/>
            <p:cNvSpPr/>
            <p:nvPr/>
          </p:nvSpPr>
          <p:spPr>
            <a:xfrm>
              <a:off x="2843808" y="4797152"/>
              <a:ext cx="612668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IN" sz="3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2n</a:t>
              </a:r>
              <a:endPara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827584" y="4805067"/>
              <a:ext cx="612668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IN" sz="3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2n</a:t>
              </a:r>
              <a:endPara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844167" y="5301208"/>
              <a:ext cx="2647713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IN" sz="3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Daughter Cells</a:t>
              </a:r>
              <a:endPara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6"/>
          <p:cNvGrpSpPr/>
          <p:nvPr/>
        </p:nvGrpSpPr>
        <p:grpSpPr>
          <a:xfrm>
            <a:off x="5148064" y="1345335"/>
            <a:ext cx="3528392" cy="2600957"/>
            <a:chOff x="5148064" y="1916832"/>
            <a:chExt cx="3528392" cy="2600958"/>
          </a:xfrm>
        </p:grpSpPr>
        <p:grpSp>
          <p:nvGrpSpPr>
            <p:cNvPr id="253" name="Google Shape;253;p6"/>
            <p:cNvGrpSpPr/>
            <p:nvPr/>
          </p:nvGrpSpPr>
          <p:grpSpPr>
            <a:xfrm>
              <a:off x="5148064" y="4005064"/>
              <a:ext cx="792088" cy="504056"/>
              <a:chOff x="863588" y="1664804"/>
              <a:chExt cx="1584176" cy="1224136"/>
            </a:xfrm>
          </p:grpSpPr>
          <p:grpSp>
            <p:nvGrpSpPr>
              <p:cNvPr id="254" name="Google Shape;254;p6"/>
              <p:cNvGrpSpPr/>
              <p:nvPr/>
            </p:nvGrpSpPr>
            <p:grpSpPr>
              <a:xfrm rot="5400000">
                <a:off x="1043608" y="1484784"/>
                <a:ext cx="1224136" cy="1584176"/>
                <a:chOff x="1259632" y="1484784"/>
                <a:chExt cx="2304256" cy="3240360"/>
              </a:xfrm>
            </p:grpSpPr>
            <p:sp>
              <p:nvSpPr>
                <p:cNvPr id="255" name="Google Shape;255;p6"/>
                <p:cNvSpPr/>
                <p:nvPr/>
              </p:nvSpPr>
              <p:spPr>
                <a:xfrm>
                  <a:off x="1259632" y="1484784"/>
                  <a:ext cx="2304256" cy="324036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25400" cap="flat" cmpd="sng">
                  <a:solidFill>
                    <a:srgbClr val="F794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6"/>
                <p:cNvSpPr/>
                <p:nvPr/>
              </p:nvSpPr>
              <p:spPr>
                <a:xfrm>
                  <a:off x="1744436" y="2368519"/>
                  <a:ext cx="1345047" cy="1472891"/>
                </a:xfrm>
                <a:prstGeom prst="ellipse">
                  <a:avLst/>
                </a:prstGeom>
                <a:solidFill>
                  <a:srgbClr val="E36C0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7" name="Google Shape;257;p6"/>
              <p:cNvGrpSpPr/>
              <p:nvPr/>
            </p:nvGrpSpPr>
            <p:grpSpPr>
              <a:xfrm>
                <a:off x="1572590" y="2303303"/>
                <a:ext cx="144015" cy="144015"/>
                <a:chOff x="2763375" y="1628079"/>
                <a:chExt cx="616807" cy="890646"/>
              </a:xfrm>
            </p:grpSpPr>
            <p:sp>
              <p:nvSpPr>
                <p:cNvPr id="258" name="Google Shape;258;p6"/>
                <p:cNvSpPr/>
                <p:nvPr/>
              </p:nvSpPr>
              <p:spPr>
                <a:xfrm>
                  <a:off x="2763375" y="1628079"/>
                  <a:ext cx="616807" cy="890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6"/>
                <p:cNvSpPr/>
                <p:nvPr/>
              </p:nvSpPr>
              <p:spPr>
                <a:xfrm>
                  <a:off x="2958158" y="2023048"/>
                  <a:ext cx="124441" cy="146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0" name="Google Shape;260;p6"/>
              <p:cNvGrpSpPr/>
              <p:nvPr/>
            </p:nvGrpSpPr>
            <p:grpSpPr>
              <a:xfrm>
                <a:off x="1547664" y="2060848"/>
                <a:ext cx="144016" cy="144016"/>
                <a:chOff x="3273434" y="1464634"/>
                <a:chExt cx="616812" cy="890650"/>
              </a:xfrm>
            </p:grpSpPr>
            <p:sp>
              <p:nvSpPr>
                <p:cNvPr id="261" name="Google Shape;261;p6"/>
                <p:cNvSpPr/>
                <p:nvPr/>
              </p:nvSpPr>
              <p:spPr>
                <a:xfrm>
                  <a:off x="3273434" y="1464634"/>
                  <a:ext cx="616812" cy="8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6"/>
                <p:cNvSpPr/>
                <p:nvPr/>
              </p:nvSpPr>
              <p:spPr>
                <a:xfrm>
                  <a:off x="3468218" y="1859612"/>
                  <a:ext cx="124445" cy="146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6"/>
            <p:cNvGrpSpPr/>
            <p:nvPr/>
          </p:nvGrpSpPr>
          <p:grpSpPr>
            <a:xfrm>
              <a:off x="7524328" y="4005064"/>
              <a:ext cx="792088" cy="504056"/>
              <a:chOff x="863588" y="1664804"/>
              <a:chExt cx="1584176" cy="1224136"/>
            </a:xfrm>
          </p:grpSpPr>
          <p:grpSp>
            <p:nvGrpSpPr>
              <p:cNvPr id="264" name="Google Shape;264;p6"/>
              <p:cNvGrpSpPr/>
              <p:nvPr/>
            </p:nvGrpSpPr>
            <p:grpSpPr>
              <a:xfrm rot="5400000">
                <a:off x="1043608" y="1484784"/>
                <a:ext cx="1224136" cy="1584176"/>
                <a:chOff x="1259632" y="1484784"/>
                <a:chExt cx="2304256" cy="3240360"/>
              </a:xfrm>
            </p:grpSpPr>
            <p:sp>
              <p:nvSpPr>
                <p:cNvPr id="265" name="Google Shape;265;p6"/>
                <p:cNvSpPr/>
                <p:nvPr/>
              </p:nvSpPr>
              <p:spPr>
                <a:xfrm>
                  <a:off x="1259632" y="1484784"/>
                  <a:ext cx="2304256" cy="324036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25400" cap="flat" cmpd="sng">
                  <a:solidFill>
                    <a:srgbClr val="F794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6"/>
                <p:cNvSpPr/>
                <p:nvPr/>
              </p:nvSpPr>
              <p:spPr>
                <a:xfrm>
                  <a:off x="1744436" y="2368519"/>
                  <a:ext cx="1345047" cy="1472891"/>
                </a:xfrm>
                <a:prstGeom prst="ellipse">
                  <a:avLst/>
                </a:prstGeom>
                <a:solidFill>
                  <a:srgbClr val="E36C0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7" name="Google Shape;267;p6"/>
              <p:cNvGrpSpPr/>
              <p:nvPr/>
            </p:nvGrpSpPr>
            <p:grpSpPr>
              <a:xfrm>
                <a:off x="1572590" y="2303303"/>
                <a:ext cx="144015" cy="144015"/>
                <a:chOff x="2763375" y="1628079"/>
                <a:chExt cx="616807" cy="890646"/>
              </a:xfrm>
            </p:grpSpPr>
            <p:sp>
              <p:nvSpPr>
                <p:cNvPr id="268" name="Google Shape;268;p6"/>
                <p:cNvSpPr/>
                <p:nvPr/>
              </p:nvSpPr>
              <p:spPr>
                <a:xfrm>
                  <a:off x="2763375" y="1628079"/>
                  <a:ext cx="616807" cy="890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6"/>
                <p:cNvSpPr/>
                <p:nvPr/>
              </p:nvSpPr>
              <p:spPr>
                <a:xfrm>
                  <a:off x="2958158" y="2023048"/>
                  <a:ext cx="124441" cy="146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0" name="Google Shape;270;p6"/>
              <p:cNvGrpSpPr/>
              <p:nvPr/>
            </p:nvGrpSpPr>
            <p:grpSpPr>
              <a:xfrm>
                <a:off x="1547664" y="2060848"/>
                <a:ext cx="144016" cy="144016"/>
                <a:chOff x="3273434" y="1464634"/>
                <a:chExt cx="616812" cy="890650"/>
              </a:xfrm>
            </p:grpSpPr>
            <p:sp>
              <p:nvSpPr>
                <p:cNvPr id="271" name="Google Shape;271;p6"/>
                <p:cNvSpPr/>
                <p:nvPr/>
              </p:nvSpPr>
              <p:spPr>
                <a:xfrm>
                  <a:off x="3273434" y="1464634"/>
                  <a:ext cx="616812" cy="8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6"/>
                <p:cNvSpPr/>
                <p:nvPr/>
              </p:nvSpPr>
              <p:spPr>
                <a:xfrm>
                  <a:off x="3468218" y="1859612"/>
                  <a:ext cx="124445" cy="146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3" name="Google Shape;273;p6"/>
            <p:cNvGrpSpPr/>
            <p:nvPr/>
          </p:nvGrpSpPr>
          <p:grpSpPr>
            <a:xfrm>
              <a:off x="5580112" y="1916832"/>
              <a:ext cx="2232248" cy="1944216"/>
              <a:chOff x="611560" y="1844824"/>
              <a:chExt cx="2232248" cy="1944216"/>
            </a:xfrm>
          </p:grpSpPr>
          <p:cxnSp>
            <p:nvCxnSpPr>
              <p:cNvPr id="274" name="Google Shape;274;p6"/>
              <p:cNvCxnSpPr/>
              <p:nvPr/>
            </p:nvCxnSpPr>
            <p:spPr>
              <a:xfrm flipH="1">
                <a:off x="611560" y="1844824"/>
                <a:ext cx="1080120" cy="1944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275" name="Google Shape;275;p6"/>
              <p:cNvCxnSpPr/>
              <p:nvPr/>
            </p:nvCxnSpPr>
            <p:spPr>
              <a:xfrm>
                <a:off x="1691680" y="1844824"/>
                <a:ext cx="1152128" cy="1944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276" name="Google Shape;276;p6"/>
            <p:cNvSpPr/>
            <p:nvPr/>
          </p:nvSpPr>
          <p:spPr>
            <a:xfrm>
              <a:off x="6333443" y="2548279"/>
              <a:ext cx="745717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IN" sz="3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 I</a:t>
              </a:r>
              <a:endPara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272179" y="3924346"/>
              <a:ext cx="404277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n-IN" sz="32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3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940152" y="3933055"/>
              <a:ext cx="404277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n-IN" sz="32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3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6"/>
          <p:cNvGrpSpPr/>
          <p:nvPr/>
        </p:nvGrpSpPr>
        <p:grpSpPr>
          <a:xfrm>
            <a:off x="4644008" y="3976380"/>
            <a:ext cx="4392488" cy="2409474"/>
            <a:chOff x="4644008" y="4547878"/>
            <a:chExt cx="4392488" cy="2409474"/>
          </a:xfrm>
        </p:grpSpPr>
        <p:grpSp>
          <p:nvGrpSpPr>
            <p:cNvPr id="280" name="Google Shape;280;p6"/>
            <p:cNvGrpSpPr/>
            <p:nvPr/>
          </p:nvGrpSpPr>
          <p:grpSpPr>
            <a:xfrm>
              <a:off x="4644008" y="5589240"/>
              <a:ext cx="720080" cy="504056"/>
              <a:chOff x="863588" y="1664804"/>
              <a:chExt cx="1584176" cy="1224136"/>
            </a:xfrm>
          </p:grpSpPr>
          <p:grpSp>
            <p:nvGrpSpPr>
              <p:cNvPr id="281" name="Google Shape;281;p6"/>
              <p:cNvGrpSpPr/>
              <p:nvPr/>
            </p:nvGrpSpPr>
            <p:grpSpPr>
              <a:xfrm rot="5400000">
                <a:off x="1043608" y="1484784"/>
                <a:ext cx="1224136" cy="1584176"/>
                <a:chOff x="1259632" y="1484784"/>
                <a:chExt cx="2304256" cy="3240360"/>
              </a:xfrm>
            </p:grpSpPr>
            <p:sp>
              <p:nvSpPr>
                <p:cNvPr id="282" name="Google Shape;282;p6"/>
                <p:cNvSpPr/>
                <p:nvPr/>
              </p:nvSpPr>
              <p:spPr>
                <a:xfrm>
                  <a:off x="1259632" y="1484784"/>
                  <a:ext cx="2304256" cy="324036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25400" cap="flat" cmpd="sng">
                  <a:solidFill>
                    <a:srgbClr val="F794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6"/>
                <p:cNvSpPr/>
                <p:nvPr/>
              </p:nvSpPr>
              <p:spPr>
                <a:xfrm>
                  <a:off x="1744436" y="2368519"/>
                  <a:ext cx="1345047" cy="1472891"/>
                </a:xfrm>
                <a:prstGeom prst="ellipse">
                  <a:avLst/>
                </a:prstGeom>
                <a:solidFill>
                  <a:srgbClr val="E36C0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4" name="Google Shape;284;p6"/>
              <p:cNvGrpSpPr/>
              <p:nvPr/>
            </p:nvGrpSpPr>
            <p:grpSpPr>
              <a:xfrm>
                <a:off x="1572590" y="2303303"/>
                <a:ext cx="144015" cy="144015"/>
                <a:chOff x="2763375" y="1628079"/>
                <a:chExt cx="616807" cy="890646"/>
              </a:xfrm>
            </p:grpSpPr>
            <p:sp>
              <p:nvSpPr>
                <p:cNvPr id="285" name="Google Shape;285;p6"/>
                <p:cNvSpPr/>
                <p:nvPr/>
              </p:nvSpPr>
              <p:spPr>
                <a:xfrm>
                  <a:off x="2763375" y="1628079"/>
                  <a:ext cx="616807" cy="890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6"/>
                <p:cNvSpPr/>
                <p:nvPr/>
              </p:nvSpPr>
              <p:spPr>
                <a:xfrm>
                  <a:off x="2958158" y="2023048"/>
                  <a:ext cx="124441" cy="146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7" name="Google Shape;287;p6"/>
              <p:cNvGrpSpPr/>
              <p:nvPr/>
            </p:nvGrpSpPr>
            <p:grpSpPr>
              <a:xfrm>
                <a:off x="1547664" y="2060848"/>
                <a:ext cx="144016" cy="144016"/>
                <a:chOff x="3273434" y="1464634"/>
                <a:chExt cx="616812" cy="890650"/>
              </a:xfrm>
            </p:grpSpPr>
            <p:sp>
              <p:nvSpPr>
                <p:cNvPr id="288" name="Google Shape;288;p6"/>
                <p:cNvSpPr/>
                <p:nvPr/>
              </p:nvSpPr>
              <p:spPr>
                <a:xfrm>
                  <a:off x="3273434" y="1464634"/>
                  <a:ext cx="616812" cy="8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6"/>
                <p:cNvSpPr/>
                <p:nvPr/>
              </p:nvSpPr>
              <p:spPr>
                <a:xfrm>
                  <a:off x="3468218" y="1859612"/>
                  <a:ext cx="124445" cy="146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90" name="Google Shape;290;p6"/>
            <p:cNvGrpSpPr/>
            <p:nvPr/>
          </p:nvGrpSpPr>
          <p:grpSpPr>
            <a:xfrm>
              <a:off x="5796136" y="5589240"/>
              <a:ext cx="720080" cy="504056"/>
              <a:chOff x="863588" y="1664804"/>
              <a:chExt cx="1584176" cy="1224136"/>
            </a:xfrm>
          </p:grpSpPr>
          <p:grpSp>
            <p:nvGrpSpPr>
              <p:cNvPr id="291" name="Google Shape;291;p6"/>
              <p:cNvGrpSpPr/>
              <p:nvPr/>
            </p:nvGrpSpPr>
            <p:grpSpPr>
              <a:xfrm rot="5400000">
                <a:off x="1043608" y="1484784"/>
                <a:ext cx="1224136" cy="1584176"/>
                <a:chOff x="1259632" y="1484784"/>
                <a:chExt cx="2304256" cy="3240360"/>
              </a:xfrm>
            </p:grpSpPr>
            <p:sp>
              <p:nvSpPr>
                <p:cNvPr id="292" name="Google Shape;292;p6"/>
                <p:cNvSpPr/>
                <p:nvPr/>
              </p:nvSpPr>
              <p:spPr>
                <a:xfrm>
                  <a:off x="1259632" y="1484784"/>
                  <a:ext cx="2304256" cy="324036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25400" cap="flat" cmpd="sng">
                  <a:solidFill>
                    <a:srgbClr val="F794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6"/>
                <p:cNvSpPr/>
                <p:nvPr/>
              </p:nvSpPr>
              <p:spPr>
                <a:xfrm>
                  <a:off x="1744436" y="2368519"/>
                  <a:ext cx="1345047" cy="1472891"/>
                </a:xfrm>
                <a:prstGeom prst="ellipse">
                  <a:avLst/>
                </a:prstGeom>
                <a:solidFill>
                  <a:srgbClr val="E36C0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4" name="Google Shape;294;p6"/>
              <p:cNvGrpSpPr/>
              <p:nvPr/>
            </p:nvGrpSpPr>
            <p:grpSpPr>
              <a:xfrm>
                <a:off x="1572590" y="2303303"/>
                <a:ext cx="144015" cy="144015"/>
                <a:chOff x="2763375" y="1628079"/>
                <a:chExt cx="616807" cy="890646"/>
              </a:xfrm>
            </p:grpSpPr>
            <p:sp>
              <p:nvSpPr>
                <p:cNvPr id="295" name="Google Shape;295;p6"/>
                <p:cNvSpPr/>
                <p:nvPr/>
              </p:nvSpPr>
              <p:spPr>
                <a:xfrm>
                  <a:off x="2763375" y="1628079"/>
                  <a:ext cx="616807" cy="890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6"/>
                <p:cNvSpPr/>
                <p:nvPr/>
              </p:nvSpPr>
              <p:spPr>
                <a:xfrm>
                  <a:off x="2958158" y="2023048"/>
                  <a:ext cx="124441" cy="146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7" name="Google Shape;297;p6"/>
              <p:cNvGrpSpPr/>
              <p:nvPr/>
            </p:nvGrpSpPr>
            <p:grpSpPr>
              <a:xfrm>
                <a:off x="1547664" y="2060848"/>
                <a:ext cx="144016" cy="144016"/>
                <a:chOff x="3273434" y="1464634"/>
                <a:chExt cx="616812" cy="890650"/>
              </a:xfrm>
            </p:grpSpPr>
            <p:sp>
              <p:nvSpPr>
                <p:cNvPr id="298" name="Google Shape;298;p6"/>
                <p:cNvSpPr/>
                <p:nvPr/>
              </p:nvSpPr>
              <p:spPr>
                <a:xfrm>
                  <a:off x="3273434" y="1464634"/>
                  <a:ext cx="616812" cy="8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6"/>
                <p:cNvSpPr/>
                <p:nvPr/>
              </p:nvSpPr>
              <p:spPr>
                <a:xfrm>
                  <a:off x="3468218" y="1859612"/>
                  <a:ext cx="124445" cy="146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00" name="Google Shape;300;p6"/>
            <p:cNvGrpSpPr/>
            <p:nvPr/>
          </p:nvGrpSpPr>
          <p:grpSpPr>
            <a:xfrm>
              <a:off x="7092280" y="5589240"/>
              <a:ext cx="720080" cy="504056"/>
              <a:chOff x="863588" y="1664804"/>
              <a:chExt cx="1584176" cy="1224136"/>
            </a:xfrm>
          </p:grpSpPr>
          <p:grpSp>
            <p:nvGrpSpPr>
              <p:cNvPr id="301" name="Google Shape;301;p6"/>
              <p:cNvGrpSpPr/>
              <p:nvPr/>
            </p:nvGrpSpPr>
            <p:grpSpPr>
              <a:xfrm rot="5400000">
                <a:off x="1043608" y="1484784"/>
                <a:ext cx="1224136" cy="1584176"/>
                <a:chOff x="1259632" y="1484784"/>
                <a:chExt cx="2304256" cy="3240360"/>
              </a:xfrm>
            </p:grpSpPr>
            <p:sp>
              <p:nvSpPr>
                <p:cNvPr id="302" name="Google Shape;302;p6"/>
                <p:cNvSpPr/>
                <p:nvPr/>
              </p:nvSpPr>
              <p:spPr>
                <a:xfrm>
                  <a:off x="1259632" y="1484784"/>
                  <a:ext cx="2304256" cy="324036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25400" cap="flat" cmpd="sng">
                  <a:solidFill>
                    <a:srgbClr val="F794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6"/>
                <p:cNvSpPr/>
                <p:nvPr/>
              </p:nvSpPr>
              <p:spPr>
                <a:xfrm>
                  <a:off x="1744436" y="2368519"/>
                  <a:ext cx="1345047" cy="1472891"/>
                </a:xfrm>
                <a:prstGeom prst="ellipse">
                  <a:avLst/>
                </a:prstGeom>
                <a:solidFill>
                  <a:srgbClr val="E36C0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4" name="Google Shape;304;p6"/>
              <p:cNvGrpSpPr/>
              <p:nvPr/>
            </p:nvGrpSpPr>
            <p:grpSpPr>
              <a:xfrm>
                <a:off x="1572590" y="2303303"/>
                <a:ext cx="144015" cy="144015"/>
                <a:chOff x="2763375" y="1628079"/>
                <a:chExt cx="616807" cy="890646"/>
              </a:xfrm>
            </p:grpSpPr>
            <p:sp>
              <p:nvSpPr>
                <p:cNvPr id="305" name="Google Shape;305;p6"/>
                <p:cNvSpPr/>
                <p:nvPr/>
              </p:nvSpPr>
              <p:spPr>
                <a:xfrm>
                  <a:off x="2763375" y="1628079"/>
                  <a:ext cx="616807" cy="890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6"/>
                <p:cNvSpPr/>
                <p:nvPr/>
              </p:nvSpPr>
              <p:spPr>
                <a:xfrm>
                  <a:off x="2958158" y="2023048"/>
                  <a:ext cx="124441" cy="146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7" name="Google Shape;307;p6"/>
              <p:cNvGrpSpPr/>
              <p:nvPr/>
            </p:nvGrpSpPr>
            <p:grpSpPr>
              <a:xfrm>
                <a:off x="1547664" y="2060848"/>
                <a:ext cx="144016" cy="144016"/>
                <a:chOff x="3273434" y="1464634"/>
                <a:chExt cx="616812" cy="890650"/>
              </a:xfrm>
            </p:grpSpPr>
            <p:sp>
              <p:nvSpPr>
                <p:cNvPr id="308" name="Google Shape;308;p6"/>
                <p:cNvSpPr/>
                <p:nvPr/>
              </p:nvSpPr>
              <p:spPr>
                <a:xfrm>
                  <a:off x="3273434" y="1464634"/>
                  <a:ext cx="616812" cy="8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6"/>
                <p:cNvSpPr/>
                <p:nvPr/>
              </p:nvSpPr>
              <p:spPr>
                <a:xfrm>
                  <a:off x="3468218" y="1859612"/>
                  <a:ext cx="124445" cy="146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10" name="Google Shape;310;p6"/>
            <p:cNvGrpSpPr/>
            <p:nvPr/>
          </p:nvGrpSpPr>
          <p:grpSpPr>
            <a:xfrm>
              <a:off x="8316416" y="5589240"/>
              <a:ext cx="720080" cy="504056"/>
              <a:chOff x="863588" y="1664804"/>
              <a:chExt cx="1584176" cy="1224136"/>
            </a:xfrm>
          </p:grpSpPr>
          <p:grpSp>
            <p:nvGrpSpPr>
              <p:cNvPr id="311" name="Google Shape;311;p6"/>
              <p:cNvGrpSpPr/>
              <p:nvPr/>
            </p:nvGrpSpPr>
            <p:grpSpPr>
              <a:xfrm rot="5400000">
                <a:off x="1043608" y="1484784"/>
                <a:ext cx="1224136" cy="1584176"/>
                <a:chOff x="1259632" y="1484784"/>
                <a:chExt cx="2304256" cy="3240360"/>
              </a:xfrm>
            </p:grpSpPr>
            <p:sp>
              <p:nvSpPr>
                <p:cNvPr id="312" name="Google Shape;312;p6"/>
                <p:cNvSpPr/>
                <p:nvPr/>
              </p:nvSpPr>
              <p:spPr>
                <a:xfrm>
                  <a:off x="1259632" y="1484784"/>
                  <a:ext cx="2304256" cy="324036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25400" cap="flat" cmpd="sng">
                  <a:solidFill>
                    <a:srgbClr val="F794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6"/>
                <p:cNvSpPr/>
                <p:nvPr/>
              </p:nvSpPr>
              <p:spPr>
                <a:xfrm>
                  <a:off x="1744436" y="2368519"/>
                  <a:ext cx="1345047" cy="1472891"/>
                </a:xfrm>
                <a:prstGeom prst="ellipse">
                  <a:avLst/>
                </a:prstGeom>
                <a:solidFill>
                  <a:srgbClr val="E36C0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4" name="Google Shape;314;p6"/>
              <p:cNvGrpSpPr/>
              <p:nvPr/>
            </p:nvGrpSpPr>
            <p:grpSpPr>
              <a:xfrm>
                <a:off x="1572590" y="2303303"/>
                <a:ext cx="144015" cy="144015"/>
                <a:chOff x="2763375" y="1628079"/>
                <a:chExt cx="616807" cy="890646"/>
              </a:xfrm>
            </p:grpSpPr>
            <p:sp>
              <p:nvSpPr>
                <p:cNvPr id="315" name="Google Shape;315;p6"/>
                <p:cNvSpPr/>
                <p:nvPr/>
              </p:nvSpPr>
              <p:spPr>
                <a:xfrm>
                  <a:off x="2763375" y="1628079"/>
                  <a:ext cx="616807" cy="890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6"/>
                <p:cNvSpPr/>
                <p:nvPr/>
              </p:nvSpPr>
              <p:spPr>
                <a:xfrm>
                  <a:off x="2958158" y="2023048"/>
                  <a:ext cx="124441" cy="146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7" name="Google Shape;317;p6"/>
              <p:cNvGrpSpPr/>
              <p:nvPr/>
            </p:nvGrpSpPr>
            <p:grpSpPr>
              <a:xfrm>
                <a:off x="1547664" y="2060848"/>
                <a:ext cx="144016" cy="144016"/>
                <a:chOff x="3273434" y="1464634"/>
                <a:chExt cx="616812" cy="890650"/>
              </a:xfrm>
            </p:grpSpPr>
            <p:sp>
              <p:nvSpPr>
                <p:cNvPr id="318" name="Google Shape;318;p6"/>
                <p:cNvSpPr/>
                <p:nvPr/>
              </p:nvSpPr>
              <p:spPr>
                <a:xfrm>
                  <a:off x="3273434" y="1464634"/>
                  <a:ext cx="616812" cy="8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814" h="890649" extrusionOk="0">
                      <a:moveTo>
                        <a:pt x="378745" y="660099"/>
                      </a:moveTo>
                      <a:cubicBezTo>
                        <a:pt x="378745" y="660099"/>
                        <a:pt x="376898" y="648321"/>
                        <a:pt x="373335" y="643867"/>
                      </a:cubicBezTo>
                      <a:cubicBezTo>
                        <a:pt x="369273" y="638789"/>
                        <a:pt x="362181" y="637108"/>
                        <a:pt x="357103" y="633046"/>
                      </a:cubicBezTo>
                      <a:cubicBezTo>
                        <a:pt x="335882" y="616070"/>
                        <a:pt x="358238" y="626211"/>
                        <a:pt x="330049" y="616814"/>
                      </a:cubicBezTo>
                      <a:cubicBezTo>
                        <a:pt x="322835" y="611403"/>
                        <a:pt x="314275" y="607429"/>
                        <a:pt x="308407" y="600582"/>
                      </a:cubicBezTo>
                      <a:cubicBezTo>
                        <a:pt x="281665" y="569381"/>
                        <a:pt x="314692" y="584640"/>
                        <a:pt x="281354" y="573529"/>
                      </a:cubicBezTo>
                      <a:cubicBezTo>
                        <a:pt x="279550" y="568118"/>
                        <a:pt x="279107" y="562042"/>
                        <a:pt x="275943" y="557297"/>
                      </a:cubicBezTo>
                      <a:cubicBezTo>
                        <a:pt x="264925" y="540770"/>
                        <a:pt x="257739" y="541653"/>
                        <a:pt x="243479" y="530244"/>
                      </a:cubicBezTo>
                      <a:cubicBezTo>
                        <a:pt x="204931" y="499405"/>
                        <a:pt x="266386" y="541906"/>
                        <a:pt x="216426" y="508601"/>
                      </a:cubicBezTo>
                      <a:cubicBezTo>
                        <a:pt x="206917" y="480074"/>
                        <a:pt x="217300" y="503158"/>
                        <a:pt x="194783" y="476137"/>
                      </a:cubicBezTo>
                      <a:cubicBezTo>
                        <a:pt x="190620" y="471141"/>
                        <a:pt x="188125" y="464901"/>
                        <a:pt x="183962" y="459905"/>
                      </a:cubicBezTo>
                      <a:cubicBezTo>
                        <a:pt x="179063" y="454027"/>
                        <a:pt x="172629" y="449551"/>
                        <a:pt x="167730" y="443673"/>
                      </a:cubicBezTo>
                      <a:cubicBezTo>
                        <a:pt x="163567" y="438677"/>
                        <a:pt x="161507" y="432039"/>
                        <a:pt x="156909" y="427441"/>
                      </a:cubicBezTo>
                      <a:cubicBezTo>
                        <a:pt x="152311" y="422843"/>
                        <a:pt x="146088" y="420227"/>
                        <a:pt x="140677" y="416620"/>
                      </a:cubicBezTo>
                      <a:cubicBezTo>
                        <a:pt x="137070" y="409406"/>
                        <a:pt x="133857" y="401980"/>
                        <a:pt x="129855" y="394977"/>
                      </a:cubicBezTo>
                      <a:cubicBezTo>
                        <a:pt x="126629" y="389331"/>
                        <a:pt x="121942" y="384561"/>
                        <a:pt x="119034" y="378745"/>
                      </a:cubicBezTo>
                      <a:cubicBezTo>
                        <a:pt x="104606" y="349889"/>
                        <a:pt x="125318" y="374646"/>
                        <a:pt x="102802" y="340871"/>
                      </a:cubicBezTo>
                      <a:cubicBezTo>
                        <a:pt x="82159" y="309906"/>
                        <a:pt x="100774" y="357441"/>
                        <a:pt x="81160" y="308407"/>
                      </a:cubicBezTo>
                      <a:cubicBezTo>
                        <a:pt x="76924" y="297816"/>
                        <a:pt x="73104" y="287009"/>
                        <a:pt x="70338" y="275943"/>
                      </a:cubicBezTo>
                      <a:cubicBezTo>
                        <a:pt x="68535" y="268729"/>
                        <a:pt x="67857" y="261135"/>
                        <a:pt x="64928" y="254300"/>
                      </a:cubicBezTo>
                      <a:cubicBezTo>
                        <a:pt x="62366" y="248323"/>
                        <a:pt x="57332" y="243714"/>
                        <a:pt x="54106" y="238068"/>
                      </a:cubicBezTo>
                      <a:cubicBezTo>
                        <a:pt x="50104" y="231065"/>
                        <a:pt x="46462" y="223839"/>
                        <a:pt x="43285" y="216426"/>
                      </a:cubicBezTo>
                      <a:cubicBezTo>
                        <a:pt x="41038" y="211184"/>
                        <a:pt x="40121" y="205436"/>
                        <a:pt x="37874" y="200194"/>
                      </a:cubicBezTo>
                      <a:cubicBezTo>
                        <a:pt x="34697" y="192780"/>
                        <a:pt x="30230" y="185965"/>
                        <a:pt x="27053" y="178551"/>
                      </a:cubicBezTo>
                      <a:cubicBezTo>
                        <a:pt x="3174" y="122833"/>
                        <a:pt x="46702" y="212440"/>
                        <a:pt x="10821" y="140677"/>
                      </a:cubicBezTo>
                      <a:cubicBezTo>
                        <a:pt x="9017" y="115427"/>
                        <a:pt x="8368" y="90069"/>
                        <a:pt x="5410" y="64928"/>
                      </a:cubicBezTo>
                      <a:cubicBezTo>
                        <a:pt x="4744" y="59264"/>
                        <a:pt x="0" y="54399"/>
                        <a:pt x="0" y="48696"/>
                      </a:cubicBezTo>
                      <a:cubicBezTo>
                        <a:pt x="0" y="32364"/>
                        <a:pt x="3607" y="16232"/>
                        <a:pt x="5410" y="0"/>
                      </a:cubicBezTo>
                      <a:cubicBezTo>
                        <a:pt x="21642" y="1803"/>
                        <a:pt x="38350" y="1113"/>
                        <a:pt x="54106" y="5410"/>
                      </a:cubicBezTo>
                      <a:cubicBezTo>
                        <a:pt x="59028" y="6752"/>
                        <a:pt x="60944" y="13045"/>
                        <a:pt x="64928" y="16232"/>
                      </a:cubicBezTo>
                      <a:cubicBezTo>
                        <a:pt x="70006" y="20294"/>
                        <a:pt x="75749" y="23446"/>
                        <a:pt x="81160" y="27053"/>
                      </a:cubicBezTo>
                      <a:cubicBezTo>
                        <a:pt x="90921" y="41695"/>
                        <a:pt x="95937" y="47765"/>
                        <a:pt x="102802" y="64928"/>
                      </a:cubicBezTo>
                      <a:cubicBezTo>
                        <a:pt x="111602" y="86929"/>
                        <a:pt x="111754" y="99998"/>
                        <a:pt x="124445" y="119034"/>
                      </a:cubicBezTo>
                      <a:cubicBezTo>
                        <a:pt x="130851" y="128643"/>
                        <a:pt x="139681" y="136478"/>
                        <a:pt x="146087" y="146087"/>
                      </a:cubicBezTo>
                      <a:cubicBezTo>
                        <a:pt x="150561" y="152798"/>
                        <a:pt x="152907" y="160727"/>
                        <a:pt x="156909" y="167730"/>
                      </a:cubicBezTo>
                      <a:cubicBezTo>
                        <a:pt x="160135" y="173376"/>
                        <a:pt x="164822" y="178146"/>
                        <a:pt x="167730" y="183962"/>
                      </a:cubicBezTo>
                      <a:cubicBezTo>
                        <a:pt x="172073" y="192649"/>
                        <a:pt x="174207" y="202328"/>
                        <a:pt x="178551" y="211015"/>
                      </a:cubicBezTo>
                      <a:cubicBezTo>
                        <a:pt x="186083" y="226079"/>
                        <a:pt x="193640" y="231514"/>
                        <a:pt x="205605" y="243479"/>
                      </a:cubicBezTo>
                      <a:cubicBezTo>
                        <a:pt x="209212" y="250693"/>
                        <a:pt x="212424" y="258119"/>
                        <a:pt x="216426" y="265122"/>
                      </a:cubicBezTo>
                      <a:cubicBezTo>
                        <a:pt x="219652" y="270768"/>
                        <a:pt x="224606" y="275412"/>
                        <a:pt x="227247" y="281354"/>
                      </a:cubicBezTo>
                      <a:cubicBezTo>
                        <a:pt x="231880" y="291778"/>
                        <a:pt x="234461" y="302997"/>
                        <a:pt x="238068" y="313818"/>
                      </a:cubicBezTo>
                      <a:cubicBezTo>
                        <a:pt x="239872" y="319228"/>
                        <a:pt x="239447" y="326016"/>
                        <a:pt x="243479" y="330049"/>
                      </a:cubicBezTo>
                      <a:lnTo>
                        <a:pt x="254300" y="340871"/>
                      </a:lnTo>
                      <a:cubicBezTo>
                        <a:pt x="256104" y="346282"/>
                        <a:pt x="257160" y="352002"/>
                        <a:pt x="259711" y="357103"/>
                      </a:cubicBezTo>
                      <a:cubicBezTo>
                        <a:pt x="262619" y="362919"/>
                        <a:pt x="267970" y="367358"/>
                        <a:pt x="270532" y="373335"/>
                      </a:cubicBezTo>
                      <a:cubicBezTo>
                        <a:pt x="285490" y="408236"/>
                        <a:pt x="264985" y="384018"/>
                        <a:pt x="286764" y="405799"/>
                      </a:cubicBezTo>
                      <a:cubicBezTo>
                        <a:pt x="300365" y="446600"/>
                        <a:pt x="282018" y="396308"/>
                        <a:pt x="302996" y="438262"/>
                      </a:cubicBezTo>
                      <a:cubicBezTo>
                        <a:pt x="305547" y="443363"/>
                        <a:pt x="305473" y="449603"/>
                        <a:pt x="308407" y="454494"/>
                      </a:cubicBezTo>
                      <a:cubicBezTo>
                        <a:pt x="315609" y="466498"/>
                        <a:pt x="347654" y="482920"/>
                        <a:pt x="351692" y="486958"/>
                      </a:cubicBezTo>
                      <a:cubicBezTo>
                        <a:pt x="403802" y="539068"/>
                        <a:pt x="348358" y="486454"/>
                        <a:pt x="389567" y="519422"/>
                      </a:cubicBezTo>
                      <a:cubicBezTo>
                        <a:pt x="393550" y="522609"/>
                        <a:pt x="396307" y="527183"/>
                        <a:pt x="400388" y="530244"/>
                      </a:cubicBezTo>
                      <a:cubicBezTo>
                        <a:pt x="410792" y="538047"/>
                        <a:pt x="422031" y="544672"/>
                        <a:pt x="432852" y="551886"/>
                      </a:cubicBezTo>
                      <a:cubicBezTo>
                        <a:pt x="438263" y="555493"/>
                        <a:pt x="442915" y="560651"/>
                        <a:pt x="449084" y="562707"/>
                      </a:cubicBezTo>
                      <a:lnTo>
                        <a:pt x="465316" y="568118"/>
                      </a:lnTo>
                      <a:cubicBezTo>
                        <a:pt x="468923" y="573529"/>
                        <a:pt x="471974" y="579354"/>
                        <a:pt x="476137" y="584350"/>
                      </a:cubicBezTo>
                      <a:cubicBezTo>
                        <a:pt x="489156" y="599973"/>
                        <a:pt x="492641" y="600763"/>
                        <a:pt x="508601" y="611403"/>
                      </a:cubicBezTo>
                      <a:cubicBezTo>
                        <a:pt x="520786" y="647956"/>
                        <a:pt x="503888" y="608335"/>
                        <a:pt x="530244" y="638457"/>
                      </a:cubicBezTo>
                      <a:cubicBezTo>
                        <a:pt x="538808" y="648244"/>
                        <a:pt x="542690" y="661724"/>
                        <a:pt x="551886" y="670920"/>
                      </a:cubicBezTo>
                      <a:lnTo>
                        <a:pt x="573529" y="692563"/>
                      </a:lnTo>
                      <a:cubicBezTo>
                        <a:pt x="575332" y="697974"/>
                        <a:pt x="576692" y="703553"/>
                        <a:pt x="578939" y="708795"/>
                      </a:cubicBezTo>
                      <a:cubicBezTo>
                        <a:pt x="582116" y="716209"/>
                        <a:pt x="586929" y="722886"/>
                        <a:pt x="589761" y="730438"/>
                      </a:cubicBezTo>
                      <a:cubicBezTo>
                        <a:pt x="592372" y="737401"/>
                        <a:pt x="593034" y="744958"/>
                        <a:pt x="595171" y="752080"/>
                      </a:cubicBezTo>
                      <a:cubicBezTo>
                        <a:pt x="598449" y="763006"/>
                        <a:pt x="602386" y="773723"/>
                        <a:pt x="605993" y="784544"/>
                      </a:cubicBezTo>
                      <a:lnTo>
                        <a:pt x="611403" y="800776"/>
                      </a:lnTo>
                      <a:lnTo>
                        <a:pt x="616814" y="817008"/>
                      </a:lnTo>
                      <a:cubicBezTo>
                        <a:pt x="615010" y="835044"/>
                        <a:pt x="614159" y="853200"/>
                        <a:pt x="611403" y="871115"/>
                      </a:cubicBezTo>
                      <a:cubicBezTo>
                        <a:pt x="610536" y="876752"/>
                        <a:pt x="611630" y="886480"/>
                        <a:pt x="605993" y="887347"/>
                      </a:cubicBezTo>
                      <a:cubicBezTo>
                        <a:pt x="584528" y="890649"/>
                        <a:pt x="562708" y="883740"/>
                        <a:pt x="541065" y="881936"/>
                      </a:cubicBezTo>
                      <a:cubicBezTo>
                        <a:pt x="513251" y="872664"/>
                        <a:pt x="534168" y="883328"/>
                        <a:pt x="514012" y="860293"/>
                      </a:cubicBezTo>
                      <a:cubicBezTo>
                        <a:pt x="505614" y="850695"/>
                        <a:pt x="494032" y="843851"/>
                        <a:pt x="486958" y="833240"/>
                      </a:cubicBezTo>
                      <a:cubicBezTo>
                        <a:pt x="462486" y="796531"/>
                        <a:pt x="474513" y="809972"/>
                        <a:pt x="454494" y="789955"/>
                      </a:cubicBezTo>
                      <a:cubicBezTo>
                        <a:pt x="452691" y="784544"/>
                        <a:pt x="451854" y="778709"/>
                        <a:pt x="449084" y="773723"/>
                      </a:cubicBezTo>
                      <a:cubicBezTo>
                        <a:pt x="442768" y="762354"/>
                        <a:pt x="427441" y="741259"/>
                        <a:pt x="427441" y="741259"/>
                      </a:cubicBezTo>
                      <a:cubicBezTo>
                        <a:pt x="425638" y="735848"/>
                        <a:pt x="424965" y="729918"/>
                        <a:pt x="422031" y="725027"/>
                      </a:cubicBezTo>
                      <a:cubicBezTo>
                        <a:pt x="419406" y="720653"/>
                        <a:pt x="413490" y="718769"/>
                        <a:pt x="411209" y="714206"/>
                      </a:cubicBezTo>
                      <a:cubicBezTo>
                        <a:pt x="407883" y="707555"/>
                        <a:pt x="409125" y="699214"/>
                        <a:pt x="405799" y="692563"/>
                      </a:cubicBezTo>
                      <a:cubicBezTo>
                        <a:pt x="399983" y="680930"/>
                        <a:pt x="391370" y="670920"/>
                        <a:pt x="384156" y="660099"/>
                      </a:cubicBezTo>
                      <a:cubicBezTo>
                        <a:pt x="380549" y="654688"/>
                        <a:pt x="379504" y="645923"/>
                        <a:pt x="373335" y="643867"/>
                      </a:cubicBezTo>
                      <a:cubicBezTo>
                        <a:pt x="354683" y="637650"/>
                        <a:pt x="378745" y="660099"/>
                        <a:pt x="378745" y="660099"/>
                      </a:cubicBezTo>
                      <a:close/>
                    </a:path>
                  </a:pathLst>
                </a:custGeom>
                <a:solidFill>
                  <a:srgbClr val="B7CC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6"/>
                <p:cNvSpPr/>
                <p:nvPr/>
              </p:nvSpPr>
              <p:spPr>
                <a:xfrm>
                  <a:off x="3468218" y="1859612"/>
                  <a:ext cx="124445" cy="146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45" h="146968" extrusionOk="0">
                      <a:moveTo>
                        <a:pt x="97392" y="27054"/>
                      </a:moveTo>
                      <a:cubicBezTo>
                        <a:pt x="60183" y="2247"/>
                        <a:pt x="77266" y="9524"/>
                        <a:pt x="48696" y="0"/>
                      </a:cubicBezTo>
                      <a:cubicBezTo>
                        <a:pt x="37875" y="1804"/>
                        <a:pt x="26044" y="505"/>
                        <a:pt x="16232" y="5411"/>
                      </a:cubicBezTo>
                      <a:cubicBezTo>
                        <a:pt x="7842" y="9606"/>
                        <a:pt x="2561" y="30193"/>
                        <a:pt x="0" y="37875"/>
                      </a:cubicBezTo>
                      <a:cubicBezTo>
                        <a:pt x="1804" y="55910"/>
                        <a:pt x="2655" y="74066"/>
                        <a:pt x="5411" y="91981"/>
                      </a:cubicBezTo>
                      <a:cubicBezTo>
                        <a:pt x="6278" y="97618"/>
                        <a:pt x="6789" y="104180"/>
                        <a:pt x="10822" y="108213"/>
                      </a:cubicBezTo>
                      <a:cubicBezTo>
                        <a:pt x="14855" y="112246"/>
                        <a:pt x="21643" y="111820"/>
                        <a:pt x="27053" y="113624"/>
                      </a:cubicBezTo>
                      <a:cubicBezTo>
                        <a:pt x="30660" y="117231"/>
                        <a:pt x="35250" y="120071"/>
                        <a:pt x="37875" y="124445"/>
                      </a:cubicBezTo>
                      <a:cubicBezTo>
                        <a:pt x="40809" y="129336"/>
                        <a:pt x="38540" y="137513"/>
                        <a:pt x="43285" y="140677"/>
                      </a:cubicBezTo>
                      <a:cubicBezTo>
                        <a:pt x="50937" y="145778"/>
                        <a:pt x="61321" y="144284"/>
                        <a:pt x="70339" y="146088"/>
                      </a:cubicBezTo>
                      <a:cubicBezTo>
                        <a:pt x="81160" y="144284"/>
                        <a:pt x="93816" y="146968"/>
                        <a:pt x="102803" y="140677"/>
                      </a:cubicBezTo>
                      <a:cubicBezTo>
                        <a:pt x="113457" y="133219"/>
                        <a:pt x="124445" y="108213"/>
                        <a:pt x="124445" y="108213"/>
                      </a:cubicBezTo>
                      <a:cubicBezTo>
                        <a:pt x="116267" y="75498"/>
                        <a:pt x="121389" y="93635"/>
                        <a:pt x="108213" y="54107"/>
                      </a:cubicBezTo>
                      <a:cubicBezTo>
                        <a:pt x="106409" y="48696"/>
                        <a:pt x="106836" y="41908"/>
                        <a:pt x="102803" y="37875"/>
                      </a:cubicBezTo>
                      <a:lnTo>
                        <a:pt x="97392" y="27054"/>
                      </a:lnTo>
                      <a:close/>
                    </a:path>
                  </a:pathLst>
                </a:custGeom>
                <a:solidFill>
                  <a:srgbClr val="93B3D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20" name="Google Shape;320;p6"/>
            <p:cNvGrpSpPr/>
            <p:nvPr/>
          </p:nvGrpSpPr>
          <p:grpSpPr>
            <a:xfrm>
              <a:off x="5004048" y="4547878"/>
              <a:ext cx="1152128" cy="936104"/>
              <a:chOff x="1122017" y="1844824"/>
              <a:chExt cx="1433759" cy="2085994"/>
            </a:xfrm>
          </p:grpSpPr>
          <p:cxnSp>
            <p:nvCxnSpPr>
              <p:cNvPr id="321" name="Google Shape;321;p6"/>
              <p:cNvCxnSpPr/>
              <p:nvPr/>
            </p:nvCxnSpPr>
            <p:spPr>
              <a:xfrm flipH="1">
                <a:off x="1122017" y="1844824"/>
                <a:ext cx="569664" cy="19996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22" name="Google Shape;322;p6"/>
              <p:cNvCxnSpPr/>
              <p:nvPr/>
            </p:nvCxnSpPr>
            <p:spPr>
              <a:xfrm>
                <a:off x="1691680" y="1844824"/>
                <a:ext cx="864096" cy="20859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grpSp>
          <p:nvGrpSpPr>
            <p:cNvPr id="323" name="Google Shape;323;p6"/>
            <p:cNvGrpSpPr/>
            <p:nvPr/>
          </p:nvGrpSpPr>
          <p:grpSpPr>
            <a:xfrm>
              <a:off x="7380312" y="4581128"/>
              <a:ext cx="1224136" cy="936104"/>
              <a:chOff x="942797" y="1844824"/>
              <a:chExt cx="1612979" cy="2085994"/>
            </a:xfrm>
          </p:grpSpPr>
          <p:cxnSp>
            <p:nvCxnSpPr>
              <p:cNvPr id="324" name="Google Shape;324;p6"/>
              <p:cNvCxnSpPr/>
              <p:nvPr/>
            </p:nvCxnSpPr>
            <p:spPr>
              <a:xfrm flipH="1">
                <a:off x="942797" y="1844824"/>
                <a:ext cx="748883" cy="20859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25" name="Google Shape;325;p6"/>
              <p:cNvCxnSpPr/>
              <p:nvPr/>
            </p:nvCxnSpPr>
            <p:spPr>
              <a:xfrm>
                <a:off x="1691680" y="1844824"/>
                <a:ext cx="864096" cy="20859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326" name="Google Shape;326;p6"/>
            <p:cNvSpPr/>
            <p:nvPr/>
          </p:nvSpPr>
          <p:spPr>
            <a:xfrm>
              <a:off x="6156176" y="4725143"/>
              <a:ext cx="1152128" cy="769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IN" sz="4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 II</a:t>
              </a:r>
              <a:endParaRPr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5596695" y="6372617"/>
              <a:ext cx="2647713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IN" sz="3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Daughter Cells</a:t>
              </a:r>
              <a:endPara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8488203" y="5940569"/>
              <a:ext cx="404277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n-IN" sz="32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3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7264067" y="5962702"/>
              <a:ext cx="404277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n-IN" sz="32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3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6012160" y="5957194"/>
              <a:ext cx="404277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n-IN" sz="32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3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4788024" y="5979326"/>
              <a:ext cx="404277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n-IN" sz="32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3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 txBox="1">
            <a:spLocks noGrp="1"/>
          </p:cNvSpPr>
          <p:nvPr>
            <p:ph type="title"/>
          </p:nvPr>
        </p:nvSpPr>
        <p:spPr>
          <a:xfrm>
            <a:off x="457200" y="-29686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IN"/>
              <a:t>Significance of mitosis</a:t>
            </a:r>
            <a:endParaRPr/>
          </a:p>
        </p:txBody>
      </p:sp>
      <p:sp>
        <p:nvSpPr>
          <p:cNvPr id="337" name="Google Shape;337;p7"/>
          <p:cNvSpPr txBox="1">
            <a:spLocks noGrp="1"/>
          </p:cNvSpPr>
          <p:nvPr>
            <p:ph type="body" idx="1"/>
          </p:nvPr>
        </p:nvSpPr>
        <p:spPr>
          <a:xfrm>
            <a:off x="457200" y="91328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algn="just">
              <a:spcBef>
                <a:spcPts val="0"/>
              </a:spcBef>
              <a:buSzPts val="2800"/>
            </a:pPr>
            <a:r>
              <a:rPr lang="en-IN" sz="2800"/>
              <a:t>Mitosis results in production of diploid daughter cells with identical genotype</a:t>
            </a:r>
            <a:endParaRPr sz="2800"/>
          </a:p>
          <a:p>
            <a:pPr marL="342891" algn="just">
              <a:spcBef>
                <a:spcPts val="560"/>
              </a:spcBef>
              <a:buSzPts val="2800"/>
            </a:pPr>
            <a:r>
              <a:rPr lang="en-IN" sz="2800"/>
              <a:t>Growth of multicellular organisms is due to mitosis. </a:t>
            </a:r>
            <a:r>
              <a:rPr lang="en-IN" sz="2800" i="1"/>
              <a:t>Embryo development in animals. Apical and lateral cambium results in continuous growth of plant.</a:t>
            </a:r>
            <a:endParaRPr sz="2800"/>
          </a:p>
          <a:p>
            <a:pPr marL="342891" algn="just">
              <a:spcBef>
                <a:spcPts val="560"/>
              </a:spcBef>
              <a:buSzPts val="2800"/>
            </a:pPr>
            <a:r>
              <a:rPr lang="en-IN" sz="2800"/>
              <a:t>Maintain nucleo-cytoplasmic ratio which is being disturbed due to cell growth</a:t>
            </a:r>
            <a:endParaRPr sz="2800"/>
          </a:p>
          <a:p>
            <a:pPr marL="342891" algn="just">
              <a:spcBef>
                <a:spcPts val="560"/>
              </a:spcBef>
              <a:buSzPts val="2800"/>
            </a:pPr>
            <a:r>
              <a:rPr lang="en-IN" sz="2800"/>
              <a:t>Mitosis contributes to cell repairing. Cells of upper layer of epidermis, lining of the gut, and blood cells are being constantly replaced.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"/>
          <p:cNvSpPr txBox="1">
            <a:spLocks noGrp="1"/>
          </p:cNvSpPr>
          <p:nvPr>
            <p:ph type="title"/>
          </p:nvPr>
        </p:nvSpPr>
        <p:spPr>
          <a:xfrm>
            <a:off x="457200" y="-29686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IN"/>
              <a:t>SIGNIFICANCE OF MEIOSIS</a:t>
            </a:r>
            <a:endParaRPr/>
          </a:p>
        </p:txBody>
      </p:sp>
      <p:sp>
        <p:nvSpPr>
          <p:cNvPr id="343" name="Google Shape;343;p8"/>
          <p:cNvSpPr txBox="1">
            <a:spLocks noGrp="1"/>
          </p:cNvSpPr>
          <p:nvPr>
            <p:ph type="body" idx="1"/>
          </p:nvPr>
        </p:nvSpPr>
        <p:spPr>
          <a:xfrm>
            <a:off x="457200" y="91328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algn="just">
              <a:spcBef>
                <a:spcPts val="0"/>
              </a:spcBef>
              <a:buSzPts val="2800"/>
            </a:pPr>
            <a:r>
              <a:rPr lang="en-IN" sz="2800"/>
              <a:t>Meiosis conserve specific chromosome number of each species across generations </a:t>
            </a:r>
            <a:endParaRPr sz="2800"/>
          </a:p>
          <a:p>
            <a:pPr marL="342891" algn="just">
              <a:spcBef>
                <a:spcPts val="560"/>
              </a:spcBef>
              <a:buSzPts val="2800"/>
            </a:pPr>
            <a:r>
              <a:rPr lang="en-IN" sz="2800"/>
              <a:t>Meiosis increases the genetic variability in the population of organisms from one generation to the next. </a:t>
            </a:r>
            <a:endParaRPr sz="2800"/>
          </a:p>
          <a:p>
            <a:pPr marL="342891" algn="just">
              <a:spcBef>
                <a:spcPts val="560"/>
              </a:spcBef>
              <a:buSzPts val="2800"/>
            </a:pPr>
            <a:r>
              <a:rPr lang="en-IN" sz="2800"/>
              <a:t>Contributes to evolution by inheritance of variation via sexual reproduction.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284</Words>
  <Application>Microsoft Macintosh PowerPoint</Application>
  <PresentationFormat>On-screen Show (16:10)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CHAPTER 14 NATURAL RESOURCES </vt:lpstr>
      <vt:lpstr>Natural Resources</vt:lpstr>
      <vt:lpstr>PowerPoint Presentation</vt:lpstr>
      <vt:lpstr>Cell Cycle</vt:lpstr>
      <vt:lpstr>Cell Cycle</vt:lpstr>
      <vt:lpstr>PowerPoint Presentation</vt:lpstr>
      <vt:lpstr>Significance of mitosis</vt:lpstr>
      <vt:lpstr>SIGNIFICANCE OF MEIOSIS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 NATURAL RESOURCES </dc:title>
  <dc:creator>lhawang</dc:creator>
  <cp:lastModifiedBy>Microsoft Office User</cp:lastModifiedBy>
  <cp:revision>1</cp:revision>
  <dcterms:created xsi:type="dcterms:W3CDTF">2016-05-03T03:26:26Z</dcterms:created>
  <dcterms:modified xsi:type="dcterms:W3CDTF">2021-09-28T02:20:04Z</dcterms:modified>
</cp:coreProperties>
</file>