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7719338" cy="33120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>
        <p:scale>
          <a:sx n="10" d="100"/>
          <a:sy n="10" d="100"/>
        </p:scale>
        <p:origin x="33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951" y="5420338"/>
            <a:ext cx="23561437" cy="11530671"/>
          </a:xfrm>
        </p:spPr>
        <p:txBody>
          <a:bodyPr anchor="b"/>
          <a:lstStyle>
            <a:lvl1pPr algn="ctr">
              <a:defRPr sz="181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917" y="17395676"/>
            <a:ext cx="20789504" cy="7996334"/>
          </a:xfrm>
        </p:spPr>
        <p:txBody>
          <a:bodyPr/>
          <a:lstStyle>
            <a:lvl1pPr marL="0" indent="0" algn="ctr">
              <a:buNone/>
              <a:defRPr sz="7275"/>
            </a:lvl1pPr>
            <a:lvl2pPr marL="1385956" indent="0" algn="ctr">
              <a:buNone/>
              <a:defRPr sz="6063"/>
            </a:lvl2pPr>
            <a:lvl3pPr marL="2771912" indent="0" algn="ctr">
              <a:buNone/>
              <a:defRPr sz="5457"/>
            </a:lvl3pPr>
            <a:lvl4pPr marL="4157868" indent="0" algn="ctr">
              <a:buNone/>
              <a:defRPr sz="4850"/>
            </a:lvl4pPr>
            <a:lvl5pPr marL="5543824" indent="0" algn="ctr">
              <a:buNone/>
              <a:defRPr sz="4850"/>
            </a:lvl5pPr>
            <a:lvl6pPr marL="6929780" indent="0" algn="ctr">
              <a:buNone/>
              <a:defRPr sz="4850"/>
            </a:lvl6pPr>
            <a:lvl7pPr marL="8315736" indent="0" algn="ctr">
              <a:buNone/>
              <a:defRPr sz="4850"/>
            </a:lvl7pPr>
            <a:lvl8pPr marL="9701693" indent="0" algn="ctr">
              <a:buNone/>
              <a:defRPr sz="4850"/>
            </a:lvl8pPr>
            <a:lvl9pPr marL="11087649" indent="0" algn="ctr">
              <a:buNone/>
              <a:defRPr sz="48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36653" y="1763334"/>
            <a:ext cx="5976982" cy="280676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706" y="1763334"/>
            <a:ext cx="17584455" cy="280676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269" y="8257013"/>
            <a:ext cx="23907929" cy="13777003"/>
          </a:xfrm>
        </p:spPr>
        <p:txBody>
          <a:bodyPr anchor="b"/>
          <a:lstStyle>
            <a:lvl1pPr>
              <a:defRPr sz="181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269" y="22164352"/>
            <a:ext cx="23907929" cy="7245000"/>
          </a:xfrm>
        </p:spPr>
        <p:txBody>
          <a:bodyPr/>
          <a:lstStyle>
            <a:lvl1pPr marL="0" indent="0">
              <a:buNone/>
              <a:defRPr sz="7275">
                <a:solidFill>
                  <a:schemeClr val="tx1"/>
                </a:solidFill>
              </a:defRPr>
            </a:lvl1pPr>
            <a:lvl2pPr marL="1385956" indent="0">
              <a:buNone/>
              <a:defRPr sz="6063">
                <a:solidFill>
                  <a:schemeClr val="tx1">
                    <a:tint val="75000"/>
                  </a:schemeClr>
                </a:solidFill>
              </a:defRPr>
            </a:lvl2pPr>
            <a:lvl3pPr marL="2771912" indent="0">
              <a:buNone/>
              <a:defRPr sz="5457">
                <a:solidFill>
                  <a:schemeClr val="tx1">
                    <a:tint val="75000"/>
                  </a:schemeClr>
                </a:solidFill>
              </a:defRPr>
            </a:lvl3pPr>
            <a:lvl4pPr marL="4157868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4pPr>
            <a:lvl5pPr marL="5543824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5pPr>
            <a:lvl6pPr marL="6929780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6pPr>
            <a:lvl7pPr marL="8315736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7pPr>
            <a:lvl8pPr marL="9701693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8pPr>
            <a:lvl9pPr marL="11087649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5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704" y="8816670"/>
            <a:ext cx="11780719" cy="210143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2915" y="8816670"/>
            <a:ext cx="11780719" cy="210143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5" y="1763341"/>
            <a:ext cx="23907929" cy="6401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9318" y="8119006"/>
            <a:ext cx="11726577" cy="3978999"/>
          </a:xfrm>
        </p:spPr>
        <p:txBody>
          <a:bodyPr anchor="b"/>
          <a:lstStyle>
            <a:lvl1pPr marL="0" indent="0">
              <a:buNone/>
              <a:defRPr sz="7275" b="1"/>
            </a:lvl1pPr>
            <a:lvl2pPr marL="1385956" indent="0">
              <a:buNone/>
              <a:defRPr sz="6063" b="1"/>
            </a:lvl2pPr>
            <a:lvl3pPr marL="2771912" indent="0">
              <a:buNone/>
              <a:defRPr sz="5457" b="1"/>
            </a:lvl3pPr>
            <a:lvl4pPr marL="4157868" indent="0">
              <a:buNone/>
              <a:defRPr sz="4850" b="1"/>
            </a:lvl4pPr>
            <a:lvl5pPr marL="5543824" indent="0">
              <a:buNone/>
              <a:defRPr sz="4850" b="1"/>
            </a:lvl5pPr>
            <a:lvl6pPr marL="6929780" indent="0">
              <a:buNone/>
              <a:defRPr sz="4850" b="1"/>
            </a:lvl6pPr>
            <a:lvl7pPr marL="8315736" indent="0">
              <a:buNone/>
              <a:defRPr sz="4850" b="1"/>
            </a:lvl7pPr>
            <a:lvl8pPr marL="9701693" indent="0">
              <a:buNone/>
              <a:defRPr sz="4850" b="1"/>
            </a:lvl8pPr>
            <a:lvl9pPr marL="11087649" indent="0">
              <a:buNone/>
              <a:defRPr sz="48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9318" y="12098005"/>
            <a:ext cx="11726577" cy="17794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32916" y="8119006"/>
            <a:ext cx="11784329" cy="3978999"/>
          </a:xfrm>
        </p:spPr>
        <p:txBody>
          <a:bodyPr anchor="b"/>
          <a:lstStyle>
            <a:lvl1pPr marL="0" indent="0">
              <a:buNone/>
              <a:defRPr sz="7275" b="1"/>
            </a:lvl1pPr>
            <a:lvl2pPr marL="1385956" indent="0">
              <a:buNone/>
              <a:defRPr sz="6063" b="1"/>
            </a:lvl2pPr>
            <a:lvl3pPr marL="2771912" indent="0">
              <a:buNone/>
              <a:defRPr sz="5457" b="1"/>
            </a:lvl3pPr>
            <a:lvl4pPr marL="4157868" indent="0">
              <a:buNone/>
              <a:defRPr sz="4850" b="1"/>
            </a:lvl4pPr>
            <a:lvl5pPr marL="5543824" indent="0">
              <a:buNone/>
              <a:defRPr sz="4850" b="1"/>
            </a:lvl5pPr>
            <a:lvl6pPr marL="6929780" indent="0">
              <a:buNone/>
              <a:defRPr sz="4850" b="1"/>
            </a:lvl6pPr>
            <a:lvl7pPr marL="8315736" indent="0">
              <a:buNone/>
              <a:defRPr sz="4850" b="1"/>
            </a:lvl7pPr>
            <a:lvl8pPr marL="9701693" indent="0">
              <a:buNone/>
              <a:defRPr sz="4850" b="1"/>
            </a:lvl8pPr>
            <a:lvl9pPr marL="11087649" indent="0">
              <a:buNone/>
              <a:defRPr sz="48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32916" y="12098005"/>
            <a:ext cx="11784329" cy="17794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5" y="2208001"/>
            <a:ext cx="8940208" cy="7728003"/>
          </a:xfrm>
        </p:spPr>
        <p:txBody>
          <a:bodyPr anchor="b"/>
          <a:lstStyle>
            <a:lvl1pPr>
              <a:defRPr sz="9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4329" y="4768676"/>
            <a:ext cx="14032915" cy="23536676"/>
          </a:xfrm>
        </p:spPr>
        <p:txBody>
          <a:bodyPr/>
          <a:lstStyle>
            <a:lvl1pPr>
              <a:defRPr sz="9700"/>
            </a:lvl1pPr>
            <a:lvl2pPr>
              <a:defRPr sz="8488"/>
            </a:lvl2pPr>
            <a:lvl3pPr>
              <a:defRPr sz="7275"/>
            </a:lvl3pPr>
            <a:lvl4pPr>
              <a:defRPr sz="6063"/>
            </a:lvl4pPr>
            <a:lvl5pPr>
              <a:defRPr sz="6063"/>
            </a:lvl5pPr>
            <a:lvl6pPr>
              <a:defRPr sz="6063"/>
            </a:lvl6pPr>
            <a:lvl7pPr>
              <a:defRPr sz="6063"/>
            </a:lvl7pPr>
            <a:lvl8pPr>
              <a:defRPr sz="6063"/>
            </a:lvl8pPr>
            <a:lvl9pPr>
              <a:defRPr sz="6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9315" y="9936004"/>
            <a:ext cx="8940208" cy="18407676"/>
          </a:xfrm>
        </p:spPr>
        <p:txBody>
          <a:bodyPr/>
          <a:lstStyle>
            <a:lvl1pPr marL="0" indent="0">
              <a:buNone/>
              <a:defRPr sz="4850"/>
            </a:lvl1pPr>
            <a:lvl2pPr marL="1385956" indent="0">
              <a:buNone/>
              <a:defRPr sz="4244"/>
            </a:lvl2pPr>
            <a:lvl3pPr marL="2771912" indent="0">
              <a:buNone/>
              <a:defRPr sz="3638"/>
            </a:lvl3pPr>
            <a:lvl4pPr marL="4157868" indent="0">
              <a:buNone/>
              <a:defRPr sz="3031"/>
            </a:lvl4pPr>
            <a:lvl5pPr marL="5543824" indent="0">
              <a:buNone/>
              <a:defRPr sz="3031"/>
            </a:lvl5pPr>
            <a:lvl6pPr marL="6929780" indent="0">
              <a:buNone/>
              <a:defRPr sz="3031"/>
            </a:lvl6pPr>
            <a:lvl7pPr marL="8315736" indent="0">
              <a:buNone/>
              <a:defRPr sz="3031"/>
            </a:lvl7pPr>
            <a:lvl8pPr marL="9701693" indent="0">
              <a:buNone/>
              <a:defRPr sz="3031"/>
            </a:lvl8pPr>
            <a:lvl9pPr marL="11087649" indent="0">
              <a:buNone/>
              <a:defRPr sz="30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5" y="2208001"/>
            <a:ext cx="8940208" cy="7728003"/>
          </a:xfrm>
        </p:spPr>
        <p:txBody>
          <a:bodyPr anchor="b"/>
          <a:lstStyle>
            <a:lvl1pPr>
              <a:defRPr sz="9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84329" y="4768676"/>
            <a:ext cx="14032915" cy="23536676"/>
          </a:xfrm>
        </p:spPr>
        <p:txBody>
          <a:bodyPr anchor="t"/>
          <a:lstStyle>
            <a:lvl1pPr marL="0" indent="0">
              <a:buNone/>
              <a:defRPr sz="9700"/>
            </a:lvl1pPr>
            <a:lvl2pPr marL="1385956" indent="0">
              <a:buNone/>
              <a:defRPr sz="8488"/>
            </a:lvl2pPr>
            <a:lvl3pPr marL="2771912" indent="0">
              <a:buNone/>
              <a:defRPr sz="7275"/>
            </a:lvl3pPr>
            <a:lvl4pPr marL="4157868" indent="0">
              <a:buNone/>
              <a:defRPr sz="6063"/>
            </a:lvl4pPr>
            <a:lvl5pPr marL="5543824" indent="0">
              <a:buNone/>
              <a:defRPr sz="6063"/>
            </a:lvl5pPr>
            <a:lvl6pPr marL="6929780" indent="0">
              <a:buNone/>
              <a:defRPr sz="6063"/>
            </a:lvl6pPr>
            <a:lvl7pPr marL="8315736" indent="0">
              <a:buNone/>
              <a:defRPr sz="6063"/>
            </a:lvl7pPr>
            <a:lvl8pPr marL="9701693" indent="0">
              <a:buNone/>
              <a:defRPr sz="6063"/>
            </a:lvl8pPr>
            <a:lvl9pPr marL="11087649" indent="0">
              <a:buNone/>
              <a:defRPr sz="606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9315" y="9936004"/>
            <a:ext cx="8940208" cy="18407676"/>
          </a:xfrm>
        </p:spPr>
        <p:txBody>
          <a:bodyPr/>
          <a:lstStyle>
            <a:lvl1pPr marL="0" indent="0">
              <a:buNone/>
              <a:defRPr sz="4850"/>
            </a:lvl1pPr>
            <a:lvl2pPr marL="1385956" indent="0">
              <a:buNone/>
              <a:defRPr sz="4244"/>
            </a:lvl2pPr>
            <a:lvl3pPr marL="2771912" indent="0">
              <a:buNone/>
              <a:defRPr sz="3638"/>
            </a:lvl3pPr>
            <a:lvl4pPr marL="4157868" indent="0">
              <a:buNone/>
              <a:defRPr sz="3031"/>
            </a:lvl4pPr>
            <a:lvl5pPr marL="5543824" indent="0">
              <a:buNone/>
              <a:defRPr sz="3031"/>
            </a:lvl5pPr>
            <a:lvl6pPr marL="6929780" indent="0">
              <a:buNone/>
              <a:defRPr sz="3031"/>
            </a:lvl6pPr>
            <a:lvl7pPr marL="8315736" indent="0">
              <a:buNone/>
              <a:defRPr sz="3031"/>
            </a:lvl7pPr>
            <a:lvl8pPr marL="9701693" indent="0">
              <a:buNone/>
              <a:defRPr sz="3031"/>
            </a:lvl8pPr>
            <a:lvl9pPr marL="11087649" indent="0">
              <a:buNone/>
              <a:defRPr sz="30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705" y="1763341"/>
            <a:ext cx="23907929" cy="640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705" y="8816670"/>
            <a:ext cx="23907929" cy="2101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5705" y="30697353"/>
            <a:ext cx="6236851" cy="176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89A-5931-D94D-991F-3A13045D361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2031" y="30697353"/>
            <a:ext cx="9355277" cy="176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76782" y="30697353"/>
            <a:ext cx="6236851" cy="176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7810-EADA-7F4F-8B53-61B14CC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71912" rtl="0" eaLnBrk="1" latinLnBrk="0" hangingPunct="1">
        <a:lnSpc>
          <a:spcPct val="90000"/>
        </a:lnSpc>
        <a:spcBef>
          <a:spcPct val="0"/>
        </a:spcBef>
        <a:buNone/>
        <a:defRPr sz="13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2978" indent="-692978" algn="l" defTabSz="2771912" rtl="0" eaLnBrk="1" latinLnBrk="0" hangingPunct="1">
        <a:lnSpc>
          <a:spcPct val="90000"/>
        </a:lnSpc>
        <a:spcBef>
          <a:spcPts val="3031"/>
        </a:spcBef>
        <a:buFont typeface="Arial" panose="020B0604020202020204" pitchFamily="34" charset="0"/>
        <a:buChar char="•"/>
        <a:defRPr sz="8488" kern="1200">
          <a:solidFill>
            <a:schemeClr val="tx1"/>
          </a:solidFill>
          <a:latin typeface="+mn-lt"/>
          <a:ea typeface="+mn-ea"/>
          <a:cs typeface="+mn-cs"/>
        </a:defRPr>
      </a:lvl1pPr>
      <a:lvl2pPr marL="2078934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7275" kern="1200">
          <a:solidFill>
            <a:schemeClr val="tx1"/>
          </a:solidFill>
          <a:latin typeface="+mn-lt"/>
          <a:ea typeface="+mn-ea"/>
          <a:cs typeface="+mn-cs"/>
        </a:defRPr>
      </a:lvl2pPr>
      <a:lvl3pPr marL="3464890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3pPr>
      <a:lvl4pPr marL="4850846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4pPr>
      <a:lvl5pPr marL="6236802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5pPr>
      <a:lvl6pPr marL="7622758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6pPr>
      <a:lvl7pPr marL="9008715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7pPr>
      <a:lvl8pPr marL="10394671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8pPr>
      <a:lvl9pPr marL="11780627" indent="-692978" algn="l" defTabSz="2771912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85956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2pPr>
      <a:lvl3pPr marL="2771912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3pPr>
      <a:lvl4pPr marL="4157868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4pPr>
      <a:lvl5pPr marL="5543824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5pPr>
      <a:lvl6pPr marL="6929780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6pPr>
      <a:lvl7pPr marL="8315736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7pPr>
      <a:lvl8pPr marL="9701693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8pPr>
      <a:lvl9pPr marL="11087649" algn="l" defTabSz="2771912" rtl="0" eaLnBrk="1" latinLnBrk="0" hangingPunct="1">
        <a:defRPr sz="5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F2456-799E-744B-9F30-D01599FDF7B2}"/>
              </a:ext>
            </a:extLst>
          </p:cNvPr>
          <p:cNvSpPr/>
          <p:nvPr/>
        </p:nvSpPr>
        <p:spPr>
          <a:xfrm>
            <a:off x="941388" y="908606"/>
            <a:ext cx="25836562" cy="3130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༡༽ ཕྱི་ལོ་ ༢༠༡༩ ལོར་ 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VIKAS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 ཀྱི་ ༼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ALPINE SPECIAL GROUP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༽ རུ་ཁག་གཉིས་པ་ 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2 VIKAS 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ལོ་བཅུ་ཡི་རྗེས་སུ་ཅག་ར་ཏ་ཡི་ཐང་འོག་མ་དེར་ཕྱིར་ལོག་བྱས་པ་རེད། ང་ཚོ་དེར་འབྱོར་རྗེས་འདས་པའི་གནས་ཚུལ་ལ་ཕྱིར་དྲན་བྱེས་པས་ང་ཚོའི་ ༼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RED DEVILS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༽ ཀྱི་གོམ་པ་རེ་རེར་དཀོན་མཆོག་དང་མེས་པོ་རྣམ་པས་ལམ་སྟོན་ཇི་བྱས་ལ་དྲིན་ལན་འཇལ་རྒྱུའི་འདུན་པ་ཤུགསདྲག་བྱུང། དེས་ན་ང་ཚོས་མི་ཚེའི་འགྲུལ་བཞུད་ལ་ལེགས་སྐྱེས་མཚོན་ཕྱིར་གོ་གནས་མཐོ་དམན་ཚང་མས་དགོན་པ་དེ་བསྐྱར་བཞེངས་དང་རིན་ཐང་གོང་མཐོར་གཏོང་རྒྱུ་ཐག་གཅོད་བྱས།  དེ་ལྟ་བུའི་རྨི་ལམ་དེ་འདུན་པ་ཤུགས་དྲག་ཏུ་གྱུར་ཏེ་མཐར་དགའ་སྟོན་བྱེད་འོས་པའི་ད་ལྟ་ཁྱེད་ཀྱིས་མཐོང་བཞིན་པའི་གྲུབ་འབྲས་རེད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08000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༢༽ 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PINJA 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ཡི་སྙིང་སྟོབས་དངོས་གནས་མཚོན་ཕྱིར་ཞུས་ན། ཏྲོན། ༦༠ ལས་ལྷག་པའི་དང་རྡོ་ངལ་བ་ཁྱད་དུ་གསད་དེ་ཡ་མུ་ནྰ་དང་གཙང་འགྲམ་དང་ཀལ་སི་སོགས་ནས་དབོར་འདྲིན་བྱས་པ་རེད། ཧིན་སྒོར་འབུམ་བཅུ་ཙམ་གྱིས་དེ་སྔ་དགོན་པའི་སྒོ་ར་ཡོད་ས་ནས་ཧྥི་ཏྲེ་གྲུ་བཞི་མ་དྲུག་བརྒྱ ༼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600 sq feet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༽ ཡི་རྨང་རྡོ་བཞེངས་རེད། དེ་བཞིན་ཟངས་ཀྱི་མ་ཎི་ལག་འཁོར་བརྒྱ་དང་བརྒྱད་བཟོ་བཀོད་བྱས་པ་དང་ལྕགས་ཀི་ལོ་གྷ་རམ་ ༢༥༠༠ ཡིས་བརྐོས་རྒྱན་བྱས་ཏེ་སྲོལ་རྒྱུན་རང་བཞིན་ལྡན་པའི་བཀོད་པ་ངོ་མཚར་ལྡན་པ་དེ་ལྟར་བྱུང་བ་རེད། དགའ་སྟོན་བྱེད་འོས་པའི་ང་ཚོའི་རྨི་ལམ་དེ་ཕྱི་ལོ་ ༢༠༢༠ སྟེ་བོད་རྒྱལ་ལོ་ ༢༡༤༧ ལྕགས་བྱིའི་ལོའི་ཟླ་བ་དྲུག་ནང་མི་ཡི་ལས་ཡུན་ཁྱོན་ཚུད་ཁྲི་གསུམ་བཏང་སྟེ་མངོན་འགྱུར་བྱུང་བ་ཞིག་ཡིན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08000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༣༽ སྤྱིར་བཏང་ཚང་མས་རྨི་ལམ་དེ་མངོན་འགྱུར་ཡོང་བར་རང་ནུས་ཅི་འཇོན་གྱིས་སྐུ་ལས་ཚད་མེད་བསྐྱོན་ཡོད་ནའང་གཤམ་ལ་དམིགས་བསལ་གྱི་མཚན་བཀོད་འོས་པ་འགའ་ཡོད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08000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ལས་གཞི་སྟང་འཛིན་པ།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1716088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ཀ༽ ༦༣༥༩༢ འགོ་འཛིན་ ཚེ་བརྟན་མགོན་པོ།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1716088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ཁ༽ ༦༣༦༢༠ བརྒྱ་དཔོན རྡོ་རྗེ་ཚེ་རིང། རྩིག་རྡོ་བཞེངས་མཁན།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1716088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ག༽ ༦༩༥༩༤ བཅུ་ ༡ བཀྲ་ཤིས།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1716088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ང༽ ༧༢༡༠༠ དཀྱུས་ བསྟན་འཛིན་མགོན་པོས྄ གློག་དང་ཚ་ལ་རྒྱག་རྒྱུ་དང་ཡིག་ཆ་སོགས།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1716088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ཅ༽ ༧༠༣༡༡ བཅུ་ ༢ བསོད་ནམས་ཚེ་རིང།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1716088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ཆ༽ ༧༠༣༩༥ བཅུ་ ༢ བཀྲ་ཤིས་རྣམ་རྒྱལ།</a:t>
            </a:r>
            <a:endParaRPr lang="en-IN" sz="59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08000">
              <a:lnSpc>
                <a:spcPct val="150000"/>
              </a:lnSpc>
            </a:pP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༤༽ ང་ཚོས་༼</a:t>
            </a:r>
            <a:r>
              <a:rPr lang="en-US" sz="5900" dirty="0">
                <a:latin typeface="Monlam Uni OuChan2" pitchFamily="2" charset="2"/>
                <a:ea typeface="Calibri" panose="020F0502020204030204" pitchFamily="34" charset="0"/>
                <a:cs typeface="Microsoft Himalaya" pitchFamily="2" charset="0"/>
              </a:rPr>
              <a:t>PINJA</a:t>
            </a:r>
            <a:r>
              <a:rPr lang="bo-CN" sz="5900" dirty="0">
                <a:latin typeface="Calibri" panose="020F0502020204030204" pitchFamily="34" charset="0"/>
                <a:ea typeface="Calibri" panose="020F0502020204030204" pitchFamily="34" charset="0"/>
                <a:cs typeface="Monlam Uni OuChan2" pitchFamily="2" charset="2"/>
              </a:rPr>
              <a:t>༽ ཚང་མ་ལ་གུས་འདུད་དང་༧རྒྱལ་བ་སྐུ་འཕྲེང་བཅུ་བཞི་པ་ཆེན་པོའི་བྱིན་རླབ་ཚོགས་མི་ཡོངས་ལ་བར་མ་ཆད་པ་བསྕལ་གནང་ཡོང་བའི་གསོལ་བ་འདེབས་པ་ལགས་སོ།</a:t>
            </a:r>
            <a:endParaRPr lang="en-IN" sz="59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AAC47-4529-F042-BED5-08028E4B33D2}"/>
              </a:ext>
            </a:extLst>
          </p:cNvPr>
          <p:cNvSpPr/>
          <p:nvPr/>
        </p:nvSpPr>
        <p:spPr>
          <a:xfrm>
            <a:off x="941388" y="908606"/>
            <a:ext cx="25836562" cy="51494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508000" algn="ctr">
              <a:lnSpc>
                <a:spcPct val="150000"/>
              </a:lnSpc>
            </a:pPr>
            <a:r>
              <a:rPr lang="bo-CN" sz="23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icrosoft Himalaya" pitchFamily="2" charset="0"/>
              </a:rPr>
              <a:t>ཐུབ་བསྟན་ཕན་བདེ་གླིང་དགོན་པ་།</a:t>
            </a:r>
            <a:endParaRPr lang="en-IN" sz="239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469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Monlam Uni OuChan2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2021-10-03T10:16:33Z</dcterms:created>
  <dcterms:modified xsi:type="dcterms:W3CDTF">2021-10-03T10:38:41Z</dcterms:modified>
</cp:coreProperties>
</file>