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797675" cy="992822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5pPr>
    <a:lvl6pPr marL="22860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6pPr>
    <a:lvl7pPr marL="27432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7pPr>
    <a:lvl8pPr marL="32004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8pPr>
    <a:lvl9pPr marL="3657600" algn="l" defTabSz="914400" rtl="0" eaLnBrk="1" latinLnBrk="1" hangingPunct="1">
      <a:defRPr sz="1400" kern="1200">
        <a:solidFill>
          <a:schemeClr val="tx1"/>
        </a:solidFill>
        <a:latin typeface="Arial" charset="0"/>
        <a:ea typeface="HY울릉도M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pos="2880">
          <p15:clr>
            <a:srgbClr val="A4A3A4"/>
          </p15:clr>
        </p15:guide>
        <p15:guide id="3" pos="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BFD3"/>
    <a:srgbClr val="C0BED4"/>
    <a:srgbClr val="BFD5BD"/>
    <a:srgbClr val="333399"/>
    <a:srgbClr val="BCD6D3"/>
    <a:srgbClr val="BCCFD6"/>
    <a:srgbClr val="D6E1B1"/>
    <a:srgbClr val="C3D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3" autoAdjust="0"/>
    <p:restoredTop sz="97248" autoAdjust="0"/>
  </p:normalViewPr>
  <p:slideViewPr>
    <p:cSldViewPr snapToGrid="0" snapToObjects="1" showGuides="1">
      <p:cViewPr>
        <p:scale>
          <a:sx n="100" d="100"/>
          <a:sy n="100" d="100"/>
        </p:scale>
        <p:origin x="1362" y="300"/>
      </p:cViewPr>
      <p:guideLst>
        <p:guide orient="horz"/>
        <p:guide pos="2880"/>
        <p:guide pos="6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75" d="100"/>
        <a:sy n="75" d="100"/>
      </p:scale>
      <p:origin x="0" y="2688"/>
    </p:cViewPr>
  </p:sorterViewPr>
  <p:notesViewPr>
    <p:cSldViewPr snapToGrid="0" snapToObjects="1" showGuides="1">
      <p:cViewPr>
        <p:scale>
          <a:sx n="100" d="100"/>
          <a:sy n="100" d="100"/>
        </p:scale>
        <p:origin x="-780" y="1956"/>
      </p:cViewPr>
      <p:guideLst>
        <p:guide orient="horz" pos="3126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6F29BFC4-634C-47D7-AF53-BABE3902A6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71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69904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728" y="1"/>
            <a:ext cx="2968313" cy="46118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71525"/>
            <a:ext cx="4935538" cy="3700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7447" y="4704099"/>
            <a:ext cx="4929149" cy="4473506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09789"/>
            <a:ext cx="2969904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728" y="9409789"/>
            <a:ext cx="2968313" cy="53752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436" tIns="46219" rIns="92436" bIns="46219" numCol="1" anchor="b" anchorCtr="0" compatLnSpc="1">
            <a:prstTxWarp prst="textNoShape">
              <a:avLst/>
            </a:prstTxWarp>
          </a:bodyPr>
          <a:lstStyle>
            <a:lvl1pPr algn="r" defTabSz="927364">
              <a:defRPr sz="1200">
                <a:latin typeface="Times New Roman" charset="0"/>
                <a:ea typeface="굴림" pitchFamily="50" charset="-127"/>
              </a:defRPr>
            </a:lvl1pPr>
          </a:lstStyle>
          <a:p>
            <a:fld id="{379E618C-E705-4CD1-A19E-88052652622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015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512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47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5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00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5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320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1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9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94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4798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E618C-E705-4CD1-A19E-88052652622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27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6203" name="Rectangle 11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828DA8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latinLnBrk="1" hangingPunct="1">
              <a:spcBef>
                <a:spcPct val="50000"/>
              </a:spcBef>
            </a:pPr>
            <a:endParaRPr kumimoji="1" lang="ko-KR" altLang="en-US" sz="120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256204" name="Rectangle 12"/>
          <p:cNvSpPr>
            <a:spLocks noChangeArrowheads="1"/>
          </p:cNvSpPr>
          <p:nvPr userDrawn="1"/>
        </p:nvSpPr>
        <p:spPr bwMode="auto">
          <a:xfrm>
            <a:off x="211138" y="284163"/>
            <a:ext cx="8721725" cy="6345237"/>
          </a:xfrm>
          <a:prstGeom prst="rect">
            <a:avLst/>
          </a:prstGeom>
          <a:solidFill>
            <a:schemeClr val="bg1"/>
          </a:solidFill>
          <a:ln w="38100" cmpd="dbl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45"/>
          <p:cNvSpPr>
            <a:spLocks noChangeShapeType="1"/>
          </p:cNvSpPr>
          <p:nvPr userDrawn="1"/>
        </p:nvSpPr>
        <p:spPr bwMode="auto">
          <a:xfrm>
            <a:off x="860425" y="2955925"/>
            <a:ext cx="76279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73725" y="2117725"/>
            <a:ext cx="7797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2400" b="1" dirty="0">
              <a:latin typeface="HY헤드라인M" pitchFamily="18" charset="-127"/>
              <a:ea typeface="HY헤드라인M" pitchFamily="18" charset="-127"/>
            </a:endParaRPr>
          </a:p>
          <a:p>
            <a:endParaRPr lang="ko-KR" altLang="en-US" sz="2400" b="1" dirty="0"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제목 5"/>
          <p:cNvSpPr>
            <a:spLocks noGrp="1"/>
          </p:cNvSpPr>
          <p:nvPr>
            <p:ph type="ctrTitle" hasCustomPrompt="1"/>
          </p:nvPr>
        </p:nvSpPr>
        <p:spPr>
          <a:xfrm>
            <a:off x="727745" y="1954213"/>
            <a:ext cx="7772400" cy="10170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2400" b="1" kern="1200" baseline="0" dirty="0" smtClean="0">
                <a:solidFill>
                  <a:schemeClr val="tx1"/>
                </a:solidFill>
                <a:effectLst/>
                <a:latin typeface="Times New Roman" pitchFamily="18" charset="0"/>
                <a:ea typeface="HY헤드라인M" pitchFamily="18" charset="-127"/>
                <a:cs typeface="+mn-cs"/>
              </a:defRPr>
            </a:lvl1pPr>
          </a:lstStyle>
          <a:p>
            <a:br>
              <a:rPr lang="en-US" altLang="ko-KR" dirty="0"/>
            </a:br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24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385421182"/>
              </p:ext>
            </p:extLst>
          </p:nvPr>
        </p:nvGraphicFramePr>
        <p:xfrm>
          <a:off x="101602" y="107950"/>
          <a:ext cx="8933342" cy="596725"/>
        </p:xfrm>
        <a:graphic>
          <a:graphicData uri="http://schemas.openxmlformats.org/drawingml/2006/table">
            <a:tbl>
              <a:tblPr/>
              <a:tblGrid>
                <a:gridCol w="10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9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7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33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961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문서 명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Class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설계서</a:t>
                      </a: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0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 X.X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101602" y="813732"/>
            <a:ext cx="8933342" cy="554512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HY울릉도M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52425" y="448811"/>
            <a:ext cx="6900863" cy="457200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0988" y="1024768"/>
            <a:ext cx="8582025" cy="3324225"/>
          </a:xfrm>
          <a:prstGeom prst="rect">
            <a:avLst/>
          </a:prstGeom>
        </p:spPr>
        <p:txBody>
          <a:bodyPr/>
          <a:lstStyle>
            <a:lvl1pPr>
              <a:defRPr baseline="0">
                <a:latin typeface="Times New Roman" pitchFamily="18" charset="0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Line 1038"/>
          <p:cNvSpPr>
            <a:spLocks noChangeShapeType="1"/>
          </p:cNvSpPr>
          <p:nvPr userDrawn="1"/>
        </p:nvSpPr>
        <p:spPr bwMode="auto">
          <a:xfrm>
            <a:off x="280988" y="969511"/>
            <a:ext cx="8582025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1042"/>
          <p:cNvSpPr>
            <a:spLocks noChangeShapeType="1"/>
          </p:cNvSpPr>
          <p:nvPr userDrawn="1"/>
        </p:nvSpPr>
        <p:spPr bwMode="auto">
          <a:xfrm>
            <a:off x="226415" y="6419850"/>
            <a:ext cx="8636598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9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5177" name="Rectangle 1033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D01E96DD-36A3-4CEA-A458-2E238E551108}" type="slidenum">
              <a:rPr lang="ko-KR" altLang="en-US" sz="1200">
                <a:latin typeface="Times New Roman" charset="0"/>
              </a:rPr>
              <a:pPr algn="ctr"/>
              <a:t>‹#›</a:t>
            </a:fld>
            <a:endParaRPr lang="en-US" altLang="ko-KR" sz="1200">
              <a:latin typeface="Times New Roman" charset="0"/>
            </a:endParaRPr>
          </a:p>
        </p:txBody>
      </p:sp>
      <p:sp>
        <p:nvSpPr>
          <p:cNvPr id="5255184" name="Rectangle 1040"/>
          <p:cNvSpPr>
            <a:spLocks noGrp="1" noChangeArrowheads="1"/>
          </p:cNvSpPr>
          <p:nvPr/>
        </p:nvSpPr>
        <p:spPr bwMode="black">
          <a:xfrm>
            <a:off x="3592513" y="64770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fld id="{798B6E51-586F-46BA-AEAC-6894BAAF723D}" type="slidenum">
              <a:rPr lang="ko-KR" altLang="en-US" sz="1200" smtClean="0">
                <a:latin typeface="Times New Roman" charset="0"/>
              </a:rPr>
              <a:pPr algn="ctr"/>
              <a:t>‹#›</a:t>
            </a:fld>
            <a:endParaRPr lang="en-US" altLang="ko-KR" sz="1200" dirty="0">
              <a:latin typeface="Times New Roman" charset="0"/>
            </a:endParaRPr>
          </a:p>
        </p:txBody>
      </p:sp>
      <p:pic>
        <p:nvPicPr>
          <p:cNvPr id="2074" name="Picture 26" descr="logo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0059" y="6502167"/>
            <a:ext cx="2063750" cy="23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Rectangle 1034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6061745" y="6464300"/>
            <a:ext cx="2798763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 i="1" baseline="0">
                <a:solidFill>
                  <a:srgbClr val="000066"/>
                </a:solidFill>
                <a:latin typeface="Times New Roman" charset="0"/>
                <a:ea typeface="굴림" pitchFamily="50" charset="-127"/>
              </a:defRPr>
            </a:lvl1pPr>
          </a:lstStyle>
          <a:p>
            <a:pPr algn="r"/>
            <a:r>
              <a:rPr lang="ko-KR" altLang="en-US" dirty="0"/>
              <a:t>팀 명</a:t>
            </a:r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62" r:id="rId3"/>
  </p:sldLayoutIdLst>
  <p:hf sldNum="0" hdr="0" dt="0"/>
  <p:txStyles>
    <p:titleStyle>
      <a:lvl1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 baseline="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+mj-ea"/>
          <a:cs typeface="+mj-cs"/>
        </a:defRPr>
      </a:lvl1pPr>
      <a:lvl2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2pPr>
      <a:lvl3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3pPr>
      <a:lvl4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4pPr>
      <a:lvl5pPr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5pPr>
      <a:lvl6pPr marL="4572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6pPr>
      <a:lvl7pPr marL="9144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7pPr>
      <a:lvl8pPr marL="13716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8pPr>
      <a:lvl9pPr marL="1828800" algn="l" rtl="0" eaLnBrk="1" fontAlgn="ctr" latinLnBrk="1" hangingPunct="1">
        <a:lnSpc>
          <a:spcPct val="120000"/>
        </a:lnSpc>
        <a:spcBef>
          <a:spcPct val="0"/>
        </a:spcBef>
        <a:spcAft>
          <a:spcPct val="0"/>
        </a:spcAft>
        <a:defRPr sz="16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HY울릉도B" pitchFamily="18" charset="-127"/>
          <a:ea typeface="HY울릉도B" pitchFamily="18" charset="-127"/>
        </a:defRPr>
      </a:lvl9pPr>
    </p:titleStyle>
    <p:bodyStyle>
      <a:lvl1pPr marL="292100" indent="-292100" algn="l" rtl="0" eaLnBrk="1" fontAlgn="base" latinLnBrk="1" hangingPunct="1">
        <a:lnSpc>
          <a:spcPct val="120000"/>
        </a:lnSpc>
        <a:spcBef>
          <a:spcPct val="55000"/>
        </a:spcBef>
        <a:spcAft>
          <a:spcPct val="0"/>
        </a:spcAft>
        <a:buFont typeface="Wingdings" pitchFamily="2" charset="2"/>
        <a:buBlip>
          <a:blip r:embed="rId6"/>
        </a:buBlip>
        <a:tabLst>
          <a:tab pos="571500" algn="l"/>
        </a:tabLst>
        <a:defRPr sz="1400" baseline="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673100" indent="-190500" algn="l" rtl="0" eaLnBrk="1" fontAlgn="base" latinLnBrk="1" hangingPunct="1">
        <a:lnSpc>
          <a:spcPct val="120000"/>
        </a:lnSpc>
        <a:spcBef>
          <a:spcPct val="0"/>
        </a:spcBef>
        <a:spcAft>
          <a:spcPct val="0"/>
        </a:spcAft>
        <a:buFont typeface="Wingdings" pitchFamily="2" charset="2"/>
        <a:buChar char="q"/>
        <a:tabLst>
          <a:tab pos="571500" algn="l"/>
        </a:tabLst>
        <a:defRPr sz="1300" baseline="0">
          <a:solidFill>
            <a:schemeClr val="tx1"/>
          </a:solidFill>
          <a:latin typeface="Times New Roman" pitchFamily="18" charset="0"/>
          <a:ea typeface="+mn-ea"/>
        </a:defRPr>
      </a:lvl2pPr>
      <a:lvl3pPr marL="1282700" indent="-330200" algn="l" rtl="0" eaLnBrk="1" fontAlgn="base" latinLnBrk="1" hangingPunct="1">
        <a:lnSpc>
          <a:spcPct val="150000"/>
        </a:lnSpc>
        <a:spcBef>
          <a:spcPct val="0"/>
        </a:spcBef>
        <a:spcAft>
          <a:spcPct val="0"/>
        </a:spcAft>
        <a:buFont typeface="Wingdings" pitchFamily="2" charset="2"/>
        <a:buChar char="ü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3pPr>
      <a:lvl4pPr marL="168275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4pPr>
      <a:lvl5pPr marL="20828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 baseline="0">
          <a:solidFill>
            <a:schemeClr val="tx1"/>
          </a:solidFill>
          <a:latin typeface="Times New Roman" pitchFamily="18" charset="0"/>
          <a:ea typeface="+mn-ea"/>
        </a:defRPr>
      </a:lvl5pPr>
      <a:lvl6pPr marL="25400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6pPr>
      <a:lvl7pPr marL="29972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7pPr>
      <a:lvl8pPr marL="34544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8pPr>
      <a:lvl9pPr marL="3911600" indent="-209550" algn="l" rtl="0" eaLnBrk="1" fontAlgn="base" latinLnBrk="1" hangingPunct="1">
        <a:spcBef>
          <a:spcPct val="20000"/>
        </a:spcBef>
        <a:spcAft>
          <a:spcPct val="0"/>
        </a:spcAft>
        <a:buChar char="•"/>
        <a:tabLst>
          <a:tab pos="571500" algn="l"/>
        </a:tabLst>
        <a:defRPr sz="1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ko-KR" dirty="0"/>
            </a:br>
            <a:r>
              <a:rPr lang="en-US" altLang="ko-KR" dirty="0"/>
              <a:t>Class </a:t>
            </a:r>
            <a:r>
              <a:rPr lang="ko-KR" altLang="en-US" dirty="0"/>
              <a:t>설계서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78680" y="4372844"/>
            <a:ext cx="20505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소프트 병아리들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옷장 수정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B049CF-34AA-14A8-6384-DDD702E49B8F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06421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4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93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옷장 삭제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35B63D-2EA4-9E60-A175-020DCAA8044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44" y="1525319"/>
            <a:ext cx="806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29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1534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옷 검색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DF11D-598E-B578-570B-0836A134E0A1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34996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46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44550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 날씨 조회 </a:t>
            </a:r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&amp;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옷 추천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9AC0F2-D6CC-0C5C-4197-D738EE746503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04" y="1289275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26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 코디 조회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7D07BE-AF43-1F18-9593-5A1DAAF63A9C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46" y="1406421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32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코디 생성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1F3C01-4432-F9C1-48F2-84F24C2B24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301289"/>
            <a:ext cx="8784000" cy="484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797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 코디 삭제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9C1381-8D38-4C91-FAF5-8050086AEA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2" y="1387252"/>
            <a:ext cx="8784000" cy="48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563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4499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 코디 수정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70B0D8D-A692-3D30-E235-BE7D29F51B77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62" y="1301289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2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변경 이력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</p:txBody>
      </p:sp>
      <p:graphicFrame>
        <p:nvGraphicFramePr>
          <p:cNvPr id="6" name="내용 개체 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7030606"/>
              </p:ext>
            </p:extLst>
          </p:nvPr>
        </p:nvGraphicFramePr>
        <p:xfrm>
          <a:off x="280988" y="1025525"/>
          <a:ext cx="8582024" cy="3053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455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55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변경 내역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2022-05-27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Version 1.0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클래스 시퀀스 다이어그램 구상 및 구현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윤석현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BBCA703-D658-8A59-9094-089481186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" y="845887"/>
            <a:ext cx="7644563" cy="532631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회원가입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DDCED-D088-C9E3-ED80-9C84827AD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408195"/>
            <a:ext cx="8782050" cy="454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83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100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로그인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CD0F79-6654-3A3F-867C-5939755CC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96" y="1416182"/>
            <a:ext cx="8860508" cy="469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86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로그아웃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4F939E-B693-DBE8-48D4-B3CD97E01D68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20821"/>
            <a:ext cx="8784000" cy="45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2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409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회원탈퇴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E9D2C0-7BE6-9E95-5D04-3D195967B34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06421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97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옷장 등록 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9893E33-584E-9E94-6D4A-3C3D42CC35D0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06421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7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ko-KR" altLang="en-US" dirty="0"/>
              <a:t>소프트 병아리들</a:t>
            </a:r>
            <a:endParaRPr lang="en-US" altLang="ko-KR" dirty="0"/>
          </a:p>
          <a:p>
            <a:pPr algn="r"/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30F94B-0884-9193-264E-2BDD19390F6C}"/>
              </a:ext>
            </a:extLst>
          </p:cNvPr>
          <p:cNvSpPr txBox="1"/>
          <p:nvPr/>
        </p:nvSpPr>
        <p:spPr>
          <a:xfrm>
            <a:off x="1278494" y="261099"/>
            <a:ext cx="354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추천에 기반한 의류 관리 프로그램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9659C-CF1D-DA5E-295D-EFB453576B98}"/>
              </a:ext>
            </a:extLst>
          </p:cNvPr>
          <p:cNvSpPr txBox="1"/>
          <p:nvPr/>
        </p:nvSpPr>
        <p:spPr>
          <a:xfrm>
            <a:off x="6978254" y="433819"/>
            <a:ext cx="120054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Ver1.0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988C4E-B937-78F3-F8E4-B49C89E71AE6}"/>
              </a:ext>
            </a:extLst>
          </p:cNvPr>
          <p:cNvSpPr txBox="1"/>
          <p:nvPr/>
        </p:nvSpPr>
        <p:spPr>
          <a:xfrm>
            <a:off x="146896" y="901179"/>
            <a:ext cx="33906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Agency FB" panose="020B0503020202020204" pitchFamily="34" charset="0"/>
                <a:ea typeface="나눔고딕" panose="020D0604000000000000" pitchFamily="50" charset="-127"/>
                <a:cs typeface="Aharoni" panose="020B0604020202020204" pitchFamily="2" charset="-79"/>
              </a:rPr>
              <a:t>• </a:t>
            </a:r>
            <a:r>
              <a:rPr lang="ko-KR" altLang="en-US" sz="2000" b="1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옷장</a:t>
            </a:r>
            <a:r>
              <a:rPr lang="ko-KR" altLang="en-US" sz="2000" dirty="0">
                <a:latin typeface="Agency FB" panose="020B0503020202020204" pitchFamily="34" charset="0"/>
                <a:ea typeface="나눔고딕 bold" panose="020D0804000000000000" pitchFamily="50" charset="-127"/>
                <a:cs typeface="Aharoni" panose="020B0604020202020204" pitchFamily="2" charset="-79"/>
              </a:rPr>
              <a:t> 조회 시퀀스 다이어그램</a:t>
            </a:r>
            <a:endParaRPr lang="en-US" altLang="ko-KR" sz="2000" dirty="0">
              <a:latin typeface="Agency FB" panose="020B0503020202020204" pitchFamily="34" charset="0"/>
              <a:ea typeface="나눔고딕 bold" panose="020D0804000000000000" pitchFamily="50" charset="-127"/>
              <a:cs typeface="Aharoni" panose="020B0604020202020204" pitchFamily="2" charset="-79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CAB83C-07B4-AFF8-EEB6-E155EF9FD8FD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00" y="1406421"/>
            <a:ext cx="8784000" cy="455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24727"/>
      </p:ext>
    </p:extLst>
  </p:cSld>
  <p:clrMapOvr>
    <a:masterClrMapping/>
  </p:clrMapOvr>
</p:sld>
</file>

<file path=ppt/theme/theme1.xml><?xml version="1.0" encoding="utf-8"?>
<a:theme xmlns:a="http://schemas.openxmlformats.org/drawingml/2006/main" name="07 Template">
  <a:themeElements>
    <a:clrScheme name="02_관리프로세스상세설명 2">
      <a:dk1>
        <a:srgbClr val="000000"/>
      </a:dk1>
      <a:lt1>
        <a:srgbClr val="FFFFFF"/>
      </a:lt1>
      <a:dk2>
        <a:srgbClr val="000000"/>
      </a:dk2>
      <a:lt2>
        <a:srgbClr val="FF6600"/>
      </a:lt2>
      <a:accent1>
        <a:srgbClr val="009999"/>
      </a:accent1>
      <a:accent2>
        <a:srgbClr val="999933"/>
      </a:accent2>
      <a:accent3>
        <a:srgbClr val="FFFFFF"/>
      </a:accent3>
      <a:accent4>
        <a:srgbClr val="000000"/>
      </a:accent4>
      <a:accent5>
        <a:srgbClr val="AACACA"/>
      </a:accent5>
      <a:accent6>
        <a:srgbClr val="8A8A2D"/>
      </a:accent6>
      <a:hlink>
        <a:srgbClr val="996699"/>
      </a:hlink>
      <a:folHlink>
        <a:srgbClr val="6699CC"/>
      </a:folHlink>
    </a:clrScheme>
    <a:fontScheme name="02_관리프로세스상세설명">
      <a:majorFont>
        <a:latin typeface="HY울릉도B"/>
        <a:ea typeface="HY울릉도B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HY울릉도M" pitchFamily="18" charset="-127"/>
          </a:defRPr>
        </a:defPPr>
      </a:lstStyle>
    </a:lnDef>
  </a:objectDefaults>
  <a:extraClrSchemeLst>
    <a:extraClrScheme>
      <a:clrScheme name="02_관리프로세스상세설명 1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2">
        <a:dk1>
          <a:srgbClr val="000000"/>
        </a:dk1>
        <a:lt1>
          <a:srgbClr val="FFFFFF"/>
        </a:lt1>
        <a:dk2>
          <a:srgbClr val="000000"/>
        </a:dk2>
        <a:lt2>
          <a:srgbClr val="FF6600"/>
        </a:lt2>
        <a:accent1>
          <a:srgbClr val="009999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3">
        <a:dk1>
          <a:srgbClr val="003366"/>
        </a:dk1>
        <a:lt1>
          <a:srgbClr val="FFFFFF"/>
        </a:lt1>
        <a:dk2>
          <a:srgbClr val="000000"/>
        </a:dk2>
        <a:lt2>
          <a:srgbClr val="FFFFFF"/>
        </a:lt2>
        <a:accent1>
          <a:srgbClr val="009999"/>
        </a:accent1>
        <a:accent2>
          <a:srgbClr val="999933"/>
        </a:accent2>
        <a:accent3>
          <a:srgbClr val="AAAAAA"/>
        </a:accent3>
        <a:accent4>
          <a:srgbClr val="DADADA"/>
        </a:accent4>
        <a:accent5>
          <a:srgbClr val="AACACA"/>
        </a:accent5>
        <a:accent6>
          <a:srgbClr val="8A8A2D"/>
        </a:accent6>
        <a:hlink>
          <a:srgbClr val="996699"/>
        </a:hlink>
        <a:folHlink>
          <a:srgbClr val="66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2_관리프로세스상세설명 4">
        <a:dk1>
          <a:srgbClr val="000000"/>
        </a:dk1>
        <a:lt1>
          <a:srgbClr val="FFFFFF"/>
        </a:lt1>
        <a:dk2>
          <a:srgbClr val="000000"/>
        </a:dk2>
        <a:lt2>
          <a:srgbClr val="009999"/>
        </a:lt2>
        <a:accent1>
          <a:srgbClr val="FFCC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2_관리프로세스상세설명 5">
        <a:dk1>
          <a:srgbClr val="009999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99CC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8AB900"/>
        </a:accent6>
        <a:hlink>
          <a:srgbClr val="00CCFF"/>
        </a:hlink>
        <a:folHlink>
          <a:srgbClr val="FF00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 Template</Template>
  <TotalTime>5547</TotalTime>
  <Words>224</Words>
  <Application>Microsoft Office PowerPoint</Application>
  <PresentationFormat>화면 슬라이드 쇼(4:3)</PresentationFormat>
  <Paragraphs>82</Paragraphs>
  <Slides>17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7" baseType="lpstr">
      <vt:lpstr>HY울릉도B</vt:lpstr>
      <vt:lpstr>HY헤드라인M</vt:lpstr>
      <vt:lpstr>굴림</vt:lpstr>
      <vt:lpstr>나눔고딕</vt:lpstr>
      <vt:lpstr>맑은 고딕</vt:lpstr>
      <vt:lpstr>Agency FB</vt:lpstr>
      <vt:lpstr>Arial</vt:lpstr>
      <vt:lpstr>Times New Roman</vt:lpstr>
      <vt:lpstr>Wingdings</vt:lpstr>
      <vt:lpstr>07 Template</vt:lpstr>
      <vt:lpstr> Class 설계서</vt:lpstr>
      <vt:lpstr>변경 이력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SMU SELab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JackyDo</dc:creator>
  <cp:lastModifiedBy>윤석현</cp:lastModifiedBy>
  <cp:revision>520</cp:revision>
  <cp:lastPrinted>2001-07-23T08:42:52Z</cp:lastPrinted>
  <dcterms:created xsi:type="dcterms:W3CDTF">2011-02-22T01:37:12Z</dcterms:created>
  <dcterms:modified xsi:type="dcterms:W3CDTF">2022-05-27T09:34:44Z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3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1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</vt:lpwstr>
  </property>
</Properties>
</file>