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774A8-7217-27FF-259D-6363FCAC8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9BEB4-530B-C3CC-63C9-6C24F0EB2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00CB0-68EB-DED6-410E-E1A6D309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9E9A7-4D14-913B-BA7E-24E38917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E3F59-1649-66D8-4753-E41785CE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0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6A67-191A-ADE6-FEC1-34A3C3B3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51C73-3F53-F105-466E-34A67EA5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7A625-BC4C-5CB5-BECD-D7C38568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0F3AA-92E1-D147-C283-1843FFE9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D2802-29DF-A893-D0E8-DFDC7787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0816F3-F9C1-0F97-B6E4-ADFE6E50D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81AF20-CD4C-C987-81C2-6160B243E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FC85A-6E44-584A-24A2-96B9F9B0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E1430-D9B0-E719-B8AD-AA56A0C1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72C09-2283-7B03-5D25-2AB0C245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A365D-7601-2B40-D0F0-F22C554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D87BD-BD3D-AFD5-E995-C8B388031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22625-95B5-E0F7-9FDF-EE7B6258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F0C48-28D0-93E0-DEA8-347C44C5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D27AD-DC25-D382-725D-0FA26F10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1CF22-C5C5-091B-05B9-4A2C1DC3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75991-E184-CEFD-490A-C8FEEF36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DFEA1-82E5-26E3-96CB-F9978A19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F1447-8087-1E66-962C-5DD73FAE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8D7AF-1F5F-3ACE-A226-7E223D6B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2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5D56A-8A8D-1965-5865-A396698C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CF755-2209-3AEF-169F-22415F342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303F9-EACF-85DF-2213-5A4F3650C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D5EC9-162E-BB3A-85AE-0624D93E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D7FC1-BBFB-B5DE-36E8-B54F661C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A9FE5-9394-9F65-8C80-66E8F969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44A7E-B0B0-552E-F24C-921751E5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2641F-502C-40D5-CE11-296C1E88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A9589-0302-8735-17E8-5BAFAEAE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07D152-2FE6-21E8-3C54-240E0456E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AADC14-14B0-B6C6-A5D5-74E57E0B6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49D29-D834-4165-EA4D-49242EA7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427E60-1F21-BED1-323F-540FDE39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8C37EA-85FA-20F3-3519-85B051C9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B2D0-342F-CE9B-03AB-1F38A3D7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3EA839-F8FD-C8C6-96E0-F45577DD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A99631-C638-D15E-EE22-46D2F194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805545-AB72-3F32-8DAE-0B3DFBE6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7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3FB88A-A223-6C8F-C768-0DE0BD3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0F5BEC-FE8A-327B-FEAB-46067046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4D9BE-0BEB-950B-A0F7-66E8CDC6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9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603EA-5C8C-9938-84C6-C70AAC97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C4279-1F14-733C-0219-3789CA7D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FA6009-B78B-5158-8239-EF352FB1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DB4E7-6232-6723-366B-787FBA3F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AAB1A-83E1-579C-6588-B5AAFC82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77DFB-43CA-763C-E6FD-4E8DCC6C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3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6FB3-9B39-FD65-5297-40FDCB53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8749BA-FB8E-AEA6-5A13-CC0EEE270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F059EB-96FD-4193-C712-689F1AF54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8B0CD-B906-C2CC-73FB-DBE36ECF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74780-60CF-EB61-3852-3B1BCF4D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09093-656E-3C13-CD9A-603481DF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1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C29200-0DF6-1EC7-5774-A0EBDCB6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C3BEC-AF06-7D76-B81F-72F7B1F9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F1A1D-07C6-3225-EFBE-F05E072F2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0C90-0182-4BE0-BBCF-A40ECC4B115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5474B-40D9-A698-2544-7DBBF1420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07831-380F-FA51-B6FF-FB0F9363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8FBD-C445-4FAB-9579-CCE494F1C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0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FA2A78-68E4-4AAB-699C-096F8C00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9" y="520816"/>
            <a:ext cx="1117808" cy="11178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E5A88B-BBE8-B8C4-44CE-976A2643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8" y="2025949"/>
            <a:ext cx="1117808" cy="11178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217CE4-648F-5B0B-A592-B56B9F06B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8" y="3531082"/>
            <a:ext cx="1117808" cy="11178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3CFD94-C7F5-7F0C-2B1E-15F171217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17" y="5036216"/>
            <a:ext cx="1117808" cy="11178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2766DA-5407-E34C-3D68-5534084E1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836" y="520816"/>
            <a:ext cx="1117808" cy="11178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638F68-3DD2-1EE9-CD06-2E2C4EB22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3836" y="2025949"/>
            <a:ext cx="1117808" cy="11178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A12CF0-C91A-23A5-685E-5262F7E3E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3836" y="3527632"/>
            <a:ext cx="1117808" cy="11178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0AC64E5-8127-15AA-EE15-F6355D2DDE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524" y="5036216"/>
            <a:ext cx="1328431" cy="13766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4EFF955-1832-887F-4C81-CCFD459DD7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1512" y="634482"/>
            <a:ext cx="1699022" cy="86616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0909DC6-E4A9-86BE-A1DD-00B4CDB5C1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7328" y="2118049"/>
            <a:ext cx="1142365" cy="97456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13BDFFF-9A49-E1FC-B320-E9E2DF071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7328" y="3673709"/>
            <a:ext cx="1117808" cy="8256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8F4CC8D-4A68-5463-2A79-D4D2936512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8289" y="5328370"/>
            <a:ext cx="1313539" cy="82565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E958421-B3BA-D7D3-0CC0-0F16D0E796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6186" y="662833"/>
            <a:ext cx="1328431" cy="83781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A3A6AE9-AF55-64BF-15BD-146D322442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76186" y="2140309"/>
            <a:ext cx="1328431" cy="62246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396C78F-5145-5306-8B30-E3C47F0D5EDA}"/>
              </a:ext>
            </a:extLst>
          </p:cNvPr>
          <p:cNvSpPr txBox="1"/>
          <p:nvPr/>
        </p:nvSpPr>
        <p:spPr>
          <a:xfrm>
            <a:off x="1894228" y="39018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核心交换机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4C7B82-8DC0-1D84-DEFC-15000CE44594}"/>
              </a:ext>
            </a:extLst>
          </p:cNvPr>
          <p:cNvSpPr txBox="1"/>
          <p:nvPr/>
        </p:nvSpPr>
        <p:spPr>
          <a:xfrm>
            <a:off x="1894228" y="882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59A1C36-3456-7464-4F92-8E0658181887}"/>
              </a:ext>
            </a:extLst>
          </p:cNvPr>
          <p:cNvSpPr txBox="1"/>
          <p:nvPr/>
        </p:nvSpPr>
        <p:spPr>
          <a:xfrm>
            <a:off x="1894228" y="2374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核心交换机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9399EC-3768-F2AB-A348-048FDAFB2BE4}"/>
              </a:ext>
            </a:extLst>
          </p:cNvPr>
          <p:cNvSpPr txBox="1"/>
          <p:nvPr/>
        </p:nvSpPr>
        <p:spPr>
          <a:xfrm>
            <a:off x="1894228" y="54118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F3F8AEB-AAC4-323D-3A3F-A75DDCF7BC26}"/>
              </a:ext>
            </a:extLst>
          </p:cNvPr>
          <p:cNvSpPr txBox="1"/>
          <p:nvPr/>
        </p:nvSpPr>
        <p:spPr>
          <a:xfrm>
            <a:off x="5100832" y="39018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352249-F3D2-08F7-81B8-EBE981A0420F}"/>
              </a:ext>
            </a:extLst>
          </p:cNvPr>
          <p:cNvSpPr txBox="1"/>
          <p:nvPr/>
        </p:nvSpPr>
        <p:spPr>
          <a:xfrm>
            <a:off x="5100832" y="8829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堆叠交换机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D15AA1-1090-E958-E571-CBBAE4029109}"/>
              </a:ext>
            </a:extLst>
          </p:cNvPr>
          <p:cNvSpPr txBox="1"/>
          <p:nvPr/>
        </p:nvSpPr>
        <p:spPr>
          <a:xfrm>
            <a:off x="5100832" y="2374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边缘交换机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145B0D-9FE7-714C-ED70-D7591C74539C}"/>
              </a:ext>
            </a:extLst>
          </p:cNvPr>
          <p:cNvSpPr txBox="1"/>
          <p:nvPr/>
        </p:nvSpPr>
        <p:spPr>
          <a:xfrm>
            <a:off x="5100832" y="54118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汇聚交换机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4A9D3D-DC25-5CE9-24BA-5EB3F4824105}"/>
              </a:ext>
            </a:extLst>
          </p:cNvPr>
          <p:cNvSpPr txBox="1"/>
          <p:nvPr/>
        </p:nvSpPr>
        <p:spPr>
          <a:xfrm>
            <a:off x="8215344" y="3901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磁盘阵列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927BD3C-469F-CDE1-63B2-AB263D63C53E}"/>
              </a:ext>
            </a:extLst>
          </p:cNvPr>
          <p:cNvSpPr txBox="1"/>
          <p:nvPr/>
        </p:nvSpPr>
        <p:spPr>
          <a:xfrm>
            <a:off x="8446176" y="882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6DDB6A-4FBC-B663-6ACD-C9B42970AF7C}"/>
              </a:ext>
            </a:extLst>
          </p:cNvPr>
          <p:cNvSpPr txBox="1"/>
          <p:nvPr/>
        </p:nvSpPr>
        <p:spPr>
          <a:xfrm>
            <a:off x="8215344" y="2374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38AF08-4F6F-DF74-6726-8F53AE8F0FB3}"/>
              </a:ext>
            </a:extLst>
          </p:cNvPr>
          <p:cNvSpPr txBox="1"/>
          <p:nvPr/>
        </p:nvSpPr>
        <p:spPr>
          <a:xfrm>
            <a:off x="8215344" y="54118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56B59F-E70F-BB24-C8E0-4A1A88108E21}"/>
              </a:ext>
            </a:extLst>
          </p:cNvPr>
          <p:cNvSpPr txBox="1"/>
          <p:nvPr/>
        </p:nvSpPr>
        <p:spPr>
          <a:xfrm>
            <a:off x="10833106" y="813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虚拟资源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615AE9-FD93-8E8B-B2DB-73C6BAC9AFD7}"/>
              </a:ext>
            </a:extLst>
          </p:cNvPr>
          <p:cNvSpPr txBox="1"/>
          <p:nvPr/>
        </p:nvSpPr>
        <p:spPr>
          <a:xfrm>
            <a:off x="10833106" y="2305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2C39D2A0-6D10-5F35-7135-4B1FAB4E0B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76186" y="3216399"/>
            <a:ext cx="1328431" cy="6224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C529D12-2FEC-3D55-7041-31D962D1D49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76847" y="4335805"/>
            <a:ext cx="1321608" cy="61926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382223A-54CD-1D90-05B5-34B0AA20B97F}"/>
              </a:ext>
            </a:extLst>
          </p:cNvPr>
          <p:cNvSpPr txBox="1"/>
          <p:nvPr/>
        </p:nvSpPr>
        <p:spPr>
          <a:xfrm>
            <a:off x="10833106" y="3304377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SDWAN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9742AC3-F207-3B45-6050-066B11383DBD}"/>
              </a:ext>
            </a:extLst>
          </p:cNvPr>
          <p:cNvSpPr txBox="1"/>
          <p:nvPr/>
        </p:nvSpPr>
        <p:spPr>
          <a:xfrm>
            <a:off x="10833105" y="4318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堡垒机</a:t>
            </a:r>
          </a:p>
        </p:txBody>
      </p:sp>
    </p:spTree>
    <p:extLst>
      <p:ext uri="{BB962C8B-B14F-4D97-AF65-F5344CB8AC3E}">
        <p14:creationId xmlns:p14="http://schemas.microsoft.com/office/powerpoint/2010/main" val="271906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晓光</dc:creator>
  <cp:lastModifiedBy>晓光</cp:lastModifiedBy>
  <cp:revision>8</cp:revision>
  <dcterms:created xsi:type="dcterms:W3CDTF">2022-06-13T08:44:54Z</dcterms:created>
  <dcterms:modified xsi:type="dcterms:W3CDTF">2022-06-13T08:59:13Z</dcterms:modified>
</cp:coreProperties>
</file>