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embeddings/oleObject1.bin" ContentType="application/vnd.openxmlformats-officedocument.oleObject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embeddings/oleObject2.bin" ContentType="application/vnd.openxmlformats-officedocument.oleObject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8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6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2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0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8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EBAC-0894-4596-8A01-8ADC7332E5A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A2A37-EFE7-41A5-BE1A-A07D69B9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1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二叉树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遍历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9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F3FB-00DF-4428-916C-B2F7C708C9BF}" type="slidenum">
              <a:rPr lang="en-US" altLang="zh-CN"/>
              <a:pPr/>
              <a:t>10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55" name="TextBox1" r:id="rId2" imgW="10220400" imgH="6448320"/>
        </mc:Choice>
        <mc:Fallback>
          <p:control name="TextBox1" r:id="rId2" imgW="10220400" imgH="6448320">
            <p:pic>
              <p:nvPicPr>
                <p:cNvPr id="611331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33702" y="89307"/>
                  <a:ext cx="10220098" cy="6449605"/>
                </a:xfrm>
                <a:prstGeom prst="rect">
                  <a:avLst/>
                </a:prstGeom>
                <a:noFill/>
                <a:ln w="2857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331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EE7-D170-43E2-A4B4-FA8B7B87843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145869" y="94297"/>
            <a:ext cx="3629297" cy="31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1)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先序遍历的非递归实现</a:t>
            </a:r>
          </a:p>
          <a:p>
            <a:pPr algn="just" eaLnBrk="0" hangingPunct="0">
              <a:lnSpc>
                <a:spcPct val="14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在算法中二叉树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以二叉链表存放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以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一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维数组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stack[MAXNODE]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作为栈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，变量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top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作为栈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顶指针。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5" name="TextBox1" r:id="rId2" imgW="7848720" imgH="6257880"/>
        </mc:Choice>
        <mc:Fallback>
          <p:control name="TextBox1" r:id="rId2" imgW="7848720" imgH="6257880">
            <p:pic>
              <p:nvPicPr>
                <p:cNvPr id="322563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134394" y="303305"/>
                  <a:ext cx="7848600" cy="6262053"/>
                </a:xfrm>
                <a:prstGeom prst="rect">
                  <a:avLst/>
                </a:prstGeom>
                <a:noFill/>
                <a:ln w="2857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988763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EAB8-10FF-4025-8E90-CFC74D869D71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324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23907"/>
              </p:ext>
            </p:extLst>
          </p:nvPr>
        </p:nvGraphicFramePr>
        <p:xfrm>
          <a:off x="2033453" y="1217023"/>
          <a:ext cx="7543800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位图图像" r:id="rId3" imgW="6504762" imgH="4029637" progId="Paint.Picture">
                  <p:embed/>
                </p:oleObj>
              </mc:Choice>
              <mc:Fallback>
                <p:oleObj name="位图图像" r:id="rId3" imgW="6504762" imgH="4029637" progId="Paint.Picture">
                  <p:embed/>
                  <p:pic>
                    <p:nvPicPr>
                      <p:cNvPr id="324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453" y="1217023"/>
                        <a:ext cx="7543800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509453" y="132803"/>
            <a:ext cx="11038114" cy="9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对于下图所示的二叉树，用该算法进行遍历过程中，栈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stack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和当前指针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的变化情况以及树中各结点的访问次序如下表所示。</a:t>
            </a:r>
          </a:p>
        </p:txBody>
      </p:sp>
    </p:spTree>
    <p:extLst>
      <p:ext uri="{BB962C8B-B14F-4D97-AF65-F5344CB8AC3E}">
        <p14:creationId xmlns:p14="http://schemas.microsoft.com/office/powerpoint/2010/main" val="19593705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9928-073D-4379-A190-51556F74C23D}" type="datetime2">
              <a:rPr lang="zh-CN" altLang="en-US"/>
              <a:pPr/>
              <a:t>2020年9月14日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DBCD-87E6-43D8-B7E9-DC6884D8BFD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48044" y="41229"/>
            <a:ext cx="3890556" cy="29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中序遍历的非递归实现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    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       中序遍历的非递归算法的实现，只需将先序遍历的非递归算法中的</a:t>
            </a:r>
            <a:r>
              <a:rPr lang="en-US" altLang="zh-CN" sz="2400" dirty="0" smtClean="0">
                <a:solidFill>
                  <a:srgbClr val="000000"/>
                </a:solidFill>
                <a:ea typeface="楷体_GB2312"/>
                <a:cs typeface="楷体_GB2312"/>
              </a:rPr>
              <a:t>Visit(p)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移到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p=stack[top]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p=p-&gt;</a:t>
            </a:r>
            <a:r>
              <a:rPr lang="en-US" altLang="zh-CN" sz="2400" dirty="0" err="1">
                <a:solidFill>
                  <a:srgbClr val="000000"/>
                </a:solidFill>
                <a:ea typeface="楷体_GB2312"/>
                <a:cs typeface="楷体_GB2312"/>
              </a:rPr>
              <a:t>rchild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之间即可。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4" name="TextBox1" r:id="rId2" imgW="7848720" imgH="6572160"/>
        </mc:Choice>
        <mc:Fallback>
          <p:control name="TextBox1" r:id="rId2" imgW="7848720" imgH="6572160">
            <p:pic>
              <p:nvPicPr>
                <p:cNvPr id="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212770" y="149857"/>
                  <a:ext cx="7848600" cy="6571618"/>
                </a:xfrm>
                <a:prstGeom prst="rect">
                  <a:avLst/>
                </a:prstGeom>
                <a:noFill/>
                <a:ln w="2857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036241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1768-41AC-4D30-B174-B05FE68EE9B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90005" y="26126"/>
            <a:ext cx="11011989" cy="408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(3)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后序遍历的非递归实现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      特点：每一个结点两次入栈两次出栈。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      </a:t>
            </a:r>
            <a:r>
              <a:rPr lang="zh-CN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第一次出栈是在它的左子树后序遍历完毕之后，遍历顺序转向出栈结点的右子树，因为还未访问该结点，故还需再次入栈，当该结点的右子树后序遍历完毕之后，此时访问该结点，该结点真正出栈。</a:t>
            </a: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       </a:t>
            </a:r>
            <a:r>
              <a:rPr lang="zh-CN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为了区别同一个结点指针的两次出栈，可</a:t>
            </a:r>
            <a:r>
              <a:rPr lang="zh-CN" altLang="zh-CN" sz="2400" dirty="0">
                <a:solidFill>
                  <a:srgbClr val="FF0000"/>
                </a:solidFill>
                <a:ea typeface="楷体_GB2312"/>
                <a:cs typeface="楷体_GB2312"/>
              </a:rPr>
              <a:t>在第二次入栈后将地址改为负值</a:t>
            </a:r>
            <a:r>
              <a:rPr lang="zh-CN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。因为第一次的出栈和第二次的入栈连续进行，因此不用再做出栈和入栈操作，仅需要将地址改为负值就表明已经第二次入栈（注意当通过栈顶地址访问结点时要恢复其正值才能使用）。</a:t>
            </a: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0005" y="4350330"/>
            <a:ext cx="11011989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20000"/>
              </a:lnSpc>
              <a:buClr>
                <a:schemeClr val="tx2"/>
              </a:buClr>
            </a:pPr>
            <a:r>
              <a:rPr kumimoji="1" lang="en-US" altLang="zh-CN" dirty="0"/>
              <a:t>       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在算法中，一维数组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stack[MAXNODE]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用于实现栈，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top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为栈顶指针，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指向当前要处理的结点。</a:t>
            </a:r>
          </a:p>
        </p:txBody>
      </p:sp>
    </p:spTree>
    <p:extLst>
      <p:ext uri="{BB962C8B-B14F-4D97-AF65-F5344CB8AC3E}">
        <p14:creationId xmlns:p14="http://schemas.microsoft.com/office/powerpoint/2010/main" val="17490499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7175" name="TextBox1" r:id="rId2" imgW="12173040" imgH="6858000"/>
        </mc:Choice>
        <mc:Fallback>
          <p:control name="TextBox1" r:id="rId2" imgW="12173040" imgH="68580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5240" y="0"/>
                  <a:ext cx="12176760" cy="6858000"/>
                </a:xfrm>
                <a:prstGeom prst="rect">
                  <a:avLst/>
                </a:prstGeom>
                <a:noFill/>
                <a:ln w="2857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7139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D43-6BE4-4C5E-A0F7-FD6134A9F8F8}" type="slidenum">
              <a:rPr lang="en-US" altLang="zh-CN"/>
              <a:pPr/>
              <a:t>7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12" name="TextBox1" r:id="rId2" imgW="8153280" imgH="6858000"/>
        </mc:Choice>
        <mc:Fallback>
          <p:control name="TextBox1" r:id="rId2" imgW="8153280" imgH="6858000">
            <p:pic>
              <p:nvPicPr>
                <p:cNvPr id="328707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1"/>
                  <a:ext cx="8150225" cy="6857999"/>
                </a:xfrm>
                <a:prstGeom prst="rect">
                  <a:avLst/>
                </a:prstGeom>
                <a:noFill/>
                <a:ln w="2857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13" name="TextBox2" r:id="rId3" imgW="6076800" imgH="2781360"/>
        </mc:Choice>
        <mc:Fallback>
          <p:control name="TextBox2" r:id="rId3" imgW="6076800" imgH="2781360">
            <p:pic>
              <p:nvPicPr>
                <p:cNvPr id="7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113463" y="0"/>
                  <a:ext cx="6073775" cy="2782888"/>
                </a:xfrm>
                <a:prstGeom prst="rect">
                  <a:avLst/>
                </a:prstGeom>
                <a:noFill/>
                <a:ln w="2857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372796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56C-66AB-4A36-83CA-0D71620ACE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092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11263"/>
            <a:ext cx="11212286" cy="2376487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</a:t>
            </a:r>
            <a:r>
              <a:rPr lang="zh-CN" altLang="en-US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层次遍历二叉树</a:t>
            </a:r>
          </a:p>
          <a:p>
            <a:pPr marL="0" indent="0" algn="just"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所谓二叉树的层次遍历，是指从二叉树的第一层（根结点）开始，从上至下逐层遍历，在同一层中，则按从左到右的顺序对结点逐个访问。对于下图所示的二叉树，按层次遍历所得到的结果序列为：</a:t>
            </a:r>
          </a:p>
          <a:p>
            <a:pPr marL="381000" lvl="2" indent="0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A B C D E F G</a:t>
            </a:r>
          </a:p>
          <a:p>
            <a:pPr marL="0" indent="0"/>
            <a:endParaRPr lang="en-US" altLang="zh-CN" sz="2400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609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08748"/>
              </p:ext>
            </p:extLst>
          </p:nvPr>
        </p:nvGraphicFramePr>
        <p:xfrm>
          <a:off x="3002551" y="2487750"/>
          <a:ext cx="5827939" cy="390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位图图像" r:id="rId3" imgW="4734586" imgH="2381582" progId="Paint.Picture">
                  <p:embed/>
                </p:oleObj>
              </mc:Choice>
              <mc:Fallback>
                <p:oleObj name="位图图像" r:id="rId3" imgW="4734586" imgH="2381582" progId="Paint.Picture">
                  <p:embed/>
                  <p:pic>
                    <p:nvPicPr>
                      <p:cNvPr id="609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899" b="26401"/>
                      <a:stretch>
                        <a:fillRect/>
                      </a:stretch>
                    </p:blipFill>
                    <p:spPr bwMode="auto">
                      <a:xfrm>
                        <a:off x="3002551" y="2487750"/>
                        <a:ext cx="5827939" cy="3904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9204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429D-FD67-4500-9624-8585EF72D0D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838200" y="249555"/>
            <a:ext cx="10722429" cy="422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81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队列</a:t>
            </a:r>
            <a:r>
              <a:rPr kumimoji="0"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的使用</a:t>
            </a: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由层次遍历的定义可以推知，在进行层次遍历时，对一层结点访问完后，再按照它们的访问次序对各个结点的左孩子和右孩子顺序访问，这样一层一层进行，先遇到的结点先访问，这与队列的操作原则比较吻合。因此，在进行层次遍历时，可设置一个队列结构，遍历从二叉树的根结点开始，首先将根结点指针入队列，然后从对头取出一个元素，每取一个元素，执行下面两个操作：</a:t>
            </a: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⑴访问该元素所指结点；</a:t>
            </a: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⑵若该元素所指结点的左、右孩子结点非空，则将该元素所指结点的左孩子指针和右孩子指针顺序入队。</a:t>
            </a: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此过程不断进行，当队列为空时，二叉树的层次遍历结束。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8199" y="4570604"/>
            <a:ext cx="10722429" cy="137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11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：在下面的层次遍历算法中，一维数组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Queue[MAXNODE]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实现队列的空间，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front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rear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分别做队头和队尾指针，队头指针指向当前队头元素的前一位置，队空时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front==rear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，不空时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</a:rPr>
              <a:t>front&gt;rear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48216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644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楷体_GB2312</vt:lpstr>
      <vt:lpstr>隶书</vt:lpstr>
      <vt:lpstr>Arial</vt:lpstr>
      <vt:lpstr>Wingdings</vt:lpstr>
      <vt:lpstr>Office 主题​​</vt:lpstr>
      <vt:lpstr>位图图像</vt:lpstr>
      <vt:lpstr>二叉树的遍历 非递归算法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DrW</dc:creator>
  <cp:lastModifiedBy>DrW</cp:lastModifiedBy>
  <cp:revision>13</cp:revision>
  <dcterms:created xsi:type="dcterms:W3CDTF">2019-11-05T02:59:56Z</dcterms:created>
  <dcterms:modified xsi:type="dcterms:W3CDTF">2020-09-14T02:18:46Z</dcterms:modified>
</cp:coreProperties>
</file>