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4"/>
  </p:notesMasterIdLst>
  <p:sldIdLst>
    <p:sldId id="415" r:id="rId2"/>
    <p:sldId id="358" r:id="rId3"/>
    <p:sldId id="354" r:id="rId4"/>
    <p:sldId id="626" r:id="rId5"/>
    <p:sldId id="630" r:id="rId6"/>
    <p:sldId id="664" r:id="rId7"/>
    <p:sldId id="629" r:id="rId8"/>
    <p:sldId id="357" r:id="rId9"/>
    <p:sldId id="302" r:id="rId10"/>
    <p:sldId id="631" r:id="rId11"/>
    <p:sldId id="632" r:id="rId12"/>
    <p:sldId id="633" r:id="rId13"/>
    <p:sldId id="634" r:id="rId14"/>
    <p:sldId id="636" r:id="rId15"/>
    <p:sldId id="635" r:id="rId16"/>
    <p:sldId id="637" r:id="rId17"/>
    <p:sldId id="638" r:id="rId18"/>
    <p:sldId id="639" r:id="rId19"/>
    <p:sldId id="641" r:id="rId20"/>
    <p:sldId id="642" r:id="rId21"/>
    <p:sldId id="643" r:id="rId22"/>
    <p:sldId id="644" r:id="rId23"/>
    <p:sldId id="645" r:id="rId24"/>
    <p:sldId id="647" r:id="rId25"/>
    <p:sldId id="648" r:id="rId26"/>
    <p:sldId id="654" r:id="rId27"/>
    <p:sldId id="364" r:id="rId28"/>
    <p:sldId id="368" r:id="rId29"/>
    <p:sldId id="369" r:id="rId30"/>
    <p:sldId id="649" r:id="rId31"/>
    <p:sldId id="650" r:id="rId32"/>
    <p:sldId id="651" r:id="rId33"/>
    <p:sldId id="421" r:id="rId34"/>
    <p:sldId id="652" r:id="rId35"/>
    <p:sldId id="314" r:id="rId36"/>
    <p:sldId id="452" r:id="rId37"/>
    <p:sldId id="427" r:id="rId38"/>
    <p:sldId id="655" r:id="rId39"/>
    <p:sldId id="372" r:id="rId40"/>
    <p:sldId id="392" r:id="rId41"/>
    <p:sldId id="393" r:id="rId42"/>
    <p:sldId id="398" r:id="rId43"/>
    <p:sldId id="656" r:id="rId44"/>
    <p:sldId id="428" r:id="rId45"/>
    <p:sldId id="429" r:id="rId46"/>
    <p:sldId id="657" r:id="rId47"/>
    <p:sldId id="658" r:id="rId48"/>
    <p:sldId id="659" r:id="rId49"/>
    <p:sldId id="660" r:id="rId50"/>
    <p:sldId id="661" r:id="rId51"/>
    <p:sldId id="662" r:id="rId52"/>
    <p:sldId id="281" r:id="rId53"/>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14E4DFF-99F8-48A8-B24D-A2657320EB1E}">
          <p14:sldIdLst>
            <p14:sldId id="415"/>
            <p14:sldId id="358"/>
            <p14:sldId id="354"/>
            <p14:sldId id="626"/>
            <p14:sldId id="630"/>
            <p14:sldId id="664"/>
            <p14:sldId id="629"/>
          </p14:sldIdLst>
        </p14:section>
        <p14:section name="尾插" id="{B57D9D51-5516-43FC-AE5F-C36591036C51}">
          <p14:sldIdLst>
            <p14:sldId id="357"/>
            <p14:sldId id="302"/>
            <p14:sldId id="631"/>
            <p14:sldId id="632"/>
            <p14:sldId id="633"/>
            <p14:sldId id="634"/>
            <p14:sldId id="636"/>
            <p14:sldId id="635"/>
          </p14:sldIdLst>
        </p14:section>
        <p14:section name="头插" id="{DC1457A3-2F8C-41FA-B158-6354B09140CF}">
          <p14:sldIdLst>
            <p14:sldId id="637"/>
            <p14:sldId id="638"/>
          </p14:sldIdLst>
        </p14:section>
        <p14:section name="有序插" id="{82BF4DC3-666D-4122-89DC-062782BB61EC}">
          <p14:sldIdLst>
            <p14:sldId id="639"/>
            <p14:sldId id="641"/>
            <p14:sldId id="642"/>
          </p14:sldIdLst>
        </p14:section>
        <p14:section name="删除节点" id="{FCF00BD0-21FA-4673-BEC5-F499B1D4BCEA}">
          <p14:sldIdLst>
            <p14:sldId id="643"/>
            <p14:sldId id="644"/>
            <p14:sldId id="645"/>
            <p14:sldId id="647"/>
            <p14:sldId id="648"/>
            <p14:sldId id="654"/>
          </p14:sldIdLst>
        </p14:section>
        <p14:section name="链表遍历" id="{7262F7BC-6DDD-4863-9BA7-2A46DBD779AD}">
          <p14:sldIdLst>
            <p14:sldId id="364"/>
            <p14:sldId id="368"/>
            <p14:sldId id="369"/>
            <p14:sldId id="649"/>
            <p14:sldId id="650"/>
            <p14:sldId id="651"/>
          </p14:sldIdLst>
        </p14:section>
        <p14:section name="链表检索" id="{38B9B9A0-0524-45FE-9EAF-CF40AA8C767E}">
          <p14:sldIdLst>
            <p14:sldId id="421"/>
            <p14:sldId id="652"/>
          </p14:sldIdLst>
        </p14:section>
        <p14:section name="逆序" id="{B59AF888-AF2C-4754-9786-660FD80B7381}">
          <p14:sldIdLst>
            <p14:sldId id="314"/>
            <p14:sldId id="452"/>
            <p14:sldId id="427"/>
            <p14:sldId id="655"/>
          </p14:sldIdLst>
        </p14:section>
        <p14:section name="链表归并" id="{CB9EB5DC-AB85-48E7-9DD9-195A366ED47A}">
          <p14:sldIdLst>
            <p14:sldId id="372"/>
            <p14:sldId id="392"/>
            <p14:sldId id="393"/>
            <p14:sldId id="398"/>
            <p14:sldId id="656"/>
          </p14:sldIdLst>
        </p14:section>
        <p14:section name="环形链表" id="{041138F6-C3BA-40F4-9BF7-01E089FC61FA}">
          <p14:sldIdLst>
            <p14:sldId id="428"/>
            <p14:sldId id="429"/>
            <p14:sldId id="657"/>
            <p14:sldId id="658"/>
            <p14:sldId id="659"/>
            <p14:sldId id="660"/>
            <p14:sldId id="661"/>
            <p14:sldId id="662"/>
            <p14:sldId id="281"/>
          </p14:sldIdLst>
        </p14:section>
      </p14:sectionLst>
    </p:ex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CC"/>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0" d="100"/>
          <a:sy n="90" d="100"/>
        </p:scale>
        <p:origin x="825" y="33"/>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A721809-F922-469E-89D7-7E2041EE2479}"/>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FABA780C-92E5-4936-B54F-9D3D1B185566}"/>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2669B904-59FB-4CF6-BCE6-A153A8F60961}"/>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9C033E08-2D14-4FC4-8919-D0C52FBDC03A}"/>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AAC8874-52D5-44AA-835D-9C9DD6F0F905}"/>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60B893DC-E978-4140-AE35-FE20E5CB7A1B}"/>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D64C6CD-A365-4E05-9D6E-8B2695FBCFDC}"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5BBB3C7-85D8-472E-A6B1-1F004B8AD1A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18EEBBAA-4EE9-47F1-91E5-178D35541B3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41A9D2C-8B42-4A7F-A86C-1D249327F5B2}"/>
              </a:ext>
            </a:extLst>
          </p:cNvPr>
          <p:cNvSpPr>
            <a:spLocks noGrp="1"/>
          </p:cNvSpPr>
          <p:nvPr>
            <p:ph type="sldNum" sz="quarter" idx="12"/>
          </p:nvPr>
        </p:nvSpPr>
        <p:spPr/>
        <p:txBody>
          <a:bodyPr/>
          <a:lstStyle>
            <a:lvl1pPr>
              <a:defRPr/>
            </a:lvl1pPr>
          </a:lstStyle>
          <a:p>
            <a:pPr>
              <a:defRPr/>
            </a:pPr>
            <a:fld id="{F456075A-36BB-465E-B615-6556BF929AF0}" type="slidenum">
              <a:rPr lang="en-US" altLang="x-none"/>
              <a:pPr>
                <a:defRPr/>
              </a:pPr>
              <a:t>‹#›</a:t>
            </a:fld>
            <a:endParaRPr lang="en-US" altLang="x-none"/>
          </a:p>
        </p:txBody>
      </p:sp>
    </p:spTree>
    <p:extLst>
      <p:ext uri="{BB962C8B-B14F-4D97-AF65-F5344CB8AC3E}">
        <p14:creationId xmlns:p14="http://schemas.microsoft.com/office/powerpoint/2010/main" val="3238693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61B06F7-8BF1-437C-9A8B-B15FEC93420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FBB1744-3751-4493-86EF-8E8626974F7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939C8D0-75F8-4092-86D0-5F8A9C9CC5A9}"/>
              </a:ext>
            </a:extLst>
          </p:cNvPr>
          <p:cNvSpPr>
            <a:spLocks noGrp="1"/>
          </p:cNvSpPr>
          <p:nvPr>
            <p:ph type="sldNum" sz="quarter" idx="12"/>
          </p:nvPr>
        </p:nvSpPr>
        <p:spPr/>
        <p:txBody>
          <a:bodyPr/>
          <a:lstStyle>
            <a:lvl1pPr>
              <a:defRPr/>
            </a:lvl1pPr>
          </a:lstStyle>
          <a:p>
            <a:pPr>
              <a:defRPr/>
            </a:pPr>
            <a:fld id="{1DD2B9EE-61D9-4FD2-895A-BB231AAF39FA}" type="slidenum">
              <a:rPr lang="en-US" altLang="x-none"/>
              <a:pPr>
                <a:defRPr/>
              </a:pPr>
              <a:t>‹#›</a:t>
            </a:fld>
            <a:endParaRPr lang="en-US" altLang="x-none"/>
          </a:p>
        </p:txBody>
      </p:sp>
    </p:spTree>
    <p:extLst>
      <p:ext uri="{BB962C8B-B14F-4D97-AF65-F5344CB8AC3E}">
        <p14:creationId xmlns:p14="http://schemas.microsoft.com/office/powerpoint/2010/main" val="36475990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DC11F46C-C116-4024-A6B6-E5AFD0E21F9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578BB7F-6B64-44AA-B038-A2B663A66E04}"/>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9E67495-1759-4834-AADA-9BE4459D24FC}"/>
              </a:ext>
            </a:extLst>
          </p:cNvPr>
          <p:cNvSpPr>
            <a:spLocks noGrp="1"/>
          </p:cNvSpPr>
          <p:nvPr>
            <p:ph type="sldNum" sz="quarter" idx="12"/>
          </p:nvPr>
        </p:nvSpPr>
        <p:spPr/>
        <p:txBody>
          <a:bodyPr/>
          <a:lstStyle>
            <a:lvl1pPr>
              <a:defRPr/>
            </a:lvl1pPr>
          </a:lstStyle>
          <a:p>
            <a:pPr>
              <a:defRPr/>
            </a:pPr>
            <a:fld id="{72953DB9-C109-44E9-9548-53C54DD40359}" type="slidenum">
              <a:rPr lang="en-US" altLang="x-none"/>
              <a:pPr>
                <a:defRPr/>
              </a:pPr>
              <a:t>‹#›</a:t>
            </a:fld>
            <a:endParaRPr lang="en-US" altLang="x-none"/>
          </a:p>
        </p:txBody>
      </p:sp>
    </p:spTree>
    <p:extLst>
      <p:ext uri="{BB962C8B-B14F-4D97-AF65-F5344CB8AC3E}">
        <p14:creationId xmlns:p14="http://schemas.microsoft.com/office/powerpoint/2010/main" val="31603420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477D741-B1A4-4F19-8E4A-16B70CE5D040}"/>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785F6F8-43D6-4359-BFEF-B3C9134D41C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FA9E97B3-5236-4ECA-A7C5-06FDCC3BC437}"/>
              </a:ext>
            </a:extLst>
          </p:cNvPr>
          <p:cNvSpPr>
            <a:spLocks noGrp="1"/>
          </p:cNvSpPr>
          <p:nvPr>
            <p:ph type="sldNum" sz="quarter" idx="12"/>
          </p:nvPr>
        </p:nvSpPr>
        <p:spPr/>
        <p:txBody>
          <a:bodyPr/>
          <a:lstStyle>
            <a:lvl1pPr>
              <a:defRPr/>
            </a:lvl1pPr>
          </a:lstStyle>
          <a:p>
            <a:pPr>
              <a:defRPr/>
            </a:pPr>
            <a:fld id="{500162EF-7264-4E62-A7FF-01F081F43C1F}" type="slidenum">
              <a:rPr lang="en-US" altLang="x-none"/>
              <a:pPr>
                <a:defRPr/>
              </a:pPr>
              <a:t>‹#›</a:t>
            </a:fld>
            <a:endParaRPr lang="en-US" altLang="x-none"/>
          </a:p>
        </p:txBody>
      </p:sp>
    </p:spTree>
    <p:extLst>
      <p:ext uri="{BB962C8B-B14F-4D97-AF65-F5344CB8AC3E}">
        <p14:creationId xmlns:p14="http://schemas.microsoft.com/office/powerpoint/2010/main" val="3676133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0333FFDF-C878-4B06-A4F0-5CFFDBA859E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953BE1B-C3EC-44AB-BEA9-27B6F5DCF501}"/>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C59EC15-76CE-4B98-9E2D-D0BCBE5ABEE0}"/>
              </a:ext>
            </a:extLst>
          </p:cNvPr>
          <p:cNvSpPr>
            <a:spLocks noGrp="1"/>
          </p:cNvSpPr>
          <p:nvPr>
            <p:ph type="sldNum" sz="quarter" idx="12"/>
          </p:nvPr>
        </p:nvSpPr>
        <p:spPr/>
        <p:txBody>
          <a:bodyPr/>
          <a:lstStyle>
            <a:lvl1pPr>
              <a:defRPr/>
            </a:lvl1pPr>
          </a:lstStyle>
          <a:p>
            <a:pPr>
              <a:defRPr/>
            </a:pPr>
            <a:fld id="{A721E494-3D97-4F7A-A179-E06A5BCB6A78}" type="slidenum">
              <a:rPr lang="en-US" altLang="x-none"/>
              <a:pPr>
                <a:defRPr/>
              </a:pPr>
              <a:t>‹#›</a:t>
            </a:fld>
            <a:endParaRPr lang="en-US" altLang="x-none"/>
          </a:p>
        </p:txBody>
      </p:sp>
    </p:spTree>
    <p:extLst>
      <p:ext uri="{BB962C8B-B14F-4D97-AF65-F5344CB8AC3E}">
        <p14:creationId xmlns:p14="http://schemas.microsoft.com/office/powerpoint/2010/main" val="13587774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4E05BBC-E091-472C-818A-5606A45D8B52}"/>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EF1C5367-574D-4635-8234-9C562A15050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78E5A1FC-6FA3-484D-8CAC-705EF98B1A3A}"/>
              </a:ext>
            </a:extLst>
          </p:cNvPr>
          <p:cNvSpPr>
            <a:spLocks noGrp="1"/>
          </p:cNvSpPr>
          <p:nvPr>
            <p:ph type="sldNum" sz="quarter" idx="12"/>
          </p:nvPr>
        </p:nvSpPr>
        <p:spPr/>
        <p:txBody>
          <a:bodyPr/>
          <a:lstStyle>
            <a:lvl1pPr>
              <a:defRPr/>
            </a:lvl1pPr>
          </a:lstStyle>
          <a:p>
            <a:pPr>
              <a:defRPr/>
            </a:pPr>
            <a:fld id="{40CEE90E-B22B-465E-AF5B-466A809985F3}" type="slidenum">
              <a:rPr lang="en-US" altLang="x-none"/>
              <a:pPr>
                <a:defRPr/>
              </a:pPr>
              <a:t>‹#›</a:t>
            </a:fld>
            <a:endParaRPr lang="en-US" altLang="x-none"/>
          </a:p>
        </p:txBody>
      </p:sp>
    </p:spTree>
    <p:extLst>
      <p:ext uri="{BB962C8B-B14F-4D97-AF65-F5344CB8AC3E}">
        <p14:creationId xmlns:p14="http://schemas.microsoft.com/office/powerpoint/2010/main" val="10569594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4FBEC0A1-C5CE-42E3-BECA-3F8867733A60}"/>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B778C954-A92D-48AB-A94A-81C8D6DC4163}"/>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EA8D3229-90F1-4BAC-AC0C-2F6BDBCFC6FE}"/>
              </a:ext>
            </a:extLst>
          </p:cNvPr>
          <p:cNvSpPr>
            <a:spLocks noGrp="1"/>
          </p:cNvSpPr>
          <p:nvPr>
            <p:ph type="sldNum" sz="quarter" idx="12"/>
          </p:nvPr>
        </p:nvSpPr>
        <p:spPr/>
        <p:txBody>
          <a:bodyPr/>
          <a:lstStyle>
            <a:lvl1pPr>
              <a:defRPr/>
            </a:lvl1pPr>
          </a:lstStyle>
          <a:p>
            <a:pPr>
              <a:defRPr/>
            </a:pPr>
            <a:fld id="{56D6ED6A-BC8A-4F6E-BFBF-F47CE4F6FE5A}" type="slidenum">
              <a:rPr lang="en-US" altLang="x-none"/>
              <a:pPr>
                <a:defRPr/>
              </a:pPr>
              <a:t>‹#›</a:t>
            </a:fld>
            <a:endParaRPr lang="en-US" altLang="x-none"/>
          </a:p>
        </p:txBody>
      </p:sp>
    </p:spTree>
    <p:extLst>
      <p:ext uri="{BB962C8B-B14F-4D97-AF65-F5344CB8AC3E}">
        <p14:creationId xmlns:p14="http://schemas.microsoft.com/office/powerpoint/2010/main" val="2089422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551875E-C40A-4CE7-8098-70446C6249B7}"/>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CCAAC658-1594-4DF1-AB17-F718A3802D29}"/>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D673351D-3DA0-4BE0-ACCC-A641BEC61DC3}"/>
              </a:ext>
            </a:extLst>
          </p:cNvPr>
          <p:cNvSpPr>
            <a:spLocks noGrp="1"/>
          </p:cNvSpPr>
          <p:nvPr>
            <p:ph type="sldNum" sz="quarter" idx="12"/>
          </p:nvPr>
        </p:nvSpPr>
        <p:spPr/>
        <p:txBody>
          <a:bodyPr/>
          <a:lstStyle>
            <a:lvl1pPr>
              <a:defRPr/>
            </a:lvl1pPr>
          </a:lstStyle>
          <a:p>
            <a:pPr>
              <a:defRPr/>
            </a:pPr>
            <a:fld id="{9D181FF1-6078-4322-A670-FB31035B4E70}" type="slidenum">
              <a:rPr lang="en-US" altLang="x-none"/>
              <a:pPr>
                <a:defRPr/>
              </a:pPr>
              <a:t>‹#›</a:t>
            </a:fld>
            <a:endParaRPr lang="en-US" altLang="x-none"/>
          </a:p>
        </p:txBody>
      </p:sp>
    </p:spTree>
    <p:extLst>
      <p:ext uri="{BB962C8B-B14F-4D97-AF65-F5344CB8AC3E}">
        <p14:creationId xmlns:p14="http://schemas.microsoft.com/office/powerpoint/2010/main" val="41791581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4797C7-EDA0-4668-AD11-5C6035F6057D}"/>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B892DF16-25EC-4D1D-9D4E-649006173170}"/>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6CBA3921-E7F8-497F-BDB0-E27A3F889FBF}"/>
              </a:ext>
            </a:extLst>
          </p:cNvPr>
          <p:cNvSpPr>
            <a:spLocks noGrp="1"/>
          </p:cNvSpPr>
          <p:nvPr>
            <p:ph type="sldNum" sz="quarter" idx="12"/>
          </p:nvPr>
        </p:nvSpPr>
        <p:spPr/>
        <p:txBody>
          <a:bodyPr/>
          <a:lstStyle>
            <a:lvl1pPr>
              <a:defRPr/>
            </a:lvl1pPr>
          </a:lstStyle>
          <a:p>
            <a:pPr>
              <a:defRPr/>
            </a:pPr>
            <a:fld id="{9069CB4D-65FF-4D11-9ED8-CFE65E5412CB}" type="slidenum">
              <a:rPr lang="en-US" altLang="x-none"/>
              <a:pPr>
                <a:defRPr/>
              </a:pPr>
              <a:t>‹#›</a:t>
            </a:fld>
            <a:endParaRPr lang="en-US" altLang="x-none"/>
          </a:p>
        </p:txBody>
      </p:sp>
    </p:spTree>
    <p:extLst>
      <p:ext uri="{BB962C8B-B14F-4D97-AF65-F5344CB8AC3E}">
        <p14:creationId xmlns:p14="http://schemas.microsoft.com/office/powerpoint/2010/main" val="2418262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321C5F2-3079-4C09-8E65-08B20B996D69}"/>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323E592C-8F9C-412B-A8B3-4094E1FB4051}"/>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F34938CC-02DD-402A-904F-B1379F6AA1AD}"/>
              </a:ext>
            </a:extLst>
          </p:cNvPr>
          <p:cNvSpPr>
            <a:spLocks noGrp="1"/>
          </p:cNvSpPr>
          <p:nvPr>
            <p:ph type="sldNum" sz="quarter" idx="12"/>
          </p:nvPr>
        </p:nvSpPr>
        <p:spPr/>
        <p:txBody>
          <a:bodyPr/>
          <a:lstStyle>
            <a:lvl1pPr>
              <a:defRPr/>
            </a:lvl1pPr>
          </a:lstStyle>
          <a:p>
            <a:pPr>
              <a:defRPr/>
            </a:pPr>
            <a:fld id="{C5313021-8016-483B-8FA9-0E3C04A126FB}" type="slidenum">
              <a:rPr lang="en-US" altLang="x-none"/>
              <a:pPr>
                <a:defRPr/>
              </a:pPr>
              <a:t>‹#›</a:t>
            </a:fld>
            <a:endParaRPr lang="en-US" altLang="x-none"/>
          </a:p>
        </p:txBody>
      </p:sp>
    </p:spTree>
    <p:extLst>
      <p:ext uri="{BB962C8B-B14F-4D97-AF65-F5344CB8AC3E}">
        <p14:creationId xmlns:p14="http://schemas.microsoft.com/office/powerpoint/2010/main" val="1446703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E30E3D23-F0CD-4EE8-9E98-3AE8324D808E}"/>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D472BF4-5225-474D-803D-74DA5F76FBD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30507615-1021-4734-8706-7437FB0B00FD}"/>
              </a:ext>
            </a:extLst>
          </p:cNvPr>
          <p:cNvSpPr>
            <a:spLocks noGrp="1"/>
          </p:cNvSpPr>
          <p:nvPr>
            <p:ph type="sldNum" sz="quarter" idx="12"/>
          </p:nvPr>
        </p:nvSpPr>
        <p:spPr/>
        <p:txBody>
          <a:bodyPr/>
          <a:lstStyle>
            <a:lvl1pPr>
              <a:defRPr/>
            </a:lvl1pPr>
          </a:lstStyle>
          <a:p>
            <a:pPr>
              <a:defRPr/>
            </a:pPr>
            <a:fld id="{589DEEAE-5735-43D4-A215-B435B750D7F7}" type="slidenum">
              <a:rPr lang="en-US" altLang="x-none"/>
              <a:pPr>
                <a:defRPr/>
              </a:pPr>
              <a:t>‹#›</a:t>
            </a:fld>
            <a:endParaRPr lang="en-US" altLang="x-none"/>
          </a:p>
        </p:txBody>
      </p:sp>
    </p:spTree>
    <p:extLst>
      <p:ext uri="{BB962C8B-B14F-4D97-AF65-F5344CB8AC3E}">
        <p14:creationId xmlns:p14="http://schemas.microsoft.com/office/powerpoint/2010/main" val="13064041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7402DB4-8D43-43E9-B590-3AA1370CA1FE}"/>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7EF841C5-76C0-41C8-BDCE-061918E099E9}"/>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2AF3DE4-0F54-49C9-AD8F-C7E36926CC47}"/>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BF5C0D2B-F238-4CB0-A1A4-2DAE65834C89}"/>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81BBDD86-59F3-4DD0-8279-C2945FC18C3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DCB94BE1-E5C3-4051-8D4E-303F18139C16}"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D9E9953B-2039-4032-AF13-1EC95E72D5B0}"/>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25DD2675-64DA-42FD-B29E-5D74ACAD7E57}"/>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0">
                  <a:latin typeface="Times New Roman" panose="02020603050405020304" pitchFamily="18" charset="0"/>
                </a:rPr>
                <a:t>                  </a:t>
              </a:r>
            </a:p>
          </p:txBody>
        </p:sp>
        <p:sp>
          <p:nvSpPr>
            <p:cNvPr id="1036" name="Line 9">
              <a:extLst>
                <a:ext uri="{FF2B5EF4-FFF2-40B4-BE49-F238E27FC236}">
                  <a16:creationId xmlns:a16="http://schemas.microsoft.com/office/drawing/2014/main" id="{4B9EE589-F35C-4AAE-A5B5-05B7F4F9FDBE}"/>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8B9E7C34-E79B-4792-8983-A878D9363433}"/>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3F1403FF-96DA-4AC8-9FE7-04AB89E233AC}"/>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3718A52D-6BF8-4011-807C-436F2730E768}"/>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ECDC412F-AAA6-4138-907C-D1DE21051445}"/>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C310785F-057D-418B-93EC-0215E8A837FE}"/>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5599A005-8303-49EE-979F-08248CD423EF}"/>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AD7D2CE9-E180-4B10-8C31-F5B426BCE383}"/>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A74A8A2E-3366-45EB-8B87-B35C8BDB8974}"/>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744F8573-34B9-4EB4-9E8C-B0F6C0F744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49933560-DAEB-4911-AFC4-70819F8F8F74}"/>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51654BA-4206-455C-9D52-B0701B464CCE}"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sp>
        <p:nvSpPr>
          <p:cNvPr id="14339" name="Rectangle 4">
            <a:extLst>
              <a:ext uri="{FF2B5EF4-FFF2-40B4-BE49-F238E27FC236}">
                <a16:creationId xmlns:a16="http://schemas.microsoft.com/office/drawing/2014/main" id="{0B177F57-3955-48F0-8381-EB73266540F6}"/>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dirty="0"/>
              <a:t>12.2  </a:t>
            </a:r>
            <a:r>
              <a:rPr lang="zh-CN" altLang="en-US" b="1" dirty="0"/>
              <a:t>自引用结构</a:t>
            </a:r>
          </a:p>
          <a:p>
            <a:pPr eaLnBrk="1" hangingPunct="1">
              <a:buFontTx/>
              <a:buNone/>
            </a:pPr>
            <a:r>
              <a:rPr lang="en-US" altLang="zh-CN" b="1" dirty="0"/>
              <a:t>12.4  </a:t>
            </a:r>
            <a:r>
              <a:rPr lang="zh-CN" altLang="en-US" b="1" dirty="0"/>
              <a:t>链表</a:t>
            </a:r>
          </a:p>
          <a:p>
            <a:pPr eaLnBrk="1" hangingPunct="1">
              <a:buFontTx/>
              <a:buNone/>
            </a:pPr>
            <a:r>
              <a:rPr lang="zh-CN" altLang="en-US" b="1" dirty="0"/>
              <a:t>    </a:t>
            </a:r>
            <a:r>
              <a:rPr lang="en-US" altLang="zh-CN" b="1" dirty="0"/>
              <a:t>12.4.1 </a:t>
            </a:r>
            <a:r>
              <a:rPr lang="zh-CN" altLang="en-US" b="1" dirty="0"/>
              <a:t>链表结构</a:t>
            </a:r>
          </a:p>
          <a:p>
            <a:pPr eaLnBrk="1" hangingPunct="1">
              <a:buFontTx/>
              <a:buNone/>
            </a:pPr>
            <a:r>
              <a:rPr lang="zh-CN" altLang="en-US" b="1" dirty="0"/>
              <a:t>    </a:t>
            </a:r>
            <a:r>
              <a:rPr lang="en-US" altLang="zh-CN" b="1" dirty="0"/>
              <a:t>12.4.2 </a:t>
            </a:r>
            <a:r>
              <a:rPr lang="zh-CN" altLang="en-US" b="1" dirty="0"/>
              <a:t>链表的创建、节点的插入和删除</a:t>
            </a:r>
          </a:p>
          <a:p>
            <a:pPr eaLnBrk="1" hangingPunct="1">
              <a:buFontTx/>
              <a:buNone/>
            </a:pPr>
            <a:r>
              <a:rPr lang="zh-CN" altLang="en-US" b="1" dirty="0"/>
              <a:t>    </a:t>
            </a:r>
            <a:r>
              <a:rPr lang="en-US" altLang="zh-CN" b="1" dirty="0"/>
              <a:t>12.4.3 </a:t>
            </a:r>
            <a:r>
              <a:rPr lang="zh-CN" altLang="en-US" b="1" dirty="0"/>
              <a:t>链表基本操作</a:t>
            </a:r>
          </a:p>
        </p:txBody>
      </p:sp>
      <p:sp>
        <p:nvSpPr>
          <p:cNvPr id="14340" name="Rectangle 5">
            <a:extLst>
              <a:ext uri="{FF2B5EF4-FFF2-40B4-BE49-F238E27FC236}">
                <a16:creationId xmlns:a16="http://schemas.microsoft.com/office/drawing/2014/main" id="{893ED510-72A4-47ED-8327-6F435430F312}"/>
              </a:ext>
            </a:extLst>
          </p:cNvPr>
          <p:cNvSpPr>
            <a:spLocks noGrp="1" noChangeArrowheads="1"/>
          </p:cNvSpPr>
          <p:nvPr>
            <p:ph type="title" idx="4294967295"/>
          </p:nvPr>
        </p:nvSpPr>
        <p:spPr>
          <a:xfrm>
            <a:off x="1263650" y="404813"/>
            <a:ext cx="7485063" cy="720725"/>
          </a:xfrm>
        </p:spPr>
        <p:txBody>
          <a:bodyPr/>
          <a:lstStyle/>
          <a:p>
            <a:pPr eaLnBrk="1" hangingPunct="1"/>
            <a:r>
              <a:rPr lang="zh-CN" altLang="en-US" b="1">
                <a:latin typeface="微软雅黑" panose="020B0503020204020204" pitchFamily="34" charset="-122"/>
                <a:ea typeface="微软雅黑" panose="020B0503020204020204" pitchFamily="34" charset="-122"/>
              </a:rPr>
              <a:t>提纲</a:t>
            </a:r>
          </a:p>
        </p:txBody>
      </p:sp>
      <p:pic>
        <p:nvPicPr>
          <p:cNvPr id="14341" name="Picture 6" descr="页面">
            <a:extLst>
              <a:ext uri="{FF2B5EF4-FFF2-40B4-BE49-F238E27FC236}">
                <a16:creationId xmlns:a16="http://schemas.microsoft.com/office/drawing/2014/main" id="{7298DFC3-20B7-48BC-8398-DF14748C9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7">
            <a:extLst>
              <a:ext uri="{FF2B5EF4-FFF2-40B4-BE49-F238E27FC236}">
                <a16:creationId xmlns:a16="http://schemas.microsoft.com/office/drawing/2014/main" id="{0D594E3C-493D-4184-AB54-2507BA79C877}"/>
              </a:ext>
            </a:extLst>
          </p:cNvPr>
          <p:cNvSpPr txBox="1">
            <a:spLocks noChangeArrowheads="1"/>
          </p:cNvSpPr>
          <p:nvPr/>
        </p:nvSpPr>
        <p:spPr bwMode="auto">
          <a:xfrm>
            <a:off x="755650" y="3413125"/>
            <a:ext cx="6335713"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33">
            <a:extLst>
              <a:ext uri="{FF2B5EF4-FFF2-40B4-BE49-F238E27FC236}">
                <a16:creationId xmlns:a16="http://schemas.microsoft.com/office/drawing/2014/main" id="{9C940483-F973-4DFB-A139-F781117427D3}"/>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－尾插节点</a:t>
            </a:r>
          </a:p>
        </p:txBody>
      </p:sp>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7772400"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		/*</a:t>
            </a:r>
            <a:r>
              <a:rPr lang="zh-CN" altLang="en-US" sz="2000" b="0" dirty="0"/>
              <a:t>在尾节点后链接新节点</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Tree>
    <p:extLst>
      <p:ext uri="{BB962C8B-B14F-4D97-AF65-F5344CB8AC3E}">
        <p14:creationId xmlns:p14="http://schemas.microsoft.com/office/powerpoint/2010/main" val="4406987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11</a:t>
            </a:fld>
            <a:endParaRPr lang="en-US" altLang="zh-CN" sz="1400"/>
          </a:p>
        </p:txBody>
      </p:sp>
      <p:grpSp>
        <p:nvGrpSpPr>
          <p:cNvPr id="159748" name="Group 4">
            <a:extLst>
              <a:ext uri="{FF2B5EF4-FFF2-40B4-BE49-F238E27FC236}">
                <a16:creationId xmlns:a16="http://schemas.microsoft.com/office/drawing/2014/main" id="{F4A49444-3292-4BC0-8109-CB7082AE2D17}"/>
              </a:ext>
            </a:extLst>
          </p:cNvPr>
          <p:cNvGrpSpPr>
            <a:grpSpLocks/>
          </p:cNvGrpSpPr>
          <p:nvPr/>
        </p:nvGrpSpPr>
        <p:grpSpPr bwMode="auto">
          <a:xfrm>
            <a:off x="1263650" y="2144713"/>
            <a:ext cx="990600" cy="466725"/>
            <a:chOff x="624" y="2544"/>
            <a:chExt cx="624" cy="294"/>
          </a:xfrm>
        </p:grpSpPr>
        <p:sp>
          <p:nvSpPr>
            <p:cNvPr id="22584" name="Text Box 5">
              <a:extLst>
                <a:ext uri="{FF2B5EF4-FFF2-40B4-BE49-F238E27FC236}">
                  <a16:creationId xmlns:a16="http://schemas.microsoft.com/office/drawing/2014/main" id="{366EADF4-597B-4170-B772-148A4DA314F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22585" name="Line 6">
              <a:extLst>
                <a:ext uri="{FF2B5EF4-FFF2-40B4-BE49-F238E27FC236}">
                  <a16:creationId xmlns:a16="http://schemas.microsoft.com/office/drawing/2014/main" id="{19D6E01A-059F-4F52-A199-A9DA5F7EAA8C}"/>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760" name="Group 16">
            <a:extLst>
              <a:ext uri="{FF2B5EF4-FFF2-40B4-BE49-F238E27FC236}">
                <a16:creationId xmlns:a16="http://schemas.microsoft.com/office/drawing/2014/main" id="{59CDEB69-8366-49B5-96F5-43B745CEFA84}"/>
              </a:ext>
            </a:extLst>
          </p:cNvPr>
          <p:cNvGrpSpPr>
            <a:grpSpLocks/>
          </p:cNvGrpSpPr>
          <p:nvPr/>
        </p:nvGrpSpPr>
        <p:grpSpPr bwMode="auto">
          <a:xfrm>
            <a:off x="5122863" y="2344738"/>
            <a:ext cx="838200" cy="76200"/>
            <a:chOff x="1104" y="2667"/>
            <a:chExt cx="528" cy="48"/>
          </a:xfrm>
        </p:grpSpPr>
        <p:sp>
          <p:nvSpPr>
            <p:cNvPr id="22580" name="Line 17">
              <a:extLst>
                <a:ext uri="{FF2B5EF4-FFF2-40B4-BE49-F238E27FC236}">
                  <a16:creationId xmlns:a16="http://schemas.microsoft.com/office/drawing/2014/main" id="{FB68CA2C-1EC7-4593-9D06-869E3021F921}"/>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1" name="Oval 18">
              <a:extLst>
                <a:ext uri="{FF2B5EF4-FFF2-40B4-BE49-F238E27FC236}">
                  <a16:creationId xmlns:a16="http://schemas.microsoft.com/office/drawing/2014/main" id="{1EB611B3-0A40-4041-BB29-E1AA8B761BB1}"/>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59765" name="Group 21">
            <a:extLst>
              <a:ext uri="{FF2B5EF4-FFF2-40B4-BE49-F238E27FC236}">
                <a16:creationId xmlns:a16="http://schemas.microsoft.com/office/drawing/2014/main" id="{D2FDBA3E-4884-4B77-B302-8D4FE12BF4AD}"/>
              </a:ext>
            </a:extLst>
          </p:cNvPr>
          <p:cNvGrpSpPr>
            <a:grpSpLocks/>
          </p:cNvGrpSpPr>
          <p:nvPr/>
        </p:nvGrpSpPr>
        <p:grpSpPr bwMode="auto">
          <a:xfrm>
            <a:off x="730250" y="773113"/>
            <a:ext cx="1219200" cy="1371600"/>
            <a:chOff x="432" y="1536"/>
            <a:chExt cx="768" cy="864"/>
          </a:xfrm>
        </p:grpSpPr>
        <p:sp>
          <p:nvSpPr>
            <p:cNvPr id="22575" name="Text Box 22">
              <a:extLst>
                <a:ext uri="{FF2B5EF4-FFF2-40B4-BE49-F238E27FC236}">
                  <a16:creationId xmlns:a16="http://schemas.microsoft.com/office/drawing/2014/main" id="{667E8DC9-993E-4F71-8696-4276A4CF1F6D}"/>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6" name="Text Box 23">
              <a:extLst>
                <a:ext uri="{FF2B5EF4-FFF2-40B4-BE49-F238E27FC236}">
                  <a16:creationId xmlns:a16="http://schemas.microsoft.com/office/drawing/2014/main" id="{7240E8A0-7097-4986-B686-AE11B6DC0CD0}"/>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headPtr</a:t>
              </a:r>
            </a:p>
          </p:txBody>
        </p:sp>
        <p:grpSp>
          <p:nvGrpSpPr>
            <p:cNvPr id="22577" name="Group 24">
              <a:extLst>
                <a:ext uri="{FF2B5EF4-FFF2-40B4-BE49-F238E27FC236}">
                  <a16:creationId xmlns:a16="http://schemas.microsoft.com/office/drawing/2014/main" id="{8FB8B37C-275D-42D2-A6D5-C3272CAC758A}"/>
                </a:ext>
              </a:extLst>
            </p:cNvPr>
            <p:cNvGrpSpPr>
              <a:grpSpLocks/>
            </p:cNvGrpSpPr>
            <p:nvPr/>
          </p:nvGrpSpPr>
          <p:grpSpPr bwMode="auto">
            <a:xfrm>
              <a:off x="768" y="1968"/>
              <a:ext cx="48" cy="432"/>
              <a:chOff x="768" y="1968"/>
              <a:chExt cx="48" cy="432"/>
            </a:xfrm>
          </p:grpSpPr>
          <p:sp>
            <p:nvSpPr>
              <p:cNvPr id="22578" name="Oval 25">
                <a:extLst>
                  <a:ext uri="{FF2B5EF4-FFF2-40B4-BE49-F238E27FC236}">
                    <a16:creationId xmlns:a16="http://schemas.microsoft.com/office/drawing/2014/main" id="{CF1D484F-80F9-405D-B838-792A527256D0}"/>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9" name="Line 26">
                <a:extLst>
                  <a:ext uri="{FF2B5EF4-FFF2-40B4-BE49-F238E27FC236}">
                    <a16:creationId xmlns:a16="http://schemas.microsoft.com/office/drawing/2014/main" id="{2935DE0E-AA09-41A0-8150-F88DA4D2331A}"/>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772" name="Group 28">
            <a:extLst>
              <a:ext uri="{FF2B5EF4-FFF2-40B4-BE49-F238E27FC236}">
                <a16:creationId xmlns:a16="http://schemas.microsoft.com/office/drawing/2014/main" id="{B07E1991-71DD-4CF5-A813-7426E56F5E47}"/>
              </a:ext>
            </a:extLst>
          </p:cNvPr>
          <p:cNvGrpSpPr>
            <a:grpSpLocks/>
          </p:cNvGrpSpPr>
          <p:nvPr/>
        </p:nvGrpSpPr>
        <p:grpSpPr bwMode="auto">
          <a:xfrm>
            <a:off x="5580063" y="773113"/>
            <a:ext cx="1508125" cy="1371600"/>
            <a:chOff x="1794" y="1162"/>
            <a:chExt cx="950" cy="864"/>
          </a:xfrm>
        </p:grpSpPr>
        <p:sp>
          <p:nvSpPr>
            <p:cNvPr id="22570" name="Text Box 29">
              <a:extLst>
                <a:ext uri="{FF2B5EF4-FFF2-40B4-BE49-F238E27FC236}">
                  <a16:creationId xmlns:a16="http://schemas.microsoft.com/office/drawing/2014/main" id="{1917540F-C790-47BA-ACB6-A1A3BDF122D0}"/>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1" name="Text Box 30">
              <a:extLst>
                <a:ext uri="{FF2B5EF4-FFF2-40B4-BE49-F238E27FC236}">
                  <a16:creationId xmlns:a16="http://schemas.microsoft.com/office/drawing/2014/main" id="{88583F5F-AAEA-440E-ADCD-41E2A92609A9}"/>
                </a:ext>
              </a:extLst>
            </p:cNvPr>
            <p:cNvSpPr txBox="1">
              <a:spLocks noChangeArrowheads="1"/>
            </p:cNvSpPr>
            <p:nvPr/>
          </p:nvSpPr>
          <p:spPr bwMode="auto">
            <a:xfrm>
              <a:off x="1794" y="1162"/>
              <a:ext cx="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newPtr</a:t>
              </a:r>
              <a:endParaRPr lang="en-US" altLang="zh-CN" b="0" dirty="0"/>
            </a:p>
          </p:txBody>
        </p:sp>
        <p:grpSp>
          <p:nvGrpSpPr>
            <p:cNvPr id="22572" name="Group 31">
              <a:extLst>
                <a:ext uri="{FF2B5EF4-FFF2-40B4-BE49-F238E27FC236}">
                  <a16:creationId xmlns:a16="http://schemas.microsoft.com/office/drawing/2014/main" id="{298EEBCA-FC65-4FF8-96D0-23A18A24452C}"/>
                </a:ext>
              </a:extLst>
            </p:cNvPr>
            <p:cNvGrpSpPr>
              <a:grpSpLocks/>
            </p:cNvGrpSpPr>
            <p:nvPr/>
          </p:nvGrpSpPr>
          <p:grpSpPr bwMode="auto">
            <a:xfrm>
              <a:off x="2130" y="1594"/>
              <a:ext cx="48" cy="432"/>
              <a:chOff x="768" y="1968"/>
              <a:chExt cx="48" cy="432"/>
            </a:xfrm>
          </p:grpSpPr>
          <p:sp>
            <p:nvSpPr>
              <p:cNvPr id="22573" name="Oval 32">
                <a:extLst>
                  <a:ext uri="{FF2B5EF4-FFF2-40B4-BE49-F238E27FC236}">
                    <a16:creationId xmlns:a16="http://schemas.microsoft.com/office/drawing/2014/main" id="{22E31F6D-82D8-4E62-A313-F4C482DC5871}"/>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4" name="Line 33">
                <a:extLst>
                  <a:ext uri="{FF2B5EF4-FFF2-40B4-BE49-F238E27FC236}">
                    <a16:creationId xmlns:a16="http://schemas.microsoft.com/office/drawing/2014/main" id="{B1487974-0E43-4181-98A2-B58BF1E1CC2D}"/>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778" name="Group 34">
            <a:extLst>
              <a:ext uri="{FF2B5EF4-FFF2-40B4-BE49-F238E27FC236}">
                <a16:creationId xmlns:a16="http://schemas.microsoft.com/office/drawing/2014/main" id="{5A1E6221-EB0C-487E-AC92-0E10DB698519}"/>
              </a:ext>
            </a:extLst>
          </p:cNvPr>
          <p:cNvGrpSpPr>
            <a:grpSpLocks/>
          </p:cNvGrpSpPr>
          <p:nvPr/>
        </p:nvGrpSpPr>
        <p:grpSpPr bwMode="auto">
          <a:xfrm>
            <a:off x="5937250" y="2141538"/>
            <a:ext cx="990600" cy="466725"/>
            <a:chOff x="624" y="2544"/>
            <a:chExt cx="624" cy="294"/>
          </a:xfrm>
        </p:grpSpPr>
        <p:sp>
          <p:nvSpPr>
            <p:cNvPr id="22568" name="Text Box 35">
              <a:extLst>
                <a:ext uri="{FF2B5EF4-FFF2-40B4-BE49-F238E27FC236}">
                  <a16:creationId xmlns:a16="http://schemas.microsoft.com/office/drawing/2014/main" id="{56929801-F004-43AE-806A-696D4912D373}"/>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22569" name="Line 36">
              <a:extLst>
                <a:ext uri="{FF2B5EF4-FFF2-40B4-BE49-F238E27FC236}">
                  <a16:creationId xmlns:a16="http://schemas.microsoft.com/office/drawing/2014/main" id="{C67EF2F2-4CB0-449D-82E0-20FF0AB4AF2F}"/>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824" name="Group 80">
            <a:extLst>
              <a:ext uri="{FF2B5EF4-FFF2-40B4-BE49-F238E27FC236}">
                <a16:creationId xmlns:a16="http://schemas.microsoft.com/office/drawing/2014/main" id="{5A1DA3D5-4038-44D3-BBDA-62839161134F}"/>
              </a:ext>
            </a:extLst>
          </p:cNvPr>
          <p:cNvGrpSpPr>
            <a:grpSpLocks/>
          </p:cNvGrpSpPr>
          <p:nvPr/>
        </p:nvGrpSpPr>
        <p:grpSpPr bwMode="auto">
          <a:xfrm>
            <a:off x="3851275" y="895350"/>
            <a:ext cx="1508125" cy="1238250"/>
            <a:chOff x="2426" y="518"/>
            <a:chExt cx="950" cy="780"/>
          </a:xfrm>
        </p:grpSpPr>
        <p:sp>
          <p:nvSpPr>
            <p:cNvPr id="22564" name="Text Box 46">
              <a:extLst>
                <a:ext uri="{FF2B5EF4-FFF2-40B4-BE49-F238E27FC236}">
                  <a16:creationId xmlns:a16="http://schemas.microsoft.com/office/drawing/2014/main" id="{4CF4E6A3-F74B-4BED-B4CB-49D18F1AFB4F}"/>
                </a:ext>
              </a:extLst>
            </p:cNvPr>
            <p:cNvSpPr txBox="1">
              <a:spLocks noChangeArrowheads="1"/>
            </p:cNvSpPr>
            <p:nvPr/>
          </p:nvSpPr>
          <p:spPr bwMode="auto">
            <a:xfrm>
              <a:off x="2708" y="76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65" name="Text Box 47">
              <a:extLst>
                <a:ext uri="{FF2B5EF4-FFF2-40B4-BE49-F238E27FC236}">
                  <a16:creationId xmlns:a16="http://schemas.microsoft.com/office/drawing/2014/main" id="{9FCC89BE-BD16-4AE0-A374-2754805CF9DC}"/>
                </a:ext>
              </a:extLst>
            </p:cNvPr>
            <p:cNvSpPr txBox="1">
              <a:spLocks noChangeArrowheads="1"/>
            </p:cNvSpPr>
            <p:nvPr/>
          </p:nvSpPr>
          <p:spPr bwMode="auto">
            <a:xfrm>
              <a:off x="2426" y="518"/>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r>
                <a:rPr lang="en-US" altLang="zh-CN" b="0" dirty="0" err="1"/>
                <a:t>lastPtr</a:t>
              </a:r>
              <a:endParaRPr lang="en-US" altLang="zh-CN" b="0" dirty="0"/>
            </a:p>
          </p:txBody>
        </p:sp>
        <p:sp>
          <p:nvSpPr>
            <p:cNvPr id="22566" name="Oval 49">
              <a:extLst>
                <a:ext uri="{FF2B5EF4-FFF2-40B4-BE49-F238E27FC236}">
                  <a16:creationId xmlns:a16="http://schemas.microsoft.com/office/drawing/2014/main" id="{8FD8DFDE-0A74-463D-969A-AFB235872D23}"/>
                </a:ext>
              </a:extLst>
            </p:cNvPr>
            <p:cNvSpPr>
              <a:spLocks noChangeArrowheads="1"/>
            </p:cNvSpPr>
            <p:nvPr/>
          </p:nvSpPr>
          <p:spPr bwMode="auto">
            <a:xfrm>
              <a:off x="2852" y="90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95" name="Line 51">
              <a:extLst>
                <a:ext uri="{FF2B5EF4-FFF2-40B4-BE49-F238E27FC236}">
                  <a16:creationId xmlns:a16="http://schemas.microsoft.com/office/drawing/2014/main" id="{6CBF55F9-EFC6-4F59-B70C-C972D714A633}"/>
                </a:ext>
              </a:extLst>
            </p:cNvPr>
            <p:cNvSpPr>
              <a:spLocks noChangeShapeType="1"/>
            </p:cNvSpPr>
            <p:nvPr/>
          </p:nvSpPr>
          <p:spPr bwMode="auto">
            <a:xfrm flipV="1">
              <a:off x="2879" y="935"/>
              <a:ext cx="0" cy="363"/>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467519" y="3098701"/>
            <a:ext cx="8351837" cy="193899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为了让新增节点能方便地追加到链表尾节点后面，可以设计一个尾指针</a:t>
            </a:r>
            <a:r>
              <a:rPr lang="en-US" altLang="zh-CN" dirty="0" err="1"/>
              <a:t>lastPtr</a:t>
            </a:r>
            <a:r>
              <a:rPr lang="zh-CN" altLang="en-US" dirty="0"/>
              <a:t>来指向链表尾节点；</a:t>
            </a:r>
          </a:p>
          <a:p>
            <a:pPr>
              <a:spcBef>
                <a:spcPct val="50000"/>
              </a:spcBef>
              <a:defRPr/>
            </a:pPr>
            <a:r>
              <a:rPr lang="zh-CN" altLang="en-US" dirty="0"/>
              <a:t>    追加过程为：</a:t>
            </a:r>
            <a:r>
              <a:rPr lang="en-US" altLang="zh-CN" dirty="0" err="1"/>
              <a:t>lastPtr</a:t>
            </a:r>
            <a:r>
              <a:rPr lang="en-US" altLang="zh-CN" dirty="0"/>
              <a:t>-&gt;</a:t>
            </a:r>
            <a:r>
              <a:rPr lang="en-US" altLang="zh-CN" dirty="0" err="1"/>
              <a:t>nextPtr</a:t>
            </a:r>
            <a:r>
              <a:rPr lang="en-US" altLang="zh-CN" dirty="0"/>
              <a:t>=</a:t>
            </a:r>
            <a:r>
              <a:rPr lang="en-US" altLang="zh-CN" dirty="0" err="1"/>
              <a:t>newPtr</a:t>
            </a:r>
            <a:r>
              <a:rPr lang="en-US" altLang="zh-CN" dirty="0"/>
              <a:t>;</a:t>
            </a:r>
          </a:p>
          <a:p>
            <a:pPr>
              <a:spcBef>
                <a:spcPct val="50000"/>
              </a:spcBef>
              <a:defRPr/>
            </a:pPr>
            <a:r>
              <a:rPr lang="en-US" altLang="zh-CN" dirty="0"/>
              <a:t>    </a:t>
            </a:r>
            <a:r>
              <a:rPr lang="zh-CN" altLang="en-US" dirty="0"/>
              <a:t>修正</a:t>
            </a:r>
            <a:r>
              <a:rPr lang="en-US" altLang="zh-CN" dirty="0" err="1"/>
              <a:t>lastPtr</a:t>
            </a:r>
            <a:r>
              <a:rPr lang="zh-CN" altLang="en-US" dirty="0"/>
              <a:t>，使之指向链表尾节点：</a:t>
            </a:r>
            <a:r>
              <a:rPr lang="en-US" altLang="zh-CN" dirty="0" err="1"/>
              <a:t>lastPtr</a:t>
            </a:r>
            <a:r>
              <a:rPr lang="en-US" altLang="zh-CN" dirty="0"/>
              <a:t>=</a:t>
            </a:r>
            <a:r>
              <a:rPr lang="en-US" altLang="zh-CN" dirty="0" err="1"/>
              <a:t>newPtr</a:t>
            </a:r>
            <a:r>
              <a:rPr lang="zh-CN" altLang="en-US" dirty="0"/>
              <a:t>；</a:t>
            </a:r>
          </a:p>
        </p:txBody>
      </p:sp>
      <p:grpSp>
        <p:nvGrpSpPr>
          <p:cNvPr id="159813" name="Group 69">
            <a:extLst>
              <a:ext uri="{FF2B5EF4-FFF2-40B4-BE49-F238E27FC236}">
                <a16:creationId xmlns:a16="http://schemas.microsoft.com/office/drawing/2014/main" id="{62A6C776-B96F-4495-8C31-19241B34C43D}"/>
              </a:ext>
            </a:extLst>
          </p:cNvPr>
          <p:cNvGrpSpPr>
            <a:grpSpLocks/>
          </p:cNvGrpSpPr>
          <p:nvPr/>
        </p:nvGrpSpPr>
        <p:grpSpPr bwMode="auto">
          <a:xfrm>
            <a:off x="1955800" y="2141538"/>
            <a:ext cx="3340100" cy="469900"/>
            <a:chOff x="930" y="1298"/>
            <a:chExt cx="2104" cy="296"/>
          </a:xfrm>
        </p:grpSpPr>
        <p:grpSp>
          <p:nvGrpSpPr>
            <p:cNvPr id="22550" name="Group 54">
              <a:extLst>
                <a:ext uri="{FF2B5EF4-FFF2-40B4-BE49-F238E27FC236}">
                  <a16:creationId xmlns:a16="http://schemas.microsoft.com/office/drawing/2014/main" id="{D66DE6B6-ADEC-41D4-BAC1-E4C94AC17101}"/>
                </a:ext>
              </a:extLst>
            </p:cNvPr>
            <p:cNvGrpSpPr>
              <a:grpSpLocks/>
            </p:cNvGrpSpPr>
            <p:nvPr/>
          </p:nvGrpSpPr>
          <p:grpSpPr bwMode="auto">
            <a:xfrm>
              <a:off x="930" y="1300"/>
              <a:ext cx="1152" cy="294"/>
              <a:chOff x="1536" y="1706"/>
              <a:chExt cx="1152" cy="294"/>
            </a:xfrm>
          </p:grpSpPr>
          <p:grpSp>
            <p:nvGrpSpPr>
              <p:cNvPr id="22558" name="Group 7">
                <a:extLst>
                  <a:ext uri="{FF2B5EF4-FFF2-40B4-BE49-F238E27FC236}">
                    <a16:creationId xmlns:a16="http://schemas.microsoft.com/office/drawing/2014/main" id="{531B2F2F-D6FB-447D-96A0-6C71E747C9A1}"/>
                  </a:ext>
                </a:extLst>
              </p:cNvPr>
              <p:cNvGrpSpPr>
                <a:grpSpLocks/>
              </p:cNvGrpSpPr>
              <p:nvPr/>
            </p:nvGrpSpPr>
            <p:grpSpPr bwMode="auto">
              <a:xfrm>
                <a:off x="2064" y="1706"/>
                <a:ext cx="624" cy="294"/>
                <a:chOff x="624" y="2544"/>
                <a:chExt cx="624" cy="294"/>
              </a:xfrm>
            </p:grpSpPr>
            <p:sp>
              <p:nvSpPr>
                <p:cNvPr id="22562" name="Text Box 8">
                  <a:extLst>
                    <a:ext uri="{FF2B5EF4-FFF2-40B4-BE49-F238E27FC236}">
                      <a16:creationId xmlns:a16="http://schemas.microsoft.com/office/drawing/2014/main" id="{8C2436C6-E40F-4337-812B-DF04F6F13CB8}"/>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22563" name="Line 9">
                  <a:extLst>
                    <a:ext uri="{FF2B5EF4-FFF2-40B4-BE49-F238E27FC236}">
                      <a16:creationId xmlns:a16="http://schemas.microsoft.com/office/drawing/2014/main" id="{40801355-DB8A-486A-97FA-A6A50B31C23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9" name="Group 13">
                <a:extLst>
                  <a:ext uri="{FF2B5EF4-FFF2-40B4-BE49-F238E27FC236}">
                    <a16:creationId xmlns:a16="http://schemas.microsoft.com/office/drawing/2014/main" id="{7842AB5B-3E3B-4E9E-ABFF-EF964C870D65}"/>
                  </a:ext>
                </a:extLst>
              </p:cNvPr>
              <p:cNvGrpSpPr>
                <a:grpSpLocks/>
              </p:cNvGrpSpPr>
              <p:nvPr/>
            </p:nvGrpSpPr>
            <p:grpSpPr bwMode="auto">
              <a:xfrm>
                <a:off x="1536" y="1829"/>
                <a:ext cx="528" cy="48"/>
                <a:chOff x="1104" y="2667"/>
                <a:chExt cx="528" cy="48"/>
              </a:xfrm>
            </p:grpSpPr>
            <p:sp>
              <p:nvSpPr>
                <p:cNvPr id="22560" name="Line 14">
                  <a:extLst>
                    <a:ext uri="{FF2B5EF4-FFF2-40B4-BE49-F238E27FC236}">
                      <a16:creationId xmlns:a16="http://schemas.microsoft.com/office/drawing/2014/main" id="{66FEC860-505A-435A-93F2-78FB01D36A2B}"/>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1" name="Oval 15">
                  <a:extLst>
                    <a:ext uri="{FF2B5EF4-FFF2-40B4-BE49-F238E27FC236}">
                      <a16:creationId xmlns:a16="http://schemas.microsoft.com/office/drawing/2014/main" id="{E5BEA220-6A04-4396-B801-EAF0694BC4A0}"/>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22551" name="Group 62">
              <a:extLst>
                <a:ext uri="{FF2B5EF4-FFF2-40B4-BE49-F238E27FC236}">
                  <a16:creationId xmlns:a16="http://schemas.microsoft.com/office/drawing/2014/main" id="{91457D32-2C5E-44B6-B30B-95600A13E97E}"/>
                </a:ext>
              </a:extLst>
            </p:cNvPr>
            <p:cNvGrpSpPr>
              <a:grpSpLocks/>
            </p:cNvGrpSpPr>
            <p:nvPr/>
          </p:nvGrpSpPr>
          <p:grpSpPr bwMode="auto">
            <a:xfrm>
              <a:off x="1882" y="1298"/>
              <a:ext cx="1152" cy="294"/>
              <a:chOff x="1536" y="1706"/>
              <a:chExt cx="1152" cy="294"/>
            </a:xfrm>
          </p:grpSpPr>
          <p:grpSp>
            <p:nvGrpSpPr>
              <p:cNvPr id="22552" name="Group 63">
                <a:extLst>
                  <a:ext uri="{FF2B5EF4-FFF2-40B4-BE49-F238E27FC236}">
                    <a16:creationId xmlns:a16="http://schemas.microsoft.com/office/drawing/2014/main" id="{0F4BF254-504A-4CA7-A8BA-3DDE02F01EA0}"/>
                  </a:ext>
                </a:extLst>
              </p:cNvPr>
              <p:cNvGrpSpPr>
                <a:grpSpLocks/>
              </p:cNvGrpSpPr>
              <p:nvPr/>
            </p:nvGrpSpPr>
            <p:grpSpPr bwMode="auto">
              <a:xfrm>
                <a:off x="2064" y="1706"/>
                <a:ext cx="624" cy="294"/>
                <a:chOff x="624" y="2544"/>
                <a:chExt cx="624" cy="294"/>
              </a:xfrm>
            </p:grpSpPr>
            <p:sp>
              <p:nvSpPr>
                <p:cNvPr id="22556" name="Text Box 64">
                  <a:extLst>
                    <a:ext uri="{FF2B5EF4-FFF2-40B4-BE49-F238E27FC236}">
                      <a16:creationId xmlns:a16="http://schemas.microsoft.com/office/drawing/2014/main" id="{F0E8D1E2-C7D0-4418-AEB6-862B562DA05E}"/>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22557" name="Line 65">
                  <a:extLst>
                    <a:ext uri="{FF2B5EF4-FFF2-40B4-BE49-F238E27FC236}">
                      <a16:creationId xmlns:a16="http://schemas.microsoft.com/office/drawing/2014/main" id="{1B5CBFD3-A95C-4870-9F58-EFB1F4048AED}"/>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3" name="Group 66">
                <a:extLst>
                  <a:ext uri="{FF2B5EF4-FFF2-40B4-BE49-F238E27FC236}">
                    <a16:creationId xmlns:a16="http://schemas.microsoft.com/office/drawing/2014/main" id="{8AB80D2E-21B4-4FA8-801D-7A613DDBFB73}"/>
                  </a:ext>
                </a:extLst>
              </p:cNvPr>
              <p:cNvGrpSpPr>
                <a:grpSpLocks/>
              </p:cNvGrpSpPr>
              <p:nvPr/>
            </p:nvGrpSpPr>
            <p:grpSpPr bwMode="auto">
              <a:xfrm>
                <a:off x="1536" y="1829"/>
                <a:ext cx="528" cy="48"/>
                <a:chOff x="1104" y="2667"/>
                <a:chExt cx="528" cy="48"/>
              </a:xfrm>
            </p:grpSpPr>
            <p:sp>
              <p:nvSpPr>
                <p:cNvPr id="22554" name="Line 67">
                  <a:extLst>
                    <a:ext uri="{FF2B5EF4-FFF2-40B4-BE49-F238E27FC236}">
                      <a16:creationId xmlns:a16="http://schemas.microsoft.com/office/drawing/2014/main" id="{9773F3D1-D023-40B3-A8D0-146090C6B1D4}"/>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Oval 68">
                  <a:extLst>
                    <a:ext uri="{FF2B5EF4-FFF2-40B4-BE49-F238E27FC236}">
                      <a16:creationId xmlns:a16="http://schemas.microsoft.com/office/drawing/2014/main" id="{E903949A-343B-424E-BD19-5888FB09721C}"/>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59814" name="Group 70">
            <a:extLst>
              <a:ext uri="{FF2B5EF4-FFF2-40B4-BE49-F238E27FC236}">
                <a16:creationId xmlns:a16="http://schemas.microsoft.com/office/drawing/2014/main" id="{7AD6B4FF-61A6-430C-88C6-F6C2C924607F}"/>
              </a:ext>
            </a:extLst>
          </p:cNvPr>
          <p:cNvGrpSpPr>
            <a:grpSpLocks/>
          </p:cNvGrpSpPr>
          <p:nvPr/>
        </p:nvGrpSpPr>
        <p:grpSpPr bwMode="auto">
          <a:xfrm>
            <a:off x="4427538" y="1773238"/>
            <a:ext cx="215900" cy="215900"/>
            <a:chOff x="4150" y="1706"/>
            <a:chExt cx="136" cy="136"/>
          </a:xfrm>
        </p:grpSpPr>
        <p:sp>
          <p:nvSpPr>
            <p:cNvPr id="22548" name="Line 71">
              <a:extLst>
                <a:ext uri="{FF2B5EF4-FFF2-40B4-BE49-F238E27FC236}">
                  <a16:creationId xmlns:a16="http://schemas.microsoft.com/office/drawing/2014/main" id="{6ED99BDB-13A8-4F60-BF3A-DBBE315D95FF}"/>
                </a:ext>
              </a:extLst>
            </p:cNvPr>
            <p:cNvSpPr>
              <a:spLocks noChangeShapeType="1"/>
            </p:cNvSpPr>
            <p:nvPr/>
          </p:nvSpPr>
          <p:spPr bwMode="auto">
            <a:xfrm flipH="1">
              <a:off x="4150" y="1706"/>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72">
              <a:extLst>
                <a:ext uri="{FF2B5EF4-FFF2-40B4-BE49-F238E27FC236}">
                  <a16:creationId xmlns:a16="http://schemas.microsoft.com/office/drawing/2014/main" id="{7DC129CD-645A-431E-93A9-9DAB0B19346B}"/>
                </a:ext>
              </a:extLst>
            </p:cNvPr>
            <p:cNvSpPr>
              <a:spLocks noChangeShapeType="1"/>
            </p:cNvSpPr>
            <p:nvPr/>
          </p:nvSpPr>
          <p:spPr bwMode="auto">
            <a:xfrm>
              <a:off x="4150" y="1706"/>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9817" name="Line 73">
            <a:extLst>
              <a:ext uri="{FF2B5EF4-FFF2-40B4-BE49-F238E27FC236}">
                <a16:creationId xmlns:a16="http://schemas.microsoft.com/office/drawing/2014/main" id="{2D23602E-337C-4138-9472-BA867485245D}"/>
              </a:ext>
            </a:extLst>
          </p:cNvPr>
          <p:cNvSpPr>
            <a:spLocks noChangeShapeType="1"/>
          </p:cNvSpPr>
          <p:nvPr/>
        </p:nvSpPr>
        <p:spPr bwMode="auto">
          <a:xfrm>
            <a:off x="4643438" y="1557338"/>
            <a:ext cx="1298575" cy="57626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优化操作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－获取尾指针</a:t>
            </a:r>
          </a:p>
        </p:txBody>
      </p:sp>
    </p:spTree>
    <p:custDataLst>
      <p:tags r:id="rId1"/>
    </p:custDataLst>
    <p:extLst>
      <p:ext uri="{BB962C8B-B14F-4D97-AF65-F5344CB8AC3E}">
        <p14:creationId xmlns:p14="http://schemas.microsoft.com/office/powerpoint/2010/main" val="3551744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59772"/>
                                        </p:tgtEl>
                                        <p:attrNameLst>
                                          <p:attrName>style.visibility</p:attrName>
                                        </p:attrNameLst>
                                      </p:cBhvr>
                                      <p:to>
                                        <p:strVal val="visible"/>
                                      </p:to>
                                    </p:set>
                                    <p:animEffect transition="in" filter="dissolve">
                                      <p:cBhvr>
                                        <p:cTn id="7" dur="500"/>
                                        <p:tgtEl>
                                          <p:spTgt spid="159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0" end="0"/>
                                            </p:txEl>
                                          </p:spTgt>
                                        </p:tgtEl>
                                        <p:attrNameLst>
                                          <p:attrName>style.visibility</p:attrName>
                                        </p:attrNameLst>
                                      </p:cBhvr>
                                      <p:to>
                                        <p:strVal val="visible"/>
                                      </p:to>
                                    </p:set>
                                    <p:animEffect transition="in" filter="dissolve">
                                      <p:cBhvr>
                                        <p:cTn id="12" dur="500"/>
                                        <p:tgtEl>
                                          <p:spTgt spid="159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9824"/>
                                        </p:tgtEl>
                                        <p:attrNameLst>
                                          <p:attrName>style.visibility</p:attrName>
                                        </p:attrNameLst>
                                      </p:cBhvr>
                                      <p:to>
                                        <p:strVal val="visible"/>
                                      </p:to>
                                    </p:set>
                                    <p:animEffect transition="in" filter="dissolve">
                                      <p:cBhvr>
                                        <p:cTn id="17" dur="500"/>
                                        <p:tgtEl>
                                          <p:spTgt spid="1598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1" end="1"/>
                                            </p:txEl>
                                          </p:spTgt>
                                        </p:tgtEl>
                                        <p:attrNameLst>
                                          <p:attrName>style.visibility</p:attrName>
                                        </p:attrNameLst>
                                      </p:cBhvr>
                                      <p:to>
                                        <p:strVal val="visible"/>
                                      </p:to>
                                    </p:set>
                                    <p:animEffect transition="in" filter="dissolve">
                                      <p:cBhvr>
                                        <p:cTn id="22" dur="500"/>
                                        <p:tgtEl>
                                          <p:spTgt spid="15979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9760"/>
                                        </p:tgtEl>
                                        <p:attrNameLst>
                                          <p:attrName>style.visibility</p:attrName>
                                        </p:attrNameLst>
                                      </p:cBhvr>
                                      <p:to>
                                        <p:strVal val="visible"/>
                                      </p:to>
                                    </p:set>
                                    <p:animEffect transition="in" filter="dissolve">
                                      <p:cBhvr>
                                        <p:cTn id="27" dur="500"/>
                                        <p:tgtEl>
                                          <p:spTgt spid="1597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9797">
                                            <p:txEl>
                                              <p:pRg st="2" end="2"/>
                                            </p:txEl>
                                          </p:spTgt>
                                        </p:tgtEl>
                                        <p:attrNameLst>
                                          <p:attrName>style.visibility</p:attrName>
                                        </p:attrNameLst>
                                      </p:cBhvr>
                                      <p:to>
                                        <p:strVal val="visible"/>
                                      </p:to>
                                    </p:set>
                                    <p:animEffect transition="in" filter="dissolve">
                                      <p:cBhvr>
                                        <p:cTn id="32" dur="500"/>
                                        <p:tgtEl>
                                          <p:spTgt spid="15979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9814"/>
                                        </p:tgtEl>
                                        <p:attrNameLst>
                                          <p:attrName>style.visibility</p:attrName>
                                        </p:attrNameLst>
                                      </p:cBhvr>
                                      <p:to>
                                        <p:strVal val="visible"/>
                                      </p:to>
                                    </p:set>
                                    <p:animEffect transition="in" filter="dissolve">
                                      <p:cBhvr>
                                        <p:cTn id="37" dur="500"/>
                                        <p:tgtEl>
                                          <p:spTgt spid="159814"/>
                                        </p:tgtEl>
                                      </p:cBhvr>
                                    </p:animEffect>
                                  </p:childTnLst>
                                </p:cTn>
                              </p:par>
                              <p:par>
                                <p:cTn id="38" presetID="9" presetClass="entr" presetSubtype="0" fill="hold" nodeType="withEffect">
                                  <p:stCondLst>
                                    <p:cond delay="0"/>
                                  </p:stCondLst>
                                  <p:childTnLst>
                                    <p:set>
                                      <p:cBhvr>
                                        <p:cTn id="39" dur="1" fill="hold">
                                          <p:stCondLst>
                                            <p:cond delay="0"/>
                                          </p:stCondLst>
                                        </p:cTn>
                                        <p:tgtEl>
                                          <p:spTgt spid="159817"/>
                                        </p:tgtEl>
                                        <p:attrNameLst>
                                          <p:attrName>style.visibility</p:attrName>
                                        </p:attrNameLst>
                                      </p:cBhvr>
                                      <p:to>
                                        <p:strVal val="visible"/>
                                      </p:to>
                                    </p:set>
                                    <p:animEffect transition="in" filter="dissolve">
                                      <p:cBhvr>
                                        <p:cTn id="40" dur="500"/>
                                        <p:tgtEl>
                                          <p:spTgt spid="1598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597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5AA-AE95-4193-8BDE-39AF85381536}"/>
              </a:ext>
            </a:extLst>
          </p:cNvPr>
          <p:cNvSpPr>
            <a:spLocks noGrp="1"/>
          </p:cNvSpPr>
          <p:nvPr>
            <p:ph type="title"/>
          </p:nvPr>
        </p:nvSpPr>
        <p:spPr/>
        <p:txBody>
          <a:bodyPr/>
          <a:lstStyle/>
          <a:p>
            <a:r>
              <a:rPr lang="zh-CN" altLang="en-US" dirty="0"/>
              <a:t>优化后预备：头</a:t>
            </a:r>
            <a:r>
              <a:rPr lang="en-US" altLang="zh-CN" dirty="0"/>
              <a:t>/</a:t>
            </a:r>
            <a:r>
              <a:rPr lang="zh-CN" altLang="en-US" dirty="0"/>
              <a:t>尾指针和空节点</a:t>
            </a:r>
          </a:p>
        </p:txBody>
      </p:sp>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p:txBody>
          <a:bodyPr/>
          <a:lstStyle/>
          <a:p>
            <a:pPr marL="0" indent="0">
              <a:buNone/>
            </a:pPr>
            <a:r>
              <a:rPr lang="en-US" altLang="zh-CN" sz="2000" dirty="0"/>
              <a:t>/*</a:t>
            </a:r>
            <a:r>
              <a:rPr lang="zh-CN" altLang="en-US" sz="2000" dirty="0"/>
              <a:t>创建一个带空节点的链表头*</a:t>
            </a:r>
            <a:r>
              <a:rPr lang="en-US" altLang="zh-CN" sz="2000" dirty="0"/>
              <a:t>/</a:t>
            </a:r>
          </a:p>
          <a:p>
            <a:pPr marL="0" indent="0">
              <a:buNone/>
            </a:pPr>
            <a:r>
              <a:rPr lang="en-US" altLang="zh-CN" sz="2000" dirty="0"/>
              <a:t>void </a:t>
            </a:r>
            <a:r>
              <a:rPr lang="en-US" altLang="zh-CN" sz="2000" dirty="0" err="1"/>
              <a:t>createListHead</a:t>
            </a:r>
            <a:r>
              <a:rPr lang="en-US" altLang="zh-CN" sz="2000" dirty="0"/>
              <a:t> (LISTNODEPTR * </a:t>
            </a:r>
            <a:r>
              <a:rPr lang="en-US" altLang="zh-CN" sz="2000" dirty="0" err="1"/>
              <a:t>headPtrPtr</a:t>
            </a:r>
            <a:r>
              <a:rPr lang="en-US" altLang="zh-CN" sz="2000" dirty="0"/>
              <a:t>, </a:t>
            </a:r>
            <a:r>
              <a:rPr lang="en-US" altLang="zh-CN" sz="2000" dirty="0">
                <a:solidFill>
                  <a:srgbClr val="FF0000"/>
                </a:solidFill>
              </a:rPr>
              <a:t>LISTNODEPTR * </a:t>
            </a:r>
            <a:r>
              <a:rPr lang="en-US" altLang="zh-CN" sz="2000" dirty="0" err="1">
                <a:solidFill>
                  <a:srgbClr val="FF0000"/>
                </a:solidFill>
              </a:rPr>
              <a:t>lastPtrPtr</a:t>
            </a:r>
            <a:r>
              <a:rPr lang="en-US" altLang="zh-CN" sz="2000" dirty="0"/>
              <a:t>){</a:t>
            </a:r>
          </a:p>
          <a:p>
            <a:pPr marL="0" indent="0">
              <a:buNone/>
            </a:pPr>
            <a:r>
              <a:rPr lang="en-US" altLang="zh-CN" sz="2000" dirty="0"/>
              <a:t>	*</a:t>
            </a:r>
            <a:r>
              <a:rPr lang="en-US" altLang="zh-CN" sz="2000" dirty="0" err="1"/>
              <a:t>headPtrPtr</a:t>
            </a:r>
            <a:r>
              <a:rPr lang="en-US" altLang="zh-CN" sz="2000" dirty="0"/>
              <a:t> = malloc(</a:t>
            </a:r>
            <a:r>
              <a:rPr lang="en-US" altLang="zh-CN" sz="2000" dirty="0" err="1"/>
              <a:t>sizeof</a:t>
            </a:r>
            <a:r>
              <a:rPr lang="en-US" altLang="zh-CN" sz="2000" dirty="0"/>
              <a:t>(LISTNODE));</a:t>
            </a:r>
          </a:p>
          <a:p>
            <a:pPr marL="0" indent="0">
              <a:buNone/>
            </a:pPr>
            <a:r>
              <a:rPr lang="en-US" altLang="zh-CN" sz="2000" dirty="0"/>
              <a:t>	if ((*</a:t>
            </a:r>
            <a:r>
              <a:rPr lang="en-US" altLang="zh-CN" sz="2000" dirty="0" err="1"/>
              <a:t>headPtrPtr</a:t>
            </a:r>
            <a:r>
              <a:rPr lang="en-US" altLang="zh-CN" sz="2000" dirty="0"/>
              <a:t>) != NULL){</a:t>
            </a:r>
          </a:p>
          <a:p>
            <a:pPr marL="0" indent="0">
              <a:buNone/>
            </a:pPr>
            <a:r>
              <a:rPr lang="en-US" altLang="zh-CN" sz="2000" dirty="0"/>
              <a:t>		(*</a:t>
            </a:r>
            <a:r>
              <a:rPr lang="en-US" altLang="zh-CN" sz="2000" dirty="0" err="1"/>
              <a:t>headPtrPtr</a:t>
            </a:r>
            <a:r>
              <a:rPr lang="en-US" altLang="zh-CN" sz="2000" dirty="0"/>
              <a:t>)-&gt;</a:t>
            </a:r>
            <a:r>
              <a:rPr lang="en-US" altLang="zh-CN" sz="2000" dirty="0" err="1"/>
              <a:t>nextPtr</a:t>
            </a:r>
            <a:r>
              <a:rPr lang="en-US" altLang="zh-CN" sz="2000" dirty="0"/>
              <a:t> = NULL;</a:t>
            </a:r>
          </a:p>
          <a:p>
            <a:pPr marL="0" indent="0">
              <a:buNone/>
            </a:pPr>
            <a:r>
              <a:rPr lang="en-US" altLang="zh-CN" sz="2000" dirty="0"/>
              <a:t>		</a:t>
            </a:r>
            <a:r>
              <a:rPr lang="en-US" altLang="zh-CN" sz="2000" dirty="0">
                <a:solidFill>
                  <a:srgbClr val="FF0000"/>
                </a:solidFill>
              </a:rPr>
              <a:t>/*</a:t>
            </a:r>
            <a:r>
              <a:rPr lang="zh-CN" altLang="en-US" sz="2000" dirty="0">
                <a:solidFill>
                  <a:srgbClr val="FF0000"/>
                </a:solidFill>
              </a:rPr>
              <a:t>尾指针初始指向空节点*</a:t>
            </a:r>
            <a:r>
              <a:rPr lang="en-US" altLang="zh-CN" sz="2000" dirty="0">
                <a:solidFill>
                  <a:srgbClr val="FF0000"/>
                </a:solidFill>
              </a:rPr>
              <a:t>/</a:t>
            </a:r>
          </a:p>
          <a:p>
            <a:pPr marL="0" indent="0">
              <a:buNone/>
            </a:pPr>
            <a:r>
              <a:rPr lang="en-US" altLang="zh-CN" sz="2000" dirty="0">
                <a:solidFill>
                  <a:srgbClr val="FF0000"/>
                </a:solidFill>
              </a:rPr>
              <a:t>		*</a:t>
            </a:r>
            <a:r>
              <a:rPr lang="en-US" altLang="zh-CN" sz="2000" dirty="0" err="1">
                <a:solidFill>
                  <a:srgbClr val="FF0000"/>
                </a:solidFill>
              </a:rPr>
              <a:t>lastPtrPtr</a:t>
            </a:r>
            <a:r>
              <a:rPr lang="en-US" altLang="zh-CN" sz="2000" dirty="0">
                <a:solidFill>
                  <a:srgbClr val="FF0000"/>
                </a:solidFill>
              </a:rPr>
              <a:t> = (*</a:t>
            </a:r>
            <a:r>
              <a:rPr lang="en-US" altLang="zh-CN" sz="2000" dirty="0" err="1">
                <a:solidFill>
                  <a:srgbClr val="FF0000"/>
                </a:solidFill>
              </a:rPr>
              <a:t>headPtrPtr</a:t>
            </a:r>
            <a:r>
              <a:rPr lang="en-US" altLang="zh-CN" sz="2000" dirty="0">
                <a:solidFill>
                  <a:srgbClr val="FF0000"/>
                </a:solidFill>
              </a:rPr>
              <a:t>); </a:t>
            </a:r>
          </a:p>
          <a:p>
            <a:pPr marL="0" indent="0">
              <a:buNone/>
            </a:pPr>
            <a:r>
              <a:rPr lang="en-US" altLang="zh-CN" sz="2000" dirty="0"/>
              <a:t>	} </a:t>
            </a:r>
          </a:p>
          <a:p>
            <a:pPr marL="0" indent="0">
              <a:buNone/>
            </a:pPr>
            <a:r>
              <a:rPr lang="en-US" altLang="zh-CN" sz="2000" dirty="0"/>
              <a:t>} </a:t>
            </a:r>
          </a:p>
        </p:txBody>
      </p:sp>
    </p:spTree>
    <p:extLst>
      <p:ext uri="{BB962C8B-B14F-4D97-AF65-F5344CB8AC3E}">
        <p14:creationId xmlns:p14="http://schemas.microsoft.com/office/powerpoint/2010/main" val="20960918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33">
            <a:extLst>
              <a:ext uri="{FF2B5EF4-FFF2-40B4-BE49-F238E27FC236}">
                <a16:creationId xmlns:a16="http://schemas.microsoft.com/office/drawing/2014/main" id="{9C940483-F973-4DFB-A139-F781117427D3}"/>
              </a:ext>
            </a:extLst>
          </p:cNvPr>
          <p:cNvSpPr txBox="1">
            <a:spLocks noChangeArrowheads="1"/>
          </p:cNvSpPr>
          <p:nvPr/>
        </p:nvSpPr>
        <p:spPr bwMode="auto">
          <a:xfrm>
            <a:off x="3059832" y="404813"/>
            <a:ext cx="5833343"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优化后基本操作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－尾插节点</a:t>
            </a:r>
          </a:p>
        </p:txBody>
      </p:sp>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7772400"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把一个新值插入到链表尾部，利用尾指针*</a:t>
            </a:r>
            <a:r>
              <a:rPr lang="en-US" altLang="zh-CN" sz="2000" b="0" dirty="0"/>
              <a:t>/</a:t>
            </a:r>
          </a:p>
          <a:p>
            <a:pPr marL="0" indent="0">
              <a:buFontTx/>
              <a:buNone/>
            </a:pPr>
            <a:r>
              <a:rPr lang="en-US" altLang="zh-CN" sz="2000" b="0" dirty="0"/>
              <a:t>void insertEnd2 (</a:t>
            </a:r>
            <a:r>
              <a:rPr lang="en-US" altLang="zh-CN" sz="2000" dirty="0">
                <a:solidFill>
                  <a:srgbClr val="FF0000"/>
                </a:solidFill>
              </a:rPr>
              <a:t>LISTNODEPTR * </a:t>
            </a:r>
            <a:r>
              <a:rPr lang="en-US" altLang="zh-CN" sz="2000" b="0" dirty="0" err="1"/>
              <a:t>lastPtrPtr</a:t>
            </a:r>
            <a:r>
              <a:rPr lang="en-US" altLang="zh-CN" sz="2000" b="0" dirty="0"/>
              <a:t> ,</a:t>
            </a:r>
            <a:r>
              <a:rPr lang="zh-CN" altLang="en-US"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NULL;</a:t>
            </a:r>
          </a:p>
          <a:p>
            <a:pPr marL="0" indent="0">
              <a:buNone/>
            </a:pPr>
            <a:r>
              <a:rPr lang="en-US" altLang="zh-CN" sz="2000" b="0" dirty="0"/>
              <a:t>		/*</a:t>
            </a:r>
            <a:r>
              <a:rPr lang="zh-CN" altLang="en-US" sz="2000" b="0" dirty="0"/>
              <a:t>直接在尾节点后链接新节点</a:t>
            </a:r>
            <a:r>
              <a:rPr lang="en-US" altLang="zh-CN" sz="2000" b="0" dirty="0"/>
              <a:t>*/</a:t>
            </a:r>
          </a:p>
          <a:p>
            <a:pPr marL="0" indent="0">
              <a:buFontTx/>
              <a:buNone/>
            </a:pPr>
            <a:r>
              <a:rPr lang="en-US" altLang="zh-CN" sz="2000" b="0" dirty="0"/>
              <a:t>		(*</a:t>
            </a:r>
            <a:r>
              <a:rPr lang="en-US" altLang="zh-CN" sz="2000" b="0" dirty="0" err="1"/>
              <a:t>lastPtrPtr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 ;</a:t>
            </a:r>
          </a:p>
          <a:p>
            <a:pPr marL="0" indent="0">
              <a:buFontTx/>
              <a:buNone/>
            </a:pPr>
            <a:r>
              <a:rPr lang="en-US" altLang="zh-CN" sz="2000" b="0" dirty="0"/>
              <a:t>		*</a:t>
            </a:r>
            <a:r>
              <a:rPr lang="en-US" altLang="zh-CN" sz="2000" b="0" dirty="0" err="1"/>
              <a:t>lastPtrPtr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Tree>
    <p:extLst>
      <p:ext uri="{BB962C8B-B14F-4D97-AF65-F5344CB8AC3E}">
        <p14:creationId xmlns:p14="http://schemas.microsoft.com/office/powerpoint/2010/main" val="23058237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14</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467519" y="3098701"/>
            <a:ext cx="8351837" cy="193899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如何只需一个指针，就能操作整个链表？</a:t>
            </a:r>
            <a:endParaRPr lang="en-US" altLang="zh-CN" dirty="0"/>
          </a:p>
          <a:p>
            <a:pPr>
              <a:spcBef>
                <a:spcPct val="50000"/>
              </a:spcBef>
              <a:defRPr/>
            </a:pPr>
            <a:r>
              <a:rPr lang="zh-CN" altLang="en-US" dirty="0"/>
              <a:t>方案</a:t>
            </a:r>
            <a:r>
              <a:rPr lang="en-US" altLang="zh-CN" dirty="0"/>
              <a:t>1</a:t>
            </a:r>
            <a:r>
              <a:rPr lang="zh-CN" altLang="en-US" dirty="0"/>
              <a:t>：将链表尾节点指向链表头的空节点，即设计一个环；</a:t>
            </a:r>
            <a:endParaRPr lang="en-US" altLang="zh-CN" dirty="0"/>
          </a:p>
          <a:p>
            <a:pPr>
              <a:spcBef>
                <a:spcPct val="50000"/>
              </a:spcBef>
              <a:defRPr/>
            </a:pPr>
            <a:r>
              <a:rPr lang="zh-CN" altLang="en-US" dirty="0"/>
              <a:t>这样，尾指针可以取代头指针，因为</a:t>
            </a:r>
            <a:r>
              <a:rPr lang="en-US" altLang="zh-CN" dirty="0" err="1"/>
              <a:t>lastPtr</a:t>
            </a:r>
            <a:r>
              <a:rPr lang="en-US" altLang="zh-CN" dirty="0"/>
              <a:t>-&gt;</a:t>
            </a:r>
            <a:r>
              <a:rPr lang="en-US" altLang="zh-CN" dirty="0" err="1"/>
              <a:t>nextPtr</a:t>
            </a:r>
            <a:r>
              <a:rPr lang="en-US" altLang="zh-CN" dirty="0"/>
              <a:t> ==  </a:t>
            </a:r>
            <a:r>
              <a:rPr lang="en-US" altLang="zh-CN" dirty="0" err="1"/>
              <a:t>headPtr</a:t>
            </a:r>
            <a:r>
              <a:rPr lang="zh-CN" altLang="en-US" dirty="0"/>
              <a:t>。</a:t>
            </a:r>
            <a:endParaRPr lang="en-US" altLang="zh-CN" dirty="0"/>
          </a:p>
        </p:txBody>
      </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扩展知识：</a:t>
            </a:r>
          </a:p>
        </p:txBody>
      </p:sp>
      <p:grpSp>
        <p:nvGrpSpPr>
          <p:cNvPr id="2" name="组合 1">
            <a:extLst>
              <a:ext uri="{FF2B5EF4-FFF2-40B4-BE49-F238E27FC236}">
                <a16:creationId xmlns:a16="http://schemas.microsoft.com/office/drawing/2014/main" id="{B13960A2-DB1E-436B-9E71-81E4F4C58438}"/>
              </a:ext>
            </a:extLst>
          </p:cNvPr>
          <p:cNvGrpSpPr/>
          <p:nvPr/>
        </p:nvGrpSpPr>
        <p:grpSpPr>
          <a:xfrm>
            <a:off x="899592" y="1119411"/>
            <a:ext cx="6606108" cy="1877541"/>
            <a:chOff x="899592" y="1119411"/>
            <a:chExt cx="6606108" cy="1877541"/>
          </a:xfrm>
        </p:grpSpPr>
        <p:grpSp>
          <p:nvGrpSpPr>
            <p:cNvPr id="50" name="Group 4">
              <a:extLst>
                <a:ext uri="{FF2B5EF4-FFF2-40B4-BE49-F238E27FC236}">
                  <a16:creationId xmlns:a16="http://schemas.microsoft.com/office/drawing/2014/main" id="{584A230C-5D29-4A96-8F5D-53F1DEB5B8D4}"/>
                </a:ext>
              </a:extLst>
            </p:cNvPr>
            <p:cNvGrpSpPr>
              <a:grpSpLocks/>
            </p:cNvGrpSpPr>
            <p:nvPr/>
          </p:nvGrpSpPr>
          <p:grpSpPr bwMode="auto">
            <a:xfrm>
              <a:off x="1263650" y="2530227"/>
              <a:ext cx="990600" cy="466725"/>
              <a:chOff x="624" y="2544"/>
              <a:chExt cx="624" cy="294"/>
            </a:xfrm>
          </p:grpSpPr>
          <p:sp>
            <p:nvSpPr>
              <p:cNvPr id="51" name="Text Box 5">
                <a:extLst>
                  <a:ext uri="{FF2B5EF4-FFF2-40B4-BE49-F238E27FC236}">
                    <a16:creationId xmlns:a16="http://schemas.microsoft.com/office/drawing/2014/main" id="{CF73DCBA-1207-47FF-A1D7-4B1BBDB9ECE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52" name="Line 6">
                <a:extLst>
                  <a:ext uri="{FF2B5EF4-FFF2-40B4-BE49-F238E27FC236}">
                    <a16:creationId xmlns:a16="http://schemas.microsoft.com/office/drawing/2014/main" id="{BC83ACB2-E389-478D-8264-37BBCF51A2C0}"/>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6">
              <a:extLst>
                <a:ext uri="{FF2B5EF4-FFF2-40B4-BE49-F238E27FC236}">
                  <a16:creationId xmlns:a16="http://schemas.microsoft.com/office/drawing/2014/main" id="{B0C3E5FF-271A-4844-B6EC-90D9C2CFEBB3}"/>
                </a:ext>
              </a:extLst>
            </p:cNvPr>
            <p:cNvGrpSpPr>
              <a:grpSpLocks/>
            </p:cNvGrpSpPr>
            <p:nvPr/>
          </p:nvGrpSpPr>
          <p:grpSpPr bwMode="auto">
            <a:xfrm>
              <a:off x="5122863" y="2730252"/>
              <a:ext cx="838200" cy="76200"/>
              <a:chOff x="1104" y="2667"/>
              <a:chExt cx="528" cy="48"/>
            </a:xfrm>
          </p:grpSpPr>
          <p:sp>
            <p:nvSpPr>
              <p:cNvPr id="54" name="Line 17">
                <a:extLst>
                  <a:ext uri="{FF2B5EF4-FFF2-40B4-BE49-F238E27FC236}">
                    <a16:creationId xmlns:a16="http://schemas.microsoft.com/office/drawing/2014/main" id="{C7A18C35-88E2-416F-B7FD-5B49D7E3306A}"/>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Oval 18">
                <a:extLst>
                  <a:ext uri="{FF2B5EF4-FFF2-40B4-BE49-F238E27FC236}">
                    <a16:creationId xmlns:a16="http://schemas.microsoft.com/office/drawing/2014/main" id="{33ABCD36-7766-497A-B31A-6215FBF183C9}"/>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6" name="Group 21">
              <a:extLst>
                <a:ext uri="{FF2B5EF4-FFF2-40B4-BE49-F238E27FC236}">
                  <a16:creationId xmlns:a16="http://schemas.microsoft.com/office/drawing/2014/main" id="{BD6F9D10-5A5E-47EA-AFAA-F0E4A8C73668}"/>
                </a:ext>
              </a:extLst>
            </p:cNvPr>
            <p:cNvGrpSpPr>
              <a:grpSpLocks/>
            </p:cNvGrpSpPr>
            <p:nvPr/>
          </p:nvGrpSpPr>
          <p:grpSpPr bwMode="auto">
            <a:xfrm>
              <a:off x="899592" y="1119411"/>
              <a:ext cx="1219200" cy="1371600"/>
              <a:chOff x="432" y="1536"/>
              <a:chExt cx="768" cy="864"/>
            </a:xfrm>
          </p:grpSpPr>
          <p:sp>
            <p:nvSpPr>
              <p:cNvPr id="57" name="Text Box 22">
                <a:extLst>
                  <a:ext uri="{FF2B5EF4-FFF2-40B4-BE49-F238E27FC236}">
                    <a16:creationId xmlns:a16="http://schemas.microsoft.com/office/drawing/2014/main" id="{DA66DBCF-3258-4AAF-8A11-24E11338E815}"/>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59" name="Text Box 23">
                <a:extLst>
                  <a:ext uri="{FF2B5EF4-FFF2-40B4-BE49-F238E27FC236}">
                    <a16:creationId xmlns:a16="http://schemas.microsoft.com/office/drawing/2014/main" id="{BA53B39E-A041-45F2-A6F6-3209EE91F354}"/>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headPtr</a:t>
                </a:r>
                <a:endParaRPr lang="en-US" altLang="zh-CN" b="0" dirty="0"/>
              </a:p>
            </p:txBody>
          </p:sp>
          <p:grpSp>
            <p:nvGrpSpPr>
              <p:cNvPr id="60" name="Group 24">
                <a:extLst>
                  <a:ext uri="{FF2B5EF4-FFF2-40B4-BE49-F238E27FC236}">
                    <a16:creationId xmlns:a16="http://schemas.microsoft.com/office/drawing/2014/main" id="{337253EB-56B6-4154-B3FC-E5BF2FF4D6AC}"/>
                  </a:ext>
                </a:extLst>
              </p:cNvPr>
              <p:cNvGrpSpPr>
                <a:grpSpLocks/>
              </p:cNvGrpSpPr>
              <p:nvPr/>
            </p:nvGrpSpPr>
            <p:grpSpPr bwMode="auto">
              <a:xfrm>
                <a:off x="768" y="1968"/>
                <a:ext cx="48" cy="432"/>
                <a:chOff x="768" y="1968"/>
                <a:chExt cx="48" cy="432"/>
              </a:xfrm>
            </p:grpSpPr>
            <p:sp>
              <p:nvSpPr>
                <p:cNvPr id="61" name="Oval 25">
                  <a:extLst>
                    <a:ext uri="{FF2B5EF4-FFF2-40B4-BE49-F238E27FC236}">
                      <a16:creationId xmlns:a16="http://schemas.microsoft.com/office/drawing/2014/main" id="{AE07A0C2-1DF4-416E-8443-40BF5CBA4557}"/>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Line 26">
                  <a:extLst>
                    <a:ext uri="{FF2B5EF4-FFF2-40B4-BE49-F238E27FC236}">
                      <a16:creationId xmlns:a16="http://schemas.microsoft.com/office/drawing/2014/main" id="{A6F2B578-0AE6-4B4C-A709-0F2B11D97F7E}"/>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9" name="Group 34">
              <a:extLst>
                <a:ext uri="{FF2B5EF4-FFF2-40B4-BE49-F238E27FC236}">
                  <a16:creationId xmlns:a16="http://schemas.microsoft.com/office/drawing/2014/main" id="{EEE4AFCE-91F9-40BD-A211-002BFAE50E35}"/>
                </a:ext>
              </a:extLst>
            </p:cNvPr>
            <p:cNvGrpSpPr>
              <a:grpSpLocks/>
            </p:cNvGrpSpPr>
            <p:nvPr/>
          </p:nvGrpSpPr>
          <p:grpSpPr bwMode="auto">
            <a:xfrm>
              <a:off x="5937250" y="2527052"/>
              <a:ext cx="990600" cy="466725"/>
              <a:chOff x="624" y="2544"/>
              <a:chExt cx="624" cy="294"/>
            </a:xfrm>
          </p:grpSpPr>
          <p:sp>
            <p:nvSpPr>
              <p:cNvPr id="70" name="Text Box 35">
                <a:extLst>
                  <a:ext uri="{FF2B5EF4-FFF2-40B4-BE49-F238E27FC236}">
                    <a16:creationId xmlns:a16="http://schemas.microsoft.com/office/drawing/2014/main" id="{70E0A17A-3CCA-49C3-AA19-394247FE629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71" name="Line 36">
                <a:extLst>
                  <a:ext uri="{FF2B5EF4-FFF2-40B4-BE49-F238E27FC236}">
                    <a16:creationId xmlns:a16="http://schemas.microsoft.com/office/drawing/2014/main" id="{F0D0B7A0-BF93-40A2-82AB-385ACC13750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 name="Group 69">
              <a:extLst>
                <a:ext uri="{FF2B5EF4-FFF2-40B4-BE49-F238E27FC236}">
                  <a16:creationId xmlns:a16="http://schemas.microsoft.com/office/drawing/2014/main" id="{85B4152D-2BCB-43E1-AEEE-2A8957DAD634}"/>
                </a:ext>
              </a:extLst>
            </p:cNvPr>
            <p:cNvGrpSpPr>
              <a:grpSpLocks/>
            </p:cNvGrpSpPr>
            <p:nvPr/>
          </p:nvGrpSpPr>
          <p:grpSpPr bwMode="auto">
            <a:xfrm>
              <a:off x="1955800" y="2527052"/>
              <a:ext cx="3340100" cy="469900"/>
              <a:chOff x="930" y="1298"/>
              <a:chExt cx="2104" cy="296"/>
            </a:xfrm>
          </p:grpSpPr>
          <p:grpSp>
            <p:nvGrpSpPr>
              <p:cNvPr id="78" name="Group 54">
                <a:extLst>
                  <a:ext uri="{FF2B5EF4-FFF2-40B4-BE49-F238E27FC236}">
                    <a16:creationId xmlns:a16="http://schemas.microsoft.com/office/drawing/2014/main" id="{68B2616C-334B-44CE-BA01-DC44429C6E32}"/>
                  </a:ext>
                </a:extLst>
              </p:cNvPr>
              <p:cNvGrpSpPr>
                <a:grpSpLocks/>
              </p:cNvGrpSpPr>
              <p:nvPr/>
            </p:nvGrpSpPr>
            <p:grpSpPr bwMode="auto">
              <a:xfrm>
                <a:off x="930" y="1300"/>
                <a:ext cx="1152" cy="294"/>
                <a:chOff x="1536" y="1706"/>
                <a:chExt cx="1152" cy="294"/>
              </a:xfrm>
            </p:grpSpPr>
            <p:grpSp>
              <p:nvGrpSpPr>
                <p:cNvPr id="86" name="Group 7">
                  <a:extLst>
                    <a:ext uri="{FF2B5EF4-FFF2-40B4-BE49-F238E27FC236}">
                      <a16:creationId xmlns:a16="http://schemas.microsoft.com/office/drawing/2014/main" id="{F0393891-3B85-4E01-B9CB-43363C9E6325}"/>
                    </a:ext>
                  </a:extLst>
                </p:cNvPr>
                <p:cNvGrpSpPr>
                  <a:grpSpLocks/>
                </p:cNvGrpSpPr>
                <p:nvPr/>
              </p:nvGrpSpPr>
              <p:grpSpPr bwMode="auto">
                <a:xfrm>
                  <a:off x="2064" y="1706"/>
                  <a:ext cx="624" cy="294"/>
                  <a:chOff x="624" y="2544"/>
                  <a:chExt cx="624" cy="294"/>
                </a:xfrm>
              </p:grpSpPr>
              <p:sp>
                <p:nvSpPr>
                  <p:cNvPr id="90" name="Text Box 8">
                    <a:extLst>
                      <a:ext uri="{FF2B5EF4-FFF2-40B4-BE49-F238E27FC236}">
                        <a16:creationId xmlns:a16="http://schemas.microsoft.com/office/drawing/2014/main" id="{6D4309E5-AA9F-43C9-893E-C06D7DD64B62}"/>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91" name="Line 9">
                    <a:extLst>
                      <a:ext uri="{FF2B5EF4-FFF2-40B4-BE49-F238E27FC236}">
                        <a16:creationId xmlns:a16="http://schemas.microsoft.com/office/drawing/2014/main" id="{1244352B-631F-4DE7-B946-7624B3BEE2F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 name="Group 13">
                  <a:extLst>
                    <a:ext uri="{FF2B5EF4-FFF2-40B4-BE49-F238E27FC236}">
                      <a16:creationId xmlns:a16="http://schemas.microsoft.com/office/drawing/2014/main" id="{0AE0FB68-9270-4CBD-BEA8-66A2D0EC3243}"/>
                    </a:ext>
                  </a:extLst>
                </p:cNvPr>
                <p:cNvGrpSpPr>
                  <a:grpSpLocks/>
                </p:cNvGrpSpPr>
                <p:nvPr/>
              </p:nvGrpSpPr>
              <p:grpSpPr bwMode="auto">
                <a:xfrm>
                  <a:off x="1536" y="1829"/>
                  <a:ext cx="528" cy="48"/>
                  <a:chOff x="1104" y="2667"/>
                  <a:chExt cx="528" cy="48"/>
                </a:xfrm>
              </p:grpSpPr>
              <p:sp>
                <p:nvSpPr>
                  <p:cNvPr id="88" name="Line 14">
                    <a:extLst>
                      <a:ext uri="{FF2B5EF4-FFF2-40B4-BE49-F238E27FC236}">
                        <a16:creationId xmlns:a16="http://schemas.microsoft.com/office/drawing/2014/main" id="{FEA62493-1F3E-4320-B7CA-1BFADBE8A576}"/>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Oval 15">
                    <a:extLst>
                      <a:ext uri="{FF2B5EF4-FFF2-40B4-BE49-F238E27FC236}">
                        <a16:creationId xmlns:a16="http://schemas.microsoft.com/office/drawing/2014/main" id="{0956D565-BCDD-4AFF-9853-ADD4B8BA976F}"/>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79" name="Group 62">
                <a:extLst>
                  <a:ext uri="{FF2B5EF4-FFF2-40B4-BE49-F238E27FC236}">
                    <a16:creationId xmlns:a16="http://schemas.microsoft.com/office/drawing/2014/main" id="{87B6A979-9F26-4262-AAFF-0E41DA7B5467}"/>
                  </a:ext>
                </a:extLst>
              </p:cNvPr>
              <p:cNvGrpSpPr>
                <a:grpSpLocks/>
              </p:cNvGrpSpPr>
              <p:nvPr/>
            </p:nvGrpSpPr>
            <p:grpSpPr bwMode="auto">
              <a:xfrm>
                <a:off x="1882" y="1298"/>
                <a:ext cx="1152" cy="294"/>
                <a:chOff x="1536" y="1706"/>
                <a:chExt cx="1152" cy="294"/>
              </a:xfrm>
            </p:grpSpPr>
            <p:grpSp>
              <p:nvGrpSpPr>
                <p:cNvPr id="80" name="Group 63">
                  <a:extLst>
                    <a:ext uri="{FF2B5EF4-FFF2-40B4-BE49-F238E27FC236}">
                      <a16:creationId xmlns:a16="http://schemas.microsoft.com/office/drawing/2014/main" id="{9A202B25-58F1-4D0B-8C97-E9F482611CEE}"/>
                    </a:ext>
                  </a:extLst>
                </p:cNvPr>
                <p:cNvGrpSpPr>
                  <a:grpSpLocks/>
                </p:cNvGrpSpPr>
                <p:nvPr/>
              </p:nvGrpSpPr>
              <p:grpSpPr bwMode="auto">
                <a:xfrm>
                  <a:off x="2064" y="1706"/>
                  <a:ext cx="624" cy="294"/>
                  <a:chOff x="624" y="2544"/>
                  <a:chExt cx="624" cy="294"/>
                </a:xfrm>
              </p:grpSpPr>
              <p:sp>
                <p:nvSpPr>
                  <p:cNvPr id="84" name="Text Box 64">
                    <a:extLst>
                      <a:ext uri="{FF2B5EF4-FFF2-40B4-BE49-F238E27FC236}">
                        <a16:creationId xmlns:a16="http://schemas.microsoft.com/office/drawing/2014/main" id="{91D5AF6A-5F2D-4578-8C1D-1CDF2D921F7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85" name="Line 65">
                    <a:extLst>
                      <a:ext uri="{FF2B5EF4-FFF2-40B4-BE49-F238E27FC236}">
                        <a16:creationId xmlns:a16="http://schemas.microsoft.com/office/drawing/2014/main" id="{74F8942B-ADB1-45CD-8187-82CDC09EDA46}"/>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 name="Group 66">
                  <a:extLst>
                    <a:ext uri="{FF2B5EF4-FFF2-40B4-BE49-F238E27FC236}">
                      <a16:creationId xmlns:a16="http://schemas.microsoft.com/office/drawing/2014/main" id="{AD9244F9-DC41-483E-843B-106D4681DA69}"/>
                    </a:ext>
                  </a:extLst>
                </p:cNvPr>
                <p:cNvGrpSpPr>
                  <a:grpSpLocks/>
                </p:cNvGrpSpPr>
                <p:nvPr/>
              </p:nvGrpSpPr>
              <p:grpSpPr bwMode="auto">
                <a:xfrm>
                  <a:off x="1536" y="1829"/>
                  <a:ext cx="528" cy="48"/>
                  <a:chOff x="1104" y="2667"/>
                  <a:chExt cx="528" cy="48"/>
                </a:xfrm>
              </p:grpSpPr>
              <p:sp>
                <p:nvSpPr>
                  <p:cNvPr id="82" name="Line 67">
                    <a:extLst>
                      <a:ext uri="{FF2B5EF4-FFF2-40B4-BE49-F238E27FC236}">
                        <a16:creationId xmlns:a16="http://schemas.microsoft.com/office/drawing/2014/main" id="{D27C8F07-6C85-493A-9CEC-A4749AE2DFE5}"/>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Oval 68">
                    <a:extLst>
                      <a:ext uri="{FF2B5EF4-FFF2-40B4-BE49-F238E27FC236}">
                        <a16:creationId xmlns:a16="http://schemas.microsoft.com/office/drawing/2014/main" id="{AEFB9443-E622-40C9-9D83-D04AE53BF1EB}"/>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96" name="Group 16">
              <a:extLst>
                <a:ext uri="{FF2B5EF4-FFF2-40B4-BE49-F238E27FC236}">
                  <a16:creationId xmlns:a16="http://schemas.microsoft.com/office/drawing/2014/main" id="{6C64B6C7-7A25-4461-8C82-B87F74336979}"/>
                </a:ext>
              </a:extLst>
            </p:cNvPr>
            <p:cNvGrpSpPr>
              <a:grpSpLocks/>
            </p:cNvGrpSpPr>
            <p:nvPr/>
          </p:nvGrpSpPr>
          <p:grpSpPr bwMode="auto">
            <a:xfrm>
              <a:off x="6667500" y="2737972"/>
              <a:ext cx="838200" cy="76200"/>
              <a:chOff x="1104" y="2667"/>
              <a:chExt cx="528" cy="48"/>
            </a:xfrm>
          </p:grpSpPr>
          <p:sp>
            <p:nvSpPr>
              <p:cNvPr id="97" name="Line 17">
                <a:extLst>
                  <a:ext uri="{FF2B5EF4-FFF2-40B4-BE49-F238E27FC236}">
                    <a16:creationId xmlns:a16="http://schemas.microsoft.com/office/drawing/2014/main" id="{39FBBF21-2DFA-45A8-B6D3-2AD56B2A9F36}"/>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Oval 18">
                <a:extLst>
                  <a:ext uri="{FF2B5EF4-FFF2-40B4-BE49-F238E27FC236}">
                    <a16:creationId xmlns:a16="http://schemas.microsoft.com/office/drawing/2014/main" id="{638A1CFE-28D8-44D2-93CF-732F6DFF93F7}"/>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7" name="连接符: 肘形 6">
              <a:extLst>
                <a:ext uri="{FF2B5EF4-FFF2-40B4-BE49-F238E27FC236}">
                  <a16:creationId xmlns:a16="http://schemas.microsoft.com/office/drawing/2014/main" id="{2C30E883-B060-44F5-930E-41BBDB352000}"/>
                </a:ext>
              </a:extLst>
            </p:cNvPr>
            <p:cNvCxnSpPr>
              <a:cxnSpLocks/>
              <a:stCxn id="97" idx="1"/>
            </p:cNvCxnSpPr>
            <p:nvPr/>
          </p:nvCxnSpPr>
          <p:spPr>
            <a:xfrm rot="16200000" flipV="1">
              <a:off x="4212795" y="-521594"/>
              <a:ext cx="589302" cy="5996508"/>
            </a:xfrm>
            <a:prstGeom prst="bentConnector2">
              <a:avLst/>
            </a:prstGeom>
            <a:ln w="19050">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21">
              <a:extLst>
                <a:ext uri="{FF2B5EF4-FFF2-40B4-BE49-F238E27FC236}">
                  <a16:creationId xmlns:a16="http://schemas.microsoft.com/office/drawing/2014/main" id="{6B7C54DA-1276-4054-8B52-2C47896DBE95}"/>
                </a:ext>
              </a:extLst>
            </p:cNvPr>
            <p:cNvGrpSpPr>
              <a:grpSpLocks/>
            </p:cNvGrpSpPr>
            <p:nvPr/>
          </p:nvGrpSpPr>
          <p:grpSpPr bwMode="auto">
            <a:xfrm>
              <a:off x="5580380" y="1128260"/>
              <a:ext cx="1219200" cy="1371600"/>
              <a:chOff x="432" y="1536"/>
              <a:chExt cx="768" cy="864"/>
            </a:xfrm>
          </p:grpSpPr>
          <p:sp>
            <p:nvSpPr>
              <p:cNvPr id="107" name="Text Box 22">
                <a:extLst>
                  <a:ext uri="{FF2B5EF4-FFF2-40B4-BE49-F238E27FC236}">
                    <a16:creationId xmlns:a16="http://schemas.microsoft.com/office/drawing/2014/main" id="{49F47122-9EC3-462D-83F2-203586538D8C}"/>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108" name="Text Box 23">
                <a:extLst>
                  <a:ext uri="{FF2B5EF4-FFF2-40B4-BE49-F238E27FC236}">
                    <a16:creationId xmlns:a16="http://schemas.microsoft.com/office/drawing/2014/main" id="{14F0A078-B93B-40B2-AD7D-B5CEE01DC10C}"/>
                  </a:ext>
                </a:extLst>
              </p:cNvPr>
              <p:cNvSpPr txBox="1">
                <a:spLocks noChangeArrowheads="1"/>
              </p:cNvSpPr>
              <p:nvPr/>
            </p:nvSpPr>
            <p:spPr bwMode="auto">
              <a:xfrm>
                <a:off x="432" y="1536"/>
                <a:ext cx="7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lastPtr</a:t>
                </a:r>
                <a:endParaRPr lang="en-US" altLang="zh-CN" b="0" dirty="0"/>
              </a:p>
            </p:txBody>
          </p:sp>
          <p:grpSp>
            <p:nvGrpSpPr>
              <p:cNvPr id="109" name="Group 24">
                <a:extLst>
                  <a:ext uri="{FF2B5EF4-FFF2-40B4-BE49-F238E27FC236}">
                    <a16:creationId xmlns:a16="http://schemas.microsoft.com/office/drawing/2014/main" id="{FC71779F-D162-47C5-9A72-A4FF753352B9}"/>
                  </a:ext>
                </a:extLst>
              </p:cNvPr>
              <p:cNvGrpSpPr>
                <a:grpSpLocks/>
              </p:cNvGrpSpPr>
              <p:nvPr/>
            </p:nvGrpSpPr>
            <p:grpSpPr bwMode="auto">
              <a:xfrm>
                <a:off x="768" y="1968"/>
                <a:ext cx="48" cy="432"/>
                <a:chOff x="768" y="1968"/>
                <a:chExt cx="48" cy="432"/>
              </a:xfrm>
            </p:grpSpPr>
            <p:sp>
              <p:nvSpPr>
                <p:cNvPr id="110" name="Oval 25">
                  <a:extLst>
                    <a:ext uri="{FF2B5EF4-FFF2-40B4-BE49-F238E27FC236}">
                      <a16:creationId xmlns:a16="http://schemas.microsoft.com/office/drawing/2014/main" id="{1DB9E5E5-B773-4F3E-99E7-6E4E9553C9F8}"/>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Line 26">
                  <a:extLst>
                    <a:ext uri="{FF2B5EF4-FFF2-40B4-BE49-F238E27FC236}">
                      <a16:creationId xmlns:a16="http://schemas.microsoft.com/office/drawing/2014/main" id="{11324241-9BDE-47DA-A1A2-C86B9A9860A9}"/>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cxnSp>
          <p:nvCxnSpPr>
            <p:cNvPr id="11" name="直接连接符 10">
              <a:extLst>
                <a:ext uri="{FF2B5EF4-FFF2-40B4-BE49-F238E27FC236}">
                  <a16:creationId xmlns:a16="http://schemas.microsoft.com/office/drawing/2014/main" id="{68333384-EBFA-4B71-A153-D65101D7307C}"/>
                </a:ext>
              </a:extLst>
            </p:cNvPr>
            <p:cNvCxnSpPr/>
            <p:nvPr/>
          </p:nvCxnSpPr>
          <p:spPr>
            <a:xfrm flipH="1">
              <a:off x="1115616" y="1359241"/>
              <a:ext cx="840184" cy="8358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52807DA-9160-416D-8A67-546C611DB7BE}"/>
                </a:ext>
              </a:extLst>
            </p:cNvPr>
            <p:cNvCxnSpPr>
              <a:cxnSpLocks/>
            </p:cNvCxnSpPr>
            <p:nvPr/>
          </p:nvCxnSpPr>
          <p:spPr>
            <a:xfrm flipH="1" flipV="1">
              <a:off x="1115616" y="1443895"/>
              <a:ext cx="840184" cy="6393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53443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2" end="2"/>
                                            </p:txEl>
                                          </p:spTgt>
                                        </p:tgtEl>
                                        <p:attrNameLst>
                                          <p:attrName>style.visibility</p:attrName>
                                        </p:attrNameLst>
                                      </p:cBhvr>
                                      <p:to>
                                        <p:strVal val="visible"/>
                                      </p:to>
                                    </p:set>
                                    <p:animEffect transition="in" filter="dissolve">
                                      <p:cBhvr>
                                        <p:cTn id="12" dur="500"/>
                                        <p:tgtEl>
                                          <p:spTgt spid="159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15</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108744" y="4794507"/>
            <a:ext cx="8784431" cy="1631216"/>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defRPr/>
            </a:pPr>
            <a:r>
              <a:rPr lang="zh-CN" altLang="en-US" sz="2000" dirty="0"/>
              <a:t>如何只需一个指针，就能操作整个链表？</a:t>
            </a:r>
            <a:endParaRPr lang="en-US" altLang="zh-CN" sz="2000" dirty="0"/>
          </a:p>
          <a:p>
            <a:pPr>
              <a:spcBef>
                <a:spcPct val="50000"/>
              </a:spcBef>
              <a:defRPr/>
            </a:pPr>
            <a:r>
              <a:rPr lang="zh-CN" altLang="en-US" sz="2000" dirty="0"/>
              <a:t>方案</a:t>
            </a:r>
            <a:r>
              <a:rPr lang="en-US" altLang="zh-CN" sz="2000" dirty="0"/>
              <a:t>2</a:t>
            </a:r>
            <a:r>
              <a:rPr lang="zh-CN" altLang="en-US" sz="2000" dirty="0"/>
              <a:t>：将链表节点的指针域扩展为包含前驱节点指针，并且使链表尾节点指向链表头的空节点，即双向环形链表；</a:t>
            </a:r>
            <a:endParaRPr lang="en-US" altLang="zh-CN" sz="2000" dirty="0"/>
          </a:p>
          <a:p>
            <a:pPr>
              <a:spcBef>
                <a:spcPct val="50000"/>
              </a:spcBef>
              <a:defRPr/>
            </a:pPr>
            <a:r>
              <a:rPr lang="zh-CN" altLang="en-US" sz="2000" dirty="0"/>
              <a:t>这样，头指针指向节点的前驱节点即是尾节点，不再需要尾指针。</a:t>
            </a:r>
            <a:endParaRPr lang="en-US" altLang="zh-CN" sz="2000" dirty="0"/>
          </a:p>
        </p:txBody>
      </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扩展知识：</a:t>
            </a:r>
          </a:p>
        </p:txBody>
      </p:sp>
      <p:pic>
        <p:nvPicPr>
          <p:cNvPr id="18" name="图片 17">
            <a:extLst>
              <a:ext uri="{FF2B5EF4-FFF2-40B4-BE49-F238E27FC236}">
                <a16:creationId xmlns:a16="http://schemas.microsoft.com/office/drawing/2014/main" id="{F9D0A351-FC00-4F2B-9C61-11CCAADE077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0897" y="359093"/>
            <a:ext cx="6429335" cy="4476499"/>
          </a:xfrm>
          <a:prstGeom prst="rect">
            <a:avLst/>
          </a:prstGeom>
        </p:spPr>
      </p:pic>
    </p:spTree>
    <p:custDataLst>
      <p:tags r:id="rId1"/>
    </p:custDataLst>
    <p:extLst>
      <p:ext uri="{BB962C8B-B14F-4D97-AF65-F5344CB8AC3E}">
        <p14:creationId xmlns:p14="http://schemas.microsoft.com/office/powerpoint/2010/main" val="3188663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0" end="0"/>
                                            </p:txEl>
                                          </p:spTgt>
                                        </p:tgtEl>
                                        <p:attrNameLst>
                                          <p:attrName>style.visibility</p:attrName>
                                        </p:attrNameLst>
                                      </p:cBhvr>
                                      <p:to>
                                        <p:strVal val="visible"/>
                                      </p:to>
                                    </p:set>
                                    <p:animEffect transition="in" filter="dissolve">
                                      <p:cBhvr>
                                        <p:cTn id="7" dur="500"/>
                                        <p:tgtEl>
                                          <p:spTgt spid="159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1" end="1"/>
                                            </p:txEl>
                                          </p:spTgt>
                                        </p:tgtEl>
                                        <p:attrNameLst>
                                          <p:attrName>style.visibility</p:attrName>
                                        </p:attrNameLst>
                                      </p:cBhvr>
                                      <p:to>
                                        <p:strVal val="visible"/>
                                      </p:to>
                                    </p:set>
                                    <p:animEffect transition="in" filter="dissolve">
                                      <p:cBhvr>
                                        <p:cTn id="12" dur="500"/>
                                        <p:tgtEl>
                                          <p:spTgt spid="159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97">
                                            <p:txEl>
                                              <p:pRg st="2" end="2"/>
                                            </p:txEl>
                                          </p:spTgt>
                                        </p:tgtEl>
                                        <p:attrNameLst>
                                          <p:attrName>style.visibility</p:attrName>
                                        </p:attrNameLst>
                                      </p:cBhvr>
                                      <p:to>
                                        <p:strVal val="visible"/>
                                      </p:to>
                                    </p:set>
                                    <p:animEffect transition="in" filter="dissolve">
                                      <p:cBhvr>
                                        <p:cTn id="17" dur="500"/>
                                        <p:tgtEl>
                                          <p:spTgt spid="1597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16</a:t>
            </a:fld>
            <a:endParaRPr lang="en-US" altLang="zh-CN" sz="1400"/>
          </a:p>
        </p:txBody>
      </p:sp>
      <p:grpSp>
        <p:nvGrpSpPr>
          <p:cNvPr id="159748" name="Group 4">
            <a:extLst>
              <a:ext uri="{FF2B5EF4-FFF2-40B4-BE49-F238E27FC236}">
                <a16:creationId xmlns:a16="http://schemas.microsoft.com/office/drawing/2014/main" id="{F4A49444-3292-4BC0-8109-CB7082AE2D17}"/>
              </a:ext>
            </a:extLst>
          </p:cNvPr>
          <p:cNvGrpSpPr>
            <a:grpSpLocks/>
          </p:cNvGrpSpPr>
          <p:nvPr/>
        </p:nvGrpSpPr>
        <p:grpSpPr bwMode="auto">
          <a:xfrm>
            <a:off x="1263650" y="2144713"/>
            <a:ext cx="990600" cy="466725"/>
            <a:chOff x="624" y="2544"/>
            <a:chExt cx="624" cy="294"/>
          </a:xfrm>
        </p:grpSpPr>
        <p:sp>
          <p:nvSpPr>
            <p:cNvPr id="22584" name="Text Box 5">
              <a:extLst>
                <a:ext uri="{FF2B5EF4-FFF2-40B4-BE49-F238E27FC236}">
                  <a16:creationId xmlns:a16="http://schemas.microsoft.com/office/drawing/2014/main" id="{366EADF4-597B-4170-B772-148A4DA314F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22585" name="Line 6">
              <a:extLst>
                <a:ext uri="{FF2B5EF4-FFF2-40B4-BE49-F238E27FC236}">
                  <a16:creationId xmlns:a16="http://schemas.microsoft.com/office/drawing/2014/main" id="{19D6E01A-059F-4F52-A199-A9DA5F7EAA8C}"/>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760" name="Group 16">
            <a:extLst>
              <a:ext uri="{FF2B5EF4-FFF2-40B4-BE49-F238E27FC236}">
                <a16:creationId xmlns:a16="http://schemas.microsoft.com/office/drawing/2014/main" id="{59CDEB69-8366-49B5-96F5-43B745CEFA84}"/>
              </a:ext>
            </a:extLst>
          </p:cNvPr>
          <p:cNvGrpSpPr>
            <a:grpSpLocks/>
          </p:cNvGrpSpPr>
          <p:nvPr/>
        </p:nvGrpSpPr>
        <p:grpSpPr bwMode="auto">
          <a:xfrm rot="2419506" flipV="1">
            <a:off x="1914963" y="2798309"/>
            <a:ext cx="1195853" cy="64706"/>
            <a:chOff x="1104" y="2667"/>
            <a:chExt cx="528" cy="48"/>
          </a:xfrm>
        </p:grpSpPr>
        <p:sp>
          <p:nvSpPr>
            <p:cNvPr id="22580" name="Line 17">
              <a:extLst>
                <a:ext uri="{FF2B5EF4-FFF2-40B4-BE49-F238E27FC236}">
                  <a16:creationId xmlns:a16="http://schemas.microsoft.com/office/drawing/2014/main" id="{FB68CA2C-1EC7-4593-9D06-869E3021F921}"/>
                </a:ext>
              </a:extLst>
            </p:cNvPr>
            <p:cNvSpPr>
              <a:spLocks noChangeShapeType="1"/>
            </p:cNvSpPr>
            <p:nvPr/>
          </p:nvSpPr>
          <p:spPr bwMode="auto">
            <a:xfrm>
              <a:off x="1152" y="2688"/>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2581" name="Oval 18">
              <a:extLst>
                <a:ext uri="{FF2B5EF4-FFF2-40B4-BE49-F238E27FC236}">
                  <a16:creationId xmlns:a16="http://schemas.microsoft.com/office/drawing/2014/main" id="{1EB611B3-0A40-4041-BB29-E1AA8B761BB1}"/>
                </a:ext>
              </a:extLst>
            </p:cNvPr>
            <p:cNvSpPr>
              <a:spLocks noChangeArrowheads="1"/>
            </p:cNvSpPr>
            <p:nvPr/>
          </p:nvSpPr>
          <p:spPr bwMode="auto">
            <a:xfrm>
              <a:off x="1104" y="2667"/>
              <a:ext cx="48" cy="48"/>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grpSp>
      <p:grpSp>
        <p:nvGrpSpPr>
          <p:cNvPr id="159765" name="Group 21">
            <a:extLst>
              <a:ext uri="{FF2B5EF4-FFF2-40B4-BE49-F238E27FC236}">
                <a16:creationId xmlns:a16="http://schemas.microsoft.com/office/drawing/2014/main" id="{D2FDBA3E-4884-4B77-B302-8D4FE12BF4AD}"/>
              </a:ext>
            </a:extLst>
          </p:cNvPr>
          <p:cNvGrpSpPr>
            <a:grpSpLocks/>
          </p:cNvGrpSpPr>
          <p:nvPr/>
        </p:nvGrpSpPr>
        <p:grpSpPr bwMode="auto">
          <a:xfrm>
            <a:off x="730250" y="773113"/>
            <a:ext cx="1219200" cy="1371600"/>
            <a:chOff x="432" y="1536"/>
            <a:chExt cx="768" cy="864"/>
          </a:xfrm>
        </p:grpSpPr>
        <p:sp>
          <p:nvSpPr>
            <p:cNvPr id="22575" name="Text Box 22">
              <a:extLst>
                <a:ext uri="{FF2B5EF4-FFF2-40B4-BE49-F238E27FC236}">
                  <a16:creationId xmlns:a16="http://schemas.microsoft.com/office/drawing/2014/main" id="{667E8DC9-993E-4F71-8696-4276A4CF1F6D}"/>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6" name="Text Box 23">
              <a:extLst>
                <a:ext uri="{FF2B5EF4-FFF2-40B4-BE49-F238E27FC236}">
                  <a16:creationId xmlns:a16="http://schemas.microsoft.com/office/drawing/2014/main" id="{7240E8A0-7097-4986-B686-AE11B6DC0CD0}"/>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headPtr</a:t>
              </a:r>
            </a:p>
          </p:txBody>
        </p:sp>
        <p:grpSp>
          <p:nvGrpSpPr>
            <p:cNvPr id="22577" name="Group 24">
              <a:extLst>
                <a:ext uri="{FF2B5EF4-FFF2-40B4-BE49-F238E27FC236}">
                  <a16:creationId xmlns:a16="http://schemas.microsoft.com/office/drawing/2014/main" id="{8FB8B37C-275D-42D2-A6D5-C3272CAC758A}"/>
                </a:ext>
              </a:extLst>
            </p:cNvPr>
            <p:cNvGrpSpPr>
              <a:grpSpLocks/>
            </p:cNvGrpSpPr>
            <p:nvPr/>
          </p:nvGrpSpPr>
          <p:grpSpPr bwMode="auto">
            <a:xfrm>
              <a:off x="768" y="1968"/>
              <a:ext cx="48" cy="432"/>
              <a:chOff x="768" y="1968"/>
              <a:chExt cx="48" cy="432"/>
            </a:xfrm>
          </p:grpSpPr>
          <p:sp>
            <p:nvSpPr>
              <p:cNvPr id="22578" name="Oval 25">
                <a:extLst>
                  <a:ext uri="{FF2B5EF4-FFF2-40B4-BE49-F238E27FC236}">
                    <a16:creationId xmlns:a16="http://schemas.microsoft.com/office/drawing/2014/main" id="{CF1D484F-80F9-405D-B838-792A527256D0}"/>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9" name="Line 26">
                <a:extLst>
                  <a:ext uri="{FF2B5EF4-FFF2-40B4-BE49-F238E27FC236}">
                    <a16:creationId xmlns:a16="http://schemas.microsoft.com/office/drawing/2014/main" id="{2935DE0E-AA09-41A0-8150-F88DA4D2331A}"/>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824" name="Group 80">
            <a:extLst>
              <a:ext uri="{FF2B5EF4-FFF2-40B4-BE49-F238E27FC236}">
                <a16:creationId xmlns:a16="http://schemas.microsoft.com/office/drawing/2014/main" id="{5A1DA3D5-4038-44D3-BBDA-62839161134F}"/>
              </a:ext>
            </a:extLst>
          </p:cNvPr>
          <p:cNvGrpSpPr>
            <a:grpSpLocks/>
          </p:cNvGrpSpPr>
          <p:nvPr/>
        </p:nvGrpSpPr>
        <p:grpSpPr bwMode="auto">
          <a:xfrm>
            <a:off x="1545085" y="310973"/>
            <a:ext cx="1816885" cy="1791101"/>
            <a:chOff x="2165" y="38"/>
            <a:chExt cx="1354" cy="1597"/>
          </a:xfrm>
        </p:grpSpPr>
        <p:sp>
          <p:nvSpPr>
            <p:cNvPr id="22564" name="Text Box 46">
              <a:extLst>
                <a:ext uri="{FF2B5EF4-FFF2-40B4-BE49-F238E27FC236}">
                  <a16:creationId xmlns:a16="http://schemas.microsoft.com/office/drawing/2014/main" id="{4CF4E6A3-F74B-4BED-B4CB-49D18F1AFB4F}"/>
                </a:ext>
              </a:extLst>
            </p:cNvPr>
            <p:cNvSpPr txBox="1">
              <a:spLocks noChangeArrowheads="1"/>
            </p:cNvSpPr>
            <p:nvPr/>
          </p:nvSpPr>
          <p:spPr bwMode="auto">
            <a:xfrm>
              <a:off x="2708" y="76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65" name="Text Box 47">
              <a:extLst>
                <a:ext uri="{FF2B5EF4-FFF2-40B4-BE49-F238E27FC236}">
                  <a16:creationId xmlns:a16="http://schemas.microsoft.com/office/drawing/2014/main" id="{9FCC89BE-BD16-4AE0-A374-2754805CF9DC}"/>
                </a:ext>
              </a:extLst>
            </p:cNvPr>
            <p:cNvSpPr txBox="1">
              <a:spLocks noChangeArrowheads="1"/>
            </p:cNvSpPr>
            <p:nvPr/>
          </p:nvSpPr>
          <p:spPr bwMode="auto">
            <a:xfrm>
              <a:off x="2324" y="38"/>
              <a:ext cx="11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r>
                <a:rPr lang="en-US" altLang="zh-CN" b="0" dirty="0" err="1"/>
                <a:t>previousPtr</a:t>
              </a:r>
              <a:endParaRPr lang="en-US" altLang="zh-CN" b="0" dirty="0"/>
            </a:p>
          </p:txBody>
        </p:sp>
        <p:sp>
          <p:nvSpPr>
            <p:cNvPr id="22566" name="Oval 49">
              <a:extLst>
                <a:ext uri="{FF2B5EF4-FFF2-40B4-BE49-F238E27FC236}">
                  <a16:creationId xmlns:a16="http://schemas.microsoft.com/office/drawing/2014/main" id="{8FD8DFDE-0A74-463D-969A-AFB235872D23}"/>
                </a:ext>
              </a:extLst>
            </p:cNvPr>
            <p:cNvSpPr>
              <a:spLocks noChangeArrowheads="1"/>
            </p:cNvSpPr>
            <p:nvPr/>
          </p:nvSpPr>
          <p:spPr bwMode="auto">
            <a:xfrm>
              <a:off x="2852" y="90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95" name="Line 51">
              <a:extLst>
                <a:ext uri="{FF2B5EF4-FFF2-40B4-BE49-F238E27FC236}">
                  <a16:creationId xmlns:a16="http://schemas.microsoft.com/office/drawing/2014/main" id="{6CBF55F9-EFC6-4F59-B70C-C972D714A633}"/>
                </a:ext>
              </a:extLst>
            </p:cNvPr>
            <p:cNvSpPr>
              <a:spLocks noChangeShapeType="1"/>
            </p:cNvSpPr>
            <p:nvPr/>
          </p:nvSpPr>
          <p:spPr bwMode="auto">
            <a:xfrm flipV="1">
              <a:off x="2165" y="935"/>
              <a:ext cx="714" cy="700"/>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22064" y="3616166"/>
            <a:ext cx="8351837" cy="2708434"/>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sz="2000" dirty="0"/>
              <a:t>新增的节点需要插入到链表头 </a:t>
            </a:r>
            <a:r>
              <a:rPr lang="en-US" altLang="zh-CN" sz="2000" dirty="0"/>
              <a:t>/ </a:t>
            </a:r>
            <a:r>
              <a:rPr lang="zh-CN" altLang="en-US" sz="2000" dirty="0"/>
              <a:t>空节点后面；</a:t>
            </a:r>
          </a:p>
          <a:p>
            <a:pPr marL="457200" indent="-457200">
              <a:spcBef>
                <a:spcPct val="50000"/>
              </a:spcBef>
              <a:buAutoNum type="arabicParenBoth"/>
              <a:defRPr/>
            </a:pPr>
            <a:r>
              <a:rPr lang="zh-CN" altLang="en-US" sz="2000" dirty="0"/>
              <a:t>前驱节点是空节点，后继节点是第一个元素节点；</a:t>
            </a:r>
            <a:endParaRPr lang="en-US" altLang="zh-CN" sz="2000" dirty="0"/>
          </a:p>
          <a:p>
            <a:pPr>
              <a:spcBef>
                <a:spcPct val="50000"/>
              </a:spcBef>
              <a:defRPr/>
            </a:pPr>
            <a:r>
              <a:rPr lang="en-US" altLang="zh-CN" sz="2000" dirty="0" err="1"/>
              <a:t>currentPtr</a:t>
            </a:r>
            <a:r>
              <a:rPr lang="en-US" altLang="zh-CN" sz="2000" dirty="0"/>
              <a:t> = </a:t>
            </a:r>
            <a:r>
              <a:rPr lang="en-US" altLang="zh-CN" sz="2000" dirty="0" err="1"/>
              <a:t>headPtr</a:t>
            </a:r>
            <a:r>
              <a:rPr lang="en-US" altLang="zh-CN" sz="2000" dirty="0"/>
              <a:t>-&gt;</a:t>
            </a:r>
            <a:r>
              <a:rPr lang="en-US" altLang="zh-CN" sz="2000" dirty="0" err="1"/>
              <a:t>nextPtr</a:t>
            </a:r>
            <a:r>
              <a:rPr lang="en-US" altLang="zh-CN" sz="2000" dirty="0"/>
              <a:t>;</a:t>
            </a:r>
            <a:endParaRPr lang="zh-CN" altLang="en-US" sz="2000" dirty="0"/>
          </a:p>
          <a:p>
            <a:pPr>
              <a:spcBef>
                <a:spcPct val="50000"/>
              </a:spcBef>
              <a:defRPr/>
            </a:pPr>
            <a:r>
              <a:rPr lang="en-US" altLang="zh-CN" sz="2000" dirty="0"/>
              <a:t>(2)</a:t>
            </a:r>
            <a:r>
              <a:rPr lang="zh-CN" altLang="en-US" sz="2000" dirty="0"/>
              <a:t>使前驱指向新节点，新节点指向后继节点；</a:t>
            </a:r>
            <a:endParaRPr lang="en-US" altLang="zh-CN" sz="2000" dirty="0"/>
          </a:p>
          <a:p>
            <a:pPr>
              <a:spcBef>
                <a:spcPct val="50000"/>
              </a:spcBef>
              <a:defRPr/>
            </a:pPr>
            <a:r>
              <a:rPr lang="en-US" altLang="zh-CN" sz="2000" dirty="0" err="1"/>
              <a:t>headPtr</a:t>
            </a:r>
            <a:r>
              <a:rPr lang="en-US" altLang="zh-CN" sz="2000" dirty="0"/>
              <a:t>-&gt;</a:t>
            </a:r>
            <a:r>
              <a:rPr lang="en-US" altLang="zh-CN" sz="2000" dirty="0" err="1"/>
              <a:t>nextPtr</a:t>
            </a:r>
            <a:r>
              <a:rPr lang="en-US" altLang="zh-CN" sz="2000" dirty="0"/>
              <a:t>=</a:t>
            </a:r>
            <a:r>
              <a:rPr lang="en-US" altLang="zh-CN" sz="2000" dirty="0" err="1"/>
              <a:t>newPtr</a:t>
            </a:r>
            <a:r>
              <a:rPr lang="en-US" altLang="zh-CN" sz="2000" dirty="0"/>
              <a:t>;</a:t>
            </a:r>
          </a:p>
          <a:p>
            <a:pPr>
              <a:spcBef>
                <a:spcPct val="50000"/>
              </a:spcBef>
              <a:defRPr/>
            </a:pPr>
            <a:r>
              <a:rPr lang="en-US" altLang="zh-CN" sz="2000" dirty="0" err="1"/>
              <a:t>newPtr</a:t>
            </a:r>
            <a:r>
              <a:rPr lang="en-US" altLang="zh-CN" sz="2000" dirty="0"/>
              <a:t>-&gt;</a:t>
            </a:r>
            <a:r>
              <a:rPr lang="en-US" altLang="zh-CN" sz="2000" dirty="0" err="1"/>
              <a:t>nextPtr</a:t>
            </a:r>
            <a:r>
              <a:rPr lang="en-US" altLang="zh-CN" sz="2000" dirty="0"/>
              <a:t>=</a:t>
            </a:r>
            <a:r>
              <a:rPr lang="en-US" altLang="zh-CN" sz="2000" dirty="0" err="1"/>
              <a:t>currentPtr</a:t>
            </a:r>
            <a:r>
              <a:rPr lang="en-US" altLang="zh-CN" sz="2000" dirty="0"/>
              <a:t>;</a:t>
            </a:r>
          </a:p>
        </p:txBody>
      </p:sp>
      <p:grpSp>
        <p:nvGrpSpPr>
          <p:cNvPr id="159818" name="Group 74">
            <a:extLst>
              <a:ext uri="{FF2B5EF4-FFF2-40B4-BE49-F238E27FC236}">
                <a16:creationId xmlns:a16="http://schemas.microsoft.com/office/drawing/2014/main" id="{979648D6-90A2-4EAD-B126-839C018F2D16}"/>
              </a:ext>
            </a:extLst>
          </p:cNvPr>
          <p:cNvGrpSpPr>
            <a:grpSpLocks/>
          </p:cNvGrpSpPr>
          <p:nvPr/>
        </p:nvGrpSpPr>
        <p:grpSpPr bwMode="auto">
          <a:xfrm>
            <a:off x="2654716" y="919177"/>
            <a:ext cx="1508125" cy="1224368"/>
            <a:chOff x="1655" y="1162"/>
            <a:chExt cx="950" cy="956"/>
          </a:xfrm>
        </p:grpSpPr>
        <p:sp>
          <p:nvSpPr>
            <p:cNvPr id="22543" name="Text Box 75">
              <a:extLst>
                <a:ext uri="{FF2B5EF4-FFF2-40B4-BE49-F238E27FC236}">
                  <a16:creationId xmlns:a16="http://schemas.microsoft.com/office/drawing/2014/main" id="{FC22A2F9-54E4-427F-99D7-C870E4E24062}"/>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44" name="Text Box 76">
              <a:extLst>
                <a:ext uri="{FF2B5EF4-FFF2-40B4-BE49-F238E27FC236}">
                  <a16:creationId xmlns:a16="http://schemas.microsoft.com/office/drawing/2014/main" id="{523FC504-851D-4E5E-8CA7-448A253A033C}"/>
                </a:ext>
              </a:extLst>
            </p:cNvPr>
            <p:cNvSpPr txBox="1">
              <a:spLocks noChangeArrowheads="1"/>
            </p:cNvSpPr>
            <p:nvPr/>
          </p:nvSpPr>
          <p:spPr bwMode="auto">
            <a:xfrm>
              <a:off x="1655" y="1162"/>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currentPtr</a:t>
              </a:r>
              <a:endParaRPr lang="en-US" altLang="zh-CN" b="0" dirty="0"/>
            </a:p>
          </p:txBody>
        </p:sp>
        <p:grpSp>
          <p:nvGrpSpPr>
            <p:cNvPr id="22545" name="Group 77">
              <a:extLst>
                <a:ext uri="{FF2B5EF4-FFF2-40B4-BE49-F238E27FC236}">
                  <a16:creationId xmlns:a16="http://schemas.microsoft.com/office/drawing/2014/main" id="{9E0BD45A-18CB-44FB-8C46-61E0EE54596C}"/>
                </a:ext>
              </a:extLst>
            </p:cNvPr>
            <p:cNvGrpSpPr>
              <a:grpSpLocks/>
            </p:cNvGrpSpPr>
            <p:nvPr/>
          </p:nvGrpSpPr>
          <p:grpSpPr bwMode="auto">
            <a:xfrm>
              <a:off x="1998" y="1594"/>
              <a:ext cx="180" cy="524"/>
              <a:chOff x="636" y="1968"/>
              <a:chExt cx="180" cy="524"/>
            </a:xfrm>
          </p:grpSpPr>
          <p:sp>
            <p:nvSpPr>
              <p:cNvPr id="22546" name="Oval 78">
                <a:extLst>
                  <a:ext uri="{FF2B5EF4-FFF2-40B4-BE49-F238E27FC236}">
                    <a16:creationId xmlns:a16="http://schemas.microsoft.com/office/drawing/2014/main" id="{9A659170-9588-43EB-9DF8-1D47D9DDCA5C}"/>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7" name="Line 79">
                <a:extLst>
                  <a:ext uri="{FF2B5EF4-FFF2-40B4-BE49-F238E27FC236}">
                    <a16:creationId xmlns:a16="http://schemas.microsoft.com/office/drawing/2014/main" id="{124A9B90-B84D-4C07-8003-1B641EF64D07}"/>
                  </a:ext>
                </a:extLst>
              </p:cNvPr>
              <p:cNvSpPr>
                <a:spLocks noChangeShapeType="1"/>
              </p:cNvSpPr>
              <p:nvPr/>
            </p:nvSpPr>
            <p:spPr bwMode="auto">
              <a:xfrm flipH="1">
                <a:off x="636" y="2016"/>
                <a:ext cx="150" cy="4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－头插节点</a:t>
            </a:r>
          </a:p>
        </p:txBody>
      </p:sp>
      <p:grpSp>
        <p:nvGrpSpPr>
          <p:cNvPr id="4" name="组合 3">
            <a:extLst>
              <a:ext uri="{FF2B5EF4-FFF2-40B4-BE49-F238E27FC236}">
                <a16:creationId xmlns:a16="http://schemas.microsoft.com/office/drawing/2014/main" id="{23AE86DD-6288-4DE1-B318-D5CA4902E777}"/>
              </a:ext>
            </a:extLst>
          </p:cNvPr>
          <p:cNvGrpSpPr/>
          <p:nvPr/>
        </p:nvGrpSpPr>
        <p:grpSpPr>
          <a:xfrm>
            <a:off x="1955800" y="2141538"/>
            <a:ext cx="3340100" cy="469900"/>
            <a:chOff x="1955800" y="2141538"/>
            <a:chExt cx="3340100" cy="469900"/>
          </a:xfrm>
        </p:grpSpPr>
        <p:grpSp>
          <p:nvGrpSpPr>
            <p:cNvPr id="159813" name="Group 69">
              <a:extLst>
                <a:ext uri="{FF2B5EF4-FFF2-40B4-BE49-F238E27FC236}">
                  <a16:creationId xmlns:a16="http://schemas.microsoft.com/office/drawing/2014/main" id="{62A6C776-B96F-4495-8C31-19241B34C43D}"/>
                </a:ext>
              </a:extLst>
            </p:cNvPr>
            <p:cNvGrpSpPr>
              <a:grpSpLocks/>
            </p:cNvGrpSpPr>
            <p:nvPr/>
          </p:nvGrpSpPr>
          <p:grpSpPr bwMode="auto">
            <a:xfrm>
              <a:off x="1955800" y="2141538"/>
              <a:ext cx="3340100" cy="469900"/>
              <a:chOff x="930" y="1298"/>
              <a:chExt cx="2104" cy="296"/>
            </a:xfrm>
          </p:grpSpPr>
          <p:grpSp>
            <p:nvGrpSpPr>
              <p:cNvPr id="22550" name="Group 54">
                <a:extLst>
                  <a:ext uri="{FF2B5EF4-FFF2-40B4-BE49-F238E27FC236}">
                    <a16:creationId xmlns:a16="http://schemas.microsoft.com/office/drawing/2014/main" id="{D66DE6B6-ADEC-41D4-BAC1-E4C94AC17101}"/>
                  </a:ext>
                </a:extLst>
              </p:cNvPr>
              <p:cNvGrpSpPr>
                <a:grpSpLocks/>
              </p:cNvGrpSpPr>
              <p:nvPr/>
            </p:nvGrpSpPr>
            <p:grpSpPr bwMode="auto">
              <a:xfrm>
                <a:off x="930" y="1300"/>
                <a:ext cx="1152" cy="294"/>
                <a:chOff x="1536" y="1706"/>
                <a:chExt cx="1152" cy="294"/>
              </a:xfrm>
            </p:grpSpPr>
            <p:grpSp>
              <p:nvGrpSpPr>
                <p:cNvPr id="22558" name="Group 7">
                  <a:extLst>
                    <a:ext uri="{FF2B5EF4-FFF2-40B4-BE49-F238E27FC236}">
                      <a16:creationId xmlns:a16="http://schemas.microsoft.com/office/drawing/2014/main" id="{531B2F2F-D6FB-447D-96A0-6C71E747C9A1}"/>
                    </a:ext>
                  </a:extLst>
                </p:cNvPr>
                <p:cNvGrpSpPr>
                  <a:grpSpLocks/>
                </p:cNvGrpSpPr>
                <p:nvPr/>
              </p:nvGrpSpPr>
              <p:grpSpPr bwMode="auto">
                <a:xfrm>
                  <a:off x="2064" y="1706"/>
                  <a:ext cx="624" cy="294"/>
                  <a:chOff x="624" y="2544"/>
                  <a:chExt cx="624" cy="294"/>
                </a:xfrm>
              </p:grpSpPr>
              <p:sp>
                <p:nvSpPr>
                  <p:cNvPr id="22562" name="Text Box 8">
                    <a:extLst>
                      <a:ext uri="{FF2B5EF4-FFF2-40B4-BE49-F238E27FC236}">
                        <a16:creationId xmlns:a16="http://schemas.microsoft.com/office/drawing/2014/main" id="{8C2436C6-E40F-4337-812B-DF04F6F13CB8}"/>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22563" name="Line 9">
                    <a:extLst>
                      <a:ext uri="{FF2B5EF4-FFF2-40B4-BE49-F238E27FC236}">
                        <a16:creationId xmlns:a16="http://schemas.microsoft.com/office/drawing/2014/main" id="{40801355-DB8A-486A-97FA-A6A50B31C23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9" name="Group 13">
                  <a:extLst>
                    <a:ext uri="{FF2B5EF4-FFF2-40B4-BE49-F238E27FC236}">
                      <a16:creationId xmlns:a16="http://schemas.microsoft.com/office/drawing/2014/main" id="{7842AB5B-3E3B-4E9E-ABFF-EF964C870D65}"/>
                    </a:ext>
                  </a:extLst>
                </p:cNvPr>
                <p:cNvGrpSpPr>
                  <a:grpSpLocks/>
                </p:cNvGrpSpPr>
                <p:nvPr/>
              </p:nvGrpSpPr>
              <p:grpSpPr bwMode="auto">
                <a:xfrm>
                  <a:off x="1536" y="1829"/>
                  <a:ext cx="528" cy="48"/>
                  <a:chOff x="1104" y="2667"/>
                  <a:chExt cx="528" cy="48"/>
                </a:xfrm>
              </p:grpSpPr>
              <p:sp>
                <p:nvSpPr>
                  <p:cNvPr id="22560" name="Line 14">
                    <a:extLst>
                      <a:ext uri="{FF2B5EF4-FFF2-40B4-BE49-F238E27FC236}">
                        <a16:creationId xmlns:a16="http://schemas.microsoft.com/office/drawing/2014/main" id="{66FEC860-505A-435A-93F2-78FB01D36A2B}"/>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1" name="Oval 15">
                    <a:extLst>
                      <a:ext uri="{FF2B5EF4-FFF2-40B4-BE49-F238E27FC236}">
                        <a16:creationId xmlns:a16="http://schemas.microsoft.com/office/drawing/2014/main" id="{E5BEA220-6A04-4396-B801-EAF0694BC4A0}"/>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22551" name="Group 62">
                <a:extLst>
                  <a:ext uri="{FF2B5EF4-FFF2-40B4-BE49-F238E27FC236}">
                    <a16:creationId xmlns:a16="http://schemas.microsoft.com/office/drawing/2014/main" id="{91457D32-2C5E-44B6-B30B-95600A13E97E}"/>
                  </a:ext>
                </a:extLst>
              </p:cNvPr>
              <p:cNvGrpSpPr>
                <a:grpSpLocks/>
              </p:cNvGrpSpPr>
              <p:nvPr/>
            </p:nvGrpSpPr>
            <p:grpSpPr bwMode="auto">
              <a:xfrm>
                <a:off x="1882" y="1298"/>
                <a:ext cx="1152" cy="294"/>
                <a:chOff x="1536" y="1706"/>
                <a:chExt cx="1152" cy="294"/>
              </a:xfrm>
            </p:grpSpPr>
            <p:grpSp>
              <p:nvGrpSpPr>
                <p:cNvPr id="22552" name="Group 63">
                  <a:extLst>
                    <a:ext uri="{FF2B5EF4-FFF2-40B4-BE49-F238E27FC236}">
                      <a16:creationId xmlns:a16="http://schemas.microsoft.com/office/drawing/2014/main" id="{0F4BF254-504A-4CA7-A8BA-3DDE02F01EA0}"/>
                    </a:ext>
                  </a:extLst>
                </p:cNvPr>
                <p:cNvGrpSpPr>
                  <a:grpSpLocks/>
                </p:cNvGrpSpPr>
                <p:nvPr/>
              </p:nvGrpSpPr>
              <p:grpSpPr bwMode="auto">
                <a:xfrm>
                  <a:off x="2064" y="1706"/>
                  <a:ext cx="624" cy="294"/>
                  <a:chOff x="624" y="2544"/>
                  <a:chExt cx="624" cy="294"/>
                </a:xfrm>
              </p:grpSpPr>
              <p:sp>
                <p:nvSpPr>
                  <p:cNvPr id="22556" name="Text Box 64">
                    <a:extLst>
                      <a:ext uri="{FF2B5EF4-FFF2-40B4-BE49-F238E27FC236}">
                        <a16:creationId xmlns:a16="http://schemas.microsoft.com/office/drawing/2014/main" id="{F0E8D1E2-C7D0-4418-AEB6-862B562DA05E}"/>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22557" name="Line 65">
                    <a:extLst>
                      <a:ext uri="{FF2B5EF4-FFF2-40B4-BE49-F238E27FC236}">
                        <a16:creationId xmlns:a16="http://schemas.microsoft.com/office/drawing/2014/main" id="{1B5CBFD3-A95C-4870-9F58-EFB1F4048AED}"/>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3" name="Group 66">
                  <a:extLst>
                    <a:ext uri="{FF2B5EF4-FFF2-40B4-BE49-F238E27FC236}">
                      <a16:creationId xmlns:a16="http://schemas.microsoft.com/office/drawing/2014/main" id="{8AB80D2E-21B4-4FA8-801D-7A613DDBFB73}"/>
                    </a:ext>
                  </a:extLst>
                </p:cNvPr>
                <p:cNvGrpSpPr>
                  <a:grpSpLocks/>
                </p:cNvGrpSpPr>
                <p:nvPr/>
              </p:nvGrpSpPr>
              <p:grpSpPr bwMode="auto">
                <a:xfrm>
                  <a:off x="1536" y="1829"/>
                  <a:ext cx="528" cy="48"/>
                  <a:chOff x="1104" y="2667"/>
                  <a:chExt cx="528" cy="48"/>
                </a:xfrm>
              </p:grpSpPr>
              <p:sp>
                <p:nvSpPr>
                  <p:cNvPr id="22554" name="Line 67">
                    <a:extLst>
                      <a:ext uri="{FF2B5EF4-FFF2-40B4-BE49-F238E27FC236}">
                        <a16:creationId xmlns:a16="http://schemas.microsoft.com/office/drawing/2014/main" id="{9773F3D1-D023-40B3-A8D0-146090C6B1D4}"/>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Oval 68">
                    <a:extLst>
                      <a:ext uri="{FF2B5EF4-FFF2-40B4-BE49-F238E27FC236}">
                        <a16:creationId xmlns:a16="http://schemas.microsoft.com/office/drawing/2014/main" id="{E903949A-343B-424E-BD19-5888FB09721C}"/>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cxnSp>
          <p:nvCxnSpPr>
            <p:cNvPr id="3" name="直接连接符 2">
              <a:extLst>
                <a:ext uri="{FF2B5EF4-FFF2-40B4-BE49-F238E27FC236}">
                  <a16:creationId xmlns:a16="http://schemas.microsoft.com/office/drawing/2014/main" id="{98847978-0CE6-4FCD-81B5-A002E866E07C}"/>
                </a:ext>
              </a:extLst>
            </p:cNvPr>
            <p:cNvCxnSpPr>
              <a:stCxn id="22556" idx="0"/>
            </p:cNvCxnSpPr>
            <p:nvPr/>
          </p:nvCxnSpPr>
          <p:spPr>
            <a:xfrm>
              <a:off x="4800600" y="2141538"/>
              <a:ext cx="495300" cy="448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60">
            <a:extLst>
              <a:ext uri="{FF2B5EF4-FFF2-40B4-BE49-F238E27FC236}">
                <a16:creationId xmlns:a16="http://schemas.microsoft.com/office/drawing/2014/main" id="{D6C6D9A0-0FA2-4B3E-BD00-8C7C2520DD5D}"/>
              </a:ext>
            </a:extLst>
          </p:cNvPr>
          <p:cNvGrpSpPr>
            <a:grpSpLocks/>
          </p:cNvGrpSpPr>
          <p:nvPr/>
        </p:nvGrpSpPr>
        <p:grpSpPr bwMode="auto">
          <a:xfrm>
            <a:off x="1247746" y="2704941"/>
            <a:ext cx="2438400" cy="845938"/>
            <a:chOff x="0" y="0"/>
            <a:chExt cx="1536" cy="582"/>
          </a:xfrm>
        </p:grpSpPr>
        <p:grpSp>
          <p:nvGrpSpPr>
            <p:cNvPr id="56" name="Group 61">
              <a:extLst>
                <a:ext uri="{FF2B5EF4-FFF2-40B4-BE49-F238E27FC236}">
                  <a16:creationId xmlns:a16="http://schemas.microsoft.com/office/drawing/2014/main" id="{7BFBB453-F293-440D-B14D-CD24C438A3FF}"/>
                </a:ext>
              </a:extLst>
            </p:cNvPr>
            <p:cNvGrpSpPr>
              <a:grpSpLocks/>
            </p:cNvGrpSpPr>
            <p:nvPr/>
          </p:nvGrpSpPr>
          <p:grpSpPr bwMode="auto">
            <a:xfrm>
              <a:off x="912" y="288"/>
              <a:ext cx="624" cy="294"/>
              <a:chOff x="0" y="0"/>
              <a:chExt cx="624" cy="294"/>
            </a:xfrm>
          </p:grpSpPr>
          <p:sp>
            <p:nvSpPr>
              <p:cNvPr id="64" name="Text Box 62">
                <a:extLst>
                  <a:ext uri="{FF2B5EF4-FFF2-40B4-BE49-F238E27FC236}">
                    <a16:creationId xmlns:a16="http://schemas.microsoft.com/office/drawing/2014/main" id="{84D173F2-0BAE-430B-B190-F2F59EE4DC8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a:t>
                </a:r>
              </a:p>
            </p:txBody>
          </p:sp>
          <p:sp>
            <p:nvSpPr>
              <p:cNvPr id="65" name="Line 63">
                <a:extLst>
                  <a:ext uri="{FF2B5EF4-FFF2-40B4-BE49-F238E27FC236}">
                    <a16:creationId xmlns:a16="http://schemas.microsoft.com/office/drawing/2014/main" id="{4FEBD6F4-70D2-4381-88DC-61DEB2C2660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 name="Group 64">
              <a:extLst>
                <a:ext uri="{FF2B5EF4-FFF2-40B4-BE49-F238E27FC236}">
                  <a16:creationId xmlns:a16="http://schemas.microsoft.com/office/drawing/2014/main" id="{ACD6BDC8-6DFB-487A-A133-6B4CE6570426}"/>
                </a:ext>
              </a:extLst>
            </p:cNvPr>
            <p:cNvGrpSpPr>
              <a:grpSpLocks/>
            </p:cNvGrpSpPr>
            <p:nvPr/>
          </p:nvGrpSpPr>
          <p:grpSpPr bwMode="auto">
            <a:xfrm>
              <a:off x="0" y="0"/>
              <a:ext cx="912" cy="582"/>
              <a:chOff x="0" y="0"/>
              <a:chExt cx="912" cy="582"/>
            </a:xfrm>
          </p:grpSpPr>
          <p:sp>
            <p:nvSpPr>
              <p:cNvPr id="59" name="Oval 65">
                <a:extLst>
                  <a:ext uri="{FF2B5EF4-FFF2-40B4-BE49-F238E27FC236}">
                    <a16:creationId xmlns:a16="http://schemas.microsoft.com/office/drawing/2014/main" id="{4DFC9319-7F52-4FF3-9AFA-8FDF212DB761}"/>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60" name="Group 66">
                <a:extLst>
                  <a:ext uri="{FF2B5EF4-FFF2-40B4-BE49-F238E27FC236}">
                    <a16:creationId xmlns:a16="http://schemas.microsoft.com/office/drawing/2014/main" id="{52D2669D-97A2-49DF-A46B-9B151C82DD10}"/>
                  </a:ext>
                </a:extLst>
              </p:cNvPr>
              <p:cNvGrpSpPr>
                <a:grpSpLocks/>
              </p:cNvGrpSpPr>
              <p:nvPr/>
            </p:nvGrpSpPr>
            <p:grpSpPr bwMode="auto">
              <a:xfrm>
                <a:off x="0" y="0"/>
                <a:ext cx="912" cy="582"/>
                <a:chOff x="0" y="0"/>
                <a:chExt cx="912" cy="582"/>
              </a:xfrm>
            </p:grpSpPr>
            <p:sp>
              <p:nvSpPr>
                <p:cNvPr id="61" name="Text Box 67">
                  <a:extLst>
                    <a:ext uri="{FF2B5EF4-FFF2-40B4-BE49-F238E27FC236}">
                      <a16:creationId xmlns:a16="http://schemas.microsoft.com/office/drawing/2014/main" id="{30CA5F82-72B3-4EAD-946C-629D688E07CA}"/>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62" name="Text Box 68">
                  <a:extLst>
                    <a:ext uri="{FF2B5EF4-FFF2-40B4-BE49-F238E27FC236}">
                      <a16:creationId xmlns:a16="http://schemas.microsoft.com/office/drawing/2014/main" id="{B36ACE5B-3C49-4C02-8E78-B6E73067ABDA}"/>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r>
                    <a:rPr lang="en-US" altLang="zh-CN" sz="2400" b="0" dirty="0" err="1">
                      <a:solidFill>
                        <a:srgbClr val="FF3300"/>
                      </a:solidFill>
                      <a:latin typeface="Times New Roman" panose="02020603050405020304" pitchFamily="18" charset="0"/>
                    </a:rPr>
                    <a:t>newPtr</a:t>
                  </a:r>
                  <a:endParaRPr lang="en-US" altLang="zh-CN" sz="2400" b="0" dirty="0">
                    <a:solidFill>
                      <a:srgbClr val="FF3300"/>
                    </a:solidFill>
                    <a:latin typeface="Times New Roman" panose="02020603050405020304" pitchFamily="18" charset="0"/>
                  </a:endParaRPr>
                </a:p>
              </p:txBody>
            </p:sp>
            <p:sp>
              <p:nvSpPr>
                <p:cNvPr id="63" name="Line 69">
                  <a:extLst>
                    <a:ext uri="{FF2B5EF4-FFF2-40B4-BE49-F238E27FC236}">
                      <a16:creationId xmlns:a16="http://schemas.microsoft.com/office/drawing/2014/main" id="{05135E0F-742D-440D-9932-861003974FBB}"/>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66" name="Group 16">
            <a:extLst>
              <a:ext uri="{FF2B5EF4-FFF2-40B4-BE49-F238E27FC236}">
                <a16:creationId xmlns:a16="http://schemas.microsoft.com/office/drawing/2014/main" id="{7060FF75-4E22-4B17-A799-6F652A74842E}"/>
              </a:ext>
            </a:extLst>
          </p:cNvPr>
          <p:cNvGrpSpPr>
            <a:grpSpLocks/>
          </p:cNvGrpSpPr>
          <p:nvPr/>
        </p:nvGrpSpPr>
        <p:grpSpPr bwMode="auto">
          <a:xfrm rot="13731382">
            <a:off x="2953434" y="2844853"/>
            <a:ext cx="722774" cy="45719"/>
            <a:chOff x="1104" y="2667"/>
            <a:chExt cx="528" cy="48"/>
          </a:xfrm>
        </p:grpSpPr>
        <p:sp>
          <p:nvSpPr>
            <p:cNvPr id="67" name="Line 17">
              <a:extLst>
                <a:ext uri="{FF2B5EF4-FFF2-40B4-BE49-F238E27FC236}">
                  <a16:creationId xmlns:a16="http://schemas.microsoft.com/office/drawing/2014/main" id="{13E6532F-A665-428B-85C2-33971BDA2323}"/>
                </a:ext>
              </a:extLst>
            </p:cNvPr>
            <p:cNvSpPr>
              <a:spLocks noChangeShapeType="1"/>
            </p:cNvSpPr>
            <p:nvPr/>
          </p:nvSpPr>
          <p:spPr bwMode="auto">
            <a:xfrm>
              <a:off x="1152" y="2688"/>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68" name="Oval 18">
              <a:extLst>
                <a:ext uri="{FF2B5EF4-FFF2-40B4-BE49-F238E27FC236}">
                  <a16:creationId xmlns:a16="http://schemas.microsoft.com/office/drawing/2014/main" id="{99673D49-CA51-47B2-9A38-E0B57D4F5BC4}"/>
                </a:ext>
              </a:extLst>
            </p:cNvPr>
            <p:cNvSpPr>
              <a:spLocks noChangeArrowheads="1"/>
            </p:cNvSpPr>
            <p:nvPr/>
          </p:nvSpPr>
          <p:spPr bwMode="auto">
            <a:xfrm>
              <a:off x="1104" y="2667"/>
              <a:ext cx="48" cy="48"/>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grpSp>
      <p:grpSp>
        <p:nvGrpSpPr>
          <p:cNvPr id="69" name="Group 49">
            <a:extLst>
              <a:ext uri="{FF2B5EF4-FFF2-40B4-BE49-F238E27FC236}">
                <a16:creationId xmlns:a16="http://schemas.microsoft.com/office/drawing/2014/main" id="{E2D4B80A-608C-47AC-AC99-B40C47AD6CFA}"/>
              </a:ext>
            </a:extLst>
          </p:cNvPr>
          <p:cNvGrpSpPr>
            <a:grpSpLocks/>
          </p:cNvGrpSpPr>
          <p:nvPr/>
        </p:nvGrpSpPr>
        <p:grpSpPr bwMode="auto">
          <a:xfrm>
            <a:off x="2325688" y="2163121"/>
            <a:ext cx="341313" cy="457200"/>
            <a:chOff x="0" y="0"/>
            <a:chExt cx="192" cy="288"/>
          </a:xfrm>
        </p:grpSpPr>
        <p:sp>
          <p:nvSpPr>
            <p:cNvPr id="70" name="Line 50">
              <a:extLst>
                <a:ext uri="{FF2B5EF4-FFF2-40B4-BE49-F238E27FC236}">
                  <a16:creationId xmlns:a16="http://schemas.microsoft.com/office/drawing/2014/main" id="{64C16EA1-AA96-4543-8B61-5D878CA05DDF}"/>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1">
              <a:extLst>
                <a:ext uri="{FF2B5EF4-FFF2-40B4-BE49-F238E27FC236}">
                  <a16:creationId xmlns:a16="http://schemas.microsoft.com/office/drawing/2014/main" id="{633A1732-5372-4FBD-A194-A18D00A4D4F3}"/>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extLst>
      <p:ext uri="{BB962C8B-B14F-4D97-AF65-F5344CB8AC3E}">
        <p14:creationId xmlns:p14="http://schemas.microsoft.com/office/powerpoint/2010/main" val="3772887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2" end="2"/>
                                            </p:txEl>
                                          </p:spTgt>
                                        </p:tgtEl>
                                        <p:attrNameLst>
                                          <p:attrName>style.visibility</p:attrName>
                                        </p:attrNameLst>
                                      </p:cBhvr>
                                      <p:to>
                                        <p:strVal val="visible"/>
                                      </p:to>
                                    </p:set>
                                    <p:animEffect transition="in" filter="dissolve">
                                      <p:cBhvr>
                                        <p:cTn id="12" dur="500"/>
                                        <p:tgtEl>
                                          <p:spTgt spid="159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97">
                                            <p:txEl>
                                              <p:pRg st="3" end="3"/>
                                            </p:txEl>
                                          </p:spTgt>
                                        </p:tgtEl>
                                        <p:attrNameLst>
                                          <p:attrName>style.visibility</p:attrName>
                                        </p:attrNameLst>
                                      </p:cBhvr>
                                      <p:to>
                                        <p:strVal val="visible"/>
                                      </p:to>
                                    </p:set>
                                    <p:animEffect transition="in" filter="dissolve">
                                      <p:cBhvr>
                                        <p:cTn id="17" dur="500"/>
                                        <p:tgtEl>
                                          <p:spTgt spid="1597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4" end="4"/>
                                            </p:txEl>
                                          </p:spTgt>
                                        </p:tgtEl>
                                        <p:attrNameLst>
                                          <p:attrName>style.visibility</p:attrName>
                                        </p:attrNameLst>
                                      </p:cBhvr>
                                      <p:to>
                                        <p:strVal val="visible"/>
                                      </p:to>
                                    </p:set>
                                    <p:animEffect transition="in" filter="dissolve">
                                      <p:cBhvr>
                                        <p:cTn id="22" dur="500"/>
                                        <p:tgtEl>
                                          <p:spTgt spid="15979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9797">
                                            <p:txEl>
                                              <p:pRg st="5" end="5"/>
                                            </p:txEl>
                                          </p:spTgt>
                                        </p:tgtEl>
                                        <p:attrNameLst>
                                          <p:attrName>style.visibility</p:attrName>
                                        </p:attrNameLst>
                                      </p:cBhvr>
                                      <p:to>
                                        <p:strVal val="visible"/>
                                      </p:to>
                                    </p:set>
                                    <p:animEffect transition="in" filter="dissolve">
                                      <p:cBhvr>
                                        <p:cTn id="27" dur="500"/>
                                        <p:tgtEl>
                                          <p:spTgt spid="15979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9760"/>
                                        </p:tgtEl>
                                        <p:attrNameLst>
                                          <p:attrName>style.visibility</p:attrName>
                                        </p:attrNameLst>
                                      </p:cBhvr>
                                      <p:to>
                                        <p:strVal val="visible"/>
                                      </p:to>
                                    </p:set>
                                    <p:animEffect transition="in" filter="dissolve">
                                      <p:cBhvr>
                                        <p:cTn id="32" dur="500"/>
                                        <p:tgtEl>
                                          <p:spTgt spid="1597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dissolv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dissolve">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33">
            <a:extLst>
              <a:ext uri="{FF2B5EF4-FFF2-40B4-BE49-F238E27FC236}">
                <a16:creationId xmlns:a16="http://schemas.microsoft.com/office/drawing/2014/main" id="{9C940483-F973-4DFB-A139-F781117427D3}"/>
              </a:ext>
            </a:extLst>
          </p:cNvPr>
          <p:cNvSpPr txBox="1">
            <a:spLocks noChangeArrowheads="1"/>
          </p:cNvSpPr>
          <p:nvPr/>
        </p:nvSpPr>
        <p:spPr bwMode="auto">
          <a:xfrm>
            <a:off x="3059832" y="404813"/>
            <a:ext cx="5833343"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－头插节点</a:t>
            </a:r>
          </a:p>
        </p:txBody>
      </p:sp>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7772400"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把一个新值插入到链表头部*</a:t>
            </a:r>
            <a:r>
              <a:rPr lang="en-US" altLang="zh-CN" sz="2000" b="0" dirty="0"/>
              <a:t>/</a:t>
            </a:r>
          </a:p>
          <a:p>
            <a:pPr marL="0" indent="0">
              <a:buFontTx/>
              <a:buNone/>
            </a:pPr>
            <a:r>
              <a:rPr lang="en-US" altLang="zh-CN" sz="2000" b="0" dirty="0"/>
              <a:t>void </a:t>
            </a:r>
            <a:r>
              <a:rPr lang="en-US" altLang="zh-CN" sz="2000" b="0" dirty="0" err="1"/>
              <a:t>insertFront</a:t>
            </a:r>
            <a:r>
              <a:rPr lang="en-US" altLang="zh-CN" sz="2000" b="0" dirty="0"/>
              <a:t> (LISTNODEPTR </a:t>
            </a:r>
            <a:r>
              <a:rPr lang="en-US" altLang="zh-CN" sz="2000" b="0" dirty="0" err="1"/>
              <a:t>headPtr</a:t>
            </a:r>
            <a:r>
              <a:rPr lang="en-US" altLang="zh-CN" sz="2000" b="0" dirty="0"/>
              <a:t> ,</a:t>
            </a:r>
            <a:r>
              <a:rPr lang="zh-CN" altLang="en-US"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a:t>
            </a:r>
            <a:r>
              <a:rPr lang="zh-CN" altLang="en-US" sz="2000" b="0" dirty="0"/>
              <a:t> </a:t>
            </a:r>
            <a:r>
              <a:rPr lang="en-US" altLang="zh-CN" sz="2000" b="0" dirty="0" err="1"/>
              <a:t>currentPtr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None/>
            </a:pPr>
            <a:r>
              <a:rPr lang="en-US" altLang="zh-CN" sz="2000" b="0" dirty="0"/>
              <a:t>		/*</a:t>
            </a:r>
            <a:r>
              <a:rPr lang="zh-CN" altLang="en-US" sz="2000" b="0" dirty="0"/>
              <a:t>直接在空节点后链接新节点</a:t>
            </a:r>
            <a:r>
              <a:rPr lang="en-US" altLang="zh-CN" sz="2000" b="0" dirty="0"/>
              <a:t>*/</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headPtr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a:t>
            </a:r>
            <a:r>
              <a:rPr lang="en-US" altLang="zh-CN" sz="2000" b="0" dirty="0" err="1"/>
              <a:t>headPtr</a:t>
            </a:r>
            <a:r>
              <a:rPr lang="en-US" altLang="zh-CN" sz="2000" b="0" dirty="0"/>
              <a:t>-&gt;</a:t>
            </a:r>
            <a:r>
              <a:rPr lang="en-US" altLang="zh-CN" sz="2000" b="0" dirty="0" err="1"/>
              <a:t>nextPtr</a:t>
            </a:r>
            <a:r>
              <a:rPr lang="en-US" altLang="zh-CN" sz="2000" b="0" dirty="0"/>
              <a:t>=</a:t>
            </a:r>
            <a:r>
              <a:rPr lang="en-US" altLang="zh-CN" sz="2000" b="0" dirty="0" err="1"/>
              <a:t>newPtr</a:t>
            </a:r>
            <a:r>
              <a:rPr lang="en-US" altLang="zh-CN" sz="2000" b="0" dirty="0"/>
              <a:t>;</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a:t>
            </a:r>
            <a:r>
              <a:rPr lang="en-US" altLang="zh-CN" sz="2000" b="0" dirty="0" err="1"/>
              <a:t>currentPtr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p:txBody>
      </p:sp>
    </p:spTree>
    <p:extLst>
      <p:ext uri="{BB962C8B-B14F-4D97-AF65-F5344CB8AC3E}">
        <p14:creationId xmlns:p14="http://schemas.microsoft.com/office/powerpoint/2010/main" val="32394654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18</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22064" y="3616166"/>
            <a:ext cx="8351837" cy="255454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sz="2000" dirty="0"/>
              <a:t>新增的节点需要按数值顺序插入到链表中第一个大于其值的节点前面；</a:t>
            </a:r>
          </a:p>
          <a:p>
            <a:pPr marL="457200" indent="-457200">
              <a:spcBef>
                <a:spcPct val="50000"/>
              </a:spcBef>
              <a:buAutoNum type="arabicParenBoth"/>
              <a:defRPr/>
            </a:pPr>
            <a:r>
              <a:rPr lang="zh-CN" altLang="en-US" sz="2000" dirty="0"/>
              <a:t>从头遍历链表，直到找到第一个元素值大于插入值的节点，并记录前驱节点；</a:t>
            </a:r>
            <a:endParaRPr lang="en-US" altLang="zh-CN" sz="2000" dirty="0"/>
          </a:p>
          <a:p>
            <a:pPr>
              <a:spcBef>
                <a:spcPct val="50000"/>
              </a:spcBef>
              <a:defRPr/>
            </a:pPr>
            <a:r>
              <a:rPr lang="en-US" altLang="zh-CN" sz="2000" dirty="0"/>
              <a:t>(2)</a:t>
            </a:r>
            <a:r>
              <a:rPr lang="zh-CN" altLang="en-US" sz="2000" dirty="0"/>
              <a:t>使前驱指向新节点，新节点指向后继节点；</a:t>
            </a:r>
            <a:endParaRPr lang="en-US" altLang="zh-CN" sz="2000" dirty="0"/>
          </a:p>
          <a:p>
            <a:pPr>
              <a:spcBef>
                <a:spcPct val="50000"/>
              </a:spcBef>
              <a:defRPr/>
            </a:pPr>
            <a:r>
              <a:rPr lang="en-US" altLang="zh-CN" sz="2000" dirty="0" err="1"/>
              <a:t>previousPtr</a:t>
            </a:r>
            <a:r>
              <a:rPr lang="en-US" altLang="zh-CN" sz="2000" dirty="0"/>
              <a:t>-&gt;</a:t>
            </a:r>
            <a:r>
              <a:rPr lang="en-US" altLang="zh-CN" sz="2000" dirty="0" err="1"/>
              <a:t>nextPtr</a:t>
            </a:r>
            <a:r>
              <a:rPr lang="en-US" altLang="zh-CN" sz="2000" dirty="0"/>
              <a:t>=</a:t>
            </a:r>
            <a:r>
              <a:rPr lang="en-US" altLang="zh-CN" sz="2000" dirty="0" err="1"/>
              <a:t>newPtr</a:t>
            </a:r>
            <a:r>
              <a:rPr lang="en-US" altLang="zh-CN" sz="2000" dirty="0"/>
              <a:t>;</a:t>
            </a:r>
          </a:p>
          <a:p>
            <a:pPr>
              <a:spcBef>
                <a:spcPct val="50000"/>
              </a:spcBef>
              <a:defRPr/>
            </a:pPr>
            <a:r>
              <a:rPr lang="en-US" altLang="zh-CN" sz="2000" dirty="0" err="1"/>
              <a:t>newPtr</a:t>
            </a:r>
            <a:r>
              <a:rPr lang="en-US" altLang="zh-CN" sz="2000" dirty="0"/>
              <a:t>-&gt;</a:t>
            </a:r>
            <a:r>
              <a:rPr lang="en-US" altLang="zh-CN" sz="2000" dirty="0" err="1"/>
              <a:t>nextPtr</a:t>
            </a:r>
            <a:r>
              <a:rPr lang="en-US" altLang="zh-CN" sz="2000" dirty="0"/>
              <a:t>=</a:t>
            </a:r>
            <a:r>
              <a:rPr lang="en-US" altLang="zh-CN" sz="2000" dirty="0" err="1"/>
              <a:t>currentPtr</a:t>
            </a:r>
            <a:r>
              <a:rPr lang="en-US" altLang="zh-CN" sz="2000" dirty="0"/>
              <a:t>;</a:t>
            </a:r>
          </a:p>
        </p:txBody>
      </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－有序插节点</a:t>
            </a:r>
          </a:p>
        </p:txBody>
      </p:sp>
      <p:grpSp>
        <p:nvGrpSpPr>
          <p:cNvPr id="72" name="Group 28">
            <a:extLst>
              <a:ext uri="{FF2B5EF4-FFF2-40B4-BE49-F238E27FC236}">
                <a16:creationId xmlns:a16="http://schemas.microsoft.com/office/drawing/2014/main" id="{F758DB59-53E7-4AA4-A398-AC33C928863C}"/>
              </a:ext>
            </a:extLst>
          </p:cNvPr>
          <p:cNvGrpSpPr>
            <a:grpSpLocks/>
          </p:cNvGrpSpPr>
          <p:nvPr/>
        </p:nvGrpSpPr>
        <p:grpSpPr bwMode="auto">
          <a:xfrm>
            <a:off x="1936750" y="2136304"/>
            <a:ext cx="1111250" cy="466725"/>
            <a:chOff x="0" y="0"/>
            <a:chExt cx="624" cy="294"/>
          </a:xfrm>
        </p:grpSpPr>
        <p:sp>
          <p:nvSpPr>
            <p:cNvPr id="73" name="Text Box 29">
              <a:extLst>
                <a:ext uri="{FF2B5EF4-FFF2-40B4-BE49-F238E27FC236}">
                  <a16:creationId xmlns:a16="http://schemas.microsoft.com/office/drawing/2014/main" id="{3A118777-3F23-4779-BF50-CB93766FCD2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     </a:t>
              </a:r>
            </a:p>
          </p:txBody>
        </p:sp>
        <p:sp>
          <p:nvSpPr>
            <p:cNvPr id="74" name="Line 30">
              <a:extLst>
                <a:ext uri="{FF2B5EF4-FFF2-40B4-BE49-F238E27FC236}">
                  <a16:creationId xmlns:a16="http://schemas.microsoft.com/office/drawing/2014/main" id="{8CCC3693-4B03-4C4E-8DD6-C5A2BBC45BA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31">
            <a:extLst>
              <a:ext uri="{FF2B5EF4-FFF2-40B4-BE49-F238E27FC236}">
                <a16:creationId xmlns:a16="http://schemas.microsoft.com/office/drawing/2014/main" id="{64E4D109-C5A4-4F0D-9723-E8622591A6CC}"/>
              </a:ext>
            </a:extLst>
          </p:cNvPr>
          <p:cNvGrpSpPr>
            <a:grpSpLocks/>
          </p:cNvGrpSpPr>
          <p:nvPr/>
        </p:nvGrpSpPr>
        <p:grpSpPr bwMode="auto">
          <a:xfrm>
            <a:off x="3536950" y="2136304"/>
            <a:ext cx="1111250" cy="466725"/>
            <a:chOff x="0" y="0"/>
            <a:chExt cx="624" cy="294"/>
          </a:xfrm>
        </p:grpSpPr>
        <p:sp>
          <p:nvSpPr>
            <p:cNvPr id="76" name="Text Box 32">
              <a:extLst>
                <a:ext uri="{FF2B5EF4-FFF2-40B4-BE49-F238E27FC236}">
                  <a16:creationId xmlns:a16="http://schemas.microsoft.com/office/drawing/2014/main" id="{1E04F2D7-DFA8-4402-AF2A-0D060A206E1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77" name="Line 33">
              <a:extLst>
                <a:ext uri="{FF2B5EF4-FFF2-40B4-BE49-F238E27FC236}">
                  <a16:creationId xmlns:a16="http://schemas.microsoft.com/office/drawing/2014/main" id="{0EE106DF-022A-4A8A-A01E-5F23EF36AAF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 name="Group 34">
            <a:extLst>
              <a:ext uri="{FF2B5EF4-FFF2-40B4-BE49-F238E27FC236}">
                <a16:creationId xmlns:a16="http://schemas.microsoft.com/office/drawing/2014/main" id="{6C98C5F7-0FA2-4A74-99DA-356A583F26D3}"/>
              </a:ext>
            </a:extLst>
          </p:cNvPr>
          <p:cNvGrpSpPr>
            <a:grpSpLocks/>
          </p:cNvGrpSpPr>
          <p:nvPr/>
        </p:nvGrpSpPr>
        <p:grpSpPr bwMode="auto">
          <a:xfrm>
            <a:off x="5137150" y="2136304"/>
            <a:ext cx="1111250" cy="466725"/>
            <a:chOff x="0" y="0"/>
            <a:chExt cx="624" cy="294"/>
          </a:xfrm>
        </p:grpSpPr>
        <p:sp>
          <p:nvSpPr>
            <p:cNvPr id="79" name="Text Box 35">
              <a:extLst>
                <a:ext uri="{FF2B5EF4-FFF2-40B4-BE49-F238E27FC236}">
                  <a16:creationId xmlns:a16="http://schemas.microsoft.com/office/drawing/2014/main" id="{FB51D099-6E3A-42AD-8701-911AA580897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80" name="Line 36">
              <a:extLst>
                <a:ext uri="{FF2B5EF4-FFF2-40B4-BE49-F238E27FC236}">
                  <a16:creationId xmlns:a16="http://schemas.microsoft.com/office/drawing/2014/main" id="{F517C94B-8884-4B31-910D-D57D9EDF648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 name="Group 37">
            <a:extLst>
              <a:ext uri="{FF2B5EF4-FFF2-40B4-BE49-F238E27FC236}">
                <a16:creationId xmlns:a16="http://schemas.microsoft.com/office/drawing/2014/main" id="{6F57E3C9-186D-4836-8169-8172B43639A7}"/>
              </a:ext>
            </a:extLst>
          </p:cNvPr>
          <p:cNvGrpSpPr>
            <a:grpSpLocks/>
          </p:cNvGrpSpPr>
          <p:nvPr/>
        </p:nvGrpSpPr>
        <p:grpSpPr bwMode="auto">
          <a:xfrm>
            <a:off x="2698750" y="2331566"/>
            <a:ext cx="939800" cy="76200"/>
            <a:chOff x="0" y="0"/>
            <a:chExt cx="528" cy="48"/>
          </a:xfrm>
        </p:grpSpPr>
        <p:sp>
          <p:nvSpPr>
            <p:cNvPr id="82" name="Line 38">
              <a:extLst>
                <a:ext uri="{FF2B5EF4-FFF2-40B4-BE49-F238E27FC236}">
                  <a16:creationId xmlns:a16="http://schemas.microsoft.com/office/drawing/2014/main" id="{0CFCCB7A-0348-4416-9A36-BE23FDD080F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Oval 39">
              <a:extLst>
                <a:ext uri="{FF2B5EF4-FFF2-40B4-BE49-F238E27FC236}">
                  <a16:creationId xmlns:a16="http://schemas.microsoft.com/office/drawing/2014/main" id="{C16CD824-ECB5-4F67-BE8E-D51E661798A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84" name="Group 40">
            <a:extLst>
              <a:ext uri="{FF2B5EF4-FFF2-40B4-BE49-F238E27FC236}">
                <a16:creationId xmlns:a16="http://schemas.microsoft.com/office/drawing/2014/main" id="{54CC4D40-597D-45FD-85B4-B5AC0BD40C96}"/>
              </a:ext>
            </a:extLst>
          </p:cNvPr>
          <p:cNvGrpSpPr>
            <a:grpSpLocks/>
          </p:cNvGrpSpPr>
          <p:nvPr/>
        </p:nvGrpSpPr>
        <p:grpSpPr bwMode="auto">
          <a:xfrm>
            <a:off x="4298950" y="2336329"/>
            <a:ext cx="939800" cy="76200"/>
            <a:chOff x="0" y="0"/>
            <a:chExt cx="528" cy="48"/>
          </a:xfrm>
        </p:grpSpPr>
        <p:sp>
          <p:nvSpPr>
            <p:cNvPr id="85" name="Line 41">
              <a:extLst>
                <a:ext uri="{FF2B5EF4-FFF2-40B4-BE49-F238E27FC236}">
                  <a16:creationId xmlns:a16="http://schemas.microsoft.com/office/drawing/2014/main" id="{0127A5EF-EB72-4982-8EF0-8728C34728C6}"/>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Oval 42">
              <a:extLst>
                <a:ext uri="{FF2B5EF4-FFF2-40B4-BE49-F238E27FC236}">
                  <a16:creationId xmlns:a16="http://schemas.microsoft.com/office/drawing/2014/main" id="{9D06F9DF-86F0-47D3-A4C1-095D5E240D2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87" name="Group 43">
            <a:extLst>
              <a:ext uri="{FF2B5EF4-FFF2-40B4-BE49-F238E27FC236}">
                <a16:creationId xmlns:a16="http://schemas.microsoft.com/office/drawing/2014/main" id="{B29BE8E5-DFB0-42C6-926C-927DDA504B25}"/>
              </a:ext>
            </a:extLst>
          </p:cNvPr>
          <p:cNvGrpSpPr>
            <a:grpSpLocks/>
          </p:cNvGrpSpPr>
          <p:nvPr/>
        </p:nvGrpSpPr>
        <p:grpSpPr bwMode="auto">
          <a:xfrm>
            <a:off x="1403350" y="764704"/>
            <a:ext cx="1366838" cy="1371600"/>
            <a:chOff x="0" y="0"/>
            <a:chExt cx="768" cy="864"/>
          </a:xfrm>
        </p:grpSpPr>
        <p:sp>
          <p:nvSpPr>
            <p:cNvPr id="88" name="Text Box 44">
              <a:extLst>
                <a:ext uri="{FF2B5EF4-FFF2-40B4-BE49-F238E27FC236}">
                  <a16:creationId xmlns:a16="http://schemas.microsoft.com/office/drawing/2014/main" id="{1076A7FF-6E6A-4077-AB08-D55FB28C299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89" name="Text Box 45">
              <a:extLst>
                <a:ext uri="{FF2B5EF4-FFF2-40B4-BE49-F238E27FC236}">
                  <a16:creationId xmlns:a16="http://schemas.microsoft.com/office/drawing/2014/main" id="{21FEDFC7-9BB6-4D13-AC9D-C2E8887675F3}"/>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90" name="Group 46">
              <a:extLst>
                <a:ext uri="{FF2B5EF4-FFF2-40B4-BE49-F238E27FC236}">
                  <a16:creationId xmlns:a16="http://schemas.microsoft.com/office/drawing/2014/main" id="{37F3AA5D-F642-44EA-AE0F-CBB5E7EF0797}"/>
                </a:ext>
              </a:extLst>
            </p:cNvPr>
            <p:cNvGrpSpPr>
              <a:grpSpLocks/>
            </p:cNvGrpSpPr>
            <p:nvPr/>
          </p:nvGrpSpPr>
          <p:grpSpPr bwMode="auto">
            <a:xfrm>
              <a:off x="336" y="432"/>
              <a:ext cx="48" cy="432"/>
              <a:chOff x="0" y="0"/>
              <a:chExt cx="48" cy="432"/>
            </a:xfrm>
          </p:grpSpPr>
          <p:sp>
            <p:nvSpPr>
              <p:cNvPr id="91" name="Oval 47">
                <a:extLst>
                  <a:ext uri="{FF2B5EF4-FFF2-40B4-BE49-F238E27FC236}">
                    <a16:creationId xmlns:a16="http://schemas.microsoft.com/office/drawing/2014/main" id="{5A168346-A823-4D7A-8FDB-7EC61E6DE45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2" name="Line 48">
                <a:extLst>
                  <a:ext uri="{FF2B5EF4-FFF2-40B4-BE49-F238E27FC236}">
                    <a16:creationId xmlns:a16="http://schemas.microsoft.com/office/drawing/2014/main" id="{ACF5454F-5EC3-4C38-945F-E4DFC8E4C76E}"/>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3" name="Group 49">
            <a:extLst>
              <a:ext uri="{FF2B5EF4-FFF2-40B4-BE49-F238E27FC236}">
                <a16:creationId xmlns:a16="http://schemas.microsoft.com/office/drawing/2014/main" id="{2EF07689-3A10-4BAC-84B7-AB232A9D7906}"/>
              </a:ext>
            </a:extLst>
          </p:cNvPr>
          <p:cNvGrpSpPr>
            <a:grpSpLocks/>
          </p:cNvGrpSpPr>
          <p:nvPr/>
        </p:nvGrpSpPr>
        <p:grpSpPr bwMode="auto">
          <a:xfrm>
            <a:off x="4603750" y="2145829"/>
            <a:ext cx="341313" cy="457200"/>
            <a:chOff x="0" y="0"/>
            <a:chExt cx="192" cy="288"/>
          </a:xfrm>
        </p:grpSpPr>
        <p:sp>
          <p:nvSpPr>
            <p:cNvPr id="94" name="Line 50">
              <a:extLst>
                <a:ext uri="{FF2B5EF4-FFF2-40B4-BE49-F238E27FC236}">
                  <a16:creationId xmlns:a16="http://schemas.microsoft.com/office/drawing/2014/main" id="{1063C284-1F2F-46EA-84F3-3C3BD49F7344}"/>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51">
              <a:extLst>
                <a:ext uri="{FF2B5EF4-FFF2-40B4-BE49-F238E27FC236}">
                  <a16:creationId xmlns:a16="http://schemas.microsoft.com/office/drawing/2014/main" id="{8C83C8D2-6756-4B86-A30C-9608FD287D45}"/>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 name="Line 52">
            <a:extLst>
              <a:ext uri="{FF2B5EF4-FFF2-40B4-BE49-F238E27FC236}">
                <a16:creationId xmlns:a16="http://schemas.microsoft.com/office/drawing/2014/main" id="{90D64CB8-8827-40B6-9D71-FF9A600E7BC5}"/>
              </a:ext>
            </a:extLst>
          </p:cNvPr>
          <p:cNvSpPr>
            <a:spLocks noChangeShapeType="1"/>
          </p:cNvSpPr>
          <p:nvPr/>
        </p:nvSpPr>
        <p:spPr bwMode="auto">
          <a:xfrm>
            <a:off x="4375150" y="2374429"/>
            <a:ext cx="85725" cy="6096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 name="Oval 53">
            <a:extLst>
              <a:ext uri="{FF2B5EF4-FFF2-40B4-BE49-F238E27FC236}">
                <a16:creationId xmlns:a16="http://schemas.microsoft.com/office/drawing/2014/main" id="{10D3F75B-E8C9-40E6-BFC5-F2FE50B06065}"/>
              </a:ext>
            </a:extLst>
          </p:cNvPr>
          <p:cNvSpPr>
            <a:spLocks noChangeArrowheads="1"/>
          </p:cNvSpPr>
          <p:nvPr/>
        </p:nvSpPr>
        <p:spPr bwMode="auto">
          <a:xfrm>
            <a:off x="4984750" y="3212629"/>
            <a:ext cx="203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8" name="Line 54">
            <a:extLst>
              <a:ext uri="{FF2B5EF4-FFF2-40B4-BE49-F238E27FC236}">
                <a16:creationId xmlns:a16="http://schemas.microsoft.com/office/drawing/2014/main" id="{DE4C2177-91A4-40A6-BE51-0E1DDD0CCDD4}"/>
              </a:ext>
            </a:extLst>
          </p:cNvPr>
          <p:cNvSpPr>
            <a:spLocks noChangeShapeType="1"/>
          </p:cNvSpPr>
          <p:nvPr/>
        </p:nvSpPr>
        <p:spPr bwMode="auto">
          <a:xfrm flipV="1">
            <a:off x="5060950" y="2603029"/>
            <a:ext cx="257175" cy="6858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9" name="Group 55">
            <a:extLst>
              <a:ext uri="{FF2B5EF4-FFF2-40B4-BE49-F238E27FC236}">
                <a16:creationId xmlns:a16="http://schemas.microsoft.com/office/drawing/2014/main" id="{C66EBA4A-CFE3-42E2-8613-39B50F541C34}"/>
              </a:ext>
            </a:extLst>
          </p:cNvPr>
          <p:cNvGrpSpPr>
            <a:grpSpLocks/>
          </p:cNvGrpSpPr>
          <p:nvPr/>
        </p:nvGrpSpPr>
        <p:grpSpPr bwMode="auto">
          <a:xfrm>
            <a:off x="2627313" y="2593504"/>
            <a:ext cx="2735262" cy="923925"/>
            <a:chOff x="0" y="0"/>
            <a:chExt cx="1536" cy="582"/>
          </a:xfrm>
        </p:grpSpPr>
        <p:grpSp>
          <p:nvGrpSpPr>
            <p:cNvPr id="100" name="Group 56">
              <a:extLst>
                <a:ext uri="{FF2B5EF4-FFF2-40B4-BE49-F238E27FC236}">
                  <a16:creationId xmlns:a16="http://schemas.microsoft.com/office/drawing/2014/main" id="{949FEF10-CD3B-448E-9DEA-4889D42EE525}"/>
                </a:ext>
              </a:extLst>
            </p:cNvPr>
            <p:cNvGrpSpPr>
              <a:grpSpLocks/>
            </p:cNvGrpSpPr>
            <p:nvPr/>
          </p:nvGrpSpPr>
          <p:grpSpPr bwMode="auto">
            <a:xfrm>
              <a:off x="912" y="288"/>
              <a:ext cx="624" cy="294"/>
              <a:chOff x="0" y="0"/>
              <a:chExt cx="624" cy="294"/>
            </a:xfrm>
          </p:grpSpPr>
          <p:sp>
            <p:nvSpPr>
              <p:cNvPr id="107" name="Text Box 57">
                <a:extLst>
                  <a:ext uri="{FF2B5EF4-FFF2-40B4-BE49-F238E27FC236}">
                    <a16:creationId xmlns:a16="http://schemas.microsoft.com/office/drawing/2014/main" id="{82F80F39-2702-4BCA-AAE1-49B77CF6AD1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27</a:t>
                </a:r>
              </a:p>
            </p:txBody>
          </p:sp>
          <p:sp>
            <p:nvSpPr>
              <p:cNvPr id="108" name="Line 58">
                <a:extLst>
                  <a:ext uri="{FF2B5EF4-FFF2-40B4-BE49-F238E27FC236}">
                    <a16:creationId xmlns:a16="http://schemas.microsoft.com/office/drawing/2014/main" id="{DC16E00E-33C7-4716-A9CC-19438F6486A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 name="Group 59">
              <a:extLst>
                <a:ext uri="{FF2B5EF4-FFF2-40B4-BE49-F238E27FC236}">
                  <a16:creationId xmlns:a16="http://schemas.microsoft.com/office/drawing/2014/main" id="{541053AE-A062-47EC-9C90-096848850AC3}"/>
                </a:ext>
              </a:extLst>
            </p:cNvPr>
            <p:cNvGrpSpPr>
              <a:grpSpLocks/>
            </p:cNvGrpSpPr>
            <p:nvPr/>
          </p:nvGrpSpPr>
          <p:grpSpPr bwMode="auto">
            <a:xfrm>
              <a:off x="0" y="0"/>
              <a:ext cx="912" cy="582"/>
              <a:chOff x="0" y="0"/>
              <a:chExt cx="912" cy="582"/>
            </a:xfrm>
          </p:grpSpPr>
          <p:sp>
            <p:nvSpPr>
              <p:cNvPr id="102" name="Oval 60">
                <a:extLst>
                  <a:ext uri="{FF2B5EF4-FFF2-40B4-BE49-F238E27FC236}">
                    <a16:creationId xmlns:a16="http://schemas.microsoft.com/office/drawing/2014/main" id="{F2E83F7A-DCB5-4C60-8FD7-711956C20AA3}"/>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103" name="Group 61">
                <a:extLst>
                  <a:ext uri="{FF2B5EF4-FFF2-40B4-BE49-F238E27FC236}">
                    <a16:creationId xmlns:a16="http://schemas.microsoft.com/office/drawing/2014/main" id="{C49A2149-776A-4731-A1BB-BDCDA0615BDB}"/>
                  </a:ext>
                </a:extLst>
              </p:cNvPr>
              <p:cNvGrpSpPr>
                <a:grpSpLocks/>
              </p:cNvGrpSpPr>
              <p:nvPr/>
            </p:nvGrpSpPr>
            <p:grpSpPr bwMode="auto">
              <a:xfrm>
                <a:off x="0" y="0"/>
                <a:ext cx="912" cy="582"/>
                <a:chOff x="0" y="0"/>
                <a:chExt cx="912" cy="582"/>
              </a:xfrm>
            </p:grpSpPr>
            <p:sp>
              <p:nvSpPr>
                <p:cNvPr id="104" name="Text Box 62">
                  <a:extLst>
                    <a:ext uri="{FF2B5EF4-FFF2-40B4-BE49-F238E27FC236}">
                      <a16:creationId xmlns:a16="http://schemas.microsoft.com/office/drawing/2014/main" id="{BD6E3618-CCC1-4A70-BA0C-92B95F1020B9}"/>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105" name="Text Box 63">
                  <a:extLst>
                    <a:ext uri="{FF2B5EF4-FFF2-40B4-BE49-F238E27FC236}">
                      <a16:creationId xmlns:a16="http://schemas.microsoft.com/office/drawing/2014/main" id="{56A48514-678C-4C11-BA23-21FC4147F9E9}"/>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r>
                    <a:rPr lang="en-US" altLang="zh-CN" sz="2400">
                      <a:solidFill>
                        <a:srgbClr val="FF3300"/>
                      </a:solidFill>
                      <a:latin typeface="Times New Roman" panose="02020603050405020304" pitchFamily="18" charset="0"/>
                    </a:rPr>
                    <a:t>newPtr</a:t>
                  </a:r>
                </a:p>
              </p:txBody>
            </p:sp>
            <p:sp>
              <p:nvSpPr>
                <p:cNvPr id="106" name="Line 64">
                  <a:extLst>
                    <a:ext uri="{FF2B5EF4-FFF2-40B4-BE49-F238E27FC236}">
                      <a16:creationId xmlns:a16="http://schemas.microsoft.com/office/drawing/2014/main" id="{950925C8-A2D2-488E-9E97-E95FA2E08CFA}"/>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09" name="Line 65">
            <a:extLst>
              <a:ext uri="{FF2B5EF4-FFF2-40B4-BE49-F238E27FC236}">
                <a16:creationId xmlns:a16="http://schemas.microsoft.com/office/drawing/2014/main" id="{8F204F23-8379-4F9E-95E5-FA50C647B513}"/>
              </a:ext>
            </a:extLst>
          </p:cNvPr>
          <p:cNvSpPr>
            <a:spLocks noChangeShapeType="1"/>
          </p:cNvSpPr>
          <p:nvPr/>
        </p:nvSpPr>
        <p:spPr bwMode="auto">
          <a:xfrm>
            <a:off x="5670550" y="2145829"/>
            <a:ext cx="512763"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 name="Group 70">
            <a:extLst>
              <a:ext uri="{FF2B5EF4-FFF2-40B4-BE49-F238E27FC236}">
                <a16:creationId xmlns:a16="http://schemas.microsoft.com/office/drawing/2014/main" id="{6F70B029-6785-4062-967B-CC7B22FD000B}"/>
              </a:ext>
            </a:extLst>
          </p:cNvPr>
          <p:cNvGrpSpPr>
            <a:grpSpLocks/>
          </p:cNvGrpSpPr>
          <p:nvPr/>
        </p:nvGrpSpPr>
        <p:grpSpPr bwMode="auto">
          <a:xfrm>
            <a:off x="3059832" y="761256"/>
            <a:ext cx="1600200" cy="1371600"/>
            <a:chOff x="0" y="0"/>
            <a:chExt cx="768" cy="864"/>
          </a:xfrm>
        </p:grpSpPr>
        <p:sp>
          <p:nvSpPr>
            <p:cNvPr id="112" name="Text Box 71">
              <a:extLst>
                <a:ext uri="{FF2B5EF4-FFF2-40B4-BE49-F238E27FC236}">
                  <a16:creationId xmlns:a16="http://schemas.microsoft.com/office/drawing/2014/main" id="{323B4589-0EEB-4F67-A553-4EF312FAEE2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13" name="Text Box 72">
              <a:extLst>
                <a:ext uri="{FF2B5EF4-FFF2-40B4-BE49-F238E27FC236}">
                  <a16:creationId xmlns:a16="http://schemas.microsoft.com/office/drawing/2014/main" id="{28154CFA-3FA9-419B-BBFD-5475D959F2F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114" name="Group 73">
              <a:extLst>
                <a:ext uri="{FF2B5EF4-FFF2-40B4-BE49-F238E27FC236}">
                  <a16:creationId xmlns:a16="http://schemas.microsoft.com/office/drawing/2014/main" id="{1D23FFD7-C14A-441F-91B1-F91980519E18}"/>
                </a:ext>
              </a:extLst>
            </p:cNvPr>
            <p:cNvGrpSpPr>
              <a:grpSpLocks/>
            </p:cNvGrpSpPr>
            <p:nvPr/>
          </p:nvGrpSpPr>
          <p:grpSpPr bwMode="auto">
            <a:xfrm>
              <a:off x="336" y="432"/>
              <a:ext cx="48" cy="432"/>
              <a:chOff x="0" y="0"/>
              <a:chExt cx="48" cy="432"/>
            </a:xfrm>
          </p:grpSpPr>
          <p:sp>
            <p:nvSpPr>
              <p:cNvPr id="115" name="Oval 74">
                <a:extLst>
                  <a:ext uri="{FF2B5EF4-FFF2-40B4-BE49-F238E27FC236}">
                    <a16:creationId xmlns:a16="http://schemas.microsoft.com/office/drawing/2014/main" id="{98925E63-69BA-4544-9CA1-DEAEDD9EA7D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16" name="Line 75">
                <a:extLst>
                  <a:ext uri="{FF2B5EF4-FFF2-40B4-BE49-F238E27FC236}">
                    <a16:creationId xmlns:a16="http://schemas.microsoft.com/office/drawing/2014/main" id="{209DCD98-B27E-4628-BF37-93B191795914}"/>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7" name="Group 76">
            <a:extLst>
              <a:ext uri="{FF2B5EF4-FFF2-40B4-BE49-F238E27FC236}">
                <a16:creationId xmlns:a16="http://schemas.microsoft.com/office/drawing/2014/main" id="{C8AAF0A9-5C4F-4CA8-B233-3ECC999A7F94}"/>
              </a:ext>
            </a:extLst>
          </p:cNvPr>
          <p:cNvGrpSpPr>
            <a:grpSpLocks/>
          </p:cNvGrpSpPr>
          <p:nvPr/>
        </p:nvGrpSpPr>
        <p:grpSpPr bwMode="auto">
          <a:xfrm>
            <a:off x="4660032" y="761256"/>
            <a:ext cx="1447800" cy="1371600"/>
            <a:chOff x="0" y="0"/>
            <a:chExt cx="768" cy="864"/>
          </a:xfrm>
        </p:grpSpPr>
        <p:sp>
          <p:nvSpPr>
            <p:cNvPr id="118" name="Text Box 77">
              <a:extLst>
                <a:ext uri="{FF2B5EF4-FFF2-40B4-BE49-F238E27FC236}">
                  <a16:creationId xmlns:a16="http://schemas.microsoft.com/office/drawing/2014/main" id="{CFC18491-636D-4574-8708-2BD4CF842FCF}"/>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19" name="Text Box 78">
              <a:extLst>
                <a:ext uri="{FF2B5EF4-FFF2-40B4-BE49-F238E27FC236}">
                  <a16:creationId xmlns:a16="http://schemas.microsoft.com/office/drawing/2014/main" id="{C67E78D0-EC79-468E-AE06-2AD43D88CD94}"/>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120" name="Group 79">
              <a:extLst>
                <a:ext uri="{FF2B5EF4-FFF2-40B4-BE49-F238E27FC236}">
                  <a16:creationId xmlns:a16="http://schemas.microsoft.com/office/drawing/2014/main" id="{F1BCC12A-D235-4229-A854-9C46A3779600}"/>
                </a:ext>
              </a:extLst>
            </p:cNvPr>
            <p:cNvGrpSpPr>
              <a:grpSpLocks/>
            </p:cNvGrpSpPr>
            <p:nvPr/>
          </p:nvGrpSpPr>
          <p:grpSpPr bwMode="auto">
            <a:xfrm>
              <a:off x="336" y="432"/>
              <a:ext cx="48" cy="432"/>
              <a:chOff x="0" y="0"/>
              <a:chExt cx="48" cy="432"/>
            </a:xfrm>
          </p:grpSpPr>
          <p:sp>
            <p:nvSpPr>
              <p:cNvPr id="121" name="Oval 80">
                <a:extLst>
                  <a:ext uri="{FF2B5EF4-FFF2-40B4-BE49-F238E27FC236}">
                    <a16:creationId xmlns:a16="http://schemas.microsoft.com/office/drawing/2014/main" id="{1DB0D0C7-ACB8-4519-AC6E-04DA8AEDB9F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22" name="Line 81">
                <a:extLst>
                  <a:ext uri="{FF2B5EF4-FFF2-40B4-BE49-F238E27FC236}">
                    <a16:creationId xmlns:a16="http://schemas.microsoft.com/office/drawing/2014/main" id="{59139FFD-A597-48E6-81E6-FA990AFC6ED9}"/>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1"/>
    </p:custDataLst>
    <p:extLst>
      <p:ext uri="{BB962C8B-B14F-4D97-AF65-F5344CB8AC3E}">
        <p14:creationId xmlns:p14="http://schemas.microsoft.com/office/powerpoint/2010/main" val="18218986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2" end="2"/>
                                            </p:txEl>
                                          </p:spTgt>
                                        </p:tgtEl>
                                        <p:attrNameLst>
                                          <p:attrName>style.visibility</p:attrName>
                                        </p:attrNameLst>
                                      </p:cBhvr>
                                      <p:to>
                                        <p:strVal val="visible"/>
                                      </p:to>
                                    </p:set>
                                    <p:animEffect transition="in" filter="dissolve">
                                      <p:cBhvr>
                                        <p:cTn id="12" dur="500"/>
                                        <p:tgtEl>
                                          <p:spTgt spid="159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97">
                                            <p:txEl>
                                              <p:pRg st="3" end="3"/>
                                            </p:txEl>
                                          </p:spTgt>
                                        </p:tgtEl>
                                        <p:attrNameLst>
                                          <p:attrName>style.visibility</p:attrName>
                                        </p:attrNameLst>
                                      </p:cBhvr>
                                      <p:to>
                                        <p:strVal val="visible"/>
                                      </p:to>
                                    </p:set>
                                    <p:animEffect transition="in" filter="dissolve">
                                      <p:cBhvr>
                                        <p:cTn id="17" dur="500"/>
                                        <p:tgtEl>
                                          <p:spTgt spid="1597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4" end="4"/>
                                            </p:txEl>
                                          </p:spTgt>
                                        </p:tgtEl>
                                        <p:attrNameLst>
                                          <p:attrName>style.visibility</p:attrName>
                                        </p:attrNameLst>
                                      </p:cBhvr>
                                      <p:to>
                                        <p:strVal val="visible"/>
                                      </p:to>
                                    </p:set>
                                    <p:animEffect transition="in" filter="dissolve">
                                      <p:cBhvr>
                                        <p:cTn id="22" dur="500"/>
                                        <p:tgtEl>
                                          <p:spTgt spid="15979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dissolve">
                                      <p:cBhvr>
                                        <p:cTn id="27" dur="500"/>
                                        <p:tgtEl>
                                          <p:spTgt spid="93"/>
                                        </p:tgtEl>
                                      </p:cBhvr>
                                    </p:animEffect>
                                  </p:childTnLst>
                                </p:cTn>
                              </p:par>
                              <p:par>
                                <p:cTn id="28" presetID="9" presetClass="entr" presetSubtype="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dissolve">
                                      <p:cBhvr>
                                        <p:cTn id="30" dur="500"/>
                                        <p:tgtEl>
                                          <p:spTgt spid="96"/>
                                        </p:tgtEl>
                                      </p:cBhvr>
                                    </p:animEffect>
                                  </p:childTnLst>
                                </p:cTn>
                              </p:par>
                              <p:par>
                                <p:cTn id="31" presetID="9"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dissolve">
                                      <p:cBhvr>
                                        <p:cTn id="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33">
            <a:extLst>
              <a:ext uri="{FF2B5EF4-FFF2-40B4-BE49-F238E27FC236}">
                <a16:creationId xmlns:a16="http://schemas.microsoft.com/office/drawing/2014/main" id="{9C940483-F973-4DFB-A139-F781117427D3}"/>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－有序插节点</a:t>
            </a:r>
          </a:p>
        </p:txBody>
      </p:sp>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323529" y="1196752"/>
            <a:ext cx="8569646"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把一个新值插入到有序链表中*</a:t>
            </a:r>
            <a:r>
              <a:rPr lang="en-US" altLang="zh-CN" sz="2000" b="0" dirty="0"/>
              <a:t>/</a:t>
            </a:r>
          </a:p>
          <a:p>
            <a:pPr marL="0" indent="0">
              <a:buFontTx/>
              <a:buNone/>
            </a:pPr>
            <a:r>
              <a:rPr lang="en-US" altLang="zh-CN" sz="2000" b="0" dirty="0"/>
              <a:t>void </a:t>
            </a:r>
            <a:r>
              <a:rPr lang="en-US" altLang="zh-CN" sz="2000" b="0" dirty="0" err="1"/>
              <a:t>insertOrder</a:t>
            </a:r>
            <a:r>
              <a:rPr lang="en-US" altLang="zh-CN" sz="2000" b="0" dirty="0"/>
              <a:t> (LISTNODEPTR </a:t>
            </a:r>
            <a:r>
              <a:rPr lang="en-US" altLang="zh-CN" sz="2000" b="0" dirty="0" err="1"/>
              <a:t>sPtr</a:t>
            </a:r>
            <a:r>
              <a:rPr lang="en-US" altLang="zh-CN"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 </a:t>
            </a:r>
            <a:r>
              <a:rPr lang="en-US" altLang="zh-CN" sz="2000" b="0" dirty="0" err="1"/>
              <a:t>previousPtr</a:t>
            </a:r>
            <a:r>
              <a:rPr lang="en-US" altLang="zh-CN" sz="2000" b="0" dirty="0"/>
              <a:t>, </a:t>
            </a:r>
            <a:r>
              <a:rPr lang="en-US" altLang="zh-CN" sz="2000" b="0" dirty="0" err="1"/>
              <a:t>currentPtr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NULL;</a:t>
            </a:r>
          </a:p>
          <a:p>
            <a:pPr marL="0" indent="0">
              <a:buFontTx/>
              <a:buNone/>
            </a:pPr>
            <a:r>
              <a:rPr lang="en-US" altLang="zh-CN" sz="2000" b="0" dirty="0"/>
              <a:t>		/</a:t>
            </a:r>
            <a:r>
              <a:rPr lang="zh-CN" altLang="en-US" sz="2000" b="0" dirty="0"/>
              <a:t>*找到插入位置后继节点，并记录前驱指针</a:t>
            </a:r>
            <a:r>
              <a:rPr lang="en-US" altLang="zh-CN" sz="2000" b="0" dirty="0" err="1"/>
              <a:t>previousPtr</a:t>
            </a:r>
            <a:r>
              <a:rPr lang="zh-CN" altLang="en-US" sz="2000" b="0" dirty="0"/>
              <a:t>*</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sPtr</a:t>
            </a:r>
            <a:r>
              <a:rPr lang="en-US" altLang="zh-CN" sz="2000" b="0" dirty="0"/>
              <a:t> ;</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sPtr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while (</a:t>
            </a:r>
            <a:r>
              <a:rPr lang="en-US" altLang="zh-CN" sz="2000" b="0" dirty="0" err="1"/>
              <a:t>currentPtr</a:t>
            </a:r>
            <a:r>
              <a:rPr lang="en-US" altLang="zh-CN" sz="2000" b="0" dirty="0"/>
              <a:t> != NULL </a:t>
            </a:r>
            <a:r>
              <a:rPr lang="en-US" altLang="zh-CN" sz="2000" dirty="0">
                <a:solidFill>
                  <a:srgbClr val="FF0000"/>
                </a:solidFill>
              </a:rPr>
              <a:t>&amp;&amp; value &gt; </a:t>
            </a:r>
            <a:r>
              <a:rPr lang="en-US" altLang="zh-CN" sz="2000" dirty="0" err="1">
                <a:solidFill>
                  <a:srgbClr val="FF0000"/>
                </a:solidFill>
              </a:rPr>
              <a:t>currentPtr</a:t>
            </a:r>
            <a:r>
              <a:rPr lang="en-US" altLang="zh-CN" sz="2000" dirty="0">
                <a:solidFill>
                  <a:srgbClr val="FF0000"/>
                </a:solidFill>
              </a:rPr>
              <a:t>-&gt;data</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currentPtr</a:t>
            </a:r>
            <a:r>
              <a:rPr lang="en-US" altLang="zh-CN" sz="2000" b="0" dirty="0"/>
              <a:t>;</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currentPtr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a:t>
            </a:r>
          </a:p>
        </p:txBody>
      </p:sp>
    </p:spTree>
    <p:extLst>
      <p:ext uri="{BB962C8B-B14F-4D97-AF65-F5344CB8AC3E}">
        <p14:creationId xmlns:p14="http://schemas.microsoft.com/office/powerpoint/2010/main" val="8932468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0C1B1EDF-3D23-4C61-BFEF-BFDCC02ECA4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3078FEE-E3A5-42C9-94BA-55F3F73B8C05}" type="slidenum">
              <a:rPr lang="en-US" altLang="zh-CN" sz="1400">
                <a:latin typeface="Times New Roman" panose="02020603050405020304" pitchFamily="18" charset="0"/>
              </a:rPr>
              <a:pPr algn="r" eaLnBrk="1" hangingPunct="1">
                <a:spcBef>
                  <a:spcPct val="50000"/>
                </a:spcBef>
                <a:buFontTx/>
                <a:buNone/>
              </a:pPr>
              <a:t>2</a:t>
            </a:fld>
            <a:endParaRPr lang="en-US" altLang="zh-CN" sz="1400">
              <a:latin typeface="Times New Roman" panose="02020603050405020304" pitchFamily="18" charset="0"/>
            </a:endParaRPr>
          </a:p>
        </p:txBody>
      </p:sp>
      <p:sp>
        <p:nvSpPr>
          <p:cNvPr id="16387" name="Rectangle 2">
            <a:extLst>
              <a:ext uri="{FF2B5EF4-FFF2-40B4-BE49-F238E27FC236}">
                <a16:creationId xmlns:a16="http://schemas.microsoft.com/office/drawing/2014/main" id="{FFBCDF46-9693-485F-A9D9-3E17404D7864}"/>
              </a:ext>
            </a:extLst>
          </p:cNvPr>
          <p:cNvSpPr>
            <a:spLocks noGrp="1" noChangeArrowheads="1"/>
          </p:cNvSpPr>
          <p:nvPr>
            <p:ph type="title" idx="4294967295"/>
          </p:nvPr>
        </p:nvSpPr>
        <p:spPr>
          <a:xfrm>
            <a:off x="1263650" y="404813"/>
            <a:ext cx="7575550" cy="720725"/>
          </a:xfrm>
        </p:spPr>
        <p:txBody>
          <a:bodyPr/>
          <a:lstStyle/>
          <a:p>
            <a:pPr eaLnBrk="1" hangingPunct="1"/>
            <a:r>
              <a:rPr lang="en-US" altLang="zh-CN" b="1">
                <a:latin typeface="微软雅黑" panose="020B0503020204020204" pitchFamily="34" charset="-122"/>
                <a:ea typeface="微软雅黑" panose="020B0503020204020204" pitchFamily="34" charset="-122"/>
              </a:rPr>
              <a:t>12.4.3 </a:t>
            </a:r>
            <a:r>
              <a:rPr lang="zh-CN" altLang="en-US" b="1">
                <a:latin typeface="微软雅黑" panose="020B0503020204020204" pitchFamily="34" charset="-122"/>
                <a:ea typeface="微软雅黑" panose="020B0503020204020204" pitchFamily="34" charset="-122"/>
              </a:rPr>
              <a:t>链表基本操作</a:t>
            </a:r>
          </a:p>
        </p:txBody>
      </p:sp>
      <p:sp>
        <p:nvSpPr>
          <p:cNvPr id="16388" name="Rectangle 3">
            <a:extLst>
              <a:ext uri="{FF2B5EF4-FFF2-40B4-BE49-F238E27FC236}">
                <a16:creationId xmlns:a16="http://schemas.microsoft.com/office/drawing/2014/main" id="{53CECE3F-BADB-4283-8DBD-8096DCED6115}"/>
              </a:ext>
            </a:extLst>
          </p:cNvPr>
          <p:cNvSpPr>
            <a:spLocks noGrp="1" noChangeArrowheads="1"/>
          </p:cNvSpPr>
          <p:nvPr>
            <p:ph type="body" idx="4294967295"/>
          </p:nvPr>
        </p:nvSpPr>
        <p:spPr>
          <a:xfrm>
            <a:off x="719138" y="4743450"/>
            <a:ext cx="8424862" cy="2286000"/>
          </a:xfrm>
        </p:spPr>
        <p:txBody>
          <a:bodyPr/>
          <a:lstStyle/>
          <a:p>
            <a:pPr eaLnBrk="1" hangingPunct="1">
              <a:buFontTx/>
              <a:buNone/>
            </a:pPr>
            <a:r>
              <a:rPr lang="en-US" altLang="zh-CN" sz="2400" b="1" dirty="0"/>
              <a:t>typedef </a:t>
            </a:r>
            <a:r>
              <a:rPr lang="en-US" altLang="zh-CN" sz="2400" b="1" dirty="0">
                <a:solidFill>
                  <a:schemeClr val="accent2"/>
                </a:solidFill>
              </a:rPr>
              <a:t>struct </a:t>
            </a:r>
            <a:r>
              <a:rPr lang="en-US" altLang="zh-CN" sz="2400" b="1" dirty="0" err="1">
                <a:solidFill>
                  <a:schemeClr val="accent2"/>
                </a:solidFill>
              </a:rPr>
              <a:t>listNode</a:t>
            </a:r>
            <a:r>
              <a:rPr lang="en-US" altLang="zh-CN" sz="2400" b="1" dirty="0"/>
              <a:t> </a:t>
            </a:r>
            <a:r>
              <a:rPr lang="en-US" altLang="zh-CN" sz="2400" b="1" dirty="0">
                <a:solidFill>
                  <a:srgbClr val="FF3300"/>
                </a:solidFill>
              </a:rPr>
              <a:t>LISTNODE</a:t>
            </a:r>
            <a:r>
              <a:rPr lang="en-US" altLang="zh-CN" sz="2400" b="1" dirty="0"/>
              <a:t>;</a:t>
            </a:r>
          </a:p>
          <a:p>
            <a:pPr eaLnBrk="1" hangingPunct="1">
              <a:buFontTx/>
              <a:buNone/>
            </a:pPr>
            <a:r>
              <a:rPr lang="en-US" altLang="zh-CN" sz="2400" b="1" dirty="0"/>
              <a:t>typedef </a:t>
            </a:r>
            <a:r>
              <a:rPr lang="en-US" altLang="zh-CN" sz="2400" b="1" dirty="0">
                <a:solidFill>
                  <a:schemeClr val="accent2"/>
                </a:solidFill>
              </a:rPr>
              <a:t>LISTNODE *</a:t>
            </a:r>
            <a:r>
              <a:rPr lang="en-US" altLang="zh-CN" sz="2400" b="1" dirty="0"/>
              <a:t> </a:t>
            </a:r>
            <a:r>
              <a:rPr lang="en-US" altLang="zh-CN" sz="2400" b="1" dirty="0">
                <a:solidFill>
                  <a:srgbClr val="FF3300"/>
                </a:solidFill>
              </a:rPr>
              <a:t>LISTNODEPTR</a:t>
            </a:r>
            <a:r>
              <a:rPr lang="en-US" altLang="zh-CN" sz="2400" b="1" dirty="0"/>
              <a:t>;</a:t>
            </a:r>
          </a:p>
          <a:p>
            <a:pPr eaLnBrk="1" hangingPunct="1">
              <a:buFontTx/>
              <a:buNone/>
            </a:pPr>
            <a:r>
              <a:rPr lang="en-US" altLang="zh-CN" sz="2400" b="1" dirty="0"/>
              <a:t>/*LISTNODEPTR</a:t>
            </a:r>
            <a:r>
              <a:rPr lang="zh-CN" altLang="en-US" sz="2400" b="1" dirty="0"/>
              <a:t>：指向</a:t>
            </a:r>
            <a:r>
              <a:rPr lang="en-US" altLang="zh-CN" sz="2400" b="1" dirty="0"/>
              <a:t>LISTNODE</a:t>
            </a:r>
            <a:r>
              <a:rPr lang="zh-CN" altLang="en-US" sz="2400" b="1" dirty="0"/>
              <a:t>指针*</a:t>
            </a:r>
            <a:r>
              <a:rPr lang="en-US" altLang="zh-CN" sz="2400" b="1" dirty="0"/>
              <a:t>/</a:t>
            </a:r>
          </a:p>
          <a:p>
            <a:pPr eaLnBrk="1" hangingPunct="1">
              <a:buFontTx/>
              <a:buNone/>
            </a:pPr>
            <a:endParaRPr lang="en-US" altLang="zh-CN" sz="2400" b="1" dirty="0"/>
          </a:p>
        </p:txBody>
      </p:sp>
      <p:grpSp>
        <p:nvGrpSpPr>
          <p:cNvPr id="16389" name="Group 7">
            <a:extLst>
              <a:ext uri="{FF2B5EF4-FFF2-40B4-BE49-F238E27FC236}">
                <a16:creationId xmlns:a16="http://schemas.microsoft.com/office/drawing/2014/main" id="{2C8FB7A0-08CC-4F2D-ACCE-0A0671945665}"/>
              </a:ext>
            </a:extLst>
          </p:cNvPr>
          <p:cNvGrpSpPr>
            <a:grpSpLocks/>
          </p:cNvGrpSpPr>
          <p:nvPr/>
        </p:nvGrpSpPr>
        <p:grpSpPr bwMode="auto">
          <a:xfrm>
            <a:off x="990600" y="2886075"/>
            <a:ext cx="6172200" cy="1838325"/>
            <a:chOff x="0" y="0"/>
            <a:chExt cx="3888" cy="1158"/>
          </a:xfrm>
        </p:grpSpPr>
        <p:grpSp>
          <p:nvGrpSpPr>
            <p:cNvPr id="16393" name="Group 8">
              <a:extLst>
                <a:ext uri="{FF2B5EF4-FFF2-40B4-BE49-F238E27FC236}">
                  <a16:creationId xmlns:a16="http://schemas.microsoft.com/office/drawing/2014/main" id="{C702FA74-5179-4DC8-BBF2-3DB7C229BF1D}"/>
                </a:ext>
              </a:extLst>
            </p:cNvPr>
            <p:cNvGrpSpPr>
              <a:grpSpLocks/>
            </p:cNvGrpSpPr>
            <p:nvPr/>
          </p:nvGrpSpPr>
          <p:grpSpPr bwMode="auto">
            <a:xfrm>
              <a:off x="336" y="864"/>
              <a:ext cx="624" cy="294"/>
              <a:chOff x="0" y="0"/>
              <a:chExt cx="624" cy="294"/>
            </a:xfrm>
          </p:grpSpPr>
          <p:sp>
            <p:nvSpPr>
              <p:cNvPr id="16414" name="Text Box 9">
                <a:extLst>
                  <a:ext uri="{FF2B5EF4-FFF2-40B4-BE49-F238E27FC236}">
                    <a16:creationId xmlns:a16="http://schemas.microsoft.com/office/drawing/2014/main" id="{A0AC668E-8272-44C7-8458-B87E1A26A4E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16415" name="Line 10">
                <a:extLst>
                  <a:ext uri="{FF2B5EF4-FFF2-40B4-BE49-F238E27FC236}">
                    <a16:creationId xmlns:a16="http://schemas.microsoft.com/office/drawing/2014/main" id="{3204C9E0-4050-4944-9D5B-1C4B87ED714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4" name="Group 11">
              <a:extLst>
                <a:ext uri="{FF2B5EF4-FFF2-40B4-BE49-F238E27FC236}">
                  <a16:creationId xmlns:a16="http://schemas.microsoft.com/office/drawing/2014/main" id="{42ACACE3-4BC5-46F9-9F3C-FCE7A8134F61}"/>
                </a:ext>
              </a:extLst>
            </p:cNvPr>
            <p:cNvGrpSpPr>
              <a:grpSpLocks/>
            </p:cNvGrpSpPr>
            <p:nvPr/>
          </p:nvGrpSpPr>
          <p:grpSpPr bwMode="auto">
            <a:xfrm>
              <a:off x="1344" y="864"/>
              <a:ext cx="624" cy="294"/>
              <a:chOff x="0" y="0"/>
              <a:chExt cx="624" cy="294"/>
            </a:xfrm>
          </p:grpSpPr>
          <p:sp>
            <p:nvSpPr>
              <p:cNvPr id="16412" name="Text Box 12">
                <a:extLst>
                  <a:ext uri="{FF2B5EF4-FFF2-40B4-BE49-F238E27FC236}">
                    <a16:creationId xmlns:a16="http://schemas.microsoft.com/office/drawing/2014/main" id="{A7F401D2-4C22-447B-A39D-08504CE2F4F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16413" name="Line 13">
                <a:extLst>
                  <a:ext uri="{FF2B5EF4-FFF2-40B4-BE49-F238E27FC236}">
                    <a16:creationId xmlns:a16="http://schemas.microsoft.com/office/drawing/2014/main" id="{A38FC135-1073-469B-94C5-FC000D47A62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5" name="Group 14">
              <a:extLst>
                <a:ext uri="{FF2B5EF4-FFF2-40B4-BE49-F238E27FC236}">
                  <a16:creationId xmlns:a16="http://schemas.microsoft.com/office/drawing/2014/main" id="{BE53BA41-F952-4110-91FB-77A22CC1794C}"/>
                </a:ext>
              </a:extLst>
            </p:cNvPr>
            <p:cNvGrpSpPr>
              <a:grpSpLocks/>
            </p:cNvGrpSpPr>
            <p:nvPr/>
          </p:nvGrpSpPr>
          <p:grpSpPr bwMode="auto">
            <a:xfrm>
              <a:off x="3264" y="864"/>
              <a:ext cx="624" cy="294"/>
              <a:chOff x="0" y="0"/>
              <a:chExt cx="624" cy="294"/>
            </a:xfrm>
          </p:grpSpPr>
          <p:sp>
            <p:nvSpPr>
              <p:cNvPr id="16410" name="Text Box 15">
                <a:extLst>
                  <a:ext uri="{FF2B5EF4-FFF2-40B4-BE49-F238E27FC236}">
                    <a16:creationId xmlns:a16="http://schemas.microsoft.com/office/drawing/2014/main" id="{A3240D71-3FF0-4094-B0E8-4C70A597731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16411" name="Line 16">
                <a:extLst>
                  <a:ext uri="{FF2B5EF4-FFF2-40B4-BE49-F238E27FC236}">
                    <a16:creationId xmlns:a16="http://schemas.microsoft.com/office/drawing/2014/main" id="{315F9BC1-C835-4CCE-8FD6-1901BB36611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6" name="Group 17">
              <a:extLst>
                <a:ext uri="{FF2B5EF4-FFF2-40B4-BE49-F238E27FC236}">
                  <a16:creationId xmlns:a16="http://schemas.microsoft.com/office/drawing/2014/main" id="{1003B87D-84C5-422D-BD0D-45380BF54FEF}"/>
                </a:ext>
              </a:extLst>
            </p:cNvPr>
            <p:cNvGrpSpPr>
              <a:grpSpLocks/>
            </p:cNvGrpSpPr>
            <p:nvPr/>
          </p:nvGrpSpPr>
          <p:grpSpPr bwMode="auto">
            <a:xfrm>
              <a:off x="816" y="987"/>
              <a:ext cx="528" cy="48"/>
              <a:chOff x="0" y="0"/>
              <a:chExt cx="528" cy="48"/>
            </a:xfrm>
          </p:grpSpPr>
          <p:sp>
            <p:nvSpPr>
              <p:cNvPr id="16408" name="Line 18">
                <a:extLst>
                  <a:ext uri="{FF2B5EF4-FFF2-40B4-BE49-F238E27FC236}">
                    <a16:creationId xmlns:a16="http://schemas.microsoft.com/office/drawing/2014/main" id="{32F9FA4C-8FE7-4B75-8F64-3B2A11246A1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9" name="Oval 19">
                <a:extLst>
                  <a:ext uri="{FF2B5EF4-FFF2-40B4-BE49-F238E27FC236}">
                    <a16:creationId xmlns:a16="http://schemas.microsoft.com/office/drawing/2014/main" id="{243AD7D1-B5F0-45C1-A8A2-FA4212C727A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6397" name="Group 20">
              <a:extLst>
                <a:ext uri="{FF2B5EF4-FFF2-40B4-BE49-F238E27FC236}">
                  <a16:creationId xmlns:a16="http://schemas.microsoft.com/office/drawing/2014/main" id="{5247369B-8671-4E19-A064-E0FD0BB86B09}"/>
                </a:ext>
              </a:extLst>
            </p:cNvPr>
            <p:cNvGrpSpPr>
              <a:grpSpLocks/>
            </p:cNvGrpSpPr>
            <p:nvPr/>
          </p:nvGrpSpPr>
          <p:grpSpPr bwMode="auto">
            <a:xfrm>
              <a:off x="1824" y="990"/>
              <a:ext cx="528" cy="48"/>
              <a:chOff x="0" y="0"/>
              <a:chExt cx="528" cy="48"/>
            </a:xfrm>
          </p:grpSpPr>
          <p:sp>
            <p:nvSpPr>
              <p:cNvPr id="16406" name="Line 21">
                <a:extLst>
                  <a:ext uri="{FF2B5EF4-FFF2-40B4-BE49-F238E27FC236}">
                    <a16:creationId xmlns:a16="http://schemas.microsoft.com/office/drawing/2014/main" id="{D7B7EBDF-B059-46C1-AFE9-C5045F1877C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Oval 22">
                <a:extLst>
                  <a:ext uri="{FF2B5EF4-FFF2-40B4-BE49-F238E27FC236}">
                    <a16:creationId xmlns:a16="http://schemas.microsoft.com/office/drawing/2014/main" id="{15A70B78-0D85-41B7-BEF4-685E2C73A1B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16398" name="Text Box 23">
              <a:extLst>
                <a:ext uri="{FF2B5EF4-FFF2-40B4-BE49-F238E27FC236}">
                  <a16:creationId xmlns:a16="http://schemas.microsoft.com/office/drawing/2014/main" id="{F0D45B69-E04B-4564-8461-B2A06F37F7FC}"/>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16399" name="Line 24">
              <a:extLst>
                <a:ext uri="{FF2B5EF4-FFF2-40B4-BE49-F238E27FC236}">
                  <a16:creationId xmlns:a16="http://schemas.microsoft.com/office/drawing/2014/main" id="{B9EB3E5C-FFBD-4134-A787-961F346052A7}"/>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Text Box 25">
              <a:extLst>
                <a:ext uri="{FF2B5EF4-FFF2-40B4-BE49-F238E27FC236}">
                  <a16:creationId xmlns:a16="http://schemas.microsoft.com/office/drawing/2014/main" id="{EE1A1124-FE12-4983-9A62-16DF0DEC2D2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16401" name="Text Box 26">
              <a:extLst>
                <a:ext uri="{FF2B5EF4-FFF2-40B4-BE49-F238E27FC236}">
                  <a16:creationId xmlns:a16="http://schemas.microsoft.com/office/drawing/2014/main" id="{346FD21C-6CE7-400B-BEBB-461540EA2A03}"/>
                </a:ext>
              </a:extLst>
            </p:cNvPr>
            <p:cNvSpPr txBox="1">
              <a:spLocks noChangeArrowheads="1"/>
            </p:cNvSpPr>
            <p:nvPr/>
          </p:nvSpPr>
          <p:spPr bwMode="auto">
            <a:xfrm>
              <a:off x="0" y="0"/>
              <a:ext cx="8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16402" name="Group 27">
              <a:extLst>
                <a:ext uri="{FF2B5EF4-FFF2-40B4-BE49-F238E27FC236}">
                  <a16:creationId xmlns:a16="http://schemas.microsoft.com/office/drawing/2014/main" id="{1D271F6B-3F97-407C-936C-A230382816DB}"/>
                </a:ext>
              </a:extLst>
            </p:cNvPr>
            <p:cNvGrpSpPr>
              <a:grpSpLocks/>
            </p:cNvGrpSpPr>
            <p:nvPr/>
          </p:nvGrpSpPr>
          <p:grpSpPr bwMode="auto">
            <a:xfrm>
              <a:off x="336" y="432"/>
              <a:ext cx="48" cy="432"/>
              <a:chOff x="0" y="0"/>
              <a:chExt cx="48" cy="432"/>
            </a:xfrm>
          </p:grpSpPr>
          <p:sp>
            <p:nvSpPr>
              <p:cNvPr id="16404" name="Oval 28">
                <a:extLst>
                  <a:ext uri="{FF2B5EF4-FFF2-40B4-BE49-F238E27FC236}">
                    <a16:creationId xmlns:a16="http://schemas.microsoft.com/office/drawing/2014/main" id="{46889C65-17CC-44BC-91C8-3376652B491B}"/>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6405" name="Line 29">
                <a:extLst>
                  <a:ext uri="{FF2B5EF4-FFF2-40B4-BE49-F238E27FC236}">
                    <a16:creationId xmlns:a16="http://schemas.microsoft.com/office/drawing/2014/main" id="{9DF10DB4-B9F6-4AB8-BB85-1898CE9FF1F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03" name="Line 30">
              <a:extLst>
                <a:ext uri="{FF2B5EF4-FFF2-40B4-BE49-F238E27FC236}">
                  <a16:creationId xmlns:a16="http://schemas.microsoft.com/office/drawing/2014/main" id="{9A61D757-A08B-4216-909C-E7DE403BD851}"/>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0" name="AutoShape 31">
            <a:extLst>
              <a:ext uri="{FF2B5EF4-FFF2-40B4-BE49-F238E27FC236}">
                <a16:creationId xmlns:a16="http://schemas.microsoft.com/office/drawing/2014/main" id="{5FDCBB3E-D2D7-4002-A710-412CEFF84B88}"/>
              </a:ext>
            </a:extLst>
          </p:cNvPr>
          <p:cNvSpPr>
            <a:spLocks noChangeArrowheads="1"/>
          </p:cNvSpPr>
          <p:nvPr/>
        </p:nvSpPr>
        <p:spPr bwMode="auto">
          <a:xfrm>
            <a:off x="6443663" y="3173413"/>
            <a:ext cx="1657350" cy="720725"/>
          </a:xfrm>
          <a:prstGeom prst="wedgeRoundRectCallout">
            <a:avLst>
              <a:gd name="adj1" fmla="val -43773"/>
              <a:gd name="adj2" fmla="val 100000"/>
              <a:gd name="adj3" fmla="val 16667"/>
            </a:avLst>
          </a:prstGeom>
          <a:solidFill>
            <a:srgbClr val="FFFF99"/>
          </a:solidFill>
          <a:ln w="9525">
            <a:solidFill>
              <a:schemeClr val="accent2"/>
            </a:solidFill>
            <a:miter lim="800000"/>
            <a:headEnd/>
            <a:tailEnd/>
          </a:ln>
          <a:effectLst>
            <a:prstShdw prst="shdw17" dist="17961" dir="13500000">
              <a:srgbClr val="1F1F7A"/>
            </a:prstShdw>
          </a:effec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LISTNODE</a:t>
            </a:r>
            <a:r>
              <a:rPr lang="zh-CN" altLang="en-US" sz="2000">
                <a:latin typeface="Times New Roman" panose="02020603050405020304" pitchFamily="18" charset="0"/>
              </a:rPr>
              <a:t>类型</a:t>
            </a:r>
          </a:p>
        </p:txBody>
      </p:sp>
      <p:sp>
        <p:nvSpPr>
          <p:cNvPr id="16391" name="AutoShape 32">
            <a:extLst>
              <a:ext uri="{FF2B5EF4-FFF2-40B4-BE49-F238E27FC236}">
                <a16:creationId xmlns:a16="http://schemas.microsoft.com/office/drawing/2014/main" id="{EB36511F-06C8-4F70-B479-D82EC4FCBBA8}"/>
              </a:ext>
            </a:extLst>
          </p:cNvPr>
          <p:cNvSpPr>
            <a:spLocks noChangeArrowheads="1"/>
          </p:cNvSpPr>
          <p:nvPr/>
        </p:nvSpPr>
        <p:spPr bwMode="auto">
          <a:xfrm>
            <a:off x="2555875" y="2814638"/>
            <a:ext cx="2232025" cy="720725"/>
          </a:xfrm>
          <a:prstGeom prst="wedgeRoundRectCallout">
            <a:avLst>
              <a:gd name="adj1" fmla="val -82148"/>
              <a:gd name="adj2" fmla="val 58810"/>
              <a:gd name="adj3" fmla="val 16667"/>
            </a:avLst>
          </a:prstGeom>
          <a:solidFill>
            <a:srgbClr val="FFFF99"/>
          </a:solidFill>
          <a:ln w="9525">
            <a:solidFill>
              <a:schemeClr val="accent2"/>
            </a:solidFill>
            <a:miter lim="800000"/>
            <a:headEnd/>
            <a:tailEnd/>
          </a:ln>
          <a:effectLst>
            <a:prstShdw prst="shdw17" dist="17961" dir="13500000">
              <a:srgbClr val="1F1F7A"/>
            </a:prstShdw>
          </a:effec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LISTNODEPTR</a:t>
            </a:r>
            <a:r>
              <a:rPr lang="zh-CN" altLang="en-US" sz="2000">
                <a:latin typeface="Times New Roman" panose="02020603050405020304" pitchFamily="18" charset="0"/>
              </a:rPr>
              <a:t>类型</a:t>
            </a:r>
          </a:p>
        </p:txBody>
      </p:sp>
      <p:sp>
        <p:nvSpPr>
          <p:cNvPr id="16392" name="Rectangle 33">
            <a:extLst>
              <a:ext uri="{FF2B5EF4-FFF2-40B4-BE49-F238E27FC236}">
                <a16:creationId xmlns:a16="http://schemas.microsoft.com/office/drawing/2014/main" id="{5B6053D3-445E-4175-A265-3DF53478D46B}"/>
              </a:ext>
            </a:extLst>
          </p:cNvPr>
          <p:cNvSpPr>
            <a:spLocks noChangeArrowheads="1"/>
          </p:cNvSpPr>
          <p:nvPr/>
        </p:nvSpPr>
        <p:spPr bwMode="auto">
          <a:xfrm>
            <a:off x="684213" y="859474"/>
            <a:ext cx="3887787" cy="1983740"/>
          </a:xfrm>
          <a:prstGeom prst="rect">
            <a:avLst/>
          </a:prstGeom>
          <a:solidFill>
            <a:srgbClr val="CCFFCC"/>
          </a:solidFill>
          <a:ln w="9525">
            <a:solidFill>
              <a:schemeClr val="accent1"/>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400" dirty="0">
                <a:latin typeface="Times New Roman" panose="02020603050405020304" pitchFamily="18" charset="0"/>
              </a:rPr>
              <a:t>#define </a:t>
            </a:r>
            <a:r>
              <a:rPr lang="en-US" altLang="zh-CN" sz="2400" dirty="0" err="1">
                <a:latin typeface="Times New Roman" panose="02020603050405020304" pitchFamily="18" charset="0"/>
              </a:rPr>
              <a:t>ElementType</a:t>
            </a:r>
            <a:r>
              <a:rPr lang="en-US" altLang="zh-CN" sz="2400" dirty="0">
                <a:latin typeface="Times New Roman" panose="02020603050405020304" pitchFamily="18" charset="0"/>
              </a:rPr>
              <a:t> int</a:t>
            </a:r>
          </a:p>
          <a:p>
            <a:pPr eaLnBrk="1" hangingPunct="1">
              <a:lnSpc>
                <a:spcPct val="90000"/>
              </a:lnSpc>
              <a:buFontTx/>
              <a:buNone/>
            </a:pPr>
            <a:r>
              <a:rPr lang="en-US" altLang="zh-CN" sz="2400" dirty="0">
                <a:latin typeface="Times New Roman" panose="02020603050405020304" pitchFamily="18" charset="0"/>
              </a:rPr>
              <a:t>struct </a:t>
            </a:r>
            <a:r>
              <a:rPr lang="en-US" altLang="zh-CN" sz="2400" dirty="0" err="1">
                <a:latin typeface="Times New Roman" panose="02020603050405020304" pitchFamily="18" charset="0"/>
              </a:rPr>
              <a:t>listNode</a:t>
            </a:r>
            <a:r>
              <a:rPr lang="en-US" altLang="zh-CN" sz="2400" dirty="0">
                <a:latin typeface="Times New Roman" panose="02020603050405020304" pitchFamily="18" charset="0"/>
              </a:rPr>
              <a:t>{</a:t>
            </a:r>
          </a:p>
          <a:p>
            <a:pPr eaLnBrk="1" hangingPunct="1">
              <a:lnSpc>
                <a:spcPct val="90000"/>
              </a:lnSpc>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ElementType</a:t>
            </a:r>
            <a:r>
              <a:rPr lang="en-US" altLang="zh-CN" sz="2400" dirty="0">
                <a:latin typeface="Times New Roman" panose="02020603050405020304" pitchFamily="18" charset="0"/>
              </a:rPr>
              <a:t> data;</a:t>
            </a:r>
          </a:p>
          <a:p>
            <a:pPr eaLnBrk="1" hangingPunct="1">
              <a:lnSpc>
                <a:spcPct val="90000"/>
              </a:lnSpc>
              <a:buFontTx/>
              <a:buNone/>
            </a:pPr>
            <a:r>
              <a:rPr lang="en-US" altLang="zh-CN" sz="2400" dirty="0">
                <a:latin typeface="Times New Roman" panose="02020603050405020304" pitchFamily="18" charset="0"/>
              </a:rPr>
              <a:t>	struct </a:t>
            </a:r>
            <a:r>
              <a:rPr lang="en-US" altLang="zh-CN" sz="2400" dirty="0" err="1">
                <a:latin typeface="Times New Roman" panose="02020603050405020304" pitchFamily="18" charset="0"/>
              </a:rPr>
              <a:t>listNode</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 </a:t>
            </a:r>
          </a:p>
          <a:p>
            <a:pPr eaLnBrk="1" hangingPunct="1">
              <a:lnSpc>
                <a:spcPct val="90000"/>
              </a:lnSpc>
              <a:buFontTx/>
              <a:buNone/>
            </a:pPr>
            <a:r>
              <a:rPr lang="en-US" altLang="zh-CN" sz="2400" dirty="0">
                <a:latin typeface="Times New Roman" panose="02020603050405020304" pitchFamily="18" charset="0"/>
              </a:rPr>
              <a:t>};</a:t>
            </a:r>
            <a:endParaRPr lang="en-US" altLang="zh-CN" sz="2400" b="0" dirty="0">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33">
            <a:extLst>
              <a:ext uri="{FF2B5EF4-FFF2-40B4-BE49-F238E27FC236}">
                <a16:creationId xmlns:a16="http://schemas.microsoft.com/office/drawing/2014/main" id="{9C940483-F973-4DFB-A139-F781117427D3}"/>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－有序插节点</a:t>
            </a:r>
          </a:p>
        </p:txBody>
      </p:sp>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8208912"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		/*</a:t>
            </a:r>
            <a:r>
              <a:rPr lang="zh-CN" altLang="en-US" sz="2000" b="0" dirty="0"/>
              <a:t>在插入位置的前驱节点和后继节点之间链接新节点</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a:t>
            </a:r>
            <a:r>
              <a:rPr lang="en-US" altLang="zh-CN" sz="2000" b="0" dirty="0" err="1"/>
              <a:t>currentPtr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Tree>
    <p:extLst>
      <p:ext uri="{BB962C8B-B14F-4D97-AF65-F5344CB8AC3E}">
        <p14:creationId xmlns:p14="http://schemas.microsoft.com/office/powerpoint/2010/main" val="376223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02CD5DF6-9410-4C9C-A640-96FC2938D3D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A65357E-C8B5-4D3B-BE48-A2D97A881BFA}" type="slidenum">
              <a:rPr lang="en-US" altLang="zh-CN" sz="1400">
                <a:latin typeface="Times New Roman" panose="02020603050405020304" pitchFamily="18" charset="0"/>
              </a:rPr>
              <a:pPr algn="r" eaLnBrk="1" hangingPunct="1">
                <a:spcBef>
                  <a:spcPct val="50000"/>
                </a:spcBef>
                <a:buFontTx/>
                <a:buNone/>
              </a:pPr>
              <a:t>21</a:t>
            </a:fld>
            <a:endParaRPr lang="en-US" altLang="zh-CN" sz="1400">
              <a:latin typeface="Times New Roman" panose="02020603050405020304" pitchFamily="18" charset="0"/>
            </a:endParaRPr>
          </a:p>
        </p:txBody>
      </p:sp>
      <p:sp>
        <p:nvSpPr>
          <p:cNvPr id="50179" name="Rectangle 2">
            <a:extLst>
              <a:ext uri="{FF2B5EF4-FFF2-40B4-BE49-F238E27FC236}">
                <a16:creationId xmlns:a16="http://schemas.microsoft.com/office/drawing/2014/main" id="{B0833608-32B8-43A4-B6CD-7FE8208967EF}"/>
              </a:ext>
            </a:extLst>
          </p:cNvPr>
          <p:cNvSpPr>
            <a:spLocks noGrp="1" noChangeArrowheads="1"/>
          </p:cNvSpPr>
          <p:nvPr>
            <p:ph type="title" idx="4294967295"/>
          </p:nvPr>
        </p:nvSpPr>
        <p:spPr/>
        <p:txBody>
          <a:bodyPr/>
          <a:lstStyle/>
          <a:p>
            <a:pPr eaLnBrk="1" hangingPunct="1"/>
            <a:r>
              <a:rPr lang="zh-CN" altLang="en-US" b="1" dirty="0"/>
              <a:t>基本操作</a:t>
            </a:r>
            <a:r>
              <a:rPr lang="en-US" altLang="zh-CN" b="1" dirty="0"/>
              <a:t>5</a:t>
            </a:r>
            <a:r>
              <a:rPr lang="zh-CN" altLang="en-US" b="1" dirty="0"/>
              <a:t>－按值删除节点</a:t>
            </a:r>
          </a:p>
        </p:txBody>
      </p:sp>
      <p:sp>
        <p:nvSpPr>
          <p:cNvPr id="50180" name="Rectangle 3">
            <a:extLst>
              <a:ext uri="{FF2B5EF4-FFF2-40B4-BE49-F238E27FC236}">
                <a16:creationId xmlns:a16="http://schemas.microsoft.com/office/drawing/2014/main" id="{509A97C5-E104-4C83-B728-FAE18969DB86}"/>
              </a:ext>
            </a:extLst>
          </p:cNvPr>
          <p:cNvSpPr>
            <a:spLocks noGrp="1" noChangeArrowheads="1"/>
          </p:cNvSpPr>
          <p:nvPr>
            <p:ph type="body" idx="4294967295"/>
          </p:nvPr>
        </p:nvSpPr>
        <p:spPr>
          <a:xfrm>
            <a:off x="685800" y="1319213"/>
            <a:ext cx="8134350" cy="4611687"/>
          </a:xfrm>
        </p:spPr>
        <p:txBody>
          <a:bodyPr/>
          <a:lstStyle/>
          <a:p>
            <a:pPr eaLnBrk="1" hangingPunct="1">
              <a:buFontTx/>
              <a:buNone/>
            </a:pPr>
            <a:r>
              <a:rPr lang="zh-CN" altLang="en-US" b="1" dirty="0"/>
              <a:t>按值查找待删除节点，需要记录前驱节点指针；</a:t>
            </a:r>
          </a:p>
        </p:txBody>
      </p:sp>
      <p:grpSp>
        <p:nvGrpSpPr>
          <p:cNvPr id="50181" name="Group 4">
            <a:extLst>
              <a:ext uri="{FF2B5EF4-FFF2-40B4-BE49-F238E27FC236}">
                <a16:creationId xmlns:a16="http://schemas.microsoft.com/office/drawing/2014/main" id="{ADC80737-D47F-49BF-9AD0-0823A23AFF3C}"/>
              </a:ext>
            </a:extLst>
          </p:cNvPr>
          <p:cNvGrpSpPr>
            <a:grpSpLocks/>
          </p:cNvGrpSpPr>
          <p:nvPr/>
        </p:nvGrpSpPr>
        <p:grpSpPr bwMode="auto">
          <a:xfrm>
            <a:off x="2425700" y="3489325"/>
            <a:ext cx="990600" cy="466725"/>
            <a:chOff x="0" y="0"/>
            <a:chExt cx="624" cy="294"/>
          </a:xfrm>
        </p:grpSpPr>
        <p:sp>
          <p:nvSpPr>
            <p:cNvPr id="50232" name="Text Box 5">
              <a:extLst>
                <a:ext uri="{FF2B5EF4-FFF2-40B4-BE49-F238E27FC236}">
                  <a16:creationId xmlns:a16="http://schemas.microsoft.com/office/drawing/2014/main" id="{2109FDF5-E7DC-42C6-B498-D6CE42B3034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50233" name="Line 6">
              <a:extLst>
                <a:ext uri="{FF2B5EF4-FFF2-40B4-BE49-F238E27FC236}">
                  <a16:creationId xmlns:a16="http://schemas.microsoft.com/office/drawing/2014/main" id="{90B53FBE-97D0-4C03-9F96-3A0B149B505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2" name="Group 7">
            <a:extLst>
              <a:ext uri="{FF2B5EF4-FFF2-40B4-BE49-F238E27FC236}">
                <a16:creationId xmlns:a16="http://schemas.microsoft.com/office/drawing/2014/main" id="{8D7AB3BC-2AF2-4A1C-B79E-F7D56C1CF07A}"/>
              </a:ext>
            </a:extLst>
          </p:cNvPr>
          <p:cNvGrpSpPr>
            <a:grpSpLocks/>
          </p:cNvGrpSpPr>
          <p:nvPr/>
        </p:nvGrpSpPr>
        <p:grpSpPr bwMode="auto">
          <a:xfrm>
            <a:off x="4025900" y="3489325"/>
            <a:ext cx="990600" cy="466725"/>
            <a:chOff x="0" y="0"/>
            <a:chExt cx="624" cy="294"/>
          </a:xfrm>
        </p:grpSpPr>
        <p:sp>
          <p:nvSpPr>
            <p:cNvPr id="50230" name="Text Box 8">
              <a:extLst>
                <a:ext uri="{FF2B5EF4-FFF2-40B4-BE49-F238E27FC236}">
                  <a16:creationId xmlns:a16="http://schemas.microsoft.com/office/drawing/2014/main" id="{E3240054-099A-4340-9D27-4012F73109B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50231" name="Line 9">
              <a:extLst>
                <a:ext uri="{FF2B5EF4-FFF2-40B4-BE49-F238E27FC236}">
                  <a16:creationId xmlns:a16="http://schemas.microsoft.com/office/drawing/2014/main" id="{8E4CDEE8-CA1E-4257-B8D9-94C976881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3" name="Group 10">
            <a:extLst>
              <a:ext uri="{FF2B5EF4-FFF2-40B4-BE49-F238E27FC236}">
                <a16:creationId xmlns:a16="http://schemas.microsoft.com/office/drawing/2014/main" id="{CF92BE8B-E470-49C9-AE0F-F4D4C1904875}"/>
              </a:ext>
            </a:extLst>
          </p:cNvPr>
          <p:cNvGrpSpPr>
            <a:grpSpLocks/>
          </p:cNvGrpSpPr>
          <p:nvPr/>
        </p:nvGrpSpPr>
        <p:grpSpPr bwMode="auto">
          <a:xfrm>
            <a:off x="7237413" y="3489325"/>
            <a:ext cx="990600" cy="466725"/>
            <a:chOff x="0" y="0"/>
            <a:chExt cx="624" cy="294"/>
          </a:xfrm>
        </p:grpSpPr>
        <p:sp>
          <p:nvSpPr>
            <p:cNvPr id="50228" name="Text Box 11">
              <a:extLst>
                <a:ext uri="{FF2B5EF4-FFF2-40B4-BE49-F238E27FC236}">
                  <a16:creationId xmlns:a16="http://schemas.microsoft.com/office/drawing/2014/main" id="{522798B6-3DAB-4A4F-A437-A3B191EB059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50229" name="Line 12">
              <a:extLst>
                <a:ext uri="{FF2B5EF4-FFF2-40B4-BE49-F238E27FC236}">
                  <a16:creationId xmlns:a16="http://schemas.microsoft.com/office/drawing/2014/main" id="{5CD3D69F-DF55-4546-802D-2652770C5C5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13">
            <a:extLst>
              <a:ext uri="{FF2B5EF4-FFF2-40B4-BE49-F238E27FC236}">
                <a16:creationId xmlns:a16="http://schemas.microsoft.com/office/drawing/2014/main" id="{C973B470-5544-41AF-AE52-319138831486}"/>
              </a:ext>
            </a:extLst>
          </p:cNvPr>
          <p:cNvGrpSpPr>
            <a:grpSpLocks/>
          </p:cNvGrpSpPr>
          <p:nvPr/>
        </p:nvGrpSpPr>
        <p:grpSpPr bwMode="auto">
          <a:xfrm>
            <a:off x="3187700" y="3684588"/>
            <a:ext cx="838200" cy="76200"/>
            <a:chOff x="0" y="0"/>
            <a:chExt cx="528" cy="48"/>
          </a:xfrm>
        </p:grpSpPr>
        <p:sp>
          <p:nvSpPr>
            <p:cNvPr id="50226" name="Line 14">
              <a:extLst>
                <a:ext uri="{FF2B5EF4-FFF2-40B4-BE49-F238E27FC236}">
                  <a16:creationId xmlns:a16="http://schemas.microsoft.com/office/drawing/2014/main" id="{73098768-C9BF-4E23-96F2-78B75498A97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7" name="Oval 15">
              <a:extLst>
                <a:ext uri="{FF2B5EF4-FFF2-40B4-BE49-F238E27FC236}">
                  <a16:creationId xmlns:a16="http://schemas.microsoft.com/office/drawing/2014/main" id="{68D02F1B-9D39-4FE9-ADE6-522959D8779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5" name="Group 16">
            <a:extLst>
              <a:ext uri="{FF2B5EF4-FFF2-40B4-BE49-F238E27FC236}">
                <a16:creationId xmlns:a16="http://schemas.microsoft.com/office/drawing/2014/main" id="{825C9329-05B4-4246-B67B-E86D2AAA57DB}"/>
              </a:ext>
            </a:extLst>
          </p:cNvPr>
          <p:cNvGrpSpPr>
            <a:grpSpLocks/>
          </p:cNvGrpSpPr>
          <p:nvPr/>
        </p:nvGrpSpPr>
        <p:grpSpPr bwMode="auto">
          <a:xfrm>
            <a:off x="4787900" y="3689350"/>
            <a:ext cx="838200" cy="76200"/>
            <a:chOff x="0" y="0"/>
            <a:chExt cx="528" cy="48"/>
          </a:xfrm>
        </p:grpSpPr>
        <p:sp>
          <p:nvSpPr>
            <p:cNvPr id="50224" name="Line 17">
              <a:extLst>
                <a:ext uri="{FF2B5EF4-FFF2-40B4-BE49-F238E27FC236}">
                  <a16:creationId xmlns:a16="http://schemas.microsoft.com/office/drawing/2014/main" id="{6127D624-51CA-44A2-BAA3-A4FFB5AD8D4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5" name="Oval 18">
              <a:extLst>
                <a:ext uri="{FF2B5EF4-FFF2-40B4-BE49-F238E27FC236}">
                  <a16:creationId xmlns:a16="http://schemas.microsoft.com/office/drawing/2014/main" id="{8F4BF17B-9294-44C3-B74A-ABD7D66F035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6" name="Group 19">
            <a:extLst>
              <a:ext uri="{FF2B5EF4-FFF2-40B4-BE49-F238E27FC236}">
                <a16:creationId xmlns:a16="http://schemas.microsoft.com/office/drawing/2014/main" id="{EE092ADA-9FA9-4CD8-9301-E7AE8F8E3AB8}"/>
              </a:ext>
            </a:extLst>
          </p:cNvPr>
          <p:cNvGrpSpPr>
            <a:grpSpLocks/>
          </p:cNvGrpSpPr>
          <p:nvPr/>
        </p:nvGrpSpPr>
        <p:grpSpPr bwMode="auto">
          <a:xfrm>
            <a:off x="1892300" y="2117725"/>
            <a:ext cx="1219200" cy="1371600"/>
            <a:chOff x="0" y="0"/>
            <a:chExt cx="768" cy="864"/>
          </a:xfrm>
        </p:grpSpPr>
        <p:sp>
          <p:nvSpPr>
            <p:cNvPr id="50219" name="Text Box 20">
              <a:extLst>
                <a:ext uri="{FF2B5EF4-FFF2-40B4-BE49-F238E27FC236}">
                  <a16:creationId xmlns:a16="http://schemas.microsoft.com/office/drawing/2014/main" id="{015803F0-5BE5-449B-97C5-4E886A4BB04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20" name="Text Box 21">
              <a:extLst>
                <a:ext uri="{FF2B5EF4-FFF2-40B4-BE49-F238E27FC236}">
                  <a16:creationId xmlns:a16="http://schemas.microsoft.com/office/drawing/2014/main" id="{114F0C42-FBFC-4E7B-A897-C7CC33797999}"/>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50221" name="Group 22">
              <a:extLst>
                <a:ext uri="{FF2B5EF4-FFF2-40B4-BE49-F238E27FC236}">
                  <a16:creationId xmlns:a16="http://schemas.microsoft.com/office/drawing/2014/main" id="{E9D8F274-5A37-452C-BE88-57EE8CC95FA1}"/>
                </a:ext>
              </a:extLst>
            </p:cNvPr>
            <p:cNvGrpSpPr>
              <a:grpSpLocks/>
            </p:cNvGrpSpPr>
            <p:nvPr/>
          </p:nvGrpSpPr>
          <p:grpSpPr bwMode="auto">
            <a:xfrm>
              <a:off x="336" y="432"/>
              <a:ext cx="48" cy="432"/>
              <a:chOff x="0" y="0"/>
              <a:chExt cx="48" cy="432"/>
            </a:xfrm>
          </p:grpSpPr>
          <p:sp>
            <p:nvSpPr>
              <p:cNvPr id="50222" name="Oval 23">
                <a:extLst>
                  <a:ext uri="{FF2B5EF4-FFF2-40B4-BE49-F238E27FC236}">
                    <a16:creationId xmlns:a16="http://schemas.microsoft.com/office/drawing/2014/main" id="{69568AEE-7242-4A69-B009-E6926AA977C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23" name="Line 24">
                <a:extLst>
                  <a:ext uri="{FF2B5EF4-FFF2-40B4-BE49-F238E27FC236}">
                    <a16:creationId xmlns:a16="http://schemas.microsoft.com/office/drawing/2014/main" id="{CF60D337-6720-4C03-B0CB-C46956A0221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7" name="Group 25">
            <a:extLst>
              <a:ext uri="{FF2B5EF4-FFF2-40B4-BE49-F238E27FC236}">
                <a16:creationId xmlns:a16="http://schemas.microsoft.com/office/drawing/2014/main" id="{6CAD8EDA-3CF3-4616-8118-BB99CBA8A6DA}"/>
              </a:ext>
            </a:extLst>
          </p:cNvPr>
          <p:cNvGrpSpPr>
            <a:grpSpLocks/>
          </p:cNvGrpSpPr>
          <p:nvPr/>
        </p:nvGrpSpPr>
        <p:grpSpPr bwMode="auto">
          <a:xfrm>
            <a:off x="3492500" y="2127250"/>
            <a:ext cx="1600200" cy="1371600"/>
            <a:chOff x="0" y="0"/>
            <a:chExt cx="768" cy="864"/>
          </a:xfrm>
        </p:grpSpPr>
        <p:sp>
          <p:nvSpPr>
            <p:cNvPr id="50214" name="Text Box 26">
              <a:extLst>
                <a:ext uri="{FF2B5EF4-FFF2-40B4-BE49-F238E27FC236}">
                  <a16:creationId xmlns:a16="http://schemas.microsoft.com/office/drawing/2014/main" id="{38351D53-E13C-4E1E-AA55-43038B40017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5" name="Text Box 27">
              <a:extLst>
                <a:ext uri="{FF2B5EF4-FFF2-40B4-BE49-F238E27FC236}">
                  <a16:creationId xmlns:a16="http://schemas.microsoft.com/office/drawing/2014/main" id="{0546842B-31FA-469D-A2B3-4A850FDDA4C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50216" name="Group 28">
              <a:extLst>
                <a:ext uri="{FF2B5EF4-FFF2-40B4-BE49-F238E27FC236}">
                  <a16:creationId xmlns:a16="http://schemas.microsoft.com/office/drawing/2014/main" id="{A11F7F6B-F0A6-4B8F-966D-A3DE79A722EF}"/>
                </a:ext>
              </a:extLst>
            </p:cNvPr>
            <p:cNvGrpSpPr>
              <a:grpSpLocks/>
            </p:cNvGrpSpPr>
            <p:nvPr/>
          </p:nvGrpSpPr>
          <p:grpSpPr bwMode="auto">
            <a:xfrm>
              <a:off x="336" y="432"/>
              <a:ext cx="48" cy="432"/>
              <a:chOff x="0" y="0"/>
              <a:chExt cx="48" cy="432"/>
            </a:xfrm>
          </p:grpSpPr>
          <p:sp>
            <p:nvSpPr>
              <p:cNvPr id="50217" name="Oval 29">
                <a:extLst>
                  <a:ext uri="{FF2B5EF4-FFF2-40B4-BE49-F238E27FC236}">
                    <a16:creationId xmlns:a16="http://schemas.microsoft.com/office/drawing/2014/main" id="{A6FF9D7B-3383-4D78-82B7-B754E3C3147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8" name="Line 30">
                <a:extLst>
                  <a:ext uri="{FF2B5EF4-FFF2-40B4-BE49-F238E27FC236}">
                    <a16:creationId xmlns:a16="http://schemas.microsoft.com/office/drawing/2014/main" id="{5C32FAC9-7BA4-4788-931F-4C37B7D5E0E1}"/>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8" name="Group 31">
            <a:extLst>
              <a:ext uri="{FF2B5EF4-FFF2-40B4-BE49-F238E27FC236}">
                <a16:creationId xmlns:a16="http://schemas.microsoft.com/office/drawing/2014/main" id="{A7F0A72C-57BB-4FBD-B40F-D238E815ACC0}"/>
              </a:ext>
            </a:extLst>
          </p:cNvPr>
          <p:cNvGrpSpPr>
            <a:grpSpLocks/>
          </p:cNvGrpSpPr>
          <p:nvPr/>
        </p:nvGrpSpPr>
        <p:grpSpPr bwMode="auto">
          <a:xfrm>
            <a:off x="5092700" y="2127250"/>
            <a:ext cx="1447800" cy="1371600"/>
            <a:chOff x="0" y="0"/>
            <a:chExt cx="768" cy="864"/>
          </a:xfrm>
        </p:grpSpPr>
        <p:sp>
          <p:nvSpPr>
            <p:cNvPr id="50209" name="Text Box 32">
              <a:extLst>
                <a:ext uri="{FF2B5EF4-FFF2-40B4-BE49-F238E27FC236}">
                  <a16:creationId xmlns:a16="http://schemas.microsoft.com/office/drawing/2014/main" id="{CF1B64A9-C6D9-4D68-B997-73595F5CD1B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0" name="Text Box 33">
              <a:extLst>
                <a:ext uri="{FF2B5EF4-FFF2-40B4-BE49-F238E27FC236}">
                  <a16:creationId xmlns:a16="http://schemas.microsoft.com/office/drawing/2014/main" id="{CD8846BA-1064-4526-B67A-B11888C6033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50211" name="Group 34">
              <a:extLst>
                <a:ext uri="{FF2B5EF4-FFF2-40B4-BE49-F238E27FC236}">
                  <a16:creationId xmlns:a16="http://schemas.microsoft.com/office/drawing/2014/main" id="{F9AC891E-B050-4B71-84FD-389CE7A085F6}"/>
                </a:ext>
              </a:extLst>
            </p:cNvPr>
            <p:cNvGrpSpPr>
              <a:grpSpLocks/>
            </p:cNvGrpSpPr>
            <p:nvPr/>
          </p:nvGrpSpPr>
          <p:grpSpPr bwMode="auto">
            <a:xfrm>
              <a:off x="336" y="432"/>
              <a:ext cx="48" cy="432"/>
              <a:chOff x="0" y="0"/>
              <a:chExt cx="48" cy="432"/>
            </a:xfrm>
          </p:grpSpPr>
          <p:sp>
            <p:nvSpPr>
              <p:cNvPr id="50212" name="Oval 35">
                <a:extLst>
                  <a:ext uri="{FF2B5EF4-FFF2-40B4-BE49-F238E27FC236}">
                    <a16:creationId xmlns:a16="http://schemas.microsoft.com/office/drawing/2014/main" id="{176CB925-560E-481C-801F-FD47126C6FB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3" name="Line 36">
                <a:extLst>
                  <a:ext uri="{FF2B5EF4-FFF2-40B4-BE49-F238E27FC236}">
                    <a16:creationId xmlns:a16="http://schemas.microsoft.com/office/drawing/2014/main" id="{87B0B6B2-9757-4F22-A97B-45F8B903437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189" name="Line 37">
            <a:extLst>
              <a:ext uri="{FF2B5EF4-FFF2-40B4-BE49-F238E27FC236}">
                <a16:creationId xmlns:a16="http://schemas.microsoft.com/office/drawing/2014/main" id="{4B3451B3-106B-490C-9EE5-A46AD29B2CD4}"/>
              </a:ext>
            </a:extLst>
          </p:cNvPr>
          <p:cNvSpPr>
            <a:spLocks noChangeShapeType="1"/>
          </p:cNvSpPr>
          <p:nvPr/>
        </p:nvSpPr>
        <p:spPr bwMode="auto">
          <a:xfrm>
            <a:off x="7770813" y="3552825"/>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190" name="Group 38">
            <a:extLst>
              <a:ext uri="{FF2B5EF4-FFF2-40B4-BE49-F238E27FC236}">
                <a16:creationId xmlns:a16="http://schemas.microsoft.com/office/drawing/2014/main" id="{E151C162-57DB-492B-8B37-995230E9B68E}"/>
              </a:ext>
            </a:extLst>
          </p:cNvPr>
          <p:cNvGrpSpPr>
            <a:grpSpLocks/>
          </p:cNvGrpSpPr>
          <p:nvPr/>
        </p:nvGrpSpPr>
        <p:grpSpPr bwMode="auto">
          <a:xfrm>
            <a:off x="5619750" y="3502025"/>
            <a:ext cx="990600" cy="466725"/>
            <a:chOff x="0" y="0"/>
            <a:chExt cx="624" cy="294"/>
          </a:xfrm>
        </p:grpSpPr>
        <p:sp>
          <p:nvSpPr>
            <p:cNvPr id="50207" name="Text Box 39">
              <a:extLst>
                <a:ext uri="{FF2B5EF4-FFF2-40B4-BE49-F238E27FC236}">
                  <a16:creationId xmlns:a16="http://schemas.microsoft.com/office/drawing/2014/main" id="{2569EB0F-D712-4189-9090-B2E53EC7BC8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50208" name="Line 40">
              <a:extLst>
                <a:ext uri="{FF2B5EF4-FFF2-40B4-BE49-F238E27FC236}">
                  <a16:creationId xmlns:a16="http://schemas.microsoft.com/office/drawing/2014/main" id="{9E3099AA-EC37-4CED-BE10-3BAA13D18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91" name="Group 41">
            <a:extLst>
              <a:ext uri="{FF2B5EF4-FFF2-40B4-BE49-F238E27FC236}">
                <a16:creationId xmlns:a16="http://schemas.microsoft.com/office/drawing/2014/main" id="{6034328F-ED32-4EC6-A733-41FC190B64D9}"/>
              </a:ext>
            </a:extLst>
          </p:cNvPr>
          <p:cNvGrpSpPr>
            <a:grpSpLocks/>
          </p:cNvGrpSpPr>
          <p:nvPr/>
        </p:nvGrpSpPr>
        <p:grpSpPr bwMode="auto">
          <a:xfrm>
            <a:off x="6381750" y="3697288"/>
            <a:ext cx="838200" cy="76200"/>
            <a:chOff x="0" y="0"/>
            <a:chExt cx="528" cy="48"/>
          </a:xfrm>
        </p:grpSpPr>
        <p:sp>
          <p:nvSpPr>
            <p:cNvPr id="50205" name="Line 42">
              <a:extLst>
                <a:ext uri="{FF2B5EF4-FFF2-40B4-BE49-F238E27FC236}">
                  <a16:creationId xmlns:a16="http://schemas.microsoft.com/office/drawing/2014/main" id="{F76FCC09-91C3-4C99-B7D1-1423910E004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Oval 43">
              <a:extLst>
                <a:ext uri="{FF2B5EF4-FFF2-40B4-BE49-F238E27FC236}">
                  <a16:creationId xmlns:a16="http://schemas.microsoft.com/office/drawing/2014/main" id="{EA293B94-6203-4C52-9153-AE31C019908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92" name="Group 44">
            <a:extLst>
              <a:ext uri="{FF2B5EF4-FFF2-40B4-BE49-F238E27FC236}">
                <a16:creationId xmlns:a16="http://schemas.microsoft.com/office/drawing/2014/main" id="{76CD2882-25B0-4EE1-9A34-8AD997426C93}"/>
              </a:ext>
            </a:extLst>
          </p:cNvPr>
          <p:cNvGrpSpPr>
            <a:grpSpLocks/>
          </p:cNvGrpSpPr>
          <p:nvPr/>
        </p:nvGrpSpPr>
        <p:grpSpPr bwMode="auto">
          <a:xfrm>
            <a:off x="4830763" y="3789363"/>
            <a:ext cx="2605087" cy="287337"/>
            <a:chOff x="0" y="0"/>
            <a:chExt cx="1641" cy="272"/>
          </a:xfrm>
        </p:grpSpPr>
        <p:sp>
          <p:nvSpPr>
            <p:cNvPr id="50202" name="Line 45">
              <a:extLst>
                <a:ext uri="{FF2B5EF4-FFF2-40B4-BE49-F238E27FC236}">
                  <a16:creationId xmlns:a16="http://schemas.microsoft.com/office/drawing/2014/main" id="{989CFBB0-41FB-48EF-8D2F-351EC885D27C}"/>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3" name="Line 46">
              <a:extLst>
                <a:ext uri="{FF2B5EF4-FFF2-40B4-BE49-F238E27FC236}">
                  <a16:creationId xmlns:a16="http://schemas.microsoft.com/office/drawing/2014/main" id="{4DF03D37-491F-4763-AB6E-413CCB55C6F5}"/>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4" name="Line 47">
              <a:extLst>
                <a:ext uri="{FF2B5EF4-FFF2-40B4-BE49-F238E27FC236}">
                  <a16:creationId xmlns:a16="http://schemas.microsoft.com/office/drawing/2014/main" id="{F25F7205-6A1D-45F7-BD0F-B6C35DAFA80A}"/>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50193" name="Line 48">
            <a:extLst>
              <a:ext uri="{FF2B5EF4-FFF2-40B4-BE49-F238E27FC236}">
                <a16:creationId xmlns:a16="http://schemas.microsoft.com/office/drawing/2014/main" id="{786AF800-9D43-406B-ADCB-6A9CAD27F42A}"/>
              </a:ext>
            </a:extLst>
          </p:cNvPr>
          <p:cNvSpPr>
            <a:spLocks noChangeShapeType="1"/>
          </p:cNvSpPr>
          <p:nvPr/>
        </p:nvSpPr>
        <p:spPr bwMode="auto">
          <a:xfrm flipH="1">
            <a:off x="5419725" y="3503613"/>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194" name="Line 49">
            <a:extLst>
              <a:ext uri="{FF2B5EF4-FFF2-40B4-BE49-F238E27FC236}">
                <a16:creationId xmlns:a16="http://schemas.microsoft.com/office/drawing/2014/main" id="{5F41E074-85E0-47D3-B53F-DAFB5EDF90CD}"/>
              </a:ext>
            </a:extLst>
          </p:cNvPr>
          <p:cNvSpPr>
            <a:spLocks noChangeShapeType="1"/>
          </p:cNvSpPr>
          <p:nvPr/>
        </p:nvSpPr>
        <p:spPr bwMode="auto">
          <a:xfrm>
            <a:off x="5564188" y="3430588"/>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50195" name="Group 50">
            <a:extLst>
              <a:ext uri="{FF2B5EF4-FFF2-40B4-BE49-F238E27FC236}">
                <a16:creationId xmlns:a16="http://schemas.microsoft.com/office/drawing/2014/main" id="{F0FE2E5C-FBD3-44C6-AC7C-80DF7EDC4E97}"/>
              </a:ext>
            </a:extLst>
          </p:cNvPr>
          <p:cNvGrpSpPr>
            <a:grpSpLocks/>
          </p:cNvGrpSpPr>
          <p:nvPr/>
        </p:nvGrpSpPr>
        <p:grpSpPr bwMode="auto">
          <a:xfrm>
            <a:off x="731838" y="2189163"/>
            <a:ext cx="1447800" cy="923925"/>
            <a:chOff x="0" y="0"/>
            <a:chExt cx="912" cy="582"/>
          </a:xfrm>
        </p:grpSpPr>
        <p:sp>
          <p:nvSpPr>
            <p:cNvPr id="50197" name="Oval 51">
              <a:extLst>
                <a:ext uri="{FF2B5EF4-FFF2-40B4-BE49-F238E27FC236}">
                  <a16:creationId xmlns:a16="http://schemas.microsoft.com/office/drawing/2014/main" id="{AB9B8D29-9CFE-4B72-9EBE-1969B45BDB1F}"/>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50198" name="Group 52">
              <a:extLst>
                <a:ext uri="{FF2B5EF4-FFF2-40B4-BE49-F238E27FC236}">
                  <a16:creationId xmlns:a16="http://schemas.microsoft.com/office/drawing/2014/main" id="{A2C56FFD-265F-4B64-9C83-1FDA6E9B9D99}"/>
                </a:ext>
              </a:extLst>
            </p:cNvPr>
            <p:cNvGrpSpPr>
              <a:grpSpLocks/>
            </p:cNvGrpSpPr>
            <p:nvPr/>
          </p:nvGrpSpPr>
          <p:grpSpPr bwMode="auto">
            <a:xfrm>
              <a:off x="0" y="0"/>
              <a:ext cx="912" cy="582"/>
              <a:chOff x="0" y="0"/>
              <a:chExt cx="912" cy="582"/>
            </a:xfrm>
          </p:grpSpPr>
          <p:sp>
            <p:nvSpPr>
              <p:cNvPr id="50199" name="Text Box 53">
                <a:extLst>
                  <a:ext uri="{FF2B5EF4-FFF2-40B4-BE49-F238E27FC236}">
                    <a16:creationId xmlns:a16="http://schemas.microsoft.com/office/drawing/2014/main" id="{E331CF19-8AC8-4173-8CA4-BC53A519801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00" name="Text Box 54">
                <a:extLst>
                  <a:ext uri="{FF2B5EF4-FFF2-40B4-BE49-F238E27FC236}">
                    <a16:creationId xmlns:a16="http://schemas.microsoft.com/office/drawing/2014/main" id="{29403EB5-B66D-474F-80A0-87EB0B0478A8}"/>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   sPtr</a:t>
                </a:r>
              </a:p>
            </p:txBody>
          </p:sp>
          <p:sp>
            <p:nvSpPr>
              <p:cNvPr id="50201" name="Line 55">
                <a:extLst>
                  <a:ext uri="{FF2B5EF4-FFF2-40B4-BE49-F238E27FC236}">
                    <a16:creationId xmlns:a16="http://schemas.microsoft.com/office/drawing/2014/main" id="{C3CD2FAF-9D94-41AC-9DB3-D558425F5322}"/>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8425" name="Text Box 56">
            <a:extLst>
              <a:ext uri="{FF2B5EF4-FFF2-40B4-BE49-F238E27FC236}">
                <a16:creationId xmlns:a16="http://schemas.microsoft.com/office/drawing/2014/main" id="{9D2C7433-E263-4197-8D43-0D2D6EC55086}"/>
              </a:ext>
            </a:extLst>
          </p:cNvPr>
          <p:cNvSpPr txBox="1">
            <a:spLocks noChangeArrowheads="1"/>
          </p:cNvSpPr>
          <p:nvPr/>
        </p:nvSpPr>
        <p:spPr bwMode="auto">
          <a:xfrm>
            <a:off x="898525" y="4151313"/>
            <a:ext cx="7489825" cy="2462213"/>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err="1">
                <a:latin typeface="Times New Roman" panose="02020603050405020304" pitchFamily="18" charset="0"/>
              </a:rPr>
              <a:t>previousPtr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headPtr</a:t>
            </a:r>
            <a:r>
              <a:rPr lang="en-US" altLang="zh-CN" sz="2200" dirty="0">
                <a:latin typeface="Times New Roman" panose="02020603050405020304" pitchFamily="18" charset="0"/>
              </a:rPr>
              <a:t>; </a:t>
            </a:r>
          </a:p>
          <a:p>
            <a:pPr eaLnBrk="1" hangingPunct="1">
              <a:spcBef>
                <a:spcPct val="0"/>
              </a:spcBef>
              <a:buFontTx/>
              <a:buNone/>
            </a:pP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headPtr</a:t>
            </a:r>
            <a:r>
              <a:rPr lang="en-US" altLang="zh-CN" sz="2200" dirty="0">
                <a:latin typeface="Times New Roman" panose="02020603050405020304" pitchFamily="18" charset="0"/>
              </a:rPr>
              <a:t>-&gt;</a:t>
            </a:r>
            <a:r>
              <a:rPr lang="en-US" altLang="zh-CN" sz="2200" dirty="0" err="1">
                <a:latin typeface="Times New Roman" panose="02020603050405020304" pitchFamily="18" charset="0"/>
              </a:rPr>
              <a:t>nextPtr</a:t>
            </a:r>
            <a:r>
              <a:rPr lang="en-US" altLang="zh-CN" sz="2200" dirty="0">
                <a:latin typeface="Times New Roman" panose="02020603050405020304" pitchFamily="18" charset="0"/>
              </a:rPr>
              <a:t>; </a:t>
            </a:r>
          </a:p>
          <a:p>
            <a:pPr eaLnBrk="1" hangingPunct="1">
              <a:spcBef>
                <a:spcPct val="0"/>
              </a:spcBef>
              <a:buFontTx/>
              <a:buNone/>
            </a:pPr>
            <a:r>
              <a:rPr lang="en-US" altLang="zh-CN" sz="2200" dirty="0">
                <a:latin typeface="Times New Roman" panose="02020603050405020304" pitchFamily="18" charset="0"/>
              </a:rPr>
              <a:t>/*</a:t>
            </a:r>
            <a:r>
              <a:rPr lang="zh-CN" altLang="en-US" sz="2200" dirty="0">
                <a:latin typeface="Times New Roman" panose="02020603050405020304" pitchFamily="18" charset="0"/>
              </a:rPr>
              <a:t>查找待删除节点*</a:t>
            </a:r>
            <a:r>
              <a:rPr lang="en-US" altLang="zh-CN" sz="2200" dirty="0">
                <a:latin typeface="Times New Roman" panose="02020603050405020304" pitchFamily="18" charset="0"/>
              </a:rPr>
              <a:t>/ </a:t>
            </a:r>
          </a:p>
          <a:p>
            <a:pPr eaLnBrk="1" hangingPunct="1">
              <a:spcBef>
                <a:spcPct val="0"/>
              </a:spcBef>
              <a:buFontTx/>
              <a:buNone/>
            </a:pPr>
            <a:r>
              <a:rPr lang="en-US" altLang="zh-CN" sz="2200" dirty="0">
                <a:latin typeface="Times New Roman" panose="02020603050405020304" pitchFamily="18" charset="0"/>
              </a:rPr>
              <a:t>while(</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!=NULL &amp;&amp; value != </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-&gt;data){</a:t>
            </a:r>
          </a:p>
          <a:p>
            <a:pPr eaLnBrk="1" hangingPunct="1">
              <a:spcBef>
                <a:spcPct val="0"/>
              </a:spcBef>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previousPtr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a:t>
            </a:r>
          </a:p>
          <a:p>
            <a:pPr eaLnBrk="1" hangingPunct="1">
              <a:spcBef>
                <a:spcPct val="0"/>
              </a:spcBef>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-&gt;</a:t>
            </a:r>
            <a:r>
              <a:rPr lang="en-US" altLang="zh-CN" sz="2200" dirty="0" err="1">
                <a:latin typeface="Times New Roman" panose="02020603050405020304" pitchFamily="18" charset="0"/>
              </a:rPr>
              <a:t>nextPtr</a:t>
            </a:r>
            <a:r>
              <a:rPr lang="en-US" altLang="zh-CN" sz="2200" dirty="0">
                <a:latin typeface="Times New Roman" panose="02020603050405020304" pitchFamily="18" charset="0"/>
              </a:rPr>
              <a:t>;</a:t>
            </a:r>
          </a:p>
          <a:p>
            <a:pPr eaLnBrk="1" hangingPunct="1">
              <a:spcBef>
                <a:spcPct val="0"/>
              </a:spcBef>
              <a:buFontTx/>
              <a:buNone/>
            </a:pPr>
            <a:r>
              <a:rPr lang="en-US" altLang="zh-CN" sz="2200" dirty="0">
                <a:latin typeface="Times New Roman" panose="02020603050405020304" pitchFamily="18" charset="0"/>
              </a:rPr>
              <a:t>}</a:t>
            </a:r>
          </a:p>
        </p:txBody>
      </p:sp>
    </p:spTree>
    <p:custDataLst>
      <p:tags r:id="rId1"/>
    </p:custDataLst>
    <p:extLst>
      <p:ext uri="{BB962C8B-B14F-4D97-AF65-F5344CB8AC3E}">
        <p14:creationId xmlns:p14="http://schemas.microsoft.com/office/powerpoint/2010/main" val="1238756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425"/>
                                        </p:tgtEl>
                                        <p:attrNameLst>
                                          <p:attrName>style.visibility</p:attrName>
                                        </p:attrNameLst>
                                      </p:cBhvr>
                                      <p:to>
                                        <p:strVal val="visible"/>
                                      </p:to>
                                    </p:set>
                                    <p:animEffect transition="in" filter="fade">
                                      <p:cBhvr>
                                        <p:cTn id="7" dur="500"/>
                                        <p:tgtEl>
                                          <p:spTgt spid="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A1E0DD2D-F617-4FA4-964C-D7B24975919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9124226-2B25-45DD-A7FE-EB497EC56178}" type="slidenum">
              <a:rPr lang="en-US" altLang="zh-CN" sz="1400">
                <a:latin typeface="Times New Roman" panose="02020603050405020304" pitchFamily="18" charset="0"/>
              </a:rPr>
              <a:pPr algn="r" eaLnBrk="1" hangingPunct="1">
                <a:spcBef>
                  <a:spcPct val="50000"/>
                </a:spcBef>
                <a:buFontTx/>
                <a:buNone/>
              </a:pPr>
              <a:t>22</a:t>
            </a:fld>
            <a:endParaRPr lang="en-US" altLang="zh-CN" sz="1400">
              <a:latin typeface="Times New Roman" panose="02020603050405020304" pitchFamily="18" charset="0"/>
            </a:endParaRPr>
          </a:p>
        </p:txBody>
      </p:sp>
      <p:sp>
        <p:nvSpPr>
          <p:cNvPr id="55299" name="Rectangle 2">
            <a:extLst>
              <a:ext uri="{FF2B5EF4-FFF2-40B4-BE49-F238E27FC236}">
                <a16:creationId xmlns:a16="http://schemas.microsoft.com/office/drawing/2014/main" id="{6E619F2E-CF18-4D95-BAA6-217D1E08F0A8}"/>
              </a:ext>
            </a:extLst>
          </p:cNvPr>
          <p:cNvSpPr>
            <a:spLocks noGrp="1" noChangeArrowheads="1"/>
          </p:cNvSpPr>
          <p:nvPr>
            <p:ph type="title" idx="4294967295"/>
          </p:nvPr>
        </p:nvSpPr>
        <p:spPr/>
        <p:txBody>
          <a:bodyPr/>
          <a:lstStyle/>
          <a:p>
            <a:pPr eaLnBrk="1" hangingPunct="1"/>
            <a:r>
              <a:rPr lang="zh-CN" altLang="en-US" b="1" dirty="0"/>
              <a:t>基本操作</a:t>
            </a:r>
            <a:r>
              <a:rPr lang="en-US" altLang="zh-CN" b="1" dirty="0"/>
              <a:t>5</a:t>
            </a:r>
            <a:r>
              <a:rPr lang="zh-CN" altLang="en-US" b="1" dirty="0"/>
              <a:t>－按值删除节点</a:t>
            </a:r>
          </a:p>
        </p:txBody>
      </p:sp>
      <p:sp>
        <p:nvSpPr>
          <p:cNvPr id="55300" name="Rectangle 3">
            <a:extLst>
              <a:ext uri="{FF2B5EF4-FFF2-40B4-BE49-F238E27FC236}">
                <a16:creationId xmlns:a16="http://schemas.microsoft.com/office/drawing/2014/main" id="{5550DF74-3E5A-46B6-9478-008480B16948}"/>
              </a:ext>
            </a:extLst>
          </p:cNvPr>
          <p:cNvSpPr>
            <a:spLocks noGrp="1" noChangeArrowheads="1"/>
          </p:cNvSpPr>
          <p:nvPr>
            <p:ph type="body" idx="4294967295"/>
          </p:nvPr>
        </p:nvSpPr>
        <p:spPr>
          <a:xfrm>
            <a:off x="395536" y="1319213"/>
            <a:ext cx="8497639" cy="4989512"/>
          </a:xfrm>
        </p:spPr>
        <p:txBody>
          <a:bodyPr/>
          <a:lstStyle/>
          <a:p>
            <a:pPr eaLnBrk="1" hangingPunct="1">
              <a:lnSpc>
                <a:spcPct val="80000"/>
              </a:lnSpc>
              <a:buFontTx/>
              <a:buNone/>
            </a:pPr>
            <a:r>
              <a:rPr lang="en-US" altLang="zh-CN" sz="2200" dirty="0"/>
              <a:t>/*</a:t>
            </a:r>
            <a:r>
              <a:rPr lang="zh-CN" altLang="en-US" sz="2200" dirty="0"/>
              <a:t>删除值为</a:t>
            </a:r>
            <a:r>
              <a:rPr lang="en-US" altLang="zh-CN" sz="2200" dirty="0"/>
              <a:t>value</a:t>
            </a:r>
            <a:r>
              <a:rPr lang="zh-CN" altLang="en-US" sz="2200" dirty="0"/>
              <a:t>的节点，成功则返回被删元素值；否则返回</a:t>
            </a:r>
            <a:r>
              <a:rPr lang="en-US" altLang="zh-CN" sz="2200" dirty="0"/>
              <a:t>0</a:t>
            </a:r>
            <a:r>
              <a:rPr lang="zh-CN" altLang="en-US" sz="2200" dirty="0"/>
              <a:t>。*</a:t>
            </a:r>
            <a:r>
              <a:rPr lang="en-US" altLang="zh-CN" sz="2200" dirty="0"/>
              <a:t>/</a:t>
            </a:r>
          </a:p>
          <a:p>
            <a:pPr eaLnBrk="1" hangingPunct="1">
              <a:lnSpc>
                <a:spcPct val="80000"/>
              </a:lnSpc>
              <a:buFontTx/>
              <a:buNone/>
            </a:pPr>
            <a:r>
              <a:rPr lang="en-US" altLang="zh-CN" sz="2200" dirty="0"/>
              <a:t>int </a:t>
            </a:r>
            <a:r>
              <a:rPr lang="en-US" altLang="zh-CN" sz="2200" dirty="0" err="1"/>
              <a:t>deleteNode</a:t>
            </a:r>
            <a:r>
              <a:rPr lang="en-US" altLang="zh-CN" sz="2200" dirty="0"/>
              <a:t>(LISTNODEPTR </a:t>
            </a:r>
            <a:r>
              <a:rPr lang="en-US" altLang="zh-CN" sz="2200" dirty="0" err="1"/>
              <a:t>headPtr</a:t>
            </a:r>
            <a:r>
              <a:rPr lang="en-US" altLang="zh-CN" sz="2200" dirty="0"/>
              <a:t>, </a:t>
            </a:r>
            <a:r>
              <a:rPr lang="en-US" altLang="zh-CN" sz="2200" dirty="0" err="1"/>
              <a:t>ElementType</a:t>
            </a:r>
            <a:r>
              <a:rPr lang="en-US" altLang="zh-CN" sz="2200" dirty="0"/>
              <a:t> value)</a:t>
            </a:r>
          </a:p>
          <a:p>
            <a:pPr eaLnBrk="1" hangingPunct="1">
              <a:lnSpc>
                <a:spcPct val="80000"/>
              </a:lnSpc>
              <a:buFontTx/>
              <a:buNone/>
            </a:pPr>
            <a:r>
              <a:rPr lang="en-US" altLang="zh-CN" sz="2200" dirty="0"/>
              <a:t>{</a:t>
            </a:r>
          </a:p>
          <a:p>
            <a:pPr eaLnBrk="1" hangingPunct="1">
              <a:lnSpc>
                <a:spcPct val="80000"/>
              </a:lnSpc>
              <a:buFontTx/>
              <a:buNone/>
            </a:pPr>
            <a:r>
              <a:rPr lang="en-US" altLang="zh-CN" sz="2200" dirty="0"/>
              <a:t>    LISTNODEPTR </a:t>
            </a:r>
            <a:r>
              <a:rPr lang="en-US" altLang="zh-CN" sz="2200" dirty="0" err="1"/>
              <a:t>previousPtr,currentPtr</a:t>
            </a:r>
            <a:r>
              <a:rPr lang="en-US" altLang="zh-CN" sz="2200" dirty="0"/>
              <a:t>;</a:t>
            </a:r>
          </a:p>
          <a:p>
            <a:pPr eaLnBrk="1" hangingPunct="1">
              <a:lnSpc>
                <a:spcPct val="80000"/>
              </a:lnSpc>
              <a:buFontTx/>
              <a:buNone/>
            </a:pPr>
            <a:r>
              <a:rPr lang="en-US" altLang="zh-CN" sz="1200" dirty="0"/>
              <a:t>    </a:t>
            </a:r>
          </a:p>
          <a:p>
            <a:pPr eaLnBrk="1" hangingPunct="1">
              <a:lnSpc>
                <a:spcPct val="80000"/>
              </a:lnSpc>
              <a:buFontTx/>
              <a:buNone/>
            </a:pPr>
            <a:r>
              <a:rPr lang="en-US" altLang="zh-CN" sz="2200" dirty="0"/>
              <a:t>    </a:t>
            </a:r>
            <a:r>
              <a:rPr lang="en-US" altLang="zh-CN" sz="2200" dirty="0" err="1"/>
              <a:t>previousPtr</a:t>
            </a:r>
            <a:r>
              <a:rPr lang="en-US" altLang="zh-CN" sz="2200" dirty="0"/>
              <a:t>=</a:t>
            </a:r>
            <a:r>
              <a:rPr lang="en-US" altLang="zh-CN" sz="2200" dirty="0" err="1"/>
              <a:t>headPtr</a:t>
            </a:r>
            <a:r>
              <a:rPr lang="en-US" altLang="zh-CN" sz="2200" dirty="0"/>
              <a:t>;</a:t>
            </a:r>
          </a:p>
          <a:p>
            <a:pPr eaLnBrk="1" hangingPunct="1">
              <a:lnSpc>
                <a:spcPct val="80000"/>
              </a:lnSpc>
              <a:buFontTx/>
              <a:buNone/>
            </a:pPr>
            <a:r>
              <a:rPr lang="en-US" altLang="zh-CN" sz="2200" dirty="0"/>
              <a:t>    </a:t>
            </a:r>
            <a:r>
              <a:rPr lang="en-US" altLang="zh-CN" sz="2200" dirty="0" err="1"/>
              <a:t>currentPtr</a:t>
            </a:r>
            <a:r>
              <a:rPr lang="en-US" altLang="zh-CN" sz="2200" dirty="0"/>
              <a:t>=</a:t>
            </a:r>
            <a:r>
              <a:rPr lang="en-US" altLang="zh-CN" sz="2200" dirty="0" err="1"/>
              <a:t>headPtr</a:t>
            </a:r>
            <a:r>
              <a:rPr lang="en-US" altLang="zh-CN" sz="2200" dirty="0"/>
              <a:t>-&gt;</a:t>
            </a:r>
            <a:r>
              <a:rPr lang="en-US" altLang="zh-CN" sz="2200" dirty="0" err="1"/>
              <a:t>nextPtr</a:t>
            </a:r>
            <a:r>
              <a:rPr lang="en-US" altLang="zh-CN" sz="2200" dirty="0"/>
              <a:t>;</a:t>
            </a:r>
          </a:p>
          <a:p>
            <a:pPr eaLnBrk="1" hangingPunct="1">
              <a:lnSpc>
                <a:spcPct val="80000"/>
              </a:lnSpc>
              <a:buFontTx/>
              <a:buNone/>
            </a:pPr>
            <a:r>
              <a:rPr lang="en-US" altLang="zh-CN" sz="1800" dirty="0"/>
              <a:t>    </a:t>
            </a:r>
          </a:p>
          <a:p>
            <a:pPr eaLnBrk="1" hangingPunct="1">
              <a:lnSpc>
                <a:spcPct val="80000"/>
              </a:lnSpc>
              <a:buFontTx/>
              <a:buNone/>
            </a:pPr>
            <a:r>
              <a:rPr lang="en-US" altLang="zh-CN" sz="2200" dirty="0"/>
              <a:t>    /*</a:t>
            </a:r>
            <a:r>
              <a:rPr lang="zh-CN" altLang="en-US" sz="2200" dirty="0"/>
              <a:t>查找待删除节点，若找到，则由</a:t>
            </a:r>
            <a:r>
              <a:rPr lang="en-US" altLang="zh-CN" sz="2200" dirty="0" err="1"/>
              <a:t>currentPtr</a:t>
            </a:r>
            <a:r>
              <a:rPr lang="zh-CN" altLang="en-US" sz="2200" dirty="0"/>
              <a:t>指向该节点*</a:t>
            </a:r>
            <a:r>
              <a:rPr lang="en-US" altLang="zh-CN" sz="2200" dirty="0"/>
              <a:t>/</a:t>
            </a:r>
          </a:p>
          <a:p>
            <a:pPr eaLnBrk="1" hangingPunct="1">
              <a:lnSpc>
                <a:spcPct val="80000"/>
              </a:lnSpc>
              <a:buFontTx/>
              <a:buNone/>
            </a:pPr>
            <a:r>
              <a:rPr lang="en-US" altLang="zh-CN" sz="2200" dirty="0"/>
              <a:t>    while (</a:t>
            </a:r>
            <a:r>
              <a:rPr lang="en-US" altLang="zh-CN" sz="2200" dirty="0" err="1"/>
              <a:t>currentPtr</a:t>
            </a:r>
            <a:r>
              <a:rPr lang="en-US" altLang="zh-CN" sz="2200" dirty="0"/>
              <a:t>!=NULL &amp;&amp;  </a:t>
            </a:r>
            <a:r>
              <a:rPr lang="en-US" altLang="zh-CN" sz="2200" dirty="0" err="1"/>
              <a:t>currentPtr</a:t>
            </a:r>
            <a:r>
              <a:rPr lang="en-US" altLang="zh-CN" sz="2200" dirty="0"/>
              <a:t>-&gt;data!=value){ </a:t>
            </a:r>
          </a:p>
          <a:p>
            <a:pPr eaLnBrk="1" hangingPunct="1">
              <a:lnSpc>
                <a:spcPct val="80000"/>
              </a:lnSpc>
              <a:buFontTx/>
              <a:buNone/>
            </a:pPr>
            <a:r>
              <a:rPr lang="en-US" altLang="zh-CN" sz="2200" dirty="0"/>
              <a:t>          </a:t>
            </a:r>
            <a:r>
              <a:rPr lang="en-US" altLang="zh-CN" sz="2200" dirty="0" err="1"/>
              <a:t>previousPtr</a:t>
            </a:r>
            <a:r>
              <a:rPr lang="en-US" altLang="zh-CN" sz="2200" dirty="0"/>
              <a:t>=</a:t>
            </a:r>
            <a:r>
              <a:rPr lang="en-US" altLang="zh-CN" sz="2200" dirty="0" err="1"/>
              <a:t>currentPtr</a:t>
            </a:r>
            <a:r>
              <a:rPr lang="en-US" altLang="zh-CN" sz="2200" dirty="0"/>
              <a:t>;</a:t>
            </a:r>
          </a:p>
          <a:p>
            <a:pPr eaLnBrk="1" hangingPunct="1">
              <a:lnSpc>
                <a:spcPct val="80000"/>
              </a:lnSpc>
              <a:buFontTx/>
              <a:buNone/>
            </a:pPr>
            <a:r>
              <a:rPr lang="en-US" altLang="zh-CN" sz="2200" dirty="0"/>
              <a:t>          </a:t>
            </a:r>
            <a:r>
              <a:rPr lang="en-US" altLang="zh-CN" sz="2200" dirty="0" err="1"/>
              <a:t>currentPtr</a:t>
            </a:r>
            <a:r>
              <a:rPr lang="en-US" altLang="zh-CN" sz="2200" dirty="0"/>
              <a:t>=</a:t>
            </a:r>
            <a:r>
              <a:rPr lang="en-US" altLang="zh-CN" sz="2200" dirty="0" err="1"/>
              <a:t>currentPtr</a:t>
            </a:r>
            <a:r>
              <a:rPr lang="en-US" altLang="zh-CN" sz="2200" dirty="0"/>
              <a:t>-&gt;</a:t>
            </a:r>
            <a:r>
              <a:rPr lang="en-US" altLang="zh-CN" sz="2200" dirty="0" err="1"/>
              <a:t>nextPtr</a:t>
            </a:r>
            <a:r>
              <a:rPr lang="en-US" altLang="zh-CN" sz="2200" dirty="0"/>
              <a:t>;</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a:t>
            </a:r>
          </a:p>
        </p:txBody>
      </p:sp>
    </p:spTree>
    <p:extLst>
      <p:ext uri="{BB962C8B-B14F-4D97-AF65-F5344CB8AC3E}">
        <p14:creationId xmlns:p14="http://schemas.microsoft.com/office/powerpoint/2010/main" val="355051457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627B181-79F1-4CF2-96A1-D28E7559771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05D7933-C981-4BBF-8373-D1FEE9241493}" type="slidenum">
              <a:rPr lang="en-US" altLang="zh-CN" sz="1400">
                <a:latin typeface="Times New Roman" panose="02020603050405020304" pitchFamily="18" charset="0"/>
              </a:rPr>
              <a:pPr algn="r" eaLnBrk="1" hangingPunct="1">
                <a:spcBef>
                  <a:spcPct val="50000"/>
                </a:spcBef>
                <a:buFontTx/>
                <a:buNone/>
              </a:pPr>
              <a:t>23</a:t>
            </a:fld>
            <a:endParaRPr lang="en-US" altLang="zh-CN" sz="1400">
              <a:latin typeface="Times New Roman" panose="02020603050405020304" pitchFamily="18" charset="0"/>
            </a:endParaRPr>
          </a:p>
        </p:txBody>
      </p:sp>
      <p:sp>
        <p:nvSpPr>
          <p:cNvPr id="56323" name="Rectangle 2">
            <a:extLst>
              <a:ext uri="{FF2B5EF4-FFF2-40B4-BE49-F238E27FC236}">
                <a16:creationId xmlns:a16="http://schemas.microsoft.com/office/drawing/2014/main" id="{1F7DD9ED-3A9E-4929-9B0A-EFF76124CE6B}"/>
              </a:ext>
            </a:extLst>
          </p:cNvPr>
          <p:cNvSpPr>
            <a:spLocks noGrp="1" noChangeArrowheads="1"/>
          </p:cNvSpPr>
          <p:nvPr>
            <p:ph type="title" idx="4294967295"/>
          </p:nvPr>
        </p:nvSpPr>
        <p:spPr/>
        <p:txBody>
          <a:bodyPr/>
          <a:lstStyle/>
          <a:p>
            <a:pPr eaLnBrk="1" hangingPunct="1"/>
            <a:r>
              <a:rPr lang="zh-CN" altLang="en-US" b="1" dirty="0"/>
              <a:t>基本操作</a:t>
            </a:r>
            <a:r>
              <a:rPr lang="en-US" altLang="zh-CN" b="1" dirty="0"/>
              <a:t>5</a:t>
            </a:r>
            <a:r>
              <a:rPr lang="zh-CN" altLang="en-US" b="1" dirty="0"/>
              <a:t>－按值删除节点</a:t>
            </a:r>
          </a:p>
        </p:txBody>
      </p:sp>
      <p:sp>
        <p:nvSpPr>
          <p:cNvPr id="56324" name="Rectangle 3">
            <a:extLst>
              <a:ext uri="{FF2B5EF4-FFF2-40B4-BE49-F238E27FC236}">
                <a16:creationId xmlns:a16="http://schemas.microsoft.com/office/drawing/2014/main" id="{49FA3734-AD1F-49C1-817C-90CC0792C25C}"/>
              </a:ext>
            </a:extLst>
          </p:cNvPr>
          <p:cNvSpPr>
            <a:spLocks noGrp="1" noChangeArrowheads="1"/>
          </p:cNvSpPr>
          <p:nvPr>
            <p:ph type="body" idx="4294967295"/>
          </p:nvPr>
        </p:nvSpPr>
        <p:spPr/>
        <p:txBody>
          <a:bodyPr/>
          <a:lstStyle/>
          <a:p>
            <a:pPr eaLnBrk="1" hangingPunct="1">
              <a:lnSpc>
                <a:spcPct val="80000"/>
              </a:lnSpc>
              <a:buFontTx/>
              <a:buNone/>
            </a:pPr>
            <a:r>
              <a:rPr lang="en-US" altLang="zh-CN" sz="2400" dirty="0"/>
              <a:t>   if (</a:t>
            </a:r>
            <a:r>
              <a:rPr lang="en-US" altLang="zh-CN" sz="2400" dirty="0" err="1"/>
              <a:t>currentPtr</a:t>
            </a:r>
            <a:r>
              <a:rPr lang="en-US" altLang="zh-CN" sz="2400" dirty="0"/>
              <a:t>!=NULL){ /*</a:t>
            </a:r>
            <a:r>
              <a:rPr lang="zh-CN" altLang="en-US" sz="2400" dirty="0"/>
              <a:t>如果找到要删除的节点*</a:t>
            </a:r>
            <a:r>
              <a:rPr lang="en-US" altLang="zh-CN" sz="2400" dirty="0"/>
              <a:t>/</a:t>
            </a:r>
          </a:p>
          <a:p>
            <a:pPr eaLnBrk="1" hangingPunct="1">
              <a:lnSpc>
                <a:spcPct val="80000"/>
              </a:lnSpc>
              <a:buFontTx/>
              <a:buNone/>
            </a:pPr>
            <a:r>
              <a:rPr lang="en-US" altLang="zh-CN" sz="2400" dirty="0"/>
              <a:t>		</a:t>
            </a:r>
            <a:r>
              <a:rPr lang="en-US" altLang="zh-CN" sz="2400" dirty="0" err="1"/>
              <a:t>previousPtr</a:t>
            </a:r>
            <a:r>
              <a:rPr lang="en-US" altLang="zh-CN" sz="2400" dirty="0"/>
              <a:t>-&gt;</a:t>
            </a:r>
            <a:r>
              <a:rPr lang="en-US" altLang="zh-CN" sz="2400" dirty="0" err="1"/>
              <a:t>nextPtr</a:t>
            </a:r>
            <a:r>
              <a:rPr lang="en-US" altLang="zh-CN" sz="2400" dirty="0"/>
              <a:t>= </a:t>
            </a:r>
            <a:r>
              <a:rPr lang="en-US" altLang="zh-CN" sz="2400" dirty="0" err="1"/>
              <a:t>currentPtr</a:t>
            </a:r>
            <a:r>
              <a:rPr lang="en-US" altLang="zh-CN" sz="2400" dirty="0"/>
              <a:t>-&gt;</a:t>
            </a:r>
            <a:r>
              <a:rPr lang="en-US" altLang="zh-CN" sz="2400" dirty="0" err="1"/>
              <a:t>nextPtr</a:t>
            </a:r>
            <a:r>
              <a:rPr lang="en-US" altLang="zh-CN" sz="2400" dirty="0"/>
              <a:t>;</a:t>
            </a:r>
          </a:p>
          <a:p>
            <a:pPr eaLnBrk="1" hangingPunct="1">
              <a:lnSpc>
                <a:spcPct val="80000"/>
              </a:lnSpc>
              <a:buFontTx/>
              <a:buNone/>
            </a:pPr>
            <a:r>
              <a:rPr lang="en-US" altLang="zh-CN" sz="2400" dirty="0"/>
              <a:t> 	   	free(</a:t>
            </a:r>
            <a:r>
              <a:rPr lang="en-US" altLang="zh-CN" sz="2400" dirty="0" err="1"/>
              <a:t>currentPtr</a:t>
            </a:r>
            <a:r>
              <a:rPr lang="en-US" altLang="zh-CN" sz="2400" dirty="0"/>
              <a:t>); /*</a:t>
            </a:r>
            <a:r>
              <a:rPr lang="zh-CN" altLang="en-US" sz="2400" dirty="0"/>
              <a:t>释放节点内存*</a:t>
            </a:r>
            <a:r>
              <a:rPr lang="en-US" altLang="zh-CN" sz="2400" dirty="0"/>
              <a:t>/</a:t>
            </a:r>
          </a:p>
          <a:p>
            <a:pPr eaLnBrk="1" hangingPunct="1">
              <a:lnSpc>
                <a:spcPct val="80000"/>
              </a:lnSpc>
              <a:buFontTx/>
              <a:buNone/>
            </a:pPr>
            <a:r>
              <a:rPr lang="en-US" altLang="zh-CN" sz="2400" dirty="0"/>
              <a:t>        	return value;</a:t>
            </a:r>
          </a:p>
          <a:p>
            <a:pPr eaLnBrk="1" hangingPunct="1">
              <a:lnSpc>
                <a:spcPct val="80000"/>
              </a:lnSpc>
              <a:buFontTx/>
              <a:buNone/>
            </a:pPr>
            <a:r>
              <a:rPr lang="en-US" altLang="zh-CN" sz="2400" dirty="0"/>
              <a:t>    }  </a:t>
            </a:r>
          </a:p>
          <a:p>
            <a:pPr eaLnBrk="1" hangingPunct="1">
              <a:lnSpc>
                <a:spcPct val="80000"/>
              </a:lnSpc>
              <a:buFontTx/>
              <a:buNone/>
            </a:pPr>
            <a:r>
              <a:rPr lang="en-US" altLang="zh-CN" sz="2400" dirty="0"/>
              <a:t>    else</a:t>
            </a:r>
          </a:p>
          <a:p>
            <a:pPr eaLnBrk="1" hangingPunct="1">
              <a:lnSpc>
                <a:spcPct val="80000"/>
              </a:lnSpc>
              <a:buFontTx/>
              <a:buNone/>
            </a:pPr>
            <a:r>
              <a:rPr lang="en-US" altLang="zh-CN" sz="2400" dirty="0"/>
              <a:t>    	   return 0;//</a:t>
            </a:r>
            <a:r>
              <a:rPr lang="zh-CN" altLang="en-US" sz="2400" dirty="0"/>
              <a:t>没有找到符合条件的节点	 </a:t>
            </a:r>
          </a:p>
          <a:p>
            <a:pPr eaLnBrk="1" hangingPunct="1">
              <a:lnSpc>
                <a:spcPct val="80000"/>
              </a:lnSpc>
              <a:buFontTx/>
              <a:buNone/>
            </a:pPr>
            <a:r>
              <a:rPr lang="en-US" altLang="zh-CN" sz="2400" dirty="0"/>
              <a:t>}</a:t>
            </a:r>
          </a:p>
          <a:p>
            <a:pPr eaLnBrk="1" hangingPunct="1">
              <a:lnSpc>
                <a:spcPct val="80000"/>
              </a:lnSpc>
              <a:buFontTx/>
              <a:buNone/>
            </a:pPr>
            <a:endParaRPr lang="en-US" altLang="zh-CN" sz="2400" dirty="0"/>
          </a:p>
          <a:p>
            <a:pPr eaLnBrk="1" hangingPunct="1">
              <a:lnSpc>
                <a:spcPct val="80000"/>
              </a:lnSpc>
              <a:buFontTx/>
              <a:buNone/>
            </a:pPr>
            <a:r>
              <a:rPr lang="zh-CN" altLang="en-US" sz="2400" dirty="0"/>
              <a:t>但是，如果链表中重复元素呢？如何删除所有值为</a:t>
            </a:r>
            <a:r>
              <a:rPr lang="en-US" altLang="zh-CN" sz="2400" dirty="0"/>
              <a:t>x</a:t>
            </a:r>
            <a:r>
              <a:rPr lang="zh-CN" altLang="en-US" sz="2400" dirty="0"/>
              <a:t>的节点？</a:t>
            </a:r>
            <a:endParaRPr lang="en-US" altLang="zh-CN" sz="2400" dirty="0"/>
          </a:p>
        </p:txBody>
      </p:sp>
    </p:spTree>
    <p:extLst>
      <p:ext uri="{BB962C8B-B14F-4D97-AF65-F5344CB8AC3E}">
        <p14:creationId xmlns:p14="http://schemas.microsoft.com/office/powerpoint/2010/main" val="11169077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429595C3-2147-4207-84F8-AF1E71FE8EAC}"/>
              </a:ext>
            </a:extLst>
          </p:cNvPr>
          <p:cNvSpPr>
            <a:spLocks noGrp="1" noChangeArrowheads="1"/>
          </p:cNvSpPr>
          <p:nvPr>
            <p:ph type="title" idx="4294967295"/>
          </p:nvPr>
        </p:nvSpPr>
        <p:spPr/>
        <p:txBody>
          <a:bodyPr/>
          <a:lstStyle/>
          <a:p>
            <a:r>
              <a:rPr lang="zh-CN" altLang="en-US" b="1" dirty="0"/>
              <a:t>基本操作</a:t>
            </a:r>
            <a:r>
              <a:rPr lang="en-US" altLang="zh-CN" b="1" dirty="0"/>
              <a:t>5</a:t>
            </a:r>
            <a:r>
              <a:rPr lang="zh-CN" altLang="en-US" b="1" dirty="0"/>
              <a:t>－删除多重节点</a:t>
            </a:r>
            <a:endParaRPr lang="zh-CN" altLang="zh-CN" dirty="0"/>
          </a:p>
        </p:txBody>
      </p:sp>
      <p:sp>
        <p:nvSpPr>
          <p:cNvPr id="58371" name="内容占位符 2">
            <a:extLst>
              <a:ext uri="{FF2B5EF4-FFF2-40B4-BE49-F238E27FC236}">
                <a16:creationId xmlns:a16="http://schemas.microsoft.com/office/drawing/2014/main" id="{A0E6338D-53CD-44A0-8FA2-BE96FD6BB45B}"/>
              </a:ext>
            </a:extLst>
          </p:cNvPr>
          <p:cNvSpPr>
            <a:spLocks noGrp="1" noChangeArrowheads="1"/>
          </p:cNvSpPr>
          <p:nvPr>
            <p:ph idx="4294967295"/>
          </p:nvPr>
        </p:nvSpPr>
        <p:spPr>
          <a:xfrm>
            <a:off x="539552" y="1268760"/>
            <a:ext cx="8299648" cy="4611687"/>
          </a:xfrm>
        </p:spPr>
        <p:txBody>
          <a:bodyPr/>
          <a:lstStyle/>
          <a:p>
            <a:pPr marL="0" indent="0">
              <a:buNone/>
            </a:pPr>
            <a:r>
              <a:rPr lang="en-US" altLang="zh-CN" sz="2000" dirty="0"/>
              <a:t>/*</a:t>
            </a:r>
            <a:r>
              <a:rPr lang="zh-CN" altLang="en-US" sz="2000" dirty="0"/>
              <a:t>删除所有值为</a:t>
            </a:r>
            <a:r>
              <a:rPr lang="en-US" altLang="zh-CN" sz="2000" dirty="0"/>
              <a:t>value</a:t>
            </a:r>
            <a:r>
              <a:rPr lang="zh-CN" altLang="en-US" sz="2000" dirty="0"/>
              <a:t>的节点，成功则返回被删元素个数；否则返回</a:t>
            </a:r>
            <a:r>
              <a:rPr lang="en-US" altLang="zh-CN" sz="2000" dirty="0"/>
              <a:t>0</a:t>
            </a:r>
            <a:r>
              <a:rPr lang="zh-CN" altLang="en-US" sz="2000" dirty="0"/>
              <a:t>。*</a:t>
            </a:r>
            <a:r>
              <a:rPr lang="en-US" altLang="zh-CN" sz="2000" dirty="0"/>
              <a:t>/</a:t>
            </a:r>
          </a:p>
          <a:p>
            <a:pPr marL="0" indent="0">
              <a:buFontTx/>
              <a:buNone/>
            </a:pPr>
            <a:r>
              <a:rPr lang="en-US" altLang="zh-CN" sz="2000" dirty="0"/>
              <a:t>int </a:t>
            </a:r>
            <a:r>
              <a:rPr lang="en-US" altLang="zh-CN" sz="2000" dirty="0" err="1">
                <a:solidFill>
                  <a:srgbClr val="FF0000"/>
                </a:solidFill>
              </a:rPr>
              <a:t>deleteNodes</a:t>
            </a:r>
            <a:r>
              <a:rPr lang="en-US" altLang="zh-CN" sz="2000" dirty="0"/>
              <a:t>(LISTNODEPTR </a:t>
            </a:r>
            <a:r>
              <a:rPr lang="en-US" altLang="zh-CN" sz="2000" dirty="0" err="1"/>
              <a:t>headPtr,ElementType</a:t>
            </a:r>
            <a:r>
              <a:rPr lang="en-US" altLang="zh-CN" sz="2000" dirty="0"/>
              <a:t> value){</a:t>
            </a:r>
            <a:endParaRPr lang="zh-CN" altLang="en-US" sz="2000" dirty="0"/>
          </a:p>
          <a:p>
            <a:pPr marL="0" indent="0">
              <a:buFontTx/>
              <a:buNone/>
            </a:pPr>
            <a:r>
              <a:rPr lang="en-US" altLang="zh-CN" sz="2000" dirty="0"/>
              <a:t>    LISTNODEPTR </a:t>
            </a:r>
            <a:r>
              <a:rPr lang="en-US" altLang="zh-CN" sz="2000" dirty="0" err="1"/>
              <a:t>previousPtr,currentPtr</a:t>
            </a:r>
            <a:r>
              <a:rPr lang="en-US" altLang="zh-CN" sz="2000" dirty="0"/>
              <a:t>;</a:t>
            </a:r>
            <a:endParaRPr lang="zh-CN" altLang="en-US" sz="2000" dirty="0"/>
          </a:p>
          <a:p>
            <a:pPr marL="0" indent="0">
              <a:buFontTx/>
              <a:buNone/>
            </a:pPr>
            <a:r>
              <a:rPr lang="en-US" altLang="zh-CN" sz="2000" dirty="0"/>
              <a:t>     int count=0;</a:t>
            </a:r>
            <a:endParaRPr lang="zh-CN" altLang="en-US" sz="2000" dirty="0"/>
          </a:p>
          <a:p>
            <a:pPr marL="0" indent="0">
              <a:buFontTx/>
              <a:buNone/>
            </a:pPr>
            <a:r>
              <a:rPr lang="en-US" altLang="zh-CN" sz="2000" dirty="0"/>
              <a:t>    </a:t>
            </a:r>
            <a:r>
              <a:rPr lang="en-US" altLang="zh-CN" sz="2000" dirty="0" err="1"/>
              <a:t>previousPtr</a:t>
            </a:r>
            <a:r>
              <a:rPr lang="en-US" altLang="zh-CN" sz="2000" dirty="0"/>
              <a:t> = </a:t>
            </a:r>
            <a:r>
              <a:rPr lang="en-US" altLang="zh-CN" sz="2000" dirty="0" err="1"/>
              <a:t>headPtr</a:t>
            </a:r>
            <a:r>
              <a:rPr lang="en-US" altLang="zh-CN" sz="2000" dirty="0"/>
              <a:t>;</a:t>
            </a:r>
            <a:endParaRPr lang="zh-CN" altLang="en-US" sz="2000" dirty="0"/>
          </a:p>
          <a:p>
            <a:pPr marL="0" indent="0">
              <a:buFontTx/>
              <a:buNone/>
            </a:pPr>
            <a:r>
              <a:rPr lang="en-US" altLang="zh-CN" sz="2000" dirty="0"/>
              <a:t>    </a:t>
            </a:r>
            <a:r>
              <a:rPr lang="en-US" altLang="zh-CN" sz="2000" dirty="0" err="1"/>
              <a:t>currentPtr</a:t>
            </a:r>
            <a:r>
              <a:rPr lang="en-US" altLang="zh-CN" sz="2000" dirty="0"/>
              <a:t> = </a:t>
            </a:r>
            <a:r>
              <a:rPr lang="en-US" altLang="zh-CN" sz="2000" dirty="0" err="1"/>
              <a:t>headPtr</a:t>
            </a:r>
            <a:r>
              <a:rPr lang="en-US" altLang="zh-CN" sz="2000" dirty="0"/>
              <a:t>-&gt;</a:t>
            </a:r>
            <a:r>
              <a:rPr lang="en-US" altLang="zh-CN" sz="2000" dirty="0" err="1"/>
              <a:t>nextPtr</a:t>
            </a:r>
            <a:r>
              <a:rPr lang="en-US" altLang="zh-CN" sz="2000" dirty="0"/>
              <a:t>; /*</a:t>
            </a:r>
            <a:r>
              <a:rPr lang="zh-CN" altLang="en-US" sz="2000" dirty="0"/>
              <a:t>将空节点的后继传给</a:t>
            </a:r>
            <a:r>
              <a:rPr lang="en-US" altLang="zh-CN" sz="2000" dirty="0" err="1"/>
              <a:t>currentPtr</a:t>
            </a:r>
            <a:r>
              <a:rPr lang="en-US" altLang="zh-CN" sz="2000" dirty="0"/>
              <a:t>*/</a:t>
            </a:r>
            <a:endParaRPr lang="zh-CN" altLang="en-US" sz="2000" dirty="0"/>
          </a:p>
          <a:p>
            <a:pPr marL="0" indent="0">
              <a:buFontTx/>
              <a:buNone/>
            </a:pPr>
            <a:r>
              <a:rPr lang="en-US" altLang="zh-CN" sz="2000" dirty="0"/>
              <a:t>    </a:t>
            </a:r>
            <a:endParaRPr lang="zh-CN" altLang="en-US" sz="2000" dirty="0"/>
          </a:p>
          <a:p>
            <a:pPr marL="0" indent="0">
              <a:buFontTx/>
              <a:buNone/>
            </a:pPr>
            <a:r>
              <a:rPr lang="en-US" altLang="zh-CN" sz="2000" dirty="0"/>
              <a:t>    </a:t>
            </a:r>
            <a:r>
              <a:rPr lang="en-US" altLang="zh-CN" sz="2000" dirty="0">
                <a:solidFill>
                  <a:srgbClr val="FF0000"/>
                </a:solidFill>
              </a:rPr>
              <a:t>while ( </a:t>
            </a:r>
            <a:r>
              <a:rPr lang="en-US" altLang="zh-CN" sz="2000" dirty="0" err="1">
                <a:solidFill>
                  <a:srgbClr val="FF0000"/>
                </a:solidFill>
              </a:rPr>
              <a:t>currentPtr</a:t>
            </a:r>
            <a:r>
              <a:rPr lang="en-US" altLang="zh-CN" sz="2000" dirty="0">
                <a:solidFill>
                  <a:srgbClr val="FF0000"/>
                </a:solidFill>
              </a:rPr>
              <a:t> != NULL){  /</a:t>
            </a:r>
            <a:r>
              <a:rPr lang="zh-CN" altLang="en-US" sz="2000" dirty="0">
                <a:solidFill>
                  <a:srgbClr val="FF0000"/>
                </a:solidFill>
              </a:rPr>
              <a:t>*遍历整个链表来删除多个</a:t>
            </a:r>
            <a:r>
              <a:rPr lang="en-US" altLang="zh-CN" sz="2000" dirty="0">
                <a:solidFill>
                  <a:srgbClr val="FF0000"/>
                </a:solidFill>
              </a:rPr>
              <a:t>value</a:t>
            </a:r>
            <a:r>
              <a:rPr lang="zh-CN" altLang="en-US" sz="2000" dirty="0">
                <a:solidFill>
                  <a:srgbClr val="FF0000"/>
                </a:solidFill>
              </a:rPr>
              <a:t>值节点*</a:t>
            </a:r>
            <a:r>
              <a:rPr lang="en-US" altLang="zh-CN" sz="2000" dirty="0">
                <a:solidFill>
                  <a:srgbClr val="FF0000"/>
                </a:solidFill>
              </a:rPr>
              <a:t>/</a:t>
            </a:r>
            <a:endParaRPr lang="zh-CN" altLang="en-US" sz="2000" dirty="0">
              <a:solidFill>
                <a:srgbClr val="FF0000"/>
              </a:solidFill>
            </a:endParaRPr>
          </a:p>
          <a:p>
            <a:pPr marL="0" indent="0">
              <a:buFontTx/>
              <a:buNone/>
            </a:pPr>
            <a:r>
              <a:rPr lang="en-US" altLang="zh-CN" sz="2000" dirty="0"/>
              <a:t>        /*</a:t>
            </a:r>
            <a:r>
              <a:rPr lang="zh-CN" altLang="en-US" sz="2000" dirty="0"/>
              <a:t>查找待删除节点，若找到，则由</a:t>
            </a:r>
            <a:r>
              <a:rPr lang="en-US" altLang="zh-CN" sz="2000" dirty="0" err="1"/>
              <a:t>currentPt</a:t>
            </a:r>
            <a:r>
              <a:rPr lang="zh-CN" altLang="en-US" sz="2000" dirty="0"/>
              <a:t>指向该节点</a:t>
            </a:r>
            <a:r>
              <a:rPr lang="en-US" altLang="zh-CN" sz="2000" dirty="0"/>
              <a:t>*/</a:t>
            </a:r>
            <a:endParaRPr lang="zh-CN" altLang="en-US" sz="2000" dirty="0"/>
          </a:p>
          <a:p>
            <a:pPr marL="0" indent="0">
              <a:buFontTx/>
              <a:buNone/>
            </a:pPr>
            <a:r>
              <a:rPr lang="en-US" altLang="zh-CN" sz="2000" dirty="0"/>
              <a:t>        while (</a:t>
            </a:r>
            <a:r>
              <a:rPr lang="en-US" altLang="zh-CN" sz="2000" dirty="0" err="1"/>
              <a:t>currentPtr</a:t>
            </a:r>
            <a:r>
              <a:rPr lang="en-US" altLang="zh-CN" sz="2000" dirty="0"/>
              <a:t>!=NULL &amp;&amp;  </a:t>
            </a:r>
            <a:r>
              <a:rPr lang="en-US" altLang="zh-CN" sz="2000" dirty="0" err="1"/>
              <a:t>currentPtr</a:t>
            </a:r>
            <a:r>
              <a:rPr lang="en-US" altLang="zh-CN" sz="2000" dirty="0"/>
              <a:t>-&gt;data!=value){ </a:t>
            </a:r>
            <a:endParaRPr lang="zh-CN" altLang="en-US" sz="2000" dirty="0"/>
          </a:p>
          <a:p>
            <a:pPr marL="0" indent="0">
              <a:buFontTx/>
              <a:buNone/>
            </a:pPr>
            <a:r>
              <a:rPr lang="en-US" altLang="zh-CN" sz="2000" dirty="0"/>
              <a:t>              </a:t>
            </a:r>
            <a:r>
              <a:rPr lang="en-US" altLang="zh-CN" sz="2000" dirty="0" err="1"/>
              <a:t>previousPtr</a:t>
            </a:r>
            <a:r>
              <a:rPr lang="en-US" altLang="zh-CN" sz="2000" dirty="0"/>
              <a:t>=</a:t>
            </a:r>
            <a:r>
              <a:rPr lang="en-US" altLang="zh-CN" sz="2000" dirty="0" err="1"/>
              <a:t>currentPtr</a:t>
            </a:r>
            <a:r>
              <a:rPr lang="en-US" altLang="zh-CN" sz="2000" dirty="0"/>
              <a:t>;</a:t>
            </a:r>
            <a:endParaRPr lang="zh-CN" altLang="en-US" sz="2000" dirty="0"/>
          </a:p>
          <a:p>
            <a:pPr marL="0" indent="0">
              <a:buFontTx/>
              <a:buNone/>
            </a:pPr>
            <a:r>
              <a:rPr lang="en-US" altLang="zh-CN" sz="2000" dirty="0"/>
              <a:t>              </a:t>
            </a:r>
            <a:r>
              <a:rPr lang="en-US" altLang="zh-CN" sz="2000" dirty="0" err="1"/>
              <a:t>currentPtr</a:t>
            </a:r>
            <a:r>
              <a:rPr lang="en-US" altLang="zh-CN" sz="2000" dirty="0"/>
              <a:t>=</a:t>
            </a:r>
            <a:r>
              <a:rPr lang="en-US" altLang="zh-CN" sz="2000" dirty="0" err="1"/>
              <a:t>currentPtr</a:t>
            </a:r>
            <a:r>
              <a:rPr lang="en-US" altLang="zh-CN" sz="2000" dirty="0"/>
              <a:t>-&gt;</a:t>
            </a:r>
            <a:r>
              <a:rPr lang="en-US" altLang="zh-CN" sz="2000" dirty="0" err="1"/>
              <a:t>nextPtr</a:t>
            </a:r>
            <a:r>
              <a:rPr lang="en-US" altLang="zh-CN" sz="2000" dirty="0"/>
              <a:t>;</a:t>
            </a:r>
            <a:endParaRPr lang="zh-CN" altLang="en-US" sz="2000" dirty="0"/>
          </a:p>
          <a:p>
            <a:pPr marL="0" indent="0">
              <a:buFontTx/>
              <a:buNone/>
            </a:pPr>
            <a:r>
              <a:rPr lang="en-US" altLang="zh-CN" sz="2000" dirty="0"/>
              <a:t>        }</a:t>
            </a:r>
            <a:endParaRPr lang="zh-CN" altLang="en-US" sz="2000" dirty="0"/>
          </a:p>
          <a:p>
            <a:pPr marL="0" indent="0">
              <a:buFontTx/>
              <a:buNone/>
            </a:pPr>
            <a:endParaRPr lang="zh-CN" altLang="en-US" sz="2000" dirty="0"/>
          </a:p>
        </p:txBody>
      </p:sp>
      <p:sp>
        <p:nvSpPr>
          <p:cNvPr id="58372" name="灯片编号占位符 3">
            <a:extLst>
              <a:ext uri="{FF2B5EF4-FFF2-40B4-BE49-F238E27FC236}">
                <a16:creationId xmlns:a16="http://schemas.microsoft.com/office/drawing/2014/main" id="{C17DAFA6-1FC6-4695-AAA0-DFED0E81DA2F}"/>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DEE474F-EF3A-49BB-83C1-F5CB4E7456BE}" type="slidenum">
              <a:rPr lang="en-US" altLang="zh-CN" sz="1400">
                <a:latin typeface="Times New Roman" panose="02020603050405020304" pitchFamily="18" charset="0"/>
              </a:rPr>
              <a:pPr algn="r" eaLnBrk="1" hangingPunct="1">
                <a:spcBef>
                  <a:spcPct val="50000"/>
                </a:spcBef>
                <a:buFontTx/>
                <a:buNone/>
              </a:pPr>
              <a:t>24</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89115583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CB03F34-C089-47AA-BBE2-EA4712C4279F}"/>
              </a:ext>
            </a:extLst>
          </p:cNvPr>
          <p:cNvSpPr>
            <a:spLocks noGrp="1" noChangeArrowheads="1"/>
          </p:cNvSpPr>
          <p:nvPr>
            <p:ph type="title" idx="4294967295"/>
          </p:nvPr>
        </p:nvSpPr>
        <p:spPr/>
        <p:txBody>
          <a:bodyPr/>
          <a:lstStyle/>
          <a:p>
            <a:endParaRPr lang="zh-CN" altLang="zh-CN"/>
          </a:p>
        </p:txBody>
      </p:sp>
      <p:sp>
        <p:nvSpPr>
          <p:cNvPr id="59395" name="内容占位符 2">
            <a:extLst>
              <a:ext uri="{FF2B5EF4-FFF2-40B4-BE49-F238E27FC236}">
                <a16:creationId xmlns:a16="http://schemas.microsoft.com/office/drawing/2014/main" id="{2B1BC3CF-FA93-48D9-BBEF-9BC247EAAEC2}"/>
              </a:ext>
            </a:extLst>
          </p:cNvPr>
          <p:cNvSpPr>
            <a:spLocks noGrp="1" noChangeArrowheads="1"/>
          </p:cNvSpPr>
          <p:nvPr>
            <p:ph idx="4294967295"/>
          </p:nvPr>
        </p:nvSpPr>
        <p:spPr/>
        <p:txBody>
          <a:bodyPr/>
          <a:lstStyle/>
          <a:p>
            <a:pPr marL="0" indent="0">
              <a:buFontTx/>
              <a:buNone/>
            </a:pPr>
            <a:r>
              <a:rPr lang="en-US" altLang="zh-CN" sz="2000" dirty="0"/>
              <a:t>      if (</a:t>
            </a:r>
            <a:r>
              <a:rPr lang="en-US" altLang="zh-CN" sz="2000" dirty="0" err="1"/>
              <a:t>currentPtr</a:t>
            </a:r>
            <a:r>
              <a:rPr lang="en-US" altLang="zh-CN" sz="2000" dirty="0"/>
              <a:t>!=NULL){ /*</a:t>
            </a:r>
            <a:r>
              <a:rPr lang="zh-CN" altLang="en-US" sz="2000" dirty="0"/>
              <a:t>如果找到要删除的节点*</a:t>
            </a:r>
            <a:r>
              <a:rPr lang="en-US" altLang="zh-CN" sz="2000" dirty="0"/>
              <a:t>/</a:t>
            </a:r>
          </a:p>
          <a:p>
            <a:pPr marL="0" indent="0">
              <a:buFontTx/>
              <a:buNone/>
            </a:pPr>
            <a:r>
              <a:rPr lang="en-US" altLang="zh-CN" sz="2000" dirty="0"/>
              <a:t>	</a:t>
            </a:r>
            <a:r>
              <a:rPr lang="en-US" altLang="zh-CN" sz="2000" dirty="0" err="1"/>
              <a:t>previousPtr</a:t>
            </a:r>
            <a:r>
              <a:rPr lang="en-US" altLang="zh-CN" sz="2000" dirty="0"/>
              <a:t>-&gt;</a:t>
            </a:r>
            <a:r>
              <a:rPr lang="en-US" altLang="zh-CN" sz="2000" dirty="0" err="1"/>
              <a:t>nextPtr</a:t>
            </a:r>
            <a:r>
              <a:rPr lang="en-US" altLang="zh-CN" sz="2000" dirty="0"/>
              <a:t>= </a:t>
            </a:r>
            <a:r>
              <a:rPr lang="en-US" altLang="zh-CN" sz="2000" dirty="0" err="1"/>
              <a:t>currentPtr</a:t>
            </a:r>
            <a:r>
              <a:rPr lang="en-US" altLang="zh-CN" sz="2000" dirty="0"/>
              <a:t>-&gt;</a:t>
            </a:r>
            <a:r>
              <a:rPr lang="en-US" altLang="zh-CN" sz="2000" dirty="0" err="1"/>
              <a:t>nextPtr</a:t>
            </a:r>
            <a:r>
              <a:rPr lang="en-US" altLang="zh-CN" sz="2000" dirty="0"/>
              <a:t>;</a:t>
            </a:r>
          </a:p>
          <a:p>
            <a:pPr marL="0" indent="0">
              <a:buFontTx/>
              <a:buNone/>
            </a:pPr>
            <a:r>
              <a:rPr lang="en-US" altLang="zh-CN" sz="2000" dirty="0"/>
              <a:t>             free(</a:t>
            </a:r>
            <a:r>
              <a:rPr lang="en-US" altLang="zh-CN" sz="2000" dirty="0" err="1"/>
              <a:t>currentPtr</a:t>
            </a:r>
            <a:r>
              <a:rPr lang="en-US" altLang="zh-CN" sz="2000" dirty="0"/>
              <a:t>); </a:t>
            </a:r>
          </a:p>
          <a:p>
            <a:pPr marL="0" indent="0">
              <a:buFontTx/>
              <a:buNone/>
            </a:pPr>
            <a:r>
              <a:rPr lang="en-US" altLang="zh-CN" sz="2000" dirty="0"/>
              <a:t>             </a:t>
            </a:r>
            <a:r>
              <a:rPr lang="en-US" altLang="zh-CN" sz="2000" dirty="0" err="1"/>
              <a:t>currentPtr</a:t>
            </a:r>
            <a:r>
              <a:rPr lang="en-US" altLang="zh-CN" sz="2000" dirty="0"/>
              <a:t> = </a:t>
            </a:r>
            <a:r>
              <a:rPr lang="en-US" altLang="zh-CN" sz="2000" dirty="0" err="1"/>
              <a:t>previousPtr</a:t>
            </a:r>
            <a:r>
              <a:rPr lang="en-US" altLang="zh-CN" sz="2000" dirty="0"/>
              <a:t>-&gt;</a:t>
            </a:r>
            <a:r>
              <a:rPr lang="en-US" altLang="zh-CN" sz="2000" dirty="0" err="1"/>
              <a:t>nextPtr</a:t>
            </a:r>
            <a:r>
              <a:rPr lang="en-US" altLang="zh-CN" sz="2000" dirty="0"/>
              <a:t>;</a:t>
            </a:r>
          </a:p>
          <a:p>
            <a:pPr marL="0" indent="0">
              <a:buFontTx/>
              <a:buNone/>
            </a:pPr>
            <a:r>
              <a:rPr lang="en-US" altLang="zh-CN" sz="2000" dirty="0"/>
              <a:t> 	count++;</a:t>
            </a:r>
          </a:p>
          <a:p>
            <a:pPr marL="0" indent="0">
              <a:buFontTx/>
              <a:buNone/>
            </a:pPr>
            <a:r>
              <a:rPr lang="en-US" altLang="zh-CN" sz="2000" dirty="0"/>
              <a:t>        } </a:t>
            </a:r>
          </a:p>
          <a:p>
            <a:pPr marL="0" indent="0">
              <a:buFontTx/>
              <a:buNone/>
            </a:pPr>
            <a:r>
              <a:rPr lang="en-US" altLang="zh-CN" sz="2000" dirty="0"/>
              <a:t>    }</a:t>
            </a:r>
          </a:p>
          <a:p>
            <a:pPr marL="0" indent="0">
              <a:buFontTx/>
              <a:buNone/>
            </a:pPr>
            <a:r>
              <a:rPr lang="en-US" altLang="zh-CN" sz="2000" dirty="0"/>
              <a:t>    return count;</a:t>
            </a:r>
          </a:p>
          <a:p>
            <a:pPr marL="0" indent="0">
              <a:buFontTx/>
              <a:buNone/>
            </a:pPr>
            <a:r>
              <a:rPr lang="en-US" altLang="zh-CN" sz="2000" dirty="0"/>
              <a:t>}</a:t>
            </a:r>
            <a:endParaRPr lang="zh-CN" altLang="en-US" sz="2000" dirty="0"/>
          </a:p>
        </p:txBody>
      </p:sp>
      <p:sp>
        <p:nvSpPr>
          <p:cNvPr id="59396" name="灯片编号占位符 3">
            <a:extLst>
              <a:ext uri="{FF2B5EF4-FFF2-40B4-BE49-F238E27FC236}">
                <a16:creationId xmlns:a16="http://schemas.microsoft.com/office/drawing/2014/main" id="{80A928DE-23D6-4EDB-BCF9-FC3903210CA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CA0C8CB-3004-4F55-AA4A-908009113A7D}" type="slidenum">
              <a:rPr lang="en-US" altLang="zh-CN" sz="1400">
                <a:latin typeface="Times New Roman" panose="02020603050405020304" pitchFamily="18" charset="0"/>
              </a:rPr>
              <a:pPr algn="r" eaLnBrk="1" hangingPunct="1">
                <a:spcBef>
                  <a:spcPct val="50000"/>
                </a:spcBef>
                <a:buFontTx/>
                <a:buNone/>
              </a:pPr>
              <a:t>25</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9331301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02CD5DF6-9410-4C9C-A640-96FC2938D3D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A65357E-C8B5-4D3B-BE48-A2D97A881BFA}" type="slidenum">
              <a:rPr lang="en-US" altLang="zh-CN" sz="1400">
                <a:latin typeface="Times New Roman" panose="02020603050405020304" pitchFamily="18" charset="0"/>
              </a:rPr>
              <a:pPr algn="r" eaLnBrk="1" hangingPunct="1">
                <a:spcBef>
                  <a:spcPct val="50000"/>
                </a:spcBef>
                <a:buFontTx/>
                <a:buNone/>
              </a:pPr>
              <a:t>26</a:t>
            </a:fld>
            <a:endParaRPr lang="en-US" altLang="zh-CN" sz="1400">
              <a:latin typeface="Times New Roman" panose="02020603050405020304" pitchFamily="18" charset="0"/>
            </a:endParaRPr>
          </a:p>
        </p:txBody>
      </p:sp>
      <p:sp>
        <p:nvSpPr>
          <p:cNvPr id="50179" name="Rectangle 2">
            <a:extLst>
              <a:ext uri="{FF2B5EF4-FFF2-40B4-BE49-F238E27FC236}">
                <a16:creationId xmlns:a16="http://schemas.microsoft.com/office/drawing/2014/main" id="{B0833608-32B8-43A4-B6CD-7FE8208967EF}"/>
              </a:ext>
            </a:extLst>
          </p:cNvPr>
          <p:cNvSpPr>
            <a:spLocks noGrp="1" noChangeArrowheads="1"/>
          </p:cNvSpPr>
          <p:nvPr>
            <p:ph type="title" idx="4294967295"/>
          </p:nvPr>
        </p:nvSpPr>
        <p:spPr/>
        <p:txBody>
          <a:bodyPr/>
          <a:lstStyle/>
          <a:p>
            <a:pPr eaLnBrk="1" hangingPunct="1"/>
            <a:r>
              <a:rPr lang="zh-CN" altLang="en-US" b="1" dirty="0"/>
              <a:t>基本操作</a:t>
            </a:r>
            <a:r>
              <a:rPr lang="en-US" altLang="zh-CN" b="1" dirty="0"/>
              <a:t>5</a:t>
            </a:r>
            <a:r>
              <a:rPr lang="zh-CN" altLang="en-US" b="1" dirty="0"/>
              <a:t>－删除指定位置节点</a:t>
            </a:r>
          </a:p>
        </p:txBody>
      </p:sp>
      <p:sp>
        <p:nvSpPr>
          <p:cNvPr id="50180" name="Rectangle 3">
            <a:extLst>
              <a:ext uri="{FF2B5EF4-FFF2-40B4-BE49-F238E27FC236}">
                <a16:creationId xmlns:a16="http://schemas.microsoft.com/office/drawing/2014/main" id="{509A97C5-E104-4C83-B728-FAE18969DB86}"/>
              </a:ext>
            </a:extLst>
          </p:cNvPr>
          <p:cNvSpPr>
            <a:spLocks noGrp="1" noChangeArrowheads="1"/>
          </p:cNvSpPr>
          <p:nvPr>
            <p:ph type="body" idx="4294967295"/>
          </p:nvPr>
        </p:nvSpPr>
        <p:spPr>
          <a:xfrm>
            <a:off x="685800" y="1319213"/>
            <a:ext cx="8134350" cy="4611687"/>
          </a:xfrm>
        </p:spPr>
        <p:txBody>
          <a:bodyPr/>
          <a:lstStyle/>
          <a:p>
            <a:pPr eaLnBrk="1" hangingPunct="1">
              <a:buFontTx/>
              <a:buNone/>
            </a:pPr>
            <a:r>
              <a:rPr lang="en-US" altLang="zh-CN" b="1" dirty="0" err="1"/>
              <a:t>ElementType</a:t>
            </a:r>
            <a:r>
              <a:rPr lang="en-US" altLang="zh-CN" b="1" dirty="0"/>
              <a:t> erase (LISTNODEPTR </a:t>
            </a:r>
            <a:r>
              <a:rPr lang="en-US" altLang="zh-CN" b="1" dirty="0" err="1"/>
              <a:t>currentPtr</a:t>
            </a:r>
            <a:r>
              <a:rPr lang="en-US" altLang="zh-CN" b="1" dirty="0"/>
              <a:t>);</a:t>
            </a:r>
            <a:endParaRPr lang="zh-CN" altLang="en-US" b="1" dirty="0"/>
          </a:p>
        </p:txBody>
      </p:sp>
      <p:grpSp>
        <p:nvGrpSpPr>
          <p:cNvPr id="50181" name="Group 4">
            <a:extLst>
              <a:ext uri="{FF2B5EF4-FFF2-40B4-BE49-F238E27FC236}">
                <a16:creationId xmlns:a16="http://schemas.microsoft.com/office/drawing/2014/main" id="{ADC80737-D47F-49BF-9AD0-0823A23AFF3C}"/>
              </a:ext>
            </a:extLst>
          </p:cNvPr>
          <p:cNvGrpSpPr>
            <a:grpSpLocks/>
          </p:cNvGrpSpPr>
          <p:nvPr/>
        </p:nvGrpSpPr>
        <p:grpSpPr bwMode="auto">
          <a:xfrm>
            <a:off x="2425700" y="3216424"/>
            <a:ext cx="990600" cy="466725"/>
            <a:chOff x="0" y="0"/>
            <a:chExt cx="624" cy="294"/>
          </a:xfrm>
        </p:grpSpPr>
        <p:sp>
          <p:nvSpPr>
            <p:cNvPr id="50232" name="Text Box 5">
              <a:extLst>
                <a:ext uri="{FF2B5EF4-FFF2-40B4-BE49-F238E27FC236}">
                  <a16:creationId xmlns:a16="http://schemas.microsoft.com/office/drawing/2014/main" id="{2109FDF5-E7DC-42C6-B498-D6CE42B3034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50233" name="Line 6">
              <a:extLst>
                <a:ext uri="{FF2B5EF4-FFF2-40B4-BE49-F238E27FC236}">
                  <a16:creationId xmlns:a16="http://schemas.microsoft.com/office/drawing/2014/main" id="{90B53FBE-97D0-4C03-9F96-3A0B149B505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2" name="Group 7">
            <a:extLst>
              <a:ext uri="{FF2B5EF4-FFF2-40B4-BE49-F238E27FC236}">
                <a16:creationId xmlns:a16="http://schemas.microsoft.com/office/drawing/2014/main" id="{8D7AB3BC-2AF2-4A1C-B79E-F7D56C1CF07A}"/>
              </a:ext>
            </a:extLst>
          </p:cNvPr>
          <p:cNvGrpSpPr>
            <a:grpSpLocks/>
          </p:cNvGrpSpPr>
          <p:nvPr/>
        </p:nvGrpSpPr>
        <p:grpSpPr bwMode="auto">
          <a:xfrm>
            <a:off x="4025900" y="3216424"/>
            <a:ext cx="990600" cy="466725"/>
            <a:chOff x="0" y="0"/>
            <a:chExt cx="624" cy="294"/>
          </a:xfrm>
        </p:grpSpPr>
        <p:sp>
          <p:nvSpPr>
            <p:cNvPr id="50230" name="Text Box 8">
              <a:extLst>
                <a:ext uri="{FF2B5EF4-FFF2-40B4-BE49-F238E27FC236}">
                  <a16:creationId xmlns:a16="http://schemas.microsoft.com/office/drawing/2014/main" id="{E3240054-099A-4340-9D27-4012F73109B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50231" name="Line 9">
              <a:extLst>
                <a:ext uri="{FF2B5EF4-FFF2-40B4-BE49-F238E27FC236}">
                  <a16:creationId xmlns:a16="http://schemas.microsoft.com/office/drawing/2014/main" id="{8E4CDEE8-CA1E-4257-B8D9-94C976881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3" name="Group 10">
            <a:extLst>
              <a:ext uri="{FF2B5EF4-FFF2-40B4-BE49-F238E27FC236}">
                <a16:creationId xmlns:a16="http://schemas.microsoft.com/office/drawing/2014/main" id="{CF92BE8B-E470-49C9-AE0F-F4D4C1904875}"/>
              </a:ext>
            </a:extLst>
          </p:cNvPr>
          <p:cNvGrpSpPr>
            <a:grpSpLocks/>
          </p:cNvGrpSpPr>
          <p:nvPr/>
        </p:nvGrpSpPr>
        <p:grpSpPr bwMode="auto">
          <a:xfrm>
            <a:off x="7237413" y="3216424"/>
            <a:ext cx="990600" cy="466725"/>
            <a:chOff x="0" y="0"/>
            <a:chExt cx="624" cy="294"/>
          </a:xfrm>
        </p:grpSpPr>
        <p:sp>
          <p:nvSpPr>
            <p:cNvPr id="50228" name="Text Box 11">
              <a:extLst>
                <a:ext uri="{FF2B5EF4-FFF2-40B4-BE49-F238E27FC236}">
                  <a16:creationId xmlns:a16="http://schemas.microsoft.com/office/drawing/2014/main" id="{522798B6-3DAB-4A4F-A437-A3B191EB059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50229" name="Line 12">
              <a:extLst>
                <a:ext uri="{FF2B5EF4-FFF2-40B4-BE49-F238E27FC236}">
                  <a16:creationId xmlns:a16="http://schemas.microsoft.com/office/drawing/2014/main" id="{5CD3D69F-DF55-4546-802D-2652770C5C5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13">
            <a:extLst>
              <a:ext uri="{FF2B5EF4-FFF2-40B4-BE49-F238E27FC236}">
                <a16:creationId xmlns:a16="http://schemas.microsoft.com/office/drawing/2014/main" id="{C973B470-5544-41AF-AE52-319138831486}"/>
              </a:ext>
            </a:extLst>
          </p:cNvPr>
          <p:cNvGrpSpPr>
            <a:grpSpLocks/>
          </p:cNvGrpSpPr>
          <p:nvPr/>
        </p:nvGrpSpPr>
        <p:grpSpPr bwMode="auto">
          <a:xfrm>
            <a:off x="3187700" y="3411687"/>
            <a:ext cx="838200" cy="76200"/>
            <a:chOff x="0" y="0"/>
            <a:chExt cx="528" cy="48"/>
          </a:xfrm>
        </p:grpSpPr>
        <p:sp>
          <p:nvSpPr>
            <p:cNvPr id="50226" name="Line 14">
              <a:extLst>
                <a:ext uri="{FF2B5EF4-FFF2-40B4-BE49-F238E27FC236}">
                  <a16:creationId xmlns:a16="http://schemas.microsoft.com/office/drawing/2014/main" id="{73098768-C9BF-4E23-96F2-78B75498A97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7" name="Oval 15">
              <a:extLst>
                <a:ext uri="{FF2B5EF4-FFF2-40B4-BE49-F238E27FC236}">
                  <a16:creationId xmlns:a16="http://schemas.microsoft.com/office/drawing/2014/main" id="{68D02F1B-9D39-4FE9-ADE6-522959D8779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5" name="Group 16">
            <a:extLst>
              <a:ext uri="{FF2B5EF4-FFF2-40B4-BE49-F238E27FC236}">
                <a16:creationId xmlns:a16="http://schemas.microsoft.com/office/drawing/2014/main" id="{825C9329-05B4-4246-B67B-E86D2AAA57DB}"/>
              </a:ext>
            </a:extLst>
          </p:cNvPr>
          <p:cNvGrpSpPr>
            <a:grpSpLocks/>
          </p:cNvGrpSpPr>
          <p:nvPr/>
        </p:nvGrpSpPr>
        <p:grpSpPr bwMode="auto">
          <a:xfrm>
            <a:off x="4787900" y="3416449"/>
            <a:ext cx="838200" cy="76200"/>
            <a:chOff x="0" y="0"/>
            <a:chExt cx="528" cy="48"/>
          </a:xfrm>
        </p:grpSpPr>
        <p:sp>
          <p:nvSpPr>
            <p:cNvPr id="50224" name="Line 17">
              <a:extLst>
                <a:ext uri="{FF2B5EF4-FFF2-40B4-BE49-F238E27FC236}">
                  <a16:creationId xmlns:a16="http://schemas.microsoft.com/office/drawing/2014/main" id="{6127D624-51CA-44A2-BAA3-A4FFB5AD8D4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5" name="Oval 18">
              <a:extLst>
                <a:ext uri="{FF2B5EF4-FFF2-40B4-BE49-F238E27FC236}">
                  <a16:creationId xmlns:a16="http://schemas.microsoft.com/office/drawing/2014/main" id="{8F4BF17B-9294-44C3-B74A-ABD7D66F035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6" name="Group 19">
            <a:extLst>
              <a:ext uri="{FF2B5EF4-FFF2-40B4-BE49-F238E27FC236}">
                <a16:creationId xmlns:a16="http://schemas.microsoft.com/office/drawing/2014/main" id="{EE092ADA-9FA9-4CD8-9301-E7AE8F8E3AB8}"/>
              </a:ext>
            </a:extLst>
          </p:cNvPr>
          <p:cNvGrpSpPr>
            <a:grpSpLocks/>
          </p:cNvGrpSpPr>
          <p:nvPr/>
        </p:nvGrpSpPr>
        <p:grpSpPr bwMode="auto">
          <a:xfrm>
            <a:off x="1892300" y="1844824"/>
            <a:ext cx="1219200" cy="1371600"/>
            <a:chOff x="0" y="0"/>
            <a:chExt cx="768" cy="864"/>
          </a:xfrm>
        </p:grpSpPr>
        <p:sp>
          <p:nvSpPr>
            <p:cNvPr id="50219" name="Text Box 20">
              <a:extLst>
                <a:ext uri="{FF2B5EF4-FFF2-40B4-BE49-F238E27FC236}">
                  <a16:creationId xmlns:a16="http://schemas.microsoft.com/office/drawing/2014/main" id="{015803F0-5BE5-449B-97C5-4E886A4BB04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20" name="Text Box 21">
              <a:extLst>
                <a:ext uri="{FF2B5EF4-FFF2-40B4-BE49-F238E27FC236}">
                  <a16:creationId xmlns:a16="http://schemas.microsoft.com/office/drawing/2014/main" id="{114F0C42-FBFC-4E7B-A897-C7CC33797999}"/>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50221" name="Group 22">
              <a:extLst>
                <a:ext uri="{FF2B5EF4-FFF2-40B4-BE49-F238E27FC236}">
                  <a16:creationId xmlns:a16="http://schemas.microsoft.com/office/drawing/2014/main" id="{E9D8F274-5A37-452C-BE88-57EE8CC95FA1}"/>
                </a:ext>
              </a:extLst>
            </p:cNvPr>
            <p:cNvGrpSpPr>
              <a:grpSpLocks/>
            </p:cNvGrpSpPr>
            <p:nvPr/>
          </p:nvGrpSpPr>
          <p:grpSpPr bwMode="auto">
            <a:xfrm>
              <a:off x="336" y="432"/>
              <a:ext cx="48" cy="432"/>
              <a:chOff x="0" y="0"/>
              <a:chExt cx="48" cy="432"/>
            </a:xfrm>
          </p:grpSpPr>
          <p:sp>
            <p:nvSpPr>
              <p:cNvPr id="50222" name="Oval 23">
                <a:extLst>
                  <a:ext uri="{FF2B5EF4-FFF2-40B4-BE49-F238E27FC236}">
                    <a16:creationId xmlns:a16="http://schemas.microsoft.com/office/drawing/2014/main" id="{69568AEE-7242-4A69-B009-E6926AA977C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23" name="Line 24">
                <a:extLst>
                  <a:ext uri="{FF2B5EF4-FFF2-40B4-BE49-F238E27FC236}">
                    <a16:creationId xmlns:a16="http://schemas.microsoft.com/office/drawing/2014/main" id="{CF60D337-6720-4C03-B0CB-C46956A0221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7" name="Group 25">
            <a:extLst>
              <a:ext uri="{FF2B5EF4-FFF2-40B4-BE49-F238E27FC236}">
                <a16:creationId xmlns:a16="http://schemas.microsoft.com/office/drawing/2014/main" id="{6CAD8EDA-3CF3-4616-8118-BB99CBA8A6DA}"/>
              </a:ext>
            </a:extLst>
          </p:cNvPr>
          <p:cNvGrpSpPr>
            <a:grpSpLocks/>
          </p:cNvGrpSpPr>
          <p:nvPr/>
        </p:nvGrpSpPr>
        <p:grpSpPr bwMode="auto">
          <a:xfrm>
            <a:off x="3492500" y="1854349"/>
            <a:ext cx="1600200" cy="1371600"/>
            <a:chOff x="0" y="0"/>
            <a:chExt cx="768" cy="864"/>
          </a:xfrm>
        </p:grpSpPr>
        <p:sp>
          <p:nvSpPr>
            <p:cNvPr id="50214" name="Text Box 26">
              <a:extLst>
                <a:ext uri="{FF2B5EF4-FFF2-40B4-BE49-F238E27FC236}">
                  <a16:creationId xmlns:a16="http://schemas.microsoft.com/office/drawing/2014/main" id="{38351D53-E13C-4E1E-AA55-43038B40017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5" name="Text Box 27">
              <a:extLst>
                <a:ext uri="{FF2B5EF4-FFF2-40B4-BE49-F238E27FC236}">
                  <a16:creationId xmlns:a16="http://schemas.microsoft.com/office/drawing/2014/main" id="{0546842B-31FA-469D-A2B3-4A850FDDA4C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previousPtr</a:t>
              </a:r>
              <a:endParaRPr lang="en-US" altLang="zh-CN" sz="2400" b="0" dirty="0">
                <a:solidFill>
                  <a:srgbClr val="FF3300"/>
                </a:solidFill>
                <a:latin typeface="Times New Roman" panose="02020603050405020304" pitchFamily="18" charset="0"/>
              </a:endParaRPr>
            </a:p>
          </p:txBody>
        </p:sp>
        <p:grpSp>
          <p:nvGrpSpPr>
            <p:cNvPr id="50216" name="Group 28">
              <a:extLst>
                <a:ext uri="{FF2B5EF4-FFF2-40B4-BE49-F238E27FC236}">
                  <a16:creationId xmlns:a16="http://schemas.microsoft.com/office/drawing/2014/main" id="{A11F7F6B-F0A6-4B8F-966D-A3DE79A722EF}"/>
                </a:ext>
              </a:extLst>
            </p:cNvPr>
            <p:cNvGrpSpPr>
              <a:grpSpLocks/>
            </p:cNvGrpSpPr>
            <p:nvPr/>
          </p:nvGrpSpPr>
          <p:grpSpPr bwMode="auto">
            <a:xfrm>
              <a:off x="336" y="432"/>
              <a:ext cx="48" cy="432"/>
              <a:chOff x="0" y="0"/>
              <a:chExt cx="48" cy="432"/>
            </a:xfrm>
          </p:grpSpPr>
          <p:sp>
            <p:nvSpPr>
              <p:cNvPr id="50217" name="Oval 29">
                <a:extLst>
                  <a:ext uri="{FF2B5EF4-FFF2-40B4-BE49-F238E27FC236}">
                    <a16:creationId xmlns:a16="http://schemas.microsoft.com/office/drawing/2014/main" id="{A6FF9D7B-3383-4D78-82B7-B754E3C3147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8" name="Line 30">
                <a:extLst>
                  <a:ext uri="{FF2B5EF4-FFF2-40B4-BE49-F238E27FC236}">
                    <a16:creationId xmlns:a16="http://schemas.microsoft.com/office/drawing/2014/main" id="{5C32FAC9-7BA4-4788-931F-4C37B7D5E0E1}"/>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8" name="Group 31">
            <a:extLst>
              <a:ext uri="{FF2B5EF4-FFF2-40B4-BE49-F238E27FC236}">
                <a16:creationId xmlns:a16="http://schemas.microsoft.com/office/drawing/2014/main" id="{A7F0A72C-57BB-4FBD-B40F-D238E815ACC0}"/>
              </a:ext>
            </a:extLst>
          </p:cNvPr>
          <p:cNvGrpSpPr>
            <a:grpSpLocks/>
          </p:cNvGrpSpPr>
          <p:nvPr/>
        </p:nvGrpSpPr>
        <p:grpSpPr bwMode="auto">
          <a:xfrm>
            <a:off x="5092700" y="1854349"/>
            <a:ext cx="1447800" cy="1371600"/>
            <a:chOff x="0" y="0"/>
            <a:chExt cx="768" cy="864"/>
          </a:xfrm>
        </p:grpSpPr>
        <p:sp>
          <p:nvSpPr>
            <p:cNvPr id="50209" name="Text Box 32">
              <a:extLst>
                <a:ext uri="{FF2B5EF4-FFF2-40B4-BE49-F238E27FC236}">
                  <a16:creationId xmlns:a16="http://schemas.microsoft.com/office/drawing/2014/main" id="{CF1B64A9-C6D9-4D68-B997-73595F5CD1B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0" name="Text Box 33">
              <a:extLst>
                <a:ext uri="{FF2B5EF4-FFF2-40B4-BE49-F238E27FC236}">
                  <a16:creationId xmlns:a16="http://schemas.microsoft.com/office/drawing/2014/main" id="{CD8846BA-1064-4526-B67A-B11888C6033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50211" name="Group 34">
              <a:extLst>
                <a:ext uri="{FF2B5EF4-FFF2-40B4-BE49-F238E27FC236}">
                  <a16:creationId xmlns:a16="http://schemas.microsoft.com/office/drawing/2014/main" id="{F9AC891E-B050-4B71-84FD-389CE7A085F6}"/>
                </a:ext>
              </a:extLst>
            </p:cNvPr>
            <p:cNvGrpSpPr>
              <a:grpSpLocks/>
            </p:cNvGrpSpPr>
            <p:nvPr/>
          </p:nvGrpSpPr>
          <p:grpSpPr bwMode="auto">
            <a:xfrm>
              <a:off x="336" y="432"/>
              <a:ext cx="48" cy="432"/>
              <a:chOff x="0" y="0"/>
              <a:chExt cx="48" cy="432"/>
            </a:xfrm>
          </p:grpSpPr>
          <p:sp>
            <p:nvSpPr>
              <p:cNvPr id="50212" name="Oval 35">
                <a:extLst>
                  <a:ext uri="{FF2B5EF4-FFF2-40B4-BE49-F238E27FC236}">
                    <a16:creationId xmlns:a16="http://schemas.microsoft.com/office/drawing/2014/main" id="{176CB925-560E-481C-801F-FD47126C6FB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3" name="Line 36">
                <a:extLst>
                  <a:ext uri="{FF2B5EF4-FFF2-40B4-BE49-F238E27FC236}">
                    <a16:creationId xmlns:a16="http://schemas.microsoft.com/office/drawing/2014/main" id="{87B0B6B2-9757-4F22-A97B-45F8B903437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189" name="Line 37">
            <a:extLst>
              <a:ext uri="{FF2B5EF4-FFF2-40B4-BE49-F238E27FC236}">
                <a16:creationId xmlns:a16="http://schemas.microsoft.com/office/drawing/2014/main" id="{4B3451B3-106B-490C-9EE5-A46AD29B2CD4}"/>
              </a:ext>
            </a:extLst>
          </p:cNvPr>
          <p:cNvSpPr>
            <a:spLocks noChangeShapeType="1"/>
          </p:cNvSpPr>
          <p:nvPr/>
        </p:nvSpPr>
        <p:spPr bwMode="auto">
          <a:xfrm>
            <a:off x="7770813" y="3279924"/>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190" name="Group 38">
            <a:extLst>
              <a:ext uri="{FF2B5EF4-FFF2-40B4-BE49-F238E27FC236}">
                <a16:creationId xmlns:a16="http://schemas.microsoft.com/office/drawing/2014/main" id="{E151C162-57DB-492B-8B37-995230E9B68E}"/>
              </a:ext>
            </a:extLst>
          </p:cNvPr>
          <p:cNvGrpSpPr>
            <a:grpSpLocks/>
          </p:cNvGrpSpPr>
          <p:nvPr/>
        </p:nvGrpSpPr>
        <p:grpSpPr bwMode="auto">
          <a:xfrm>
            <a:off x="5619750" y="3229124"/>
            <a:ext cx="990600" cy="466725"/>
            <a:chOff x="0" y="0"/>
            <a:chExt cx="624" cy="294"/>
          </a:xfrm>
        </p:grpSpPr>
        <p:sp>
          <p:nvSpPr>
            <p:cNvPr id="50207" name="Text Box 39">
              <a:extLst>
                <a:ext uri="{FF2B5EF4-FFF2-40B4-BE49-F238E27FC236}">
                  <a16:creationId xmlns:a16="http://schemas.microsoft.com/office/drawing/2014/main" id="{2569EB0F-D712-4189-9090-B2E53EC7BC8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50208" name="Line 40">
              <a:extLst>
                <a:ext uri="{FF2B5EF4-FFF2-40B4-BE49-F238E27FC236}">
                  <a16:creationId xmlns:a16="http://schemas.microsoft.com/office/drawing/2014/main" id="{9E3099AA-EC37-4CED-BE10-3BAA13D18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91" name="Group 41">
            <a:extLst>
              <a:ext uri="{FF2B5EF4-FFF2-40B4-BE49-F238E27FC236}">
                <a16:creationId xmlns:a16="http://schemas.microsoft.com/office/drawing/2014/main" id="{6034328F-ED32-4EC6-A733-41FC190B64D9}"/>
              </a:ext>
            </a:extLst>
          </p:cNvPr>
          <p:cNvGrpSpPr>
            <a:grpSpLocks/>
          </p:cNvGrpSpPr>
          <p:nvPr/>
        </p:nvGrpSpPr>
        <p:grpSpPr bwMode="auto">
          <a:xfrm>
            <a:off x="6381750" y="3424387"/>
            <a:ext cx="838200" cy="76200"/>
            <a:chOff x="0" y="0"/>
            <a:chExt cx="528" cy="48"/>
          </a:xfrm>
        </p:grpSpPr>
        <p:sp>
          <p:nvSpPr>
            <p:cNvPr id="50205" name="Line 42">
              <a:extLst>
                <a:ext uri="{FF2B5EF4-FFF2-40B4-BE49-F238E27FC236}">
                  <a16:creationId xmlns:a16="http://schemas.microsoft.com/office/drawing/2014/main" id="{F76FCC09-91C3-4C99-B7D1-1423910E004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Oval 43">
              <a:extLst>
                <a:ext uri="{FF2B5EF4-FFF2-40B4-BE49-F238E27FC236}">
                  <a16:creationId xmlns:a16="http://schemas.microsoft.com/office/drawing/2014/main" id="{EA293B94-6203-4C52-9153-AE31C019908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92" name="Group 44">
            <a:extLst>
              <a:ext uri="{FF2B5EF4-FFF2-40B4-BE49-F238E27FC236}">
                <a16:creationId xmlns:a16="http://schemas.microsoft.com/office/drawing/2014/main" id="{76CD2882-25B0-4EE1-9A34-8AD997426C93}"/>
              </a:ext>
            </a:extLst>
          </p:cNvPr>
          <p:cNvGrpSpPr>
            <a:grpSpLocks/>
          </p:cNvGrpSpPr>
          <p:nvPr/>
        </p:nvGrpSpPr>
        <p:grpSpPr bwMode="auto">
          <a:xfrm>
            <a:off x="4830763" y="3516462"/>
            <a:ext cx="2605087" cy="287337"/>
            <a:chOff x="0" y="0"/>
            <a:chExt cx="1641" cy="272"/>
          </a:xfrm>
        </p:grpSpPr>
        <p:sp>
          <p:nvSpPr>
            <p:cNvPr id="50202" name="Line 45">
              <a:extLst>
                <a:ext uri="{FF2B5EF4-FFF2-40B4-BE49-F238E27FC236}">
                  <a16:creationId xmlns:a16="http://schemas.microsoft.com/office/drawing/2014/main" id="{989CFBB0-41FB-48EF-8D2F-351EC885D27C}"/>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3" name="Line 46">
              <a:extLst>
                <a:ext uri="{FF2B5EF4-FFF2-40B4-BE49-F238E27FC236}">
                  <a16:creationId xmlns:a16="http://schemas.microsoft.com/office/drawing/2014/main" id="{4DF03D37-491F-4763-AB6E-413CCB55C6F5}"/>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4" name="Line 47">
              <a:extLst>
                <a:ext uri="{FF2B5EF4-FFF2-40B4-BE49-F238E27FC236}">
                  <a16:creationId xmlns:a16="http://schemas.microsoft.com/office/drawing/2014/main" id="{F25F7205-6A1D-45F7-BD0F-B6C35DAFA80A}"/>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50193" name="Line 48">
            <a:extLst>
              <a:ext uri="{FF2B5EF4-FFF2-40B4-BE49-F238E27FC236}">
                <a16:creationId xmlns:a16="http://schemas.microsoft.com/office/drawing/2014/main" id="{786AF800-9D43-406B-ADCB-6A9CAD27F42A}"/>
              </a:ext>
            </a:extLst>
          </p:cNvPr>
          <p:cNvSpPr>
            <a:spLocks noChangeShapeType="1"/>
          </p:cNvSpPr>
          <p:nvPr/>
        </p:nvSpPr>
        <p:spPr bwMode="auto">
          <a:xfrm flipH="1">
            <a:off x="5419725" y="3230712"/>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194" name="Line 49">
            <a:extLst>
              <a:ext uri="{FF2B5EF4-FFF2-40B4-BE49-F238E27FC236}">
                <a16:creationId xmlns:a16="http://schemas.microsoft.com/office/drawing/2014/main" id="{5F41E074-85E0-47D3-B53F-DAFB5EDF90CD}"/>
              </a:ext>
            </a:extLst>
          </p:cNvPr>
          <p:cNvSpPr>
            <a:spLocks noChangeShapeType="1"/>
          </p:cNvSpPr>
          <p:nvPr/>
        </p:nvSpPr>
        <p:spPr bwMode="auto">
          <a:xfrm>
            <a:off x="5564188" y="3157687"/>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50195" name="Group 50">
            <a:extLst>
              <a:ext uri="{FF2B5EF4-FFF2-40B4-BE49-F238E27FC236}">
                <a16:creationId xmlns:a16="http://schemas.microsoft.com/office/drawing/2014/main" id="{F0FE2E5C-FBD3-44C6-AC7C-80DF7EDC4E97}"/>
              </a:ext>
            </a:extLst>
          </p:cNvPr>
          <p:cNvGrpSpPr>
            <a:grpSpLocks/>
          </p:cNvGrpSpPr>
          <p:nvPr/>
        </p:nvGrpSpPr>
        <p:grpSpPr bwMode="auto">
          <a:xfrm>
            <a:off x="731838" y="1916262"/>
            <a:ext cx="1447800" cy="923925"/>
            <a:chOff x="0" y="0"/>
            <a:chExt cx="912" cy="582"/>
          </a:xfrm>
        </p:grpSpPr>
        <p:sp>
          <p:nvSpPr>
            <p:cNvPr id="50197" name="Oval 51">
              <a:extLst>
                <a:ext uri="{FF2B5EF4-FFF2-40B4-BE49-F238E27FC236}">
                  <a16:creationId xmlns:a16="http://schemas.microsoft.com/office/drawing/2014/main" id="{AB9B8D29-9CFE-4B72-9EBE-1969B45BDB1F}"/>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50198" name="Group 52">
              <a:extLst>
                <a:ext uri="{FF2B5EF4-FFF2-40B4-BE49-F238E27FC236}">
                  <a16:creationId xmlns:a16="http://schemas.microsoft.com/office/drawing/2014/main" id="{A2C56FFD-265F-4B64-9C83-1FDA6E9B9D99}"/>
                </a:ext>
              </a:extLst>
            </p:cNvPr>
            <p:cNvGrpSpPr>
              <a:grpSpLocks/>
            </p:cNvGrpSpPr>
            <p:nvPr/>
          </p:nvGrpSpPr>
          <p:grpSpPr bwMode="auto">
            <a:xfrm>
              <a:off x="0" y="0"/>
              <a:ext cx="912" cy="582"/>
              <a:chOff x="0" y="0"/>
              <a:chExt cx="912" cy="582"/>
            </a:xfrm>
          </p:grpSpPr>
          <p:sp>
            <p:nvSpPr>
              <p:cNvPr id="50199" name="Text Box 53">
                <a:extLst>
                  <a:ext uri="{FF2B5EF4-FFF2-40B4-BE49-F238E27FC236}">
                    <a16:creationId xmlns:a16="http://schemas.microsoft.com/office/drawing/2014/main" id="{E331CF19-8AC8-4173-8CA4-BC53A519801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00" name="Text Box 54">
                <a:extLst>
                  <a:ext uri="{FF2B5EF4-FFF2-40B4-BE49-F238E27FC236}">
                    <a16:creationId xmlns:a16="http://schemas.microsoft.com/office/drawing/2014/main" id="{29403EB5-B66D-474F-80A0-87EB0B0478A8}"/>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   sPtr</a:t>
                </a:r>
              </a:p>
            </p:txBody>
          </p:sp>
          <p:sp>
            <p:nvSpPr>
              <p:cNvPr id="50201" name="Line 55">
                <a:extLst>
                  <a:ext uri="{FF2B5EF4-FFF2-40B4-BE49-F238E27FC236}">
                    <a16:creationId xmlns:a16="http://schemas.microsoft.com/office/drawing/2014/main" id="{C3CD2FAF-9D94-41AC-9DB3-D558425F5322}"/>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8425" name="Text Box 56">
            <a:extLst>
              <a:ext uri="{FF2B5EF4-FFF2-40B4-BE49-F238E27FC236}">
                <a16:creationId xmlns:a16="http://schemas.microsoft.com/office/drawing/2014/main" id="{9D2C7433-E263-4197-8D43-0D2D6EC55086}"/>
              </a:ext>
            </a:extLst>
          </p:cNvPr>
          <p:cNvSpPr txBox="1">
            <a:spLocks noChangeArrowheads="1"/>
          </p:cNvSpPr>
          <p:nvPr/>
        </p:nvSpPr>
        <p:spPr bwMode="auto">
          <a:xfrm>
            <a:off x="652780" y="4211935"/>
            <a:ext cx="7489825" cy="1446550"/>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dirty="0">
                <a:latin typeface="Times New Roman" panose="02020603050405020304" pitchFamily="18" charset="0"/>
              </a:rPr>
              <a:t>只有要删节点指针</a:t>
            </a:r>
            <a:r>
              <a:rPr lang="en-US" altLang="zh-CN" sz="2200" dirty="0" err="1">
                <a:latin typeface="Times New Roman" panose="02020603050405020304" pitchFamily="18" charset="0"/>
              </a:rPr>
              <a:t>currentPtr</a:t>
            </a:r>
            <a:r>
              <a:rPr lang="zh-CN" altLang="en-US" sz="2200" dirty="0">
                <a:latin typeface="Times New Roman" panose="02020603050405020304" pitchFamily="18" charset="0"/>
              </a:rPr>
              <a:t>，无法完成删除任务；只有在双向链表中才可以。</a:t>
            </a:r>
            <a:endParaRPr lang="en-US" altLang="zh-CN" sz="2200" dirty="0">
              <a:latin typeface="Times New Roman" panose="02020603050405020304" pitchFamily="18" charset="0"/>
            </a:endParaRPr>
          </a:p>
          <a:p>
            <a:pPr eaLnBrk="1" hangingPunct="1">
              <a:spcBef>
                <a:spcPct val="0"/>
              </a:spcBef>
              <a:buFontTx/>
              <a:buNone/>
            </a:pPr>
            <a:r>
              <a:rPr lang="zh-CN" altLang="en-US" sz="2200" dirty="0">
                <a:latin typeface="Times New Roman" panose="02020603050405020304" pitchFamily="18" charset="0"/>
              </a:rPr>
              <a:t>虽然当被删节点肯定在链表中间，不是尾部时，我们可以将其后继节点的数值和指针复制到当前节点，</a:t>
            </a:r>
            <a:r>
              <a:rPr lang="en-US" altLang="zh-CN" sz="2200" dirty="0">
                <a:latin typeface="Times New Roman" panose="02020603050405020304" pitchFamily="18" charset="0"/>
              </a:rPr>
              <a:t>free</a:t>
            </a:r>
            <a:r>
              <a:rPr lang="zh-CN" altLang="en-US" sz="2200" dirty="0">
                <a:latin typeface="Times New Roman" panose="02020603050405020304" pitchFamily="18" charset="0"/>
              </a:rPr>
              <a:t>后继节点。</a:t>
            </a:r>
            <a:endParaRPr lang="en-US" altLang="zh-CN" sz="22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4694387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425"/>
                                        </p:tgtEl>
                                        <p:attrNameLst>
                                          <p:attrName>style.visibility</p:attrName>
                                        </p:attrNameLst>
                                      </p:cBhvr>
                                      <p:to>
                                        <p:strVal val="visible"/>
                                      </p:to>
                                    </p:set>
                                    <p:animEffect transition="in" filter="fade">
                                      <p:cBhvr>
                                        <p:cTn id="7" dur="500"/>
                                        <p:tgtEl>
                                          <p:spTgt spid="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D7EEBF11-7A5C-4A2F-9213-873287D1403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E429960-A614-4024-8390-5A9D73F6BFC0}" type="slidenum">
              <a:rPr lang="en-US" altLang="zh-CN" sz="1400">
                <a:latin typeface="Times New Roman" panose="02020603050405020304" pitchFamily="18" charset="0"/>
              </a:rPr>
              <a:pPr algn="r" eaLnBrk="1" hangingPunct="1">
                <a:spcBef>
                  <a:spcPct val="50000"/>
                </a:spcBef>
                <a:buFontTx/>
                <a:buNone/>
              </a:pPr>
              <a:t>27</a:t>
            </a:fld>
            <a:endParaRPr lang="en-US" altLang="zh-CN" sz="1400">
              <a:latin typeface="Times New Roman" panose="02020603050405020304" pitchFamily="18" charset="0"/>
            </a:endParaRPr>
          </a:p>
        </p:txBody>
      </p:sp>
      <p:sp>
        <p:nvSpPr>
          <p:cNvPr id="23568" name="Text Box 45">
            <a:extLst>
              <a:ext uri="{FF2B5EF4-FFF2-40B4-BE49-F238E27FC236}">
                <a16:creationId xmlns:a16="http://schemas.microsoft.com/office/drawing/2014/main" id="{0A0C76A9-D115-4BA3-B78E-4A48B4C92B18}"/>
              </a:ext>
            </a:extLst>
          </p:cNvPr>
          <p:cNvSpPr txBox="1">
            <a:spLocks noChangeArrowheads="1"/>
          </p:cNvSpPr>
          <p:nvPr/>
        </p:nvSpPr>
        <p:spPr bwMode="auto">
          <a:xfrm>
            <a:off x="3059113" y="404813"/>
            <a:ext cx="5780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遍历链表（打印）</a:t>
            </a:r>
          </a:p>
        </p:txBody>
      </p:sp>
      <p:sp>
        <p:nvSpPr>
          <p:cNvPr id="42" name="Rectangle 4">
            <a:extLst>
              <a:ext uri="{FF2B5EF4-FFF2-40B4-BE49-F238E27FC236}">
                <a16:creationId xmlns:a16="http://schemas.microsoft.com/office/drawing/2014/main" id="{DA6271E2-8A51-4A56-97D1-DFDEAB526BEC}"/>
              </a:ext>
            </a:extLst>
          </p:cNvPr>
          <p:cNvSpPr txBox="1">
            <a:spLocks noChangeArrowheads="1"/>
          </p:cNvSpPr>
          <p:nvPr/>
        </p:nvSpPr>
        <p:spPr bwMode="auto">
          <a:xfrm>
            <a:off x="539552" y="1253153"/>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100" b="0" dirty="0"/>
              <a:t>void </a:t>
            </a:r>
            <a:r>
              <a:rPr lang="en-US" altLang="zh-CN" sz="2100" b="0" dirty="0" err="1"/>
              <a:t>printList</a:t>
            </a:r>
            <a:r>
              <a:rPr lang="en-US" altLang="zh-CN" sz="2100" b="0" dirty="0"/>
              <a:t>(LISTNODEPTR </a:t>
            </a:r>
            <a:r>
              <a:rPr lang="en-US" altLang="zh-CN" sz="2100" b="0" dirty="0" err="1"/>
              <a:t>currentPtr</a:t>
            </a:r>
            <a:r>
              <a:rPr lang="en-US" altLang="zh-CN" sz="2100" b="0" dirty="0"/>
              <a:t>)</a:t>
            </a:r>
          </a:p>
          <a:p>
            <a:pPr eaLnBrk="1" hangingPunct="1">
              <a:buFontTx/>
              <a:buNone/>
            </a:pPr>
            <a:r>
              <a:rPr lang="en-US" altLang="zh-CN" sz="2100" b="0" dirty="0"/>
              <a:t>{</a:t>
            </a:r>
          </a:p>
          <a:p>
            <a:pPr eaLnBrk="1" hangingPunct="1">
              <a:buNone/>
            </a:pPr>
            <a:r>
              <a:rPr lang="en-US" altLang="zh-CN" sz="2100" b="0" dirty="0"/>
              <a:t>    </a:t>
            </a:r>
            <a:r>
              <a:rPr lang="en-US" altLang="zh-CN" sz="2100" b="0" dirty="0" err="1">
                <a:solidFill>
                  <a:schemeClr val="accent2">
                    <a:lumMod val="75000"/>
                  </a:schemeClr>
                </a:solidFill>
              </a:rPr>
              <a:t>currentPtr</a:t>
            </a:r>
            <a:r>
              <a:rPr lang="en-US" altLang="zh-CN" sz="2100" b="0" dirty="0">
                <a:solidFill>
                  <a:schemeClr val="accent2">
                    <a:lumMod val="75000"/>
                  </a:schemeClr>
                </a:solidFill>
              </a:rPr>
              <a:t>=</a:t>
            </a:r>
            <a:r>
              <a:rPr lang="en-US" altLang="zh-CN" sz="2100" b="0" dirty="0" err="1">
                <a:solidFill>
                  <a:schemeClr val="accent2">
                    <a:lumMod val="75000"/>
                  </a:schemeClr>
                </a:solidFill>
              </a:rPr>
              <a:t>currentPtr</a:t>
            </a:r>
            <a:r>
              <a:rPr lang="en-US" altLang="zh-CN" sz="2100" b="0" dirty="0">
                <a:solidFill>
                  <a:schemeClr val="accent2">
                    <a:lumMod val="75000"/>
                  </a:schemeClr>
                </a:solidFill>
              </a:rPr>
              <a:t>-&gt;</a:t>
            </a:r>
            <a:r>
              <a:rPr lang="en-US" altLang="zh-CN" sz="2100" b="0" dirty="0" err="1">
                <a:solidFill>
                  <a:schemeClr val="accent2">
                    <a:lumMod val="75000"/>
                  </a:schemeClr>
                </a:solidFill>
              </a:rPr>
              <a:t>nextPtr</a:t>
            </a:r>
            <a:r>
              <a:rPr lang="en-US" altLang="zh-CN" sz="2100" b="0" dirty="0">
                <a:solidFill>
                  <a:schemeClr val="accent2">
                    <a:lumMod val="75000"/>
                  </a:schemeClr>
                </a:solidFill>
              </a:rPr>
              <a:t>; /</a:t>
            </a:r>
            <a:r>
              <a:rPr lang="zh-CN" altLang="en-US" sz="2100" b="0" dirty="0">
                <a:solidFill>
                  <a:schemeClr val="accent2">
                    <a:lumMod val="75000"/>
                  </a:schemeClr>
                </a:solidFill>
              </a:rPr>
              <a:t>*跳过空节点*</a:t>
            </a:r>
            <a:r>
              <a:rPr lang="en-US" altLang="zh-CN" sz="2100" b="0" dirty="0">
                <a:solidFill>
                  <a:schemeClr val="accent2">
                    <a:lumMod val="75000"/>
                  </a:schemeClr>
                </a:solidFill>
              </a:rPr>
              <a:t>/</a:t>
            </a:r>
          </a:p>
          <a:p>
            <a:pPr eaLnBrk="1" hangingPunct="1">
              <a:buFontTx/>
              <a:buNone/>
            </a:pPr>
            <a:r>
              <a:rPr lang="en-US" altLang="zh-CN" sz="2100" b="0" dirty="0"/>
              <a:t>    if (</a:t>
            </a:r>
            <a:r>
              <a:rPr lang="en-US" altLang="zh-CN" sz="2100" b="0" dirty="0" err="1"/>
              <a:t>currentPtr</a:t>
            </a:r>
            <a:r>
              <a:rPr lang="en-US" altLang="zh-CN" sz="2100" b="0" dirty="0"/>
              <a:t>==NULL)</a:t>
            </a:r>
          </a:p>
          <a:p>
            <a:pPr eaLnBrk="1" hangingPunct="1">
              <a:buFontTx/>
              <a:buNone/>
            </a:pPr>
            <a:r>
              <a:rPr lang="en-US" altLang="zh-CN" sz="2100" b="0" dirty="0"/>
              <a:t>    	   </a:t>
            </a:r>
            <a:r>
              <a:rPr lang="en-US" altLang="zh-CN" sz="2100" b="0" dirty="0" err="1"/>
              <a:t>printf</a:t>
            </a:r>
            <a:r>
              <a:rPr lang="en-US" altLang="zh-CN" sz="2100" b="0" dirty="0"/>
              <a:t>("List is empty\n");</a:t>
            </a:r>
          </a:p>
          <a:p>
            <a:pPr eaLnBrk="1" hangingPunct="1">
              <a:buFontTx/>
              <a:buNone/>
            </a:pPr>
            <a:r>
              <a:rPr lang="en-US" altLang="zh-CN" sz="2100" b="0" dirty="0"/>
              <a:t>    else{</a:t>
            </a:r>
          </a:p>
          <a:p>
            <a:pPr eaLnBrk="1" hangingPunct="1">
              <a:buFontTx/>
              <a:buNone/>
            </a:pPr>
            <a:r>
              <a:rPr lang="en-US" altLang="zh-CN" sz="2100" b="0" dirty="0"/>
              <a:t>	   </a:t>
            </a:r>
            <a:r>
              <a:rPr lang="en-US" altLang="zh-CN" sz="2100" b="0" dirty="0" err="1"/>
              <a:t>printf</a:t>
            </a:r>
            <a:r>
              <a:rPr lang="en-US" altLang="zh-CN" sz="2100" b="0" dirty="0"/>
              <a:t>("the list is:\n");</a:t>
            </a:r>
          </a:p>
          <a:p>
            <a:pPr eaLnBrk="1" hangingPunct="1">
              <a:buFontTx/>
              <a:buNone/>
            </a:pPr>
            <a:r>
              <a:rPr lang="en-US" altLang="zh-CN" sz="2100" b="0" dirty="0"/>
              <a:t>	   while(</a:t>
            </a:r>
            <a:r>
              <a:rPr lang="en-US" altLang="zh-CN" sz="2100" b="0" dirty="0" err="1"/>
              <a:t>currentPtr</a:t>
            </a:r>
            <a:r>
              <a:rPr lang="en-US" altLang="zh-CN" sz="2100" b="0" dirty="0"/>
              <a:t>!=NULL){</a:t>
            </a:r>
          </a:p>
          <a:p>
            <a:pPr eaLnBrk="1" hangingPunct="1">
              <a:buFontTx/>
              <a:buNone/>
            </a:pPr>
            <a:r>
              <a:rPr lang="en-US" altLang="zh-CN" sz="2100" b="0" dirty="0"/>
              <a:t>   	        </a:t>
            </a:r>
            <a:r>
              <a:rPr lang="en-US" altLang="zh-CN" sz="2100" b="0" dirty="0" err="1"/>
              <a:t>printf</a:t>
            </a:r>
            <a:r>
              <a:rPr lang="en-US" altLang="zh-CN" sz="2100" b="0" dirty="0"/>
              <a:t>( "%d--&gt;",</a:t>
            </a:r>
            <a:r>
              <a:rPr lang="en-US" altLang="zh-CN" sz="2100" b="0" dirty="0" err="1"/>
              <a:t>currentPtr</a:t>
            </a:r>
            <a:r>
              <a:rPr lang="en-US" altLang="zh-CN" sz="2100" b="0" dirty="0"/>
              <a:t>-&gt;data);</a:t>
            </a:r>
          </a:p>
          <a:p>
            <a:pPr eaLnBrk="1" hangingPunct="1">
              <a:buFontTx/>
              <a:buNone/>
            </a:pPr>
            <a:r>
              <a:rPr lang="en-US" altLang="zh-CN" sz="2100" b="0" dirty="0"/>
              <a:t>             </a:t>
            </a:r>
            <a:r>
              <a:rPr lang="en-US" altLang="zh-CN" sz="2100" b="0" dirty="0" err="1"/>
              <a:t>currentPtr</a:t>
            </a:r>
            <a:r>
              <a:rPr lang="en-US" altLang="zh-CN" sz="2100" b="0" dirty="0"/>
              <a:t> = </a:t>
            </a:r>
            <a:r>
              <a:rPr lang="en-US" altLang="zh-CN" sz="2100" b="0" dirty="0" err="1"/>
              <a:t>currentPtr</a:t>
            </a:r>
            <a:r>
              <a:rPr lang="en-US" altLang="zh-CN" sz="2100" b="0" dirty="0"/>
              <a:t>-&gt;</a:t>
            </a:r>
            <a:r>
              <a:rPr lang="en-US" altLang="zh-CN" sz="2100" b="0" dirty="0" err="1"/>
              <a:t>nextPtr</a:t>
            </a:r>
            <a:r>
              <a:rPr lang="en-US" altLang="zh-CN" sz="2100" b="0" dirty="0"/>
              <a:t>;</a:t>
            </a:r>
          </a:p>
          <a:p>
            <a:pPr eaLnBrk="1" hangingPunct="1">
              <a:buFontTx/>
              <a:buNone/>
            </a:pPr>
            <a:r>
              <a:rPr lang="en-US" altLang="zh-CN" sz="2100" b="0" dirty="0"/>
              <a:t>         } </a:t>
            </a:r>
          </a:p>
          <a:p>
            <a:pPr eaLnBrk="1" hangingPunct="1">
              <a:buFontTx/>
              <a:buNone/>
            </a:pPr>
            <a:r>
              <a:rPr lang="en-US" altLang="zh-CN" sz="2100" b="0" dirty="0"/>
              <a:t>         </a:t>
            </a:r>
            <a:r>
              <a:rPr lang="en-US" altLang="zh-CN" sz="2100" b="0" dirty="0" err="1"/>
              <a:t>printf</a:t>
            </a:r>
            <a:r>
              <a:rPr lang="en-US" altLang="zh-CN" sz="2100" b="0" dirty="0"/>
              <a:t>("NULL\n\n");   </a:t>
            </a:r>
          </a:p>
          <a:p>
            <a:pPr eaLnBrk="1" hangingPunct="1">
              <a:buFontTx/>
              <a:buNone/>
            </a:pPr>
            <a:r>
              <a:rPr lang="en-US" altLang="zh-CN" sz="2100" b="0" dirty="0"/>
              <a:t>    }</a:t>
            </a:r>
          </a:p>
          <a:p>
            <a:pPr eaLnBrk="1" hangingPunct="1">
              <a:buFontTx/>
              <a:buNone/>
            </a:pPr>
            <a:r>
              <a:rPr lang="en-US" altLang="zh-CN" sz="2100" b="0" dirty="0"/>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B0E02552-1207-4B0C-A066-1AEA78522FF4}"/>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42159D3-CD1F-4E3E-BFD0-2FD9916AE40B}" type="slidenum">
              <a:rPr lang="en-US" altLang="zh-CN" sz="1400">
                <a:latin typeface="Times New Roman" panose="02020603050405020304" pitchFamily="18" charset="0"/>
              </a:rPr>
              <a:pPr algn="r" eaLnBrk="1" hangingPunct="1">
                <a:spcBef>
                  <a:spcPct val="50000"/>
                </a:spcBef>
                <a:buFontTx/>
                <a:buNone/>
              </a:pPr>
              <a:t>28</a:t>
            </a:fld>
            <a:endParaRPr lang="en-US" altLang="zh-CN" sz="1400">
              <a:latin typeface="Times New Roman" panose="02020603050405020304" pitchFamily="18" charset="0"/>
            </a:endParaRPr>
          </a:p>
        </p:txBody>
      </p:sp>
      <p:grpSp>
        <p:nvGrpSpPr>
          <p:cNvPr id="28675" name="Group 5">
            <a:extLst>
              <a:ext uri="{FF2B5EF4-FFF2-40B4-BE49-F238E27FC236}">
                <a16:creationId xmlns:a16="http://schemas.microsoft.com/office/drawing/2014/main" id="{2AAA1A61-6381-43B2-9807-6DCA664F432C}"/>
              </a:ext>
            </a:extLst>
          </p:cNvPr>
          <p:cNvGrpSpPr>
            <a:grpSpLocks/>
          </p:cNvGrpSpPr>
          <p:nvPr/>
        </p:nvGrpSpPr>
        <p:grpSpPr bwMode="auto">
          <a:xfrm>
            <a:off x="2081213" y="2352675"/>
            <a:ext cx="990600" cy="466725"/>
            <a:chOff x="0" y="0"/>
            <a:chExt cx="624" cy="294"/>
          </a:xfrm>
        </p:grpSpPr>
        <p:sp>
          <p:nvSpPr>
            <p:cNvPr id="28709" name="Text Box 6">
              <a:extLst>
                <a:ext uri="{FF2B5EF4-FFF2-40B4-BE49-F238E27FC236}">
                  <a16:creationId xmlns:a16="http://schemas.microsoft.com/office/drawing/2014/main" id="{D81E222C-BC5E-4160-A988-17CF845AF96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28710" name="Line 7">
              <a:extLst>
                <a:ext uri="{FF2B5EF4-FFF2-40B4-BE49-F238E27FC236}">
                  <a16:creationId xmlns:a16="http://schemas.microsoft.com/office/drawing/2014/main" id="{F91BB91E-0BED-4FB2-819A-4A5DA510760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6" name="Group 8">
            <a:extLst>
              <a:ext uri="{FF2B5EF4-FFF2-40B4-BE49-F238E27FC236}">
                <a16:creationId xmlns:a16="http://schemas.microsoft.com/office/drawing/2014/main" id="{DA4344CC-B586-4555-8593-1376D79465C5}"/>
              </a:ext>
            </a:extLst>
          </p:cNvPr>
          <p:cNvGrpSpPr>
            <a:grpSpLocks/>
          </p:cNvGrpSpPr>
          <p:nvPr/>
        </p:nvGrpSpPr>
        <p:grpSpPr bwMode="auto">
          <a:xfrm>
            <a:off x="3452813" y="2352675"/>
            <a:ext cx="990600" cy="466725"/>
            <a:chOff x="0" y="0"/>
            <a:chExt cx="624" cy="294"/>
          </a:xfrm>
        </p:grpSpPr>
        <p:sp>
          <p:nvSpPr>
            <p:cNvPr id="28707" name="Text Box 9">
              <a:extLst>
                <a:ext uri="{FF2B5EF4-FFF2-40B4-BE49-F238E27FC236}">
                  <a16:creationId xmlns:a16="http://schemas.microsoft.com/office/drawing/2014/main" id="{725F1EEA-FB88-44BE-A593-5AD85EBD6DD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8708" name="Line 10">
              <a:extLst>
                <a:ext uri="{FF2B5EF4-FFF2-40B4-BE49-F238E27FC236}">
                  <a16:creationId xmlns:a16="http://schemas.microsoft.com/office/drawing/2014/main" id="{370D2F3B-8893-4BAD-8B28-0CAF6118DF4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7" name="Group 11">
            <a:extLst>
              <a:ext uri="{FF2B5EF4-FFF2-40B4-BE49-F238E27FC236}">
                <a16:creationId xmlns:a16="http://schemas.microsoft.com/office/drawing/2014/main" id="{0F68C549-FE79-44BE-8424-156E60895E33}"/>
              </a:ext>
            </a:extLst>
          </p:cNvPr>
          <p:cNvGrpSpPr>
            <a:grpSpLocks/>
          </p:cNvGrpSpPr>
          <p:nvPr/>
        </p:nvGrpSpPr>
        <p:grpSpPr bwMode="auto">
          <a:xfrm>
            <a:off x="4900613" y="2352675"/>
            <a:ext cx="990600" cy="466725"/>
            <a:chOff x="0" y="0"/>
            <a:chExt cx="624" cy="294"/>
          </a:xfrm>
        </p:grpSpPr>
        <p:sp>
          <p:nvSpPr>
            <p:cNvPr id="28705" name="Text Box 12">
              <a:extLst>
                <a:ext uri="{FF2B5EF4-FFF2-40B4-BE49-F238E27FC236}">
                  <a16:creationId xmlns:a16="http://schemas.microsoft.com/office/drawing/2014/main" id="{6720637D-A8B9-49E2-8F1A-2E2AF99B837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8706" name="Line 13">
              <a:extLst>
                <a:ext uri="{FF2B5EF4-FFF2-40B4-BE49-F238E27FC236}">
                  <a16:creationId xmlns:a16="http://schemas.microsoft.com/office/drawing/2014/main" id="{5DD96BA4-D6D3-4965-B921-06D84BFA5C0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8" name="Group 14">
            <a:extLst>
              <a:ext uri="{FF2B5EF4-FFF2-40B4-BE49-F238E27FC236}">
                <a16:creationId xmlns:a16="http://schemas.microsoft.com/office/drawing/2014/main" id="{A34419B5-878F-428D-8333-311368ACBA44}"/>
              </a:ext>
            </a:extLst>
          </p:cNvPr>
          <p:cNvGrpSpPr>
            <a:grpSpLocks/>
          </p:cNvGrpSpPr>
          <p:nvPr/>
        </p:nvGrpSpPr>
        <p:grpSpPr bwMode="auto">
          <a:xfrm>
            <a:off x="2843213" y="2547938"/>
            <a:ext cx="609600" cy="109537"/>
            <a:chOff x="0" y="0"/>
            <a:chExt cx="528" cy="48"/>
          </a:xfrm>
        </p:grpSpPr>
        <p:sp>
          <p:nvSpPr>
            <p:cNvPr id="28703" name="Line 15">
              <a:extLst>
                <a:ext uri="{FF2B5EF4-FFF2-40B4-BE49-F238E27FC236}">
                  <a16:creationId xmlns:a16="http://schemas.microsoft.com/office/drawing/2014/main" id="{3D28761E-5917-434A-9754-2EEFF12DDFD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4" name="Oval 16">
              <a:extLst>
                <a:ext uri="{FF2B5EF4-FFF2-40B4-BE49-F238E27FC236}">
                  <a16:creationId xmlns:a16="http://schemas.microsoft.com/office/drawing/2014/main" id="{ACA12EF9-A048-4592-949A-4ECB8D14E4C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8679" name="Group 17">
            <a:extLst>
              <a:ext uri="{FF2B5EF4-FFF2-40B4-BE49-F238E27FC236}">
                <a16:creationId xmlns:a16="http://schemas.microsoft.com/office/drawing/2014/main" id="{5BFB74F1-651B-4B5D-AE4E-69AF480CBB52}"/>
              </a:ext>
            </a:extLst>
          </p:cNvPr>
          <p:cNvGrpSpPr>
            <a:grpSpLocks/>
          </p:cNvGrpSpPr>
          <p:nvPr/>
        </p:nvGrpSpPr>
        <p:grpSpPr bwMode="auto">
          <a:xfrm>
            <a:off x="4214813" y="2552700"/>
            <a:ext cx="685800" cy="104775"/>
            <a:chOff x="0" y="0"/>
            <a:chExt cx="528" cy="48"/>
          </a:xfrm>
        </p:grpSpPr>
        <p:sp>
          <p:nvSpPr>
            <p:cNvPr id="28701" name="Line 18">
              <a:extLst>
                <a:ext uri="{FF2B5EF4-FFF2-40B4-BE49-F238E27FC236}">
                  <a16:creationId xmlns:a16="http://schemas.microsoft.com/office/drawing/2014/main" id="{95823174-44E4-423B-84C4-8AC1B7F7448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2" name="Oval 19">
              <a:extLst>
                <a:ext uri="{FF2B5EF4-FFF2-40B4-BE49-F238E27FC236}">
                  <a16:creationId xmlns:a16="http://schemas.microsoft.com/office/drawing/2014/main" id="{F9613D3D-6F7D-43BB-A0CF-15806194784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8680" name="Group 20">
            <a:extLst>
              <a:ext uri="{FF2B5EF4-FFF2-40B4-BE49-F238E27FC236}">
                <a16:creationId xmlns:a16="http://schemas.microsoft.com/office/drawing/2014/main" id="{86F6CFB0-3A59-45A7-9443-8299C8907590}"/>
              </a:ext>
            </a:extLst>
          </p:cNvPr>
          <p:cNvGrpSpPr>
            <a:grpSpLocks/>
          </p:cNvGrpSpPr>
          <p:nvPr/>
        </p:nvGrpSpPr>
        <p:grpSpPr bwMode="auto">
          <a:xfrm>
            <a:off x="1547813" y="981075"/>
            <a:ext cx="1219200" cy="1371600"/>
            <a:chOff x="0" y="0"/>
            <a:chExt cx="768" cy="864"/>
          </a:xfrm>
        </p:grpSpPr>
        <p:sp>
          <p:nvSpPr>
            <p:cNvPr id="28696" name="Text Box 21">
              <a:extLst>
                <a:ext uri="{FF2B5EF4-FFF2-40B4-BE49-F238E27FC236}">
                  <a16:creationId xmlns:a16="http://schemas.microsoft.com/office/drawing/2014/main" id="{9259CFA7-C2F6-4C1B-BDFF-EC1B3740004E}"/>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697" name="Text Box 22">
              <a:extLst>
                <a:ext uri="{FF2B5EF4-FFF2-40B4-BE49-F238E27FC236}">
                  <a16:creationId xmlns:a16="http://schemas.microsoft.com/office/drawing/2014/main" id="{037CD15E-AAC2-47C2-A3FD-393ABF44D965}"/>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8698" name="Group 23">
              <a:extLst>
                <a:ext uri="{FF2B5EF4-FFF2-40B4-BE49-F238E27FC236}">
                  <a16:creationId xmlns:a16="http://schemas.microsoft.com/office/drawing/2014/main" id="{F47E9E48-5776-46C2-83FA-8D28313F38D5}"/>
                </a:ext>
              </a:extLst>
            </p:cNvPr>
            <p:cNvGrpSpPr>
              <a:grpSpLocks/>
            </p:cNvGrpSpPr>
            <p:nvPr/>
          </p:nvGrpSpPr>
          <p:grpSpPr bwMode="auto">
            <a:xfrm>
              <a:off x="336" y="432"/>
              <a:ext cx="48" cy="432"/>
              <a:chOff x="0" y="0"/>
              <a:chExt cx="48" cy="432"/>
            </a:xfrm>
          </p:grpSpPr>
          <p:sp>
            <p:nvSpPr>
              <p:cNvPr id="28699" name="Oval 24">
                <a:extLst>
                  <a:ext uri="{FF2B5EF4-FFF2-40B4-BE49-F238E27FC236}">
                    <a16:creationId xmlns:a16="http://schemas.microsoft.com/office/drawing/2014/main" id="{3BFA58BE-D50B-48C0-A056-D0D95D996A2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8700" name="Line 25">
                <a:extLst>
                  <a:ext uri="{FF2B5EF4-FFF2-40B4-BE49-F238E27FC236}">
                    <a16:creationId xmlns:a16="http://schemas.microsoft.com/office/drawing/2014/main" id="{9B58541D-D581-4E59-A3C5-61DD7A24BBF7}"/>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8682" name="Line 31">
            <a:extLst>
              <a:ext uri="{FF2B5EF4-FFF2-40B4-BE49-F238E27FC236}">
                <a16:creationId xmlns:a16="http://schemas.microsoft.com/office/drawing/2014/main" id="{EED0F0F5-713E-477A-A630-6884737462C9}"/>
              </a:ext>
            </a:extLst>
          </p:cNvPr>
          <p:cNvSpPr>
            <a:spLocks noChangeShapeType="1"/>
          </p:cNvSpPr>
          <p:nvPr/>
        </p:nvSpPr>
        <p:spPr bwMode="auto">
          <a:xfrm>
            <a:off x="5434013" y="2362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a:extLst>
              <a:ext uri="{FF2B5EF4-FFF2-40B4-BE49-F238E27FC236}">
                <a16:creationId xmlns:a16="http://schemas.microsoft.com/office/drawing/2014/main" id="{AFF0AE80-DA12-4D4E-BC63-9981150CD4E7}"/>
              </a:ext>
            </a:extLst>
          </p:cNvPr>
          <p:cNvGrpSpPr/>
          <p:nvPr/>
        </p:nvGrpSpPr>
        <p:grpSpPr>
          <a:xfrm>
            <a:off x="323850" y="2852738"/>
            <a:ext cx="4386263" cy="1163637"/>
            <a:chOff x="323850" y="2852738"/>
            <a:chExt cx="4386263" cy="1163637"/>
          </a:xfrm>
        </p:grpSpPr>
        <p:grpSp>
          <p:nvGrpSpPr>
            <p:cNvPr id="28681" name="Group 26">
              <a:extLst>
                <a:ext uri="{FF2B5EF4-FFF2-40B4-BE49-F238E27FC236}">
                  <a16:creationId xmlns:a16="http://schemas.microsoft.com/office/drawing/2014/main" id="{ACEFAEA2-C668-420F-9C45-8F43464D73AB}"/>
                </a:ext>
              </a:extLst>
            </p:cNvPr>
            <p:cNvGrpSpPr>
              <a:grpSpLocks/>
            </p:cNvGrpSpPr>
            <p:nvPr/>
          </p:nvGrpSpPr>
          <p:grpSpPr bwMode="auto">
            <a:xfrm>
              <a:off x="3262313" y="2852738"/>
              <a:ext cx="1447800" cy="1143000"/>
              <a:chOff x="0" y="0"/>
              <a:chExt cx="912" cy="720"/>
            </a:xfrm>
          </p:grpSpPr>
          <p:sp>
            <p:nvSpPr>
              <p:cNvPr id="28692" name="Text Box 27">
                <a:extLst>
                  <a:ext uri="{FF2B5EF4-FFF2-40B4-BE49-F238E27FC236}">
                    <a16:creationId xmlns:a16="http://schemas.microsoft.com/office/drawing/2014/main" id="{46BD192B-B91A-4C38-948B-65393908BAC8}"/>
                  </a:ext>
                </a:extLst>
              </p:cNvPr>
              <p:cNvSpPr txBox="1">
                <a:spLocks noChangeArrowheads="1"/>
              </p:cNvSpPr>
              <p:nvPr/>
            </p:nvSpPr>
            <p:spPr bwMode="auto">
              <a:xfrm>
                <a:off x="132" y="192"/>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693" name="Text Box 28">
                <a:extLst>
                  <a:ext uri="{FF2B5EF4-FFF2-40B4-BE49-F238E27FC236}">
                    <a16:creationId xmlns:a16="http://schemas.microsoft.com/office/drawing/2014/main" id="{9AAAD432-C090-42C4-8A2A-47D1B6EA6580}"/>
                  </a:ext>
                </a:extLst>
              </p:cNvPr>
              <p:cNvSpPr txBox="1">
                <a:spLocks noChangeArrowheads="1"/>
              </p:cNvSpPr>
              <p:nvPr/>
            </p:nvSpPr>
            <p:spPr bwMode="auto">
              <a:xfrm>
                <a:off x="0" y="43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headPtr</a:t>
                </a:r>
              </a:p>
            </p:txBody>
          </p:sp>
          <p:sp>
            <p:nvSpPr>
              <p:cNvPr id="28694" name="Oval 29">
                <a:extLst>
                  <a:ext uri="{FF2B5EF4-FFF2-40B4-BE49-F238E27FC236}">
                    <a16:creationId xmlns:a16="http://schemas.microsoft.com/office/drawing/2014/main" id="{0D5BF331-A159-4D4C-B0C6-2A0C93F58C9A}"/>
                  </a:ext>
                </a:extLst>
              </p:cNvPr>
              <p:cNvSpPr>
                <a:spLocks noChangeArrowheads="1"/>
              </p:cNvSpPr>
              <p:nvPr/>
            </p:nvSpPr>
            <p:spPr bwMode="auto">
              <a:xfrm>
                <a:off x="303" y="336"/>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8695" name="Line 30">
                <a:extLst>
                  <a:ext uri="{FF2B5EF4-FFF2-40B4-BE49-F238E27FC236}">
                    <a16:creationId xmlns:a16="http://schemas.microsoft.com/office/drawing/2014/main" id="{2FB4AA0B-4A77-4455-AD2A-80AE6C6180E1}"/>
                  </a:ext>
                </a:extLst>
              </p:cNvPr>
              <p:cNvSpPr>
                <a:spLocks noChangeShapeType="1"/>
              </p:cNvSpPr>
              <p:nvPr/>
            </p:nvSpPr>
            <p:spPr bwMode="auto">
              <a:xfrm>
                <a:off x="324" y="0"/>
                <a:ext cx="0" cy="38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41">
              <a:extLst>
                <a:ext uri="{FF2B5EF4-FFF2-40B4-BE49-F238E27FC236}">
                  <a16:creationId xmlns:a16="http://schemas.microsoft.com/office/drawing/2014/main" id="{A2515B2A-8691-493E-9BDD-F3FAF2F352D3}"/>
                </a:ext>
              </a:extLst>
            </p:cNvPr>
            <p:cNvGrpSpPr>
              <a:grpSpLocks/>
            </p:cNvGrpSpPr>
            <p:nvPr/>
          </p:nvGrpSpPr>
          <p:grpSpPr bwMode="auto">
            <a:xfrm>
              <a:off x="323850" y="2852738"/>
              <a:ext cx="1727200" cy="1163637"/>
              <a:chOff x="0" y="0"/>
              <a:chExt cx="1088" cy="733"/>
            </a:xfrm>
          </p:grpSpPr>
          <p:sp>
            <p:nvSpPr>
              <p:cNvPr id="28687" name="Text Box 34">
                <a:extLst>
                  <a:ext uri="{FF2B5EF4-FFF2-40B4-BE49-F238E27FC236}">
                    <a16:creationId xmlns:a16="http://schemas.microsoft.com/office/drawing/2014/main" id="{C33C36BE-2EDB-42AC-A0E3-FA5D2F47C6FE}"/>
                  </a:ext>
                </a:extLst>
              </p:cNvPr>
              <p:cNvSpPr txBox="1">
                <a:spLocks noChangeArrowheads="1"/>
              </p:cNvSpPr>
              <p:nvPr/>
            </p:nvSpPr>
            <p:spPr bwMode="auto">
              <a:xfrm>
                <a:off x="0" y="445"/>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tempPtr</a:t>
                </a:r>
              </a:p>
            </p:txBody>
          </p:sp>
          <p:grpSp>
            <p:nvGrpSpPr>
              <p:cNvPr id="28688" name="Group 39">
                <a:extLst>
                  <a:ext uri="{FF2B5EF4-FFF2-40B4-BE49-F238E27FC236}">
                    <a16:creationId xmlns:a16="http://schemas.microsoft.com/office/drawing/2014/main" id="{A02B8BF9-3A18-4DD1-816C-6E7863D2EB8B}"/>
                  </a:ext>
                </a:extLst>
              </p:cNvPr>
              <p:cNvGrpSpPr>
                <a:grpSpLocks/>
              </p:cNvGrpSpPr>
              <p:nvPr/>
            </p:nvGrpSpPr>
            <p:grpSpPr bwMode="auto">
              <a:xfrm>
                <a:off x="132" y="0"/>
                <a:ext cx="956" cy="499"/>
                <a:chOff x="0" y="0"/>
                <a:chExt cx="956" cy="499"/>
              </a:xfrm>
            </p:grpSpPr>
            <p:sp>
              <p:nvSpPr>
                <p:cNvPr id="28689" name="Text Box 33">
                  <a:extLst>
                    <a:ext uri="{FF2B5EF4-FFF2-40B4-BE49-F238E27FC236}">
                      <a16:creationId xmlns:a16="http://schemas.microsoft.com/office/drawing/2014/main" id="{FB6FE49A-E4D3-42B9-B874-D5AAECD35B2F}"/>
                    </a:ext>
                  </a:extLst>
                </p:cNvPr>
                <p:cNvSpPr txBox="1">
                  <a:spLocks noChangeArrowheads="1"/>
                </p:cNvSpPr>
                <p:nvPr/>
              </p:nvSpPr>
              <p:spPr bwMode="auto">
                <a:xfrm>
                  <a:off x="0" y="205"/>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690" name="Oval 35">
                  <a:extLst>
                    <a:ext uri="{FF2B5EF4-FFF2-40B4-BE49-F238E27FC236}">
                      <a16:creationId xmlns:a16="http://schemas.microsoft.com/office/drawing/2014/main" id="{62E6384B-8C79-4436-A4D0-B75979908186}"/>
                    </a:ext>
                  </a:extLst>
                </p:cNvPr>
                <p:cNvSpPr>
                  <a:spLocks noChangeArrowheads="1"/>
                </p:cNvSpPr>
                <p:nvPr/>
              </p:nvSpPr>
              <p:spPr bwMode="auto">
                <a:xfrm>
                  <a:off x="171" y="349"/>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8691" name="Line 36">
                  <a:extLst>
                    <a:ext uri="{FF2B5EF4-FFF2-40B4-BE49-F238E27FC236}">
                      <a16:creationId xmlns:a16="http://schemas.microsoft.com/office/drawing/2014/main" id="{5251CCDF-FD4C-408C-BBA2-D9DE6EA2FF9B}"/>
                    </a:ext>
                  </a:extLst>
                </p:cNvPr>
                <p:cNvSpPr>
                  <a:spLocks noChangeShapeType="1"/>
                </p:cNvSpPr>
                <p:nvPr/>
              </p:nvSpPr>
              <p:spPr bwMode="auto">
                <a:xfrm flipH="1">
                  <a:off x="192" y="0"/>
                  <a:ext cx="764" cy="39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8684" name="Line 37">
            <a:extLst>
              <a:ext uri="{FF2B5EF4-FFF2-40B4-BE49-F238E27FC236}">
                <a16:creationId xmlns:a16="http://schemas.microsoft.com/office/drawing/2014/main" id="{3093C38B-99DA-4A68-8DE5-215936959D29}"/>
              </a:ext>
            </a:extLst>
          </p:cNvPr>
          <p:cNvSpPr>
            <a:spLocks noChangeShapeType="1"/>
          </p:cNvSpPr>
          <p:nvPr/>
        </p:nvSpPr>
        <p:spPr bwMode="auto">
          <a:xfrm>
            <a:off x="1258888" y="2081213"/>
            <a:ext cx="1728787" cy="0"/>
          </a:xfrm>
          <a:prstGeom prst="line">
            <a:avLst/>
          </a:prstGeom>
          <a:noFill/>
          <a:ln w="9525">
            <a:solidFill>
              <a:srgbClr val="FF3300"/>
            </a:solidFill>
            <a:prstDash val="dash"/>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901" name="Text Box 38">
            <a:extLst>
              <a:ext uri="{FF2B5EF4-FFF2-40B4-BE49-F238E27FC236}">
                <a16:creationId xmlns:a16="http://schemas.microsoft.com/office/drawing/2014/main" id="{17BB9115-D1AC-4716-A9B9-19AB1BE0C61D}"/>
              </a:ext>
            </a:extLst>
          </p:cNvPr>
          <p:cNvSpPr txBox="1">
            <a:spLocks noChangeArrowheads="1"/>
          </p:cNvSpPr>
          <p:nvPr/>
        </p:nvSpPr>
        <p:spPr bwMode="auto">
          <a:xfrm>
            <a:off x="180975" y="4098925"/>
            <a:ext cx="9144000" cy="230832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思考：若用语句</a:t>
            </a:r>
            <a:r>
              <a:rPr lang="en-US" altLang="zh-CN" sz="2400" dirty="0">
                <a:latin typeface="Times New Roman" panose="02020603050405020304" pitchFamily="18" charset="0"/>
              </a:rPr>
              <a:t>free(</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r>
              <a:rPr lang="zh-CN" altLang="en-US" sz="2400" dirty="0">
                <a:latin typeface="Times New Roman" panose="02020603050405020304" pitchFamily="18" charset="0"/>
              </a:rPr>
              <a:t>来释放链表头节点，会有什么后果？</a:t>
            </a:r>
          </a:p>
          <a:p>
            <a:pPr eaLnBrk="1" hangingPunct="1">
              <a:spcBef>
                <a:spcPct val="50000"/>
              </a:spcBef>
              <a:buFontTx/>
              <a:buNone/>
            </a:pPr>
            <a:r>
              <a:rPr lang="zh-CN" altLang="en-US" sz="2400" dirty="0">
                <a:latin typeface="Times New Roman" panose="02020603050405020304" pitchFamily="18" charset="0"/>
              </a:rPr>
              <a:t>后果：第二个节点的地址也就丢失了，从而无法释放后续节点！</a:t>
            </a:r>
          </a:p>
          <a:p>
            <a:pPr eaLnBrk="1" hangingPunct="1">
              <a:spcBef>
                <a:spcPct val="50000"/>
              </a:spcBef>
              <a:buFontTx/>
              <a:buNone/>
            </a:pPr>
            <a:r>
              <a:rPr lang="zh-CN" altLang="en-US" sz="2400" dirty="0">
                <a:latin typeface="Times New Roman" panose="02020603050405020304" pitchFamily="18" charset="0"/>
              </a:rPr>
              <a:t>解决方法：设置指针变量</a:t>
            </a:r>
            <a:r>
              <a:rPr lang="en-US" altLang="zh-CN" sz="2400" dirty="0" err="1">
                <a:latin typeface="Times New Roman" panose="02020603050405020304" pitchFamily="18" charset="0"/>
              </a:rPr>
              <a:t>tempPtr</a:t>
            </a:r>
            <a:r>
              <a:rPr lang="zh-CN" altLang="en-US" sz="2400" dirty="0">
                <a:latin typeface="Times New Roman" panose="02020603050405020304" pitchFamily="18" charset="0"/>
              </a:rPr>
              <a:t>。要释放</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指向的节点之前，先将</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 </a:t>
            </a:r>
            <a:r>
              <a:rPr lang="zh-CN" altLang="en-US" sz="2400" dirty="0">
                <a:latin typeface="Times New Roman" panose="02020603050405020304" pitchFamily="18" charset="0"/>
              </a:rPr>
              <a:t>值赋给</a:t>
            </a:r>
            <a:r>
              <a:rPr lang="en-US" altLang="zh-CN" sz="2400" dirty="0" err="1">
                <a:latin typeface="Times New Roman" panose="02020603050405020304" pitchFamily="18" charset="0"/>
              </a:rPr>
              <a:t>tempPtr</a:t>
            </a:r>
            <a:r>
              <a:rPr lang="en-US" altLang="zh-CN" sz="2400" dirty="0">
                <a:latin typeface="Times New Roman" panose="02020603050405020304" pitchFamily="18" charset="0"/>
              </a:rPr>
              <a:t> </a:t>
            </a:r>
            <a:r>
              <a:rPr lang="zh-CN" altLang="en-US" sz="2400" dirty="0">
                <a:latin typeface="Times New Roman" panose="02020603050405020304" pitchFamily="18" charset="0"/>
              </a:rPr>
              <a:t>，然后</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指向下一节点，然后执行</a:t>
            </a:r>
            <a:r>
              <a:rPr lang="en-US" altLang="zh-CN" sz="2400" dirty="0">
                <a:latin typeface="Times New Roman" panose="02020603050405020304" pitchFamily="18" charset="0"/>
              </a:rPr>
              <a:t>free(</a:t>
            </a:r>
            <a:r>
              <a:rPr lang="en-US" altLang="zh-CN" sz="2400" dirty="0" err="1">
                <a:latin typeface="Times New Roman" panose="02020603050405020304" pitchFamily="18" charset="0"/>
              </a:rPr>
              <a:t>tempPtr</a:t>
            </a:r>
            <a:r>
              <a:rPr lang="en-US" altLang="zh-CN" sz="2400" dirty="0">
                <a:latin typeface="Times New Roman" panose="02020603050405020304" pitchFamily="18" charset="0"/>
              </a:rPr>
              <a:t>)</a:t>
            </a:r>
          </a:p>
        </p:txBody>
      </p:sp>
      <p:sp>
        <p:nvSpPr>
          <p:cNvPr id="28686" name="Text Box 40">
            <a:extLst>
              <a:ext uri="{FF2B5EF4-FFF2-40B4-BE49-F238E27FC236}">
                <a16:creationId xmlns:a16="http://schemas.microsoft.com/office/drawing/2014/main" id="{1E7882D6-FB65-4FBB-BEB5-597C83C844A9}"/>
              </a:ext>
            </a:extLst>
          </p:cNvPr>
          <p:cNvSpPr>
            <a:spLocks noGrp="1" noChangeArrowheads="1"/>
          </p:cNvSpPr>
          <p:nvPr>
            <p:ph type="title" idx="4294967295"/>
          </p:nvPr>
        </p:nvSpPr>
        <p:spPr/>
        <p:txBody>
          <a:bodyPr/>
          <a:lstStyle/>
          <a:p>
            <a:pPr eaLnBrk="1" hangingPunct="1">
              <a:spcBef>
                <a:spcPct val="50000"/>
              </a:spcBef>
            </a:pPr>
            <a:r>
              <a:rPr lang="zh-CN" altLang="en-US" b="1" dirty="0">
                <a:latin typeface="微软雅黑" panose="020B0503020204020204" pitchFamily="34" charset="-122"/>
                <a:ea typeface="微软雅黑" panose="020B0503020204020204" pitchFamily="34" charset="-122"/>
              </a:rPr>
              <a:t>基本操作</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－释放链表</a:t>
            </a:r>
          </a:p>
        </p:txBody>
      </p:sp>
      <p:grpSp>
        <p:nvGrpSpPr>
          <p:cNvPr id="39" name="Group 49">
            <a:extLst>
              <a:ext uri="{FF2B5EF4-FFF2-40B4-BE49-F238E27FC236}">
                <a16:creationId xmlns:a16="http://schemas.microsoft.com/office/drawing/2014/main" id="{9B38DF21-6077-4578-B4D4-1AAE51F61AC8}"/>
              </a:ext>
            </a:extLst>
          </p:cNvPr>
          <p:cNvGrpSpPr>
            <a:grpSpLocks/>
          </p:cNvGrpSpPr>
          <p:nvPr/>
        </p:nvGrpSpPr>
        <p:grpSpPr bwMode="auto">
          <a:xfrm>
            <a:off x="2441431" y="2379345"/>
            <a:ext cx="341313" cy="457200"/>
            <a:chOff x="0" y="0"/>
            <a:chExt cx="192" cy="288"/>
          </a:xfrm>
        </p:grpSpPr>
        <p:sp>
          <p:nvSpPr>
            <p:cNvPr id="40" name="Line 50">
              <a:extLst>
                <a:ext uri="{FF2B5EF4-FFF2-40B4-BE49-F238E27FC236}">
                  <a16:creationId xmlns:a16="http://schemas.microsoft.com/office/drawing/2014/main" id="{400DE923-59ED-4D68-A922-09C08068D088}"/>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1">
              <a:extLst>
                <a:ext uri="{FF2B5EF4-FFF2-40B4-BE49-F238E27FC236}">
                  <a16:creationId xmlns:a16="http://schemas.microsoft.com/office/drawing/2014/main" id="{B1159431-2EE5-4BFD-86BE-E7A27788532C}"/>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901">
                                            <p:txEl>
                                              <p:pRg st="0" end="0"/>
                                            </p:txEl>
                                          </p:spTgt>
                                        </p:tgtEl>
                                        <p:attrNameLst>
                                          <p:attrName>style.visibility</p:attrName>
                                        </p:attrNameLst>
                                      </p:cBhvr>
                                      <p:to>
                                        <p:strVal val="visible"/>
                                      </p:to>
                                    </p:set>
                                    <p:animEffect transition="in" filter="dissolve">
                                      <p:cBhvr>
                                        <p:cTn id="7" dur="500"/>
                                        <p:tgtEl>
                                          <p:spTgt spid="369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901">
                                            <p:txEl>
                                              <p:pRg st="1" end="1"/>
                                            </p:txEl>
                                          </p:spTgt>
                                        </p:tgtEl>
                                        <p:attrNameLst>
                                          <p:attrName>style.visibility</p:attrName>
                                        </p:attrNameLst>
                                      </p:cBhvr>
                                      <p:to>
                                        <p:strVal val="visible"/>
                                      </p:to>
                                    </p:set>
                                    <p:animEffect transition="in" filter="dissolve">
                                      <p:cBhvr>
                                        <p:cTn id="17" dur="500"/>
                                        <p:tgtEl>
                                          <p:spTgt spid="369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901">
                                            <p:txEl>
                                              <p:pRg st="2" end="2"/>
                                            </p:txEl>
                                          </p:spTgt>
                                        </p:tgtEl>
                                        <p:attrNameLst>
                                          <p:attrName>style.visibility</p:attrName>
                                        </p:attrNameLst>
                                      </p:cBhvr>
                                      <p:to>
                                        <p:strVal val="visible"/>
                                      </p:to>
                                    </p:set>
                                    <p:animEffect transition="in" filter="dissolve">
                                      <p:cBhvr>
                                        <p:cTn id="22" dur="500"/>
                                        <p:tgtEl>
                                          <p:spTgt spid="3690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29</a:t>
            </a:fld>
            <a:endParaRPr lang="en-US" altLang="zh-CN" sz="1400">
              <a:latin typeface="Times New Roman" panose="02020603050405020304" pitchFamily="18" charset="0"/>
            </a:endParaRPr>
          </a:p>
        </p:txBody>
      </p:sp>
      <p:sp>
        <p:nvSpPr>
          <p:cNvPr id="29699" name="Rectangle 2">
            <a:extLst>
              <a:ext uri="{FF2B5EF4-FFF2-40B4-BE49-F238E27FC236}">
                <a16:creationId xmlns:a16="http://schemas.microsoft.com/office/drawing/2014/main" id="{3228BFD4-5A82-486D-98C4-699D08C40CDD}"/>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基本操作</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－释放链表</a:t>
            </a:r>
          </a:p>
        </p:txBody>
      </p:sp>
      <p:grpSp>
        <p:nvGrpSpPr>
          <p:cNvPr id="29701" name="Group 4">
            <a:extLst>
              <a:ext uri="{FF2B5EF4-FFF2-40B4-BE49-F238E27FC236}">
                <a16:creationId xmlns:a16="http://schemas.microsoft.com/office/drawing/2014/main" id="{9411DF52-B36B-4505-BDEA-4E7F11C468D0}"/>
              </a:ext>
            </a:extLst>
          </p:cNvPr>
          <p:cNvGrpSpPr>
            <a:grpSpLocks/>
          </p:cNvGrpSpPr>
          <p:nvPr/>
        </p:nvGrpSpPr>
        <p:grpSpPr bwMode="auto">
          <a:xfrm>
            <a:off x="2081213" y="1268413"/>
            <a:ext cx="990600" cy="466725"/>
            <a:chOff x="0" y="0"/>
            <a:chExt cx="624" cy="294"/>
          </a:xfrm>
        </p:grpSpPr>
        <p:sp>
          <p:nvSpPr>
            <p:cNvPr id="29738" name="Text Box 5">
              <a:extLst>
                <a:ext uri="{FF2B5EF4-FFF2-40B4-BE49-F238E27FC236}">
                  <a16:creationId xmlns:a16="http://schemas.microsoft.com/office/drawing/2014/main" id="{AB8178B5-604E-4B07-9881-C99E0062AE4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29739" name="Line 6">
              <a:extLst>
                <a:ext uri="{FF2B5EF4-FFF2-40B4-BE49-F238E27FC236}">
                  <a16:creationId xmlns:a16="http://schemas.microsoft.com/office/drawing/2014/main" id="{0C1A1860-794F-47F1-A73C-B9ABE512FFF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2" name="Group 7">
            <a:extLst>
              <a:ext uri="{FF2B5EF4-FFF2-40B4-BE49-F238E27FC236}">
                <a16:creationId xmlns:a16="http://schemas.microsoft.com/office/drawing/2014/main" id="{7431A144-BD4E-4132-8A65-68AEBB892247}"/>
              </a:ext>
            </a:extLst>
          </p:cNvPr>
          <p:cNvGrpSpPr>
            <a:grpSpLocks/>
          </p:cNvGrpSpPr>
          <p:nvPr/>
        </p:nvGrpSpPr>
        <p:grpSpPr bwMode="auto">
          <a:xfrm>
            <a:off x="3452813" y="1268413"/>
            <a:ext cx="990600" cy="466725"/>
            <a:chOff x="0" y="0"/>
            <a:chExt cx="624" cy="294"/>
          </a:xfrm>
        </p:grpSpPr>
        <p:sp>
          <p:nvSpPr>
            <p:cNvPr id="29736" name="Text Box 8">
              <a:extLst>
                <a:ext uri="{FF2B5EF4-FFF2-40B4-BE49-F238E27FC236}">
                  <a16:creationId xmlns:a16="http://schemas.microsoft.com/office/drawing/2014/main" id="{6D58C4C6-936C-46B2-80A5-25184354F15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9737" name="Line 9">
              <a:extLst>
                <a:ext uri="{FF2B5EF4-FFF2-40B4-BE49-F238E27FC236}">
                  <a16:creationId xmlns:a16="http://schemas.microsoft.com/office/drawing/2014/main" id="{98B2F004-6DB8-4056-B003-0DB8B2C3A5E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3" name="Group 10">
            <a:extLst>
              <a:ext uri="{FF2B5EF4-FFF2-40B4-BE49-F238E27FC236}">
                <a16:creationId xmlns:a16="http://schemas.microsoft.com/office/drawing/2014/main" id="{7700C114-4C1C-4CC8-A2EC-3331D4D7232B}"/>
              </a:ext>
            </a:extLst>
          </p:cNvPr>
          <p:cNvGrpSpPr>
            <a:grpSpLocks/>
          </p:cNvGrpSpPr>
          <p:nvPr/>
        </p:nvGrpSpPr>
        <p:grpSpPr bwMode="auto">
          <a:xfrm>
            <a:off x="4900613" y="1268413"/>
            <a:ext cx="990600" cy="466725"/>
            <a:chOff x="0" y="0"/>
            <a:chExt cx="624" cy="294"/>
          </a:xfrm>
        </p:grpSpPr>
        <p:sp>
          <p:nvSpPr>
            <p:cNvPr id="29734" name="Text Box 11">
              <a:extLst>
                <a:ext uri="{FF2B5EF4-FFF2-40B4-BE49-F238E27FC236}">
                  <a16:creationId xmlns:a16="http://schemas.microsoft.com/office/drawing/2014/main" id="{D38D913B-781D-4296-80E3-B5EC331510F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9735" name="Line 12">
              <a:extLst>
                <a:ext uri="{FF2B5EF4-FFF2-40B4-BE49-F238E27FC236}">
                  <a16:creationId xmlns:a16="http://schemas.microsoft.com/office/drawing/2014/main" id="{B14A7EF2-DBB8-4FE7-A064-5741896B0B2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4" name="Group 13">
            <a:extLst>
              <a:ext uri="{FF2B5EF4-FFF2-40B4-BE49-F238E27FC236}">
                <a16:creationId xmlns:a16="http://schemas.microsoft.com/office/drawing/2014/main" id="{70EAD43D-E6BE-4902-9231-B0ACBFBB1EA0}"/>
              </a:ext>
            </a:extLst>
          </p:cNvPr>
          <p:cNvGrpSpPr>
            <a:grpSpLocks/>
          </p:cNvGrpSpPr>
          <p:nvPr/>
        </p:nvGrpSpPr>
        <p:grpSpPr bwMode="auto">
          <a:xfrm>
            <a:off x="2843213" y="1463675"/>
            <a:ext cx="609600" cy="109538"/>
            <a:chOff x="0" y="0"/>
            <a:chExt cx="528" cy="48"/>
          </a:xfrm>
        </p:grpSpPr>
        <p:sp>
          <p:nvSpPr>
            <p:cNvPr id="29732" name="Line 14">
              <a:extLst>
                <a:ext uri="{FF2B5EF4-FFF2-40B4-BE49-F238E27FC236}">
                  <a16:creationId xmlns:a16="http://schemas.microsoft.com/office/drawing/2014/main" id="{F4AE9606-89BA-4863-85E3-40CF35982AE4}"/>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3" name="Oval 15">
              <a:extLst>
                <a:ext uri="{FF2B5EF4-FFF2-40B4-BE49-F238E27FC236}">
                  <a16:creationId xmlns:a16="http://schemas.microsoft.com/office/drawing/2014/main" id="{BA955F88-26EC-4D84-BE1A-A70E0FDEC29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9705" name="Group 16">
            <a:extLst>
              <a:ext uri="{FF2B5EF4-FFF2-40B4-BE49-F238E27FC236}">
                <a16:creationId xmlns:a16="http://schemas.microsoft.com/office/drawing/2014/main" id="{78AB7BC5-1C12-434A-BCC9-E54C0A965B29}"/>
              </a:ext>
            </a:extLst>
          </p:cNvPr>
          <p:cNvGrpSpPr>
            <a:grpSpLocks/>
          </p:cNvGrpSpPr>
          <p:nvPr/>
        </p:nvGrpSpPr>
        <p:grpSpPr bwMode="auto">
          <a:xfrm>
            <a:off x="4214813" y="1468438"/>
            <a:ext cx="685800" cy="104775"/>
            <a:chOff x="0" y="0"/>
            <a:chExt cx="528" cy="48"/>
          </a:xfrm>
        </p:grpSpPr>
        <p:sp>
          <p:nvSpPr>
            <p:cNvPr id="29730" name="Line 17">
              <a:extLst>
                <a:ext uri="{FF2B5EF4-FFF2-40B4-BE49-F238E27FC236}">
                  <a16:creationId xmlns:a16="http://schemas.microsoft.com/office/drawing/2014/main" id="{DC33D74F-437C-4A9F-8327-E70B65834EEF}"/>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1" name="Oval 18">
              <a:extLst>
                <a:ext uri="{FF2B5EF4-FFF2-40B4-BE49-F238E27FC236}">
                  <a16:creationId xmlns:a16="http://schemas.microsoft.com/office/drawing/2014/main" id="{AD2E8645-4080-4986-B222-99D0A13B909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29706" name="Text Box 20">
            <a:extLst>
              <a:ext uri="{FF2B5EF4-FFF2-40B4-BE49-F238E27FC236}">
                <a16:creationId xmlns:a16="http://schemas.microsoft.com/office/drawing/2014/main" id="{A62949DC-D00E-43CA-926E-D919A297E53C}"/>
              </a:ext>
            </a:extLst>
          </p:cNvPr>
          <p:cNvSpPr txBox="1">
            <a:spLocks noChangeArrowheads="1"/>
          </p:cNvSpPr>
          <p:nvPr/>
        </p:nvSpPr>
        <p:spPr bwMode="auto">
          <a:xfrm>
            <a:off x="5141913" y="2078038"/>
            <a:ext cx="6334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9707" name="Text Box 21">
            <a:extLst>
              <a:ext uri="{FF2B5EF4-FFF2-40B4-BE49-F238E27FC236}">
                <a16:creationId xmlns:a16="http://schemas.microsoft.com/office/drawing/2014/main" id="{CE050BB2-1308-4FAF-9684-836C6B6A9BF8}"/>
              </a:ext>
            </a:extLst>
          </p:cNvPr>
          <p:cNvSpPr txBox="1">
            <a:spLocks noChangeArrowheads="1"/>
          </p:cNvSpPr>
          <p:nvPr/>
        </p:nvSpPr>
        <p:spPr bwMode="auto">
          <a:xfrm>
            <a:off x="4932363" y="245903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headPtr</a:t>
            </a:r>
          </a:p>
        </p:txBody>
      </p:sp>
      <p:sp>
        <p:nvSpPr>
          <p:cNvPr id="29708" name="Oval 22">
            <a:extLst>
              <a:ext uri="{FF2B5EF4-FFF2-40B4-BE49-F238E27FC236}">
                <a16:creationId xmlns:a16="http://schemas.microsoft.com/office/drawing/2014/main" id="{0BF06E44-3E32-4D82-977F-AF35B687EEA7}"/>
              </a:ext>
            </a:extLst>
          </p:cNvPr>
          <p:cNvSpPr>
            <a:spLocks noChangeArrowheads="1"/>
          </p:cNvSpPr>
          <p:nvPr/>
        </p:nvSpPr>
        <p:spPr bwMode="auto">
          <a:xfrm>
            <a:off x="5413375" y="2306638"/>
            <a:ext cx="90488"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11" name="Line 23">
            <a:extLst>
              <a:ext uri="{FF2B5EF4-FFF2-40B4-BE49-F238E27FC236}">
                <a16:creationId xmlns:a16="http://schemas.microsoft.com/office/drawing/2014/main" id="{6B85B2C0-A64A-41AB-9901-05015CF4A097}"/>
              </a:ext>
            </a:extLst>
          </p:cNvPr>
          <p:cNvSpPr>
            <a:spLocks noChangeShapeType="1"/>
          </p:cNvSpPr>
          <p:nvPr/>
        </p:nvSpPr>
        <p:spPr bwMode="auto">
          <a:xfrm>
            <a:off x="5446713" y="1773238"/>
            <a:ext cx="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24">
            <a:extLst>
              <a:ext uri="{FF2B5EF4-FFF2-40B4-BE49-F238E27FC236}">
                <a16:creationId xmlns:a16="http://schemas.microsoft.com/office/drawing/2014/main" id="{B6E3AAEC-C246-4156-8289-7F8FB735D7D9}"/>
              </a:ext>
            </a:extLst>
          </p:cNvPr>
          <p:cNvSpPr>
            <a:spLocks noChangeShapeType="1"/>
          </p:cNvSpPr>
          <p:nvPr/>
        </p:nvSpPr>
        <p:spPr bwMode="auto">
          <a:xfrm>
            <a:off x="5434013" y="1277938"/>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25">
            <a:extLst>
              <a:ext uri="{FF2B5EF4-FFF2-40B4-BE49-F238E27FC236}">
                <a16:creationId xmlns:a16="http://schemas.microsoft.com/office/drawing/2014/main" id="{AC83A063-4815-4D25-9373-F7AF5CA14518}"/>
              </a:ext>
            </a:extLst>
          </p:cNvPr>
          <p:cNvSpPr txBox="1">
            <a:spLocks noChangeArrowheads="1"/>
          </p:cNvSpPr>
          <p:nvPr/>
        </p:nvSpPr>
        <p:spPr bwMode="auto">
          <a:xfrm>
            <a:off x="2771775" y="249237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tempPtr</a:t>
            </a:r>
          </a:p>
        </p:txBody>
      </p:sp>
      <p:sp>
        <p:nvSpPr>
          <p:cNvPr id="29712" name="Text Box 27">
            <a:extLst>
              <a:ext uri="{FF2B5EF4-FFF2-40B4-BE49-F238E27FC236}">
                <a16:creationId xmlns:a16="http://schemas.microsoft.com/office/drawing/2014/main" id="{7606F118-F60C-4555-AD30-C6F593DCF244}"/>
              </a:ext>
            </a:extLst>
          </p:cNvPr>
          <p:cNvSpPr txBox="1">
            <a:spLocks noChangeArrowheads="1"/>
          </p:cNvSpPr>
          <p:nvPr/>
        </p:nvSpPr>
        <p:spPr bwMode="auto">
          <a:xfrm>
            <a:off x="3203575" y="2093913"/>
            <a:ext cx="633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9713" name="Oval 28">
            <a:extLst>
              <a:ext uri="{FF2B5EF4-FFF2-40B4-BE49-F238E27FC236}">
                <a16:creationId xmlns:a16="http://schemas.microsoft.com/office/drawing/2014/main" id="{5F7801AE-BDDD-4FF4-8A99-3C083C8CC1E0}"/>
              </a:ext>
            </a:extLst>
          </p:cNvPr>
          <p:cNvSpPr>
            <a:spLocks noChangeArrowheads="1"/>
          </p:cNvSpPr>
          <p:nvPr/>
        </p:nvSpPr>
        <p:spPr bwMode="auto">
          <a:xfrm>
            <a:off x="3475038" y="2322513"/>
            <a:ext cx="90487"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16" name="Line 29">
            <a:extLst>
              <a:ext uri="{FF2B5EF4-FFF2-40B4-BE49-F238E27FC236}">
                <a16:creationId xmlns:a16="http://schemas.microsoft.com/office/drawing/2014/main" id="{6D4DE7C3-F4AA-4541-B282-952589FB662C}"/>
              </a:ext>
            </a:extLst>
          </p:cNvPr>
          <p:cNvSpPr>
            <a:spLocks noChangeShapeType="1"/>
          </p:cNvSpPr>
          <p:nvPr/>
        </p:nvSpPr>
        <p:spPr bwMode="auto">
          <a:xfrm flipH="1">
            <a:off x="3492500" y="1700213"/>
            <a:ext cx="1439863" cy="6302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31">
            <a:extLst>
              <a:ext uri="{FF2B5EF4-FFF2-40B4-BE49-F238E27FC236}">
                <a16:creationId xmlns:a16="http://schemas.microsoft.com/office/drawing/2014/main" id="{C74D6A20-D6B7-4797-AF48-639D3D8B940F}"/>
              </a:ext>
            </a:extLst>
          </p:cNvPr>
          <p:cNvSpPr>
            <a:spLocks noChangeShapeType="1"/>
          </p:cNvSpPr>
          <p:nvPr/>
        </p:nvSpPr>
        <p:spPr bwMode="auto">
          <a:xfrm flipH="1" flipV="1">
            <a:off x="2411413" y="1773238"/>
            <a:ext cx="1081087"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19" name="Line 32">
            <a:extLst>
              <a:ext uri="{FF2B5EF4-FFF2-40B4-BE49-F238E27FC236}">
                <a16:creationId xmlns:a16="http://schemas.microsoft.com/office/drawing/2014/main" id="{72EF3CA0-4681-4328-9E36-CC9B73D15A32}"/>
              </a:ext>
            </a:extLst>
          </p:cNvPr>
          <p:cNvSpPr>
            <a:spLocks noChangeShapeType="1"/>
          </p:cNvSpPr>
          <p:nvPr/>
        </p:nvSpPr>
        <p:spPr bwMode="auto">
          <a:xfrm flipV="1">
            <a:off x="3563938" y="1700213"/>
            <a:ext cx="71437" cy="649287"/>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20" name="Line 33">
            <a:extLst>
              <a:ext uri="{FF2B5EF4-FFF2-40B4-BE49-F238E27FC236}">
                <a16:creationId xmlns:a16="http://schemas.microsoft.com/office/drawing/2014/main" id="{213112C9-BC54-446E-8F2E-10F6D9F41B0C}"/>
              </a:ext>
            </a:extLst>
          </p:cNvPr>
          <p:cNvSpPr>
            <a:spLocks noChangeShapeType="1"/>
          </p:cNvSpPr>
          <p:nvPr/>
        </p:nvSpPr>
        <p:spPr bwMode="auto">
          <a:xfrm flipH="1" flipV="1">
            <a:off x="3779838" y="1773238"/>
            <a:ext cx="1655762"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21" name="Line 34">
            <a:extLst>
              <a:ext uri="{FF2B5EF4-FFF2-40B4-BE49-F238E27FC236}">
                <a16:creationId xmlns:a16="http://schemas.microsoft.com/office/drawing/2014/main" id="{670A60A8-A3DF-4F5F-9C84-77473690B33B}"/>
              </a:ext>
            </a:extLst>
          </p:cNvPr>
          <p:cNvSpPr>
            <a:spLocks noChangeShapeType="1"/>
          </p:cNvSpPr>
          <p:nvPr/>
        </p:nvSpPr>
        <p:spPr bwMode="auto">
          <a:xfrm>
            <a:off x="5219700" y="2111375"/>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35">
            <a:extLst>
              <a:ext uri="{FF2B5EF4-FFF2-40B4-BE49-F238E27FC236}">
                <a16:creationId xmlns:a16="http://schemas.microsoft.com/office/drawing/2014/main" id="{3A24BBA5-79C5-40A8-BB0D-0ADB2968265D}"/>
              </a:ext>
            </a:extLst>
          </p:cNvPr>
          <p:cNvSpPr>
            <a:spLocks noChangeShapeType="1"/>
          </p:cNvSpPr>
          <p:nvPr/>
        </p:nvSpPr>
        <p:spPr bwMode="auto">
          <a:xfrm flipH="1" flipV="1">
            <a:off x="2700338" y="1773238"/>
            <a:ext cx="2808287"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7923" name="Group 38">
            <a:extLst>
              <a:ext uri="{FF2B5EF4-FFF2-40B4-BE49-F238E27FC236}">
                <a16:creationId xmlns:a16="http://schemas.microsoft.com/office/drawing/2014/main" id="{299CD6F1-D87C-4FD4-8742-F5C404860E15}"/>
              </a:ext>
            </a:extLst>
          </p:cNvPr>
          <p:cNvGrpSpPr>
            <a:grpSpLocks/>
          </p:cNvGrpSpPr>
          <p:nvPr/>
        </p:nvGrpSpPr>
        <p:grpSpPr bwMode="auto">
          <a:xfrm>
            <a:off x="2195513" y="1341438"/>
            <a:ext cx="503237" cy="431800"/>
            <a:chOff x="0" y="0"/>
            <a:chExt cx="317" cy="272"/>
          </a:xfrm>
        </p:grpSpPr>
        <p:sp>
          <p:nvSpPr>
            <p:cNvPr id="29728" name="Line 36">
              <a:extLst>
                <a:ext uri="{FF2B5EF4-FFF2-40B4-BE49-F238E27FC236}">
                  <a16:creationId xmlns:a16="http://schemas.microsoft.com/office/drawing/2014/main" id="{48AA8DD4-2CBC-4E01-B3DA-5EFA2F6D5D97}"/>
                </a:ext>
              </a:extLst>
            </p:cNvPr>
            <p:cNvSpPr>
              <a:spLocks noChangeShapeType="1"/>
            </p:cNvSpPr>
            <p:nvPr/>
          </p:nvSpPr>
          <p:spPr bwMode="auto">
            <a:xfrm flipH="1">
              <a:off x="0" y="0"/>
              <a:ext cx="317" cy="22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29" name="Line 37">
              <a:extLst>
                <a:ext uri="{FF2B5EF4-FFF2-40B4-BE49-F238E27FC236}">
                  <a16:creationId xmlns:a16="http://schemas.microsoft.com/office/drawing/2014/main" id="{38461E11-9917-47BB-AEDC-F8AE202637BE}"/>
                </a:ext>
              </a:extLst>
            </p:cNvPr>
            <p:cNvSpPr>
              <a:spLocks noChangeShapeType="1"/>
            </p:cNvSpPr>
            <p:nvPr/>
          </p:nvSpPr>
          <p:spPr bwMode="auto">
            <a:xfrm>
              <a:off x="90" y="0"/>
              <a:ext cx="227" cy="272"/>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7926" name="Group 39">
            <a:extLst>
              <a:ext uri="{FF2B5EF4-FFF2-40B4-BE49-F238E27FC236}">
                <a16:creationId xmlns:a16="http://schemas.microsoft.com/office/drawing/2014/main" id="{66EED9BC-123D-42E1-9B89-6667B9872F61}"/>
              </a:ext>
            </a:extLst>
          </p:cNvPr>
          <p:cNvGrpSpPr>
            <a:grpSpLocks/>
          </p:cNvGrpSpPr>
          <p:nvPr/>
        </p:nvGrpSpPr>
        <p:grpSpPr bwMode="auto">
          <a:xfrm>
            <a:off x="3635375" y="1268413"/>
            <a:ext cx="503238" cy="431800"/>
            <a:chOff x="0" y="0"/>
            <a:chExt cx="317" cy="272"/>
          </a:xfrm>
        </p:grpSpPr>
        <p:sp>
          <p:nvSpPr>
            <p:cNvPr id="29726" name="Line 40">
              <a:extLst>
                <a:ext uri="{FF2B5EF4-FFF2-40B4-BE49-F238E27FC236}">
                  <a16:creationId xmlns:a16="http://schemas.microsoft.com/office/drawing/2014/main" id="{66BB9AA1-4A3A-470D-9B0C-6639C52C946A}"/>
                </a:ext>
              </a:extLst>
            </p:cNvPr>
            <p:cNvSpPr>
              <a:spLocks noChangeShapeType="1"/>
            </p:cNvSpPr>
            <p:nvPr/>
          </p:nvSpPr>
          <p:spPr bwMode="auto">
            <a:xfrm flipH="1">
              <a:off x="0" y="0"/>
              <a:ext cx="317" cy="22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27" name="Line 41">
              <a:extLst>
                <a:ext uri="{FF2B5EF4-FFF2-40B4-BE49-F238E27FC236}">
                  <a16:creationId xmlns:a16="http://schemas.microsoft.com/office/drawing/2014/main" id="{7AEED642-A15B-4B50-8043-1881B08FADC0}"/>
                </a:ext>
              </a:extLst>
            </p:cNvPr>
            <p:cNvSpPr>
              <a:spLocks noChangeShapeType="1"/>
            </p:cNvSpPr>
            <p:nvPr/>
          </p:nvSpPr>
          <p:spPr bwMode="auto">
            <a:xfrm>
              <a:off x="90" y="0"/>
              <a:ext cx="227" cy="272"/>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7929" name="Group 42">
            <a:extLst>
              <a:ext uri="{FF2B5EF4-FFF2-40B4-BE49-F238E27FC236}">
                <a16:creationId xmlns:a16="http://schemas.microsoft.com/office/drawing/2014/main" id="{DD9E53F0-B356-4F4F-A2B9-4868F149A609}"/>
              </a:ext>
            </a:extLst>
          </p:cNvPr>
          <p:cNvGrpSpPr>
            <a:grpSpLocks/>
          </p:cNvGrpSpPr>
          <p:nvPr/>
        </p:nvGrpSpPr>
        <p:grpSpPr bwMode="auto">
          <a:xfrm>
            <a:off x="5076825" y="1268413"/>
            <a:ext cx="503238" cy="431800"/>
            <a:chOff x="0" y="0"/>
            <a:chExt cx="317" cy="272"/>
          </a:xfrm>
        </p:grpSpPr>
        <p:sp>
          <p:nvSpPr>
            <p:cNvPr id="29724" name="Line 43">
              <a:extLst>
                <a:ext uri="{FF2B5EF4-FFF2-40B4-BE49-F238E27FC236}">
                  <a16:creationId xmlns:a16="http://schemas.microsoft.com/office/drawing/2014/main" id="{C1A74AFF-3184-4B4F-829D-4B8093321E76}"/>
                </a:ext>
              </a:extLst>
            </p:cNvPr>
            <p:cNvSpPr>
              <a:spLocks noChangeShapeType="1"/>
            </p:cNvSpPr>
            <p:nvPr/>
          </p:nvSpPr>
          <p:spPr bwMode="auto">
            <a:xfrm flipH="1">
              <a:off x="0" y="0"/>
              <a:ext cx="317" cy="22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25" name="Line 44">
              <a:extLst>
                <a:ext uri="{FF2B5EF4-FFF2-40B4-BE49-F238E27FC236}">
                  <a16:creationId xmlns:a16="http://schemas.microsoft.com/office/drawing/2014/main" id="{93BE0B28-64D5-49E5-8A6A-CDD222E0AB35}"/>
                </a:ext>
              </a:extLst>
            </p:cNvPr>
            <p:cNvSpPr>
              <a:spLocks noChangeShapeType="1"/>
            </p:cNvSpPr>
            <p:nvPr/>
          </p:nvSpPr>
          <p:spPr bwMode="auto">
            <a:xfrm>
              <a:off x="90" y="0"/>
              <a:ext cx="227" cy="272"/>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968380" y="2890838"/>
            <a:ext cx="6123899"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void </a:t>
            </a:r>
            <a:r>
              <a:rPr lang="en-US" altLang="zh-CN" sz="2400" b="0" dirty="0" err="1"/>
              <a:t>destroyList</a:t>
            </a:r>
            <a:r>
              <a:rPr lang="en-US" altLang="zh-CN" sz="2400" b="0" dirty="0"/>
              <a:t>(LISTNODEPTR </a:t>
            </a:r>
            <a:r>
              <a:rPr lang="en-US" altLang="zh-CN" sz="2400" b="0" dirty="0" err="1"/>
              <a:t>headPtr</a:t>
            </a:r>
            <a:r>
              <a:rPr lang="en-US" altLang="zh-CN" sz="2400" b="0" dirty="0"/>
              <a:t>)</a:t>
            </a:r>
          </a:p>
          <a:p>
            <a:pPr eaLnBrk="1" hangingPunct="1">
              <a:buFontTx/>
              <a:buNone/>
            </a:pPr>
            <a:r>
              <a:rPr lang="en-US" altLang="zh-CN" sz="2400" b="0" dirty="0"/>
              <a:t>{</a:t>
            </a:r>
          </a:p>
          <a:p>
            <a:pPr eaLnBrk="1" hangingPunct="1">
              <a:buFontTx/>
              <a:buNone/>
            </a:pPr>
            <a:r>
              <a:rPr lang="en-US" altLang="zh-CN" sz="2400" b="0" dirty="0"/>
              <a:t>    LISTNODEPTR </a:t>
            </a:r>
            <a:r>
              <a:rPr lang="en-US" altLang="zh-CN" sz="2400" b="0" dirty="0" err="1"/>
              <a:t>tempPtr</a:t>
            </a:r>
            <a:r>
              <a:rPr lang="en-US" altLang="zh-CN" sz="2400" b="0" dirty="0"/>
              <a:t>;</a:t>
            </a:r>
          </a:p>
          <a:p>
            <a:pPr eaLnBrk="1" hangingPunct="1">
              <a:buFontTx/>
              <a:buNone/>
            </a:pPr>
            <a:r>
              <a:rPr lang="en-US" altLang="zh-CN" sz="2400" b="0" dirty="0"/>
              <a:t>    while ( </a:t>
            </a:r>
            <a:r>
              <a:rPr lang="en-US" altLang="zh-CN" sz="2400" b="0" dirty="0" err="1"/>
              <a:t>headPtr</a:t>
            </a:r>
            <a:r>
              <a:rPr lang="en-US" altLang="zh-CN" sz="2400" b="0" dirty="0"/>
              <a:t> != NULL ){</a:t>
            </a:r>
          </a:p>
          <a:p>
            <a:pPr eaLnBrk="1" hangingPunct="1">
              <a:buFontTx/>
              <a:buNone/>
            </a:pPr>
            <a:r>
              <a:rPr lang="en-US" altLang="zh-CN" sz="2400" b="0" dirty="0"/>
              <a:t>        </a:t>
            </a:r>
            <a:r>
              <a:rPr lang="en-US" altLang="zh-CN" sz="2400" b="0" dirty="0" err="1"/>
              <a:t>tempPtr</a:t>
            </a:r>
            <a:r>
              <a:rPr lang="en-US" altLang="zh-CN" sz="2400" b="0" dirty="0"/>
              <a:t> = </a:t>
            </a:r>
            <a:r>
              <a:rPr lang="en-US" altLang="zh-CN" sz="2400" b="0" dirty="0" err="1"/>
              <a:t>headPtr</a:t>
            </a:r>
            <a:r>
              <a:rPr lang="en-US" altLang="zh-CN" sz="2400" b="0" dirty="0"/>
              <a:t>;</a:t>
            </a:r>
          </a:p>
          <a:p>
            <a:pPr eaLnBrk="1" hangingPunct="1">
              <a:buFontTx/>
              <a:buNone/>
            </a:pPr>
            <a:r>
              <a:rPr lang="en-US" altLang="zh-CN" sz="2400" b="0" dirty="0"/>
              <a:t>        </a:t>
            </a:r>
            <a:r>
              <a:rPr lang="en-US" altLang="zh-CN" sz="2400" b="0" dirty="0" err="1"/>
              <a:t>headPtr</a:t>
            </a:r>
            <a:r>
              <a:rPr lang="en-US" altLang="zh-CN" sz="2400" b="0" dirty="0"/>
              <a:t> = </a:t>
            </a:r>
            <a:r>
              <a:rPr lang="en-US" altLang="zh-CN" sz="2400" b="0" dirty="0" err="1"/>
              <a:t>headPtr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free(</a:t>
            </a:r>
            <a:r>
              <a:rPr lang="en-US" altLang="zh-CN" sz="2400" b="0" dirty="0" err="1"/>
              <a:t>tempPtr</a:t>
            </a:r>
            <a:r>
              <a:rPr lang="en-US" altLang="zh-CN" sz="2400" b="0" dirty="0"/>
              <a:t>);</a:t>
            </a:r>
          </a:p>
          <a:p>
            <a:pPr eaLnBrk="1" hangingPunct="1">
              <a:buFontTx/>
              <a:buNone/>
            </a:pPr>
            <a:r>
              <a:rPr lang="en-US" altLang="zh-CN" sz="2400" b="0" dirty="0"/>
              <a:t>    }</a:t>
            </a:r>
          </a:p>
          <a:p>
            <a:pPr eaLnBrk="1" hangingPunct="1">
              <a:buFontTx/>
              <a:buNone/>
            </a:pPr>
            <a:r>
              <a:rPr lang="en-US" altLang="zh-CN" sz="2400" b="0" dirty="0"/>
              <a:t>}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918"/>
                                        </p:tgtEl>
                                        <p:attrNameLst>
                                          <p:attrName>style.visibility</p:attrName>
                                        </p:attrNameLst>
                                      </p:cBhvr>
                                      <p:to>
                                        <p:strVal val="visible"/>
                                      </p:to>
                                    </p:set>
                                    <p:animEffect transition="in" filter="dissolve">
                                      <p:cBhvr>
                                        <p:cTn id="7" dur="500"/>
                                        <p:tgtEl>
                                          <p:spTgt spid="37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37922"/>
                                        </p:tgtEl>
                                      </p:cBhvr>
                                    </p:animEffect>
                                    <p:set>
                                      <p:cBhvr>
                                        <p:cTn id="12" dur="1" fill="hold">
                                          <p:stCondLst>
                                            <p:cond delay="499"/>
                                          </p:stCondLst>
                                        </p:cTn>
                                        <p:tgtEl>
                                          <p:spTgt spid="3792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7920"/>
                                        </p:tgtEl>
                                        <p:attrNameLst>
                                          <p:attrName>style.visibility</p:attrName>
                                        </p:attrNameLst>
                                      </p:cBhvr>
                                      <p:to>
                                        <p:strVal val="visible"/>
                                      </p:to>
                                    </p:set>
                                    <p:animEffect transition="in" filter="dissolve">
                                      <p:cBhvr>
                                        <p:cTn id="17" dur="500"/>
                                        <p:tgtEl>
                                          <p:spTgt spid="379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7923"/>
                                        </p:tgtEl>
                                        <p:attrNameLst>
                                          <p:attrName>style.visibility</p:attrName>
                                        </p:attrNameLst>
                                      </p:cBhvr>
                                      <p:to>
                                        <p:strVal val="visible"/>
                                      </p:to>
                                    </p:set>
                                    <p:animEffect transition="in" filter="dissolve">
                                      <p:cBhvr>
                                        <p:cTn id="22" dur="500"/>
                                        <p:tgtEl>
                                          <p:spTgt spid="379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3791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7919"/>
                                        </p:tgtEl>
                                        <p:attrNameLst>
                                          <p:attrName>style.visibility</p:attrName>
                                        </p:attrNameLst>
                                      </p:cBhvr>
                                      <p:to>
                                        <p:strVal val="visible"/>
                                      </p:to>
                                    </p:set>
                                    <p:animEffect transition="in" filter="dissolve">
                                      <p:cBhvr>
                                        <p:cTn id="31" dur="500"/>
                                        <p:tgtEl>
                                          <p:spTgt spid="379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3792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7911"/>
                                        </p:tgtEl>
                                        <p:attrNameLst>
                                          <p:attrName>style.visibility</p:attrName>
                                        </p:attrNameLst>
                                      </p:cBhvr>
                                      <p:to>
                                        <p:strVal val="visible"/>
                                      </p:to>
                                    </p:set>
                                    <p:animEffect transition="in" filter="dissolve">
                                      <p:cBhvr>
                                        <p:cTn id="40" dur="500"/>
                                        <p:tgtEl>
                                          <p:spTgt spid="379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37926"/>
                                        </p:tgtEl>
                                        <p:attrNameLst>
                                          <p:attrName>style.visibility</p:attrName>
                                        </p:attrNameLst>
                                      </p:cBhvr>
                                      <p:to>
                                        <p:strVal val="visible"/>
                                      </p:to>
                                    </p:set>
                                    <p:animEffect transition="in" filter="dissolve">
                                      <p:cBhvr>
                                        <p:cTn id="45" dur="500"/>
                                        <p:tgtEl>
                                          <p:spTgt spid="379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37919"/>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7916"/>
                                        </p:tgtEl>
                                        <p:attrNameLst>
                                          <p:attrName>style.visibility</p:attrName>
                                        </p:attrNameLst>
                                      </p:cBhvr>
                                      <p:to>
                                        <p:strVal val="visible"/>
                                      </p:to>
                                    </p:set>
                                    <p:animEffect transition="in" filter="dissolve">
                                      <p:cBhvr>
                                        <p:cTn id="54" dur="500"/>
                                        <p:tgtEl>
                                          <p:spTgt spid="379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3791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37921"/>
                                        </p:tgtEl>
                                        <p:attrNameLst>
                                          <p:attrName>style.visibility</p:attrName>
                                        </p:attrNameLst>
                                      </p:cBhvr>
                                      <p:to>
                                        <p:strVal val="visible"/>
                                      </p:to>
                                    </p:set>
                                    <p:animEffect transition="in" filter="dissolve">
                                      <p:cBhvr>
                                        <p:cTn id="63" dur="500"/>
                                        <p:tgtEl>
                                          <p:spTgt spid="379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37929"/>
                                        </p:tgtEl>
                                        <p:attrNameLst>
                                          <p:attrName>style.visibility</p:attrName>
                                        </p:attrNameLst>
                                      </p:cBhvr>
                                      <p:to>
                                        <p:strVal val="visible"/>
                                      </p:to>
                                    </p:set>
                                    <p:animEffect transition="in" filter="dissolve">
                                      <p:cBhvr>
                                        <p:cTn id="68" dur="500"/>
                                        <p:tgtEl>
                                          <p:spTgt spid="37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ABEC8BAC-2E51-4C7E-8354-80F7201925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1AC6FFC-C31E-4BAE-B229-F0AB5A510D35}" type="slidenum">
              <a:rPr lang="en-US" altLang="zh-CN" sz="1400">
                <a:latin typeface="Times New Roman" panose="02020603050405020304" pitchFamily="18" charset="0"/>
              </a:rPr>
              <a:pPr algn="r" eaLnBrk="1" hangingPunct="1">
                <a:spcBef>
                  <a:spcPct val="50000"/>
                </a:spcBef>
                <a:buFontTx/>
                <a:buNone/>
              </a:pPr>
              <a:t>3</a:t>
            </a:fld>
            <a:endParaRPr lang="en-US" altLang="zh-CN" sz="1400">
              <a:latin typeface="Times New Roman" panose="02020603050405020304" pitchFamily="18" charset="0"/>
            </a:endParaRPr>
          </a:p>
        </p:txBody>
      </p:sp>
      <p:sp>
        <p:nvSpPr>
          <p:cNvPr id="15363" name="Rectangle 3">
            <a:extLst>
              <a:ext uri="{FF2B5EF4-FFF2-40B4-BE49-F238E27FC236}">
                <a16:creationId xmlns:a16="http://schemas.microsoft.com/office/drawing/2014/main" id="{0FD247AA-6B55-4932-AA68-1352EFEC0625}"/>
              </a:ext>
            </a:extLst>
          </p:cNvPr>
          <p:cNvSpPr>
            <a:spLocks noGrp="1" noChangeArrowheads="1"/>
          </p:cNvSpPr>
          <p:nvPr>
            <p:ph type="body" idx="4294967295"/>
          </p:nvPr>
        </p:nvSpPr>
        <p:spPr>
          <a:xfrm>
            <a:off x="685800" y="1263651"/>
            <a:ext cx="7772400" cy="4611688"/>
          </a:xfrm>
        </p:spPr>
        <p:txBody>
          <a:bodyPr/>
          <a:lstStyle/>
          <a:p>
            <a:pPr algn="just" eaLnBrk="1" hangingPunct="1">
              <a:lnSpc>
                <a:spcPct val="90000"/>
              </a:lnSpc>
              <a:buFontTx/>
              <a:buNone/>
            </a:pPr>
            <a:r>
              <a:rPr lang="zh-CN" altLang="en-US" sz="2400" b="1" dirty="0"/>
              <a:t>对链表的基本操作有：创建链表、检索（查找）节点、插入、删除节点和修改节点等。</a:t>
            </a:r>
          </a:p>
          <a:p>
            <a:pPr algn="just" eaLnBrk="1" hangingPunct="1">
              <a:lnSpc>
                <a:spcPct val="90000"/>
              </a:lnSpc>
              <a:buFontTx/>
              <a:buNone/>
            </a:pPr>
            <a:r>
              <a:rPr lang="zh-CN" altLang="en-US" sz="2400" b="1" dirty="0"/>
              <a:t>（</a:t>
            </a:r>
            <a:r>
              <a:rPr lang="en-US" altLang="zh-CN" sz="2400" b="1" dirty="0"/>
              <a:t>1</a:t>
            </a:r>
            <a:r>
              <a:rPr lang="zh-CN" altLang="en-US" sz="2400" b="1" dirty="0"/>
              <a:t>）链表的创建其实是一系列插入节点操作组成，时间跨度有长有短。所以我们可以设计适应各种情况的插入节点操作函数来实现创建功能。</a:t>
            </a:r>
            <a:endParaRPr lang="en-US" altLang="zh-CN" sz="2400" b="1" dirty="0"/>
          </a:p>
          <a:p>
            <a:pPr algn="just" eaLnBrk="1" hangingPunct="1">
              <a:lnSpc>
                <a:spcPct val="90000"/>
              </a:lnSpc>
              <a:buFontTx/>
              <a:buNone/>
            </a:pPr>
            <a:r>
              <a:rPr lang="zh-CN" altLang="en-US" sz="2400" b="1" dirty="0"/>
              <a:t>（</a:t>
            </a:r>
            <a:r>
              <a:rPr lang="en-US" altLang="zh-CN" sz="2400" b="1" dirty="0"/>
              <a:t>2</a:t>
            </a:r>
            <a:r>
              <a:rPr lang="zh-CN" altLang="en-US" sz="2400" b="1" dirty="0"/>
              <a:t>）如果用链表实现一个先进先出的队列，我们需要将每个新节点插入到链表尾部，简称尾插。</a:t>
            </a:r>
            <a:endParaRPr lang="en-US" altLang="zh-CN" sz="2400" b="1" dirty="0"/>
          </a:p>
          <a:p>
            <a:pPr algn="just" eaLnBrk="1" hangingPunct="1">
              <a:lnSpc>
                <a:spcPct val="90000"/>
              </a:lnSpc>
              <a:buNone/>
            </a:pPr>
            <a:r>
              <a:rPr lang="zh-CN" altLang="en-US" sz="2400" b="1" dirty="0"/>
              <a:t>（</a:t>
            </a:r>
            <a:r>
              <a:rPr lang="en-US" altLang="zh-CN" sz="2400" b="1" dirty="0"/>
              <a:t>3</a:t>
            </a:r>
            <a:r>
              <a:rPr lang="zh-CN" altLang="en-US" sz="2400" b="1" dirty="0"/>
              <a:t>）如果用链表实现一个后进先出的栈，我们需要将每个新节点插入到链表头部，简称头插。</a:t>
            </a:r>
            <a:endParaRPr lang="en-US" altLang="zh-CN" sz="2400" b="1" dirty="0"/>
          </a:p>
          <a:p>
            <a:pPr algn="just" eaLnBrk="1" hangingPunct="1">
              <a:lnSpc>
                <a:spcPct val="90000"/>
              </a:lnSpc>
              <a:buNone/>
            </a:pPr>
            <a:r>
              <a:rPr lang="zh-CN" altLang="en-US" sz="2400" b="1" dirty="0"/>
              <a:t>（</a:t>
            </a:r>
            <a:r>
              <a:rPr lang="en-US" altLang="zh-CN" sz="2400" b="1" dirty="0"/>
              <a:t>4</a:t>
            </a:r>
            <a:r>
              <a:rPr lang="zh-CN" altLang="en-US" sz="2400" b="1" dirty="0"/>
              <a:t>）如果用链表实现一个按元素值排序的线性表，我们需要遍历链表，找到第一个大于新节点数据值的节点，插入到其和前驱节点之间，简称有序插。</a:t>
            </a:r>
            <a:endParaRPr lang="en-US" altLang="zh-CN" sz="2400" b="1" dirty="0"/>
          </a:p>
          <a:p>
            <a:pPr algn="just" eaLnBrk="1" hangingPunct="1">
              <a:lnSpc>
                <a:spcPct val="90000"/>
              </a:lnSpc>
              <a:buNone/>
            </a:pPr>
            <a:endParaRPr lang="en-US" altLang="zh-CN" sz="2400" b="1" dirty="0"/>
          </a:p>
          <a:p>
            <a:pPr algn="just" eaLnBrk="1" hangingPunct="1">
              <a:lnSpc>
                <a:spcPct val="90000"/>
              </a:lnSpc>
              <a:buFontTx/>
              <a:buNone/>
            </a:pPr>
            <a:r>
              <a:rPr lang="zh-CN" altLang="en-US" sz="2400" b="1" dirty="0"/>
              <a:t>：头插、尾插、按排序插。</a:t>
            </a:r>
            <a:endParaRPr lang="en-US" altLang="zh-CN" sz="2400" b="1" dirty="0"/>
          </a:p>
          <a:p>
            <a:pPr marL="0" indent="0" algn="just" eaLnBrk="1" hangingPunct="1">
              <a:lnSpc>
                <a:spcPct val="90000"/>
              </a:lnSpc>
              <a:buNone/>
            </a:pPr>
            <a:endParaRPr lang="zh-CN" altLang="en-US" sz="2400" b="1" dirty="0"/>
          </a:p>
        </p:txBody>
      </p:sp>
      <p:sp>
        <p:nvSpPr>
          <p:cNvPr id="15364" name="Rectangle 4">
            <a:extLst>
              <a:ext uri="{FF2B5EF4-FFF2-40B4-BE49-F238E27FC236}">
                <a16:creationId xmlns:a16="http://schemas.microsoft.com/office/drawing/2014/main" id="{92249973-464F-4561-8B83-ABEAAE117318}"/>
              </a:ext>
            </a:extLst>
          </p:cNvPr>
          <p:cNvSpPr>
            <a:spLocks noGrp="1" noChangeArrowheads="1"/>
          </p:cNvSpPr>
          <p:nvPr>
            <p:ph type="title" idx="4294967295"/>
          </p:nvPr>
        </p:nvSpPr>
        <p:spPr>
          <a:xfrm>
            <a:off x="1263650" y="404813"/>
            <a:ext cx="7412038" cy="720725"/>
          </a:xfrm>
        </p:spPr>
        <p:txBody>
          <a:bodyPr/>
          <a:lstStyle/>
          <a:p>
            <a:pPr eaLnBrk="1" hangingPunct="1"/>
            <a:r>
              <a:rPr lang="en-US" altLang="zh-CN" b="1" dirty="0">
                <a:latin typeface="微软雅黑" panose="020B0503020204020204" pitchFamily="34" charset="-122"/>
                <a:ea typeface="微软雅黑" panose="020B0503020204020204" pitchFamily="34" charset="-122"/>
              </a:rPr>
              <a:t>12.4.3 </a:t>
            </a:r>
            <a:r>
              <a:rPr lang="zh-CN" altLang="en-US" b="1" dirty="0">
                <a:latin typeface="微软雅黑" panose="020B0503020204020204" pitchFamily="34" charset="-122"/>
                <a:ea typeface="微软雅黑" panose="020B0503020204020204" pitchFamily="34" charset="-122"/>
              </a:rPr>
              <a:t>链表基本操作</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F0D5B9F-5F56-4F8E-8AC5-2B8BFDADFD7A}"/>
              </a:ext>
            </a:extLst>
          </p:cNvPr>
          <p:cNvSpPr txBox="1"/>
          <p:nvPr/>
        </p:nvSpPr>
        <p:spPr>
          <a:xfrm>
            <a:off x="250825" y="5900738"/>
            <a:ext cx="8785225" cy="4619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t>链表的基本操作是共性（通用）操作，我们可以设计函数供调用</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30</a:t>
            </a:fld>
            <a:endParaRPr lang="en-US" altLang="zh-CN" sz="1400">
              <a:latin typeface="Times New Roman" panose="02020603050405020304" pitchFamily="18" charset="0"/>
            </a:endParaRPr>
          </a:p>
        </p:txBody>
      </p:sp>
      <p:sp>
        <p:nvSpPr>
          <p:cNvPr id="29699" name="Rectangle 2">
            <a:extLst>
              <a:ext uri="{FF2B5EF4-FFF2-40B4-BE49-F238E27FC236}">
                <a16:creationId xmlns:a16="http://schemas.microsoft.com/office/drawing/2014/main" id="{3228BFD4-5A82-486D-98C4-699D08C40CDD}"/>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基本操作</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－判断空链表</a:t>
            </a:r>
          </a:p>
        </p:txBody>
      </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467544" y="1268760"/>
            <a:ext cx="8371656"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a:t>
            </a:r>
            <a:r>
              <a:rPr lang="zh-CN" altLang="en-US" sz="2400" b="0" dirty="0"/>
              <a:t>如果链表为空，返回</a:t>
            </a:r>
            <a:r>
              <a:rPr lang="en-US" altLang="zh-CN" sz="2400" b="0" dirty="0"/>
              <a:t>1</a:t>
            </a:r>
            <a:r>
              <a:rPr lang="zh-CN" altLang="en-US" sz="2400" b="0" dirty="0"/>
              <a:t>，否则返回</a:t>
            </a:r>
            <a:r>
              <a:rPr lang="en-US" altLang="zh-CN" sz="2400" b="0" dirty="0"/>
              <a:t>0*/</a:t>
            </a:r>
          </a:p>
          <a:p>
            <a:pPr eaLnBrk="1" hangingPunct="1">
              <a:buFontTx/>
              <a:buNone/>
            </a:pPr>
            <a:r>
              <a:rPr lang="en-US" altLang="zh-CN" sz="2400" b="0" dirty="0"/>
              <a:t>int </a:t>
            </a:r>
            <a:r>
              <a:rPr lang="en-US" altLang="zh-CN" sz="2400" b="0" dirty="0" err="1"/>
              <a:t>isEmpty</a:t>
            </a:r>
            <a:r>
              <a:rPr lang="en-US" altLang="zh-CN" sz="2400" b="0" dirty="0"/>
              <a:t> (LISTNODEPTR </a:t>
            </a:r>
            <a:r>
              <a:rPr lang="en-US" altLang="zh-CN" sz="2400" b="0" dirty="0" err="1"/>
              <a:t>headPtr</a:t>
            </a:r>
            <a:r>
              <a:rPr lang="en-US" altLang="zh-CN" sz="2400" b="0" dirty="0"/>
              <a:t>){</a:t>
            </a:r>
          </a:p>
          <a:p>
            <a:pPr eaLnBrk="1" hangingPunct="1">
              <a:buFontTx/>
              <a:buNone/>
            </a:pPr>
            <a:r>
              <a:rPr lang="en-US" altLang="zh-CN" sz="2400" b="0" dirty="0"/>
              <a:t>	return (</a:t>
            </a:r>
            <a:r>
              <a:rPr lang="en-US" altLang="zh-CN" sz="2400" b="0" dirty="0" err="1"/>
              <a:t>headPtr</a:t>
            </a:r>
            <a:r>
              <a:rPr lang="en-US" altLang="zh-CN" sz="2400" b="0" dirty="0"/>
              <a:t>-&gt;</a:t>
            </a:r>
            <a:r>
              <a:rPr lang="en-US" altLang="zh-CN" sz="2400" b="0" dirty="0" err="1"/>
              <a:t>nextPtr</a:t>
            </a:r>
            <a:r>
              <a:rPr lang="en-US" altLang="zh-CN" sz="2400" b="0" dirty="0"/>
              <a:t> == NULL);</a:t>
            </a:r>
          </a:p>
          <a:p>
            <a:pPr eaLnBrk="1" hangingPunct="1">
              <a:buFontTx/>
              <a:buNone/>
            </a:pPr>
            <a:r>
              <a:rPr lang="en-US" altLang="zh-CN" sz="2400" b="0" dirty="0"/>
              <a:t>}</a:t>
            </a:r>
          </a:p>
        </p:txBody>
      </p:sp>
    </p:spTree>
    <p:extLst>
      <p:ext uri="{BB962C8B-B14F-4D97-AF65-F5344CB8AC3E}">
        <p14:creationId xmlns:p14="http://schemas.microsoft.com/office/powerpoint/2010/main" val="13713057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31</a:t>
            </a:fld>
            <a:endParaRPr lang="en-US" altLang="zh-CN" sz="1400">
              <a:latin typeface="Times New Roman" panose="02020603050405020304" pitchFamily="18" charset="0"/>
            </a:endParaRPr>
          </a:p>
        </p:txBody>
      </p:sp>
      <p:sp>
        <p:nvSpPr>
          <p:cNvPr id="29699" name="Rectangle 2">
            <a:extLst>
              <a:ext uri="{FF2B5EF4-FFF2-40B4-BE49-F238E27FC236}">
                <a16:creationId xmlns:a16="http://schemas.microsoft.com/office/drawing/2014/main" id="{3228BFD4-5A82-486D-98C4-699D08C40CDD}"/>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基本操作</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－链表长度</a:t>
            </a:r>
          </a:p>
        </p:txBody>
      </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467544" y="1196752"/>
            <a:ext cx="8371656"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a:t>
            </a:r>
            <a:r>
              <a:rPr lang="zh-CN" altLang="en-US" sz="2400" b="0" dirty="0"/>
              <a:t>计算链表有效节点数并返回</a:t>
            </a:r>
            <a:r>
              <a:rPr lang="en-US" altLang="zh-CN" sz="2400" b="0" dirty="0"/>
              <a:t>*/</a:t>
            </a:r>
          </a:p>
          <a:p>
            <a:pPr eaLnBrk="1" hangingPunct="1">
              <a:buFontTx/>
              <a:buNone/>
            </a:pPr>
            <a:r>
              <a:rPr lang="en-US" altLang="zh-CN" sz="2400" b="0" dirty="0"/>
              <a:t>int </a:t>
            </a:r>
            <a:r>
              <a:rPr lang="en-US" altLang="zh-CN" sz="2400" b="0" dirty="0" err="1"/>
              <a:t>getSize</a:t>
            </a:r>
            <a:r>
              <a:rPr lang="en-US" altLang="zh-CN" sz="2400" b="0" dirty="0"/>
              <a:t> (LISTNODEPTR </a:t>
            </a:r>
            <a:r>
              <a:rPr lang="en-US" altLang="zh-CN" sz="2400" b="0" dirty="0" err="1"/>
              <a:t>currentPtr</a:t>
            </a:r>
            <a:r>
              <a:rPr lang="en-US" altLang="zh-CN" sz="2400" b="0" dirty="0"/>
              <a:t>){</a:t>
            </a:r>
          </a:p>
          <a:p>
            <a:pPr eaLnBrk="1" hangingPunct="1">
              <a:buFontTx/>
              <a:buNone/>
            </a:pPr>
            <a:r>
              <a:rPr lang="en-US" altLang="zh-CN" sz="2400" b="0" dirty="0"/>
              <a:t>	int num=-1;/</a:t>
            </a:r>
            <a:r>
              <a:rPr lang="zh-CN" altLang="en-US" sz="2400" b="0" dirty="0"/>
              <a:t>*</a:t>
            </a:r>
            <a:r>
              <a:rPr lang="en-US" altLang="zh-CN" sz="2400" b="0" dirty="0"/>
              <a:t>-1</a:t>
            </a:r>
            <a:r>
              <a:rPr lang="zh-CN" altLang="en-US" sz="2400" b="0" dirty="0"/>
              <a:t>的初始值是为了抵消空节点的计数*</a:t>
            </a:r>
            <a:r>
              <a:rPr lang="en-US" altLang="zh-CN" sz="2400" b="0" dirty="0"/>
              <a:t>/</a:t>
            </a:r>
          </a:p>
          <a:p>
            <a:pPr eaLnBrk="1" hangingPunct="1">
              <a:buFontTx/>
              <a:buNone/>
            </a:pPr>
            <a:r>
              <a:rPr lang="en-US" altLang="zh-CN" sz="2400" b="0" dirty="0"/>
              <a:t>	while(</a:t>
            </a:r>
            <a:r>
              <a:rPr lang="en-US" altLang="zh-CN" sz="2400" b="0" dirty="0" err="1"/>
              <a:t>currentPtr</a:t>
            </a:r>
            <a:r>
              <a:rPr lang="en-US" altLang="zh-CN" sz="2400" b="0" dirty="0"/>
              <a:t>!=NULL){</a:t>
            </a:r>
          </a:p>
          <a:p>
            <a:pPr eaLnBrk="1" hangingPunct="1">
              <a:buFontTx/>
              <a:buNone/>
            </a:pPr>
            <a:r>
              <a:rPr lang="en-US" altLang="zh-CN" sz="2400" b="0" dirty="0"/>
              <a:t>		num++;</a:t>
            </a:r>
          </a:p>
          <a:p>
            <a:pPr eaLnBrk="1" hangingPunct="1">
              <a:buFontTx/>
              <a:buNone/>
            </a:pPr>
            <a:r>
              <a:rPr lang="en-US" altLang="zh-CN" sz="2400" b="0" dirty="0"/>
              <a:t>		</a:t>
            </a:r>
            <a:r>
              <a:rPr lang="en-US" altLang="zh-CN" sz="2400" b="0" dirty="0" err="1"/>
              <a:t>currentPtr</a:t>
            </a:r>
            <a:r>
              <a:rPr lang="en-US" altLang="zh-CN" sz="2400" b="0" dirty="0"/>
              <a:t>=</a:t>
            </a:r>
            <a:r>
              <a:rPr lang="en-US" altLang="zh-CN" sz="2400" b="0" dirty="0" err="1"/>
              <a:t>currentPtr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 </a:t>
            </a:r>
          </a:p>
          <a:p>
            <a:pPr eaLnBrk="1" hangingPunct="1">
              <a:buFontTx/>
              <a:buNone/>
            </a:pPr>
            <a:r>
              <a:rPr lang="en-US" altLang="zh-CN" sz="2400" b="0" dirty="0"/>
              <a:t>	return (num);</a:t>
            </a:r>
          </a:p>
          <a:p>
            <a:pPr eaLnBrk="1" hangingPunct="1">
              <a:buFontTx/>
              <a:buNone/>
            </a:pPr>
            <a:r>
              <a:rPr lang="en-US" altLang="zh-CN" sz="2400" b="0" dirty="0"/>
              <a:t>}</a:t>
            </a:r>
          </a:p>
        </p:txBody>
      </p:sp>
    </p:spTree>
    <p:extLst>
      <p:ext uri="{BB962C8B-B14F-4D97-AF65-F5344CB8AC3E}">
        <p14:creationId xmlns:p14="http://schemas.microsoft.com/office/powerpoint/2010/main" val="31946020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32</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96081" y="1268760"/>
            <a:ext cx="8351837" cy="83099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链表的尾节点处于动态变化中，插入和删除函数会涉及尾节点变化，但有些函数没有修正主程序的尾指针；</a:t>
            </a:r>
            <a:endParaRPr lang="en-US" altLang="zh-CN" dirty="0"/>
          </a:p>
        </p:txBody>
      </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修正尾指针</a:t>
            </a:r>
          </a:p>
        </p:txBody>
      </p:sp>
      <p:sp>
        <p:nvSpPr>
          <p:cNvPr id="43" name="Rectangle 4">
            <a:extLst>
              <a:ext uri="{FF2B5EF4-FFF2-40B4-BE49-F238E27FC236}">
                <a16:creationId xmlns:a16="http://schemas.microsoft.com/office/drawing/2014/main" id="{3854CFDA-94D8-4C97-9464-B8CDDA1BCEEF}"/>
              </a:ext>
            </a:extLst>
          </p:cNvPr>
          <p:cNvSpPr txBox="1">
            <a:spLocks noChangeArrowheads="1"/>
          </p:cNvSpPr>
          <p:nvPr/>
        </p:nvSpPr>
        <p:spPr bwMode="auto">
          <a:xfrm>
            <a:off x="467544" y="2060848"/>
            <a:ext cx="8371656"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a:t>
            </a:r>
            <a:r>
              <a:rPr lang="zh-CN" altLang="en-US" sz="2400" b="0" dirty="0"/>
              <a:t>查找链表的尾节点，并返回指向尾节点的尾指针*</a:t>
            </a:r>
            <a:r>
              <a:rPr lang="en-US" altLang="zh-CN" sz="2400" b="0" dirty="0"/>
              <a:t>/</a:t>
            </a:r>
          </a:p>
          <a:p>
            <a:pPr eaLnBrk="1" hangingPunct="1">
              <a:buFontTx/>
              <a:buNone/>
            </a:pPr>
            <a:r>
              <a:rPr lang="en-US" altLang="zh-CN" sz="2400" b="0" dirty="0"/>
              <a:t>LISTNODEPTR </a:t>
            </a:r>
            <a:r>
              <a:rPr lang="en-US" altLang="zh-CN" sz="2400" b="0" dirty="0" err="1"/>
              <a:t>getLast</a:t>
            </a:r>
            <a:r>
              <a:rPr lang="en-US" altLang="zh-CN" sz="2400" b="0" dirty="0"/>
              <a:t>(LISTNODEPTR </a:t>
            </a:r>
            <a:r>
              <a:rPr lang="en-US" altLang="zh-CN" sz="2400" b="0" dirty="0" err="1"/>
              <a:t>headPtr</a:t>
            </a:r>
            <a:r>
              <a:rPr lang="en-US" altLang="zh-CN" sz="2400" b="0" dirty="0"/>
              <a:t>){</a:t>
            </a:r>
          </a:p>
          <a:p>
            <a:pPr eaLnBrk="1" hangingPunct="1">
              <a:buFontTx/>
              <a:buNone/>
            </a:pPr>
            <a:r>
              <a:rPr lang="en-US" altLang="zh-CN" sz="2400" b="0" dirty="0"/>
              <a:t>	LISTNODEPTR </a:t>
            </a:r>
            <a:r>
              <a:rPr lang="en-US" altLang="zh-CN" sz="2400" b="0" dirty="0" err="1"/>
              <a:t>currentPtr,previousPtr</a:t>
            </a:r>
            <a:r>
              <a:rPr lang="en-US" altLang="zh-CN" sz="2400" b="0" dirty="0"/>
              <a:t>;</a:t>
            </a:r>
          </a:p>
          <a:p>
            <a:pPr eaLnBrk="1" hangingPunct="1">
              <a:buFontTx/>
              <a:buNone/>
            </a:pPr>
            <a:r>
              <a:rPr lang="en-US" altLang="zh-CN" sz="2400" b="0" dirty="0"/>
              <a:t>	</a:t>
            </a:r>
            <a:r>
              <a:rPr lang="en-US" altLang="zh-CN" sz="2400" b="0" dirty="0" err="1"/>
              <a:t>previousPtr</a:t>
            </a:r>
            <a:r>
              <a:rPr lang="en-US" altLang="zh-CN" sz="2400" b="0" dirty="0"/>
              <a:t>=</a:t>
            </a:r>
            <a:r>
              <a:rPr lang="en-US" altLang="zh-CN" sz="2400" b="0" dirty="0" err="1"/>
              <a:t>headPtr</a:t>
            </a:r>
            <a:r>
              <a:rPr lang="en-US" altLang="zh-CN" sz="2400" b="0" dirty="0"/>
              <a:t>; </a:t>
            </a:r>
          </a:p>
          <a:p>
            <a:pPr eaLnBrk="1" hangingPunct="1">
              <a:buFontTx/>
              <a:buNone/>
            </a:pPr>
            <a:r>
              <a:rPr lang="en-US" altLang="zh-CN" sz="2400" b="0" dirty="0"/>
              <a:t>    </a:t>
            </a:r>
            <a:r>
              <a:rPr lang="en-US" altLang="zh-CN" sz="2400" b="0" dirty="0" err="1"/>
              <a:t>currentPtr</a:t>
            </a:r>
            <a:r>
              <a:rPr lang="en-US" altLang="zh-CN" sz="2400" b="0" dirty="0"/>
              <a:t>=</a:t>
            </a:r>
            <a:r>
              <a:rPr lang="en-US" altLang="zh-CN" sz="2400" b="0" dirty="0" err="1"/>
              <a:t>headPtr</a:t>
            </a:r>
            <a:r>
              <a:rPr lang="en-US" altLang="zh-CN" sz="2400" b="0" dirty="0"/>
              <a:t>-&gt;</a:t>
            </a:r>
            <a:r>
              <a:rPr lang="en-US" altLang="zh-CN" sz="2400" b="0" dirty="0" err="1"/>
              <a:t>nextPtr</a:t>
            </a:r>
            <a:r>
              <a:rPr lang="en-US" altLang="zh-CN" sz="2400" b="0" dirty="0"/>
              <a:t>; /*</a:t>
            </a:r>
            <a:r>
              <a:rPr lang="zh-CN" altLang="en-US" sz="2400" b="0" dirty="0"/>
              <a:t>跳过空节点*</a:t>
            </a:r>
            <a:r>
              <a:rPr lang="en-US" altLang="zh-CN" sz="2400" b="0" dirty="0"/>
              <a:t>/</a:t>
            </a:r>
          </a:p>
          <a:p>
            <a:pPr eaLnBrk="1" hangingPunct="1">
              <a:buFontTx/>
              <a:buNone/>
            </a:pPr>
            <a:r>
              <a:rPr lang="en-US" altLang="zh-CN" sz="2400" b="0" dirty="0"/>
              <a:t>   	while(</a:t>
            </a:r>
            <a:r>
              <a:rPr lang="en-US" altLang="zh-CN" sz="2400" b="0" dirty="0" err="1"/>
              <a:t>currentPtr</a:t>
            </a:r>
            <a:r>
              <a:rPr lang="en-US" altLang="zh-CN" sz="2400" b="0" dirty="0"/>
              <a:t>!=NULL){</a:t>
            </a:r>
          </a:p>
          <a:p>
            <a:pPr eaLnBrk="1" hangingPunct="1">
              <a:buFontTx/>
              <a:buNone/>
            </a:pPr>
            <a:r>
              <a:rPr lang="en-US" altLang="zh-CN" sz="2400" b="0" dirty="0"/>
              <a:t>   		</a:t>
            </a:r>
            <a:r>
              <a:rPr lang="en-US" altLang="zh-CN" sz="2400" b="0" dirty="0" err="1"/>
              <a:t>previousPtr</a:t>
            </a:r>
            <a:r>
              <a:rPr lang="en-US" altLang="zh-CN" sz="2400" b="0" dirty="0"/>
              <a:t> = </a:t>
            </a:r>
            <a:r>
              <a:rPr lang="en-US" altLang="zh-CN" sz="2400" b="0" dirty="0" err="1"/>
              <a:t>currentPtr</a:t>
            </a:r>
            <a:r>
              <a:rPr lang="en-US" altLang="zh-CN" sz="2400" b="0" dirty="0"/>
              <a:t>;</a:t>
            </a:r>
          </a:p>
          <a:p>
            <a:pPr eaLnBrk="1" hangingPunct="1">
              <a:buFontTx/>
              <a:buNone/>
            </a:pPr>
            <a:r>
              <a:rPr lang="en-US" altLang="zh-CN" sz="2400" b="0" dirty="0"/>
              <a:t>        </a:t>
            </a:r>
            <a:r>
              <a:rPr lang="en-US" altLang="zh-CN" sz="2400" b="0" dirty="0" err="1"/>
              <a:t>currentPtr</a:t>
            </a:r>
            <a:r>
              <a:rPr lang="en-US" altLang="zh-CN" sz="2400" b="0" dirty="0"/>
              <a:t> = </a:t>
            </a:r>
            <a:r>
              <a:rPr lang="en-US" altLang="zh-CN" sz="2400" b="0" dirty="0" err="1"/>
              <a:t>currentPtr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 </a:t>
            </a:r>
          </a:p>
          <a:p>
            <a:pPr eaLnBrk="1" hangingPunct="1">
              <a:buFontTx/>
              <a:buNone/>
            </a:pPr>
            <a:r>
              <a:rPr lang="en-US" altLang="zh-CN" sz="2400" b="0" dirty="0"/>
              <a:t>    return </a:t>
            </a:r>
            <a:r>
              <a:rPr lang="en-US" altLang="zh-CN" sz="2400" b="0" dirty="0" err="1"/>
              <a:t>previousPtr</a:t>
            </a:r>
            <a:r>
              <a:rPr lang="en-US" altLang="zh-CN" sz="2400" b="0" dirty="0"/>
              <a:t>;   </a:t>
            </a:r>
          </a:p>
          <a:p>
            <a:pPr eaLnBrk="1" hangingPunct="1">
              <a:buFontTx/>
              <a:buNone/>
            </a:pPr>
            <a:r>
              <a:rPr lang="en-US" altLang="zh-CN" sz="2400" b="0" dirty="0"/>
              <a:t>} </a:t>
            </a:r>
          </a:p>
        </p:txBody>
      </p:sp>
    </p:spTree>
    <p:extLst>
      <p:ext uri="{BB962C8B-B14F-4D97-AF65-F5344CB8AC3E}">
        <p14:creationId xmlns:p14="http://schemas.microsoft.com/office/powerpoint/2010/main" val="15003985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58354000-9EFE-4D45-AD1A-AD5D8C40C6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73734B8-C4B1-43CD-8780-B34465DE6833}" type="slidenum">
              <a:rPr lang="en-US" altLang="zh-CN" sz="1400">
                <a:latin typeface="Times New Roman" panose="02020603050405020304" pitchFamily="18" charset="0"/>
              </a:rPr>
              <a:pPr algn="r" eaLnBrk="1" hangingPunct="1">
                <a:spcBef>
                  <a:spcPct val="50000"/>
                </a:spcBef>
                <a:buFontTx/>
                <a:buNone/>
              </a:pPr>
              <a:t>33</a:t>
            </a:fld>
            <a:endParaRPr lang="en-US" altLang="zh-CN" sz="1400">
              <a:latin typeface="Times New Roman" panose="02020603050405020304" pitchFamily="18" charset="0"/>
            </a:endParaRPr>
          </a:p>
        </p:txBody>
      </p:sp>
      <p:sp>
        <p:nvSpPr>
          <p:cNvPr id="31747" name="Rectangle 2">
            <a:extLst>
              <a:ext uri="{FF2B5EF4-FFF2-40B4-BE49-F238E27FC236}">
                <a16:creationId xmlns:a16="http://schemas.microsoft.com/office/drawing/2014/main" id="{45172D3D-8FCE-4F07-A9E1-79CBCA06D2AD}"/>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基本操作</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－链表节点的检索</a:t>
            </a:r>
          </a:p>
        </p:txBody>
      </p:sp>
      <p:sp>
        <p:nvSpPr>
          <p:cNvPr id="31748" name="Rectangle 5">
            <a:extLst>
              <a:ext uri="{FF2B5EF4-FFF2-40B4-BE49-F238E27FC236}">
                <a16:creationId xmlns:a16="http://schemas.microsoft.com/office/drawing/2014/main" id="{F22B97BB-337A-477C-9A75-15BF87DE6C58}"/>
              </a:ext>
            </a:extLst>
          </p:cNvPr>
          <p:cNvSpPr>
            <a:spLocks noChangeArrowheads="1"/>
          </p:cNvSpPr>
          <p:nvPr/>
        </p:nvSpPr>
        <p:spPr bwMode="auto">
          <a:xfrm>
            <a:off x="685800" y="1319213"/>
            <a:ext cx="813435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zh-CN">
              <a:latin typeface="Times New Roman" panose="02020603050405020304" pitchFamily="18" charset="0"/>
            </a:endParaRPr>
          </a:p>
        </p:txBody>
      </p:sp>
      <p:grpSp>
        <p:nvGrpSpPr>
          <p:cNvPr id="31749" name="Group 6">
            <a:extLst>
              <a:ext uri="{FF2B5EF4-FFF2-40B4-BE49-F238E27FC236}">
                <a16:creationId xmlns:a16="http://schemas.microsoft.com/office/drawing/2014/main" id="{26DF8C09-6377-46F6-BA35-1A9CF27A4E7B}"/>
              </a:ext>
            </a:extLst>
          </p:cNvPr>
          <p:cNvGrpSpPr>
            <a:grpSpLocks/>
          </p:cNvGrpSpPr>
          <p:nvPr/>
        </p:nvGrpSpPr>
        <p:grpSpPr bwMode="auto">
          <a:xfrm>
            <a:off x="2425700" y="2625725"/>
            <a:ext cx="990600" cy="466725"/>
            <a:chOff x="0" y="0"/>
            <a:chExt cx="624" cy="294"/>
          </a:xfrm>
        </p:grpSpPr>
        <p:sp>
          <p:nvSpPr>
            <p:cNvPr id="31781" name="Text Box 7">
              <a:extLst>
                <a:ext uri="{FF2B5EF4-FFF2-40B4-BE49-F238E27FC236}">
                  <a16:creationId xmlns:a16="http://schemas.microsoft.com/office/drawing/2014/main" id="{8DE6C96B-647F-4E98-88CB-42FA41436CE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31782" name="Line 8">
              <a:extLst>
                <a:ext uri="{FF2B5EF4-FFF2-40B4-BE49-F238E27FC236}">
                  <a16:creationId xmlns:a16="http://schemas.microsoft.com/office/drawing/2014/main" id="{4DD7CBDA-C18F-4194-A491-AE87EB5B3FC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0" name="Group 9">
            <a:extLst>
              <a:ext uri="{FF2B5EF4-FFF2-40B4-BE49-F238E27FC236}">
                <a16:creationId xmlns:a16="http://schemas.microsoft.com/office/drawing/2014/main" id="{3D749C4E-5D05-4CF5-A228-E0D50F5C1B39}"/>
              </a:ext>
            </a:extLst>
          </p:cNvPr>
          <p:cNvGrpSpPr>
            <a:grpSpLocks/>
          </p:cNvGrpSpPr>
          <p:nvPr/>
        </p:nvGrpSpPr>
        <p:grpSpPr bwMode="auto">
          <a:xfrm>
            <a:off x="4025900" y="2625725"/>
            <a:ext cx="990600" cy="466725"/>
            <a:chOff x="0" y="0"/>
            <a:chExt cx="624" cy="294"/>
          </a:xfrm>
        </p:grpSpPr>
        <p:sp>
          <p:nvSpPr>
            <p:cNvPr id="31779" name="Text Box 10">
              <a:extLst>
                <a:ext uri="{FF2B5EF4-FFF2-40B4-BE49-F238E27FC236}">
                  <a16:creationId xmlns:a16="http://schemas.microsoft.com/office/drawing/2014/main" id="{17A2DB52-545A-47AA-8AE4-9EE22FCF412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1780" name="Line 11">
              <a:extLst>
                <a:ext uri="{FF2B5EF4-FFF2-40B4-BE49-F238E27FC236}">
                  <a16:creationId xmlns:a16="http://schemas.microsoft.com/office/drawing/2014/main" id="{5CD13764-6F20-48DA-90A2-B4DB9D950B2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1" name="Group 12">
            <a:extLst>
              <a:ext uri="{FF2B5EF4-FFF2-40B4-BE49-F238E27FC236}">
                <a16:creationId xmlns:a16="http://schemas.microsoft.com/office/drawing/2014/main" id="{DCDAD702-6740-4169-9758-19BF7C79AD7C}"/>
              </a:ext>
            </a:extLst>
          </p:cNvPr>
          <p:cNvGrpSpPr>
            <a:grpSpLocks/>
          </p:cNvGrpSpPr>
          <p:nvPr/>
        </p:nvGrpSpPr>
        <p:grpSpPr bwMode="auto">
          <a:xfrm>
            <a:off x="7237413" y="2625725"/>
            <a:ext cx="990600" cy="466725"/>
            <a:chOff x="0" y="0"/>
            <a:chExt cx="624" cy="294"/>
          </a:xfrm>
        </p:grpSpPr>
        <p:sp>
          <p:nvSpPr>
            <p:cNvPr id="31777" name="Text Box 13">
              <a:extLst>
                <a:ext uri="{FF2B5EF4-FFF2-40B4-BE49-F238E27FC236}">
                  <a16:creationId xmlns:a16="http://schemas.microsoft.com/office/drawing/2014/main" id="{57156D0C-F4DB-47EE-88E2-9059FA2B14F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1778" name="Line 14">
              <a:extLst>
                <a:ext uri="{FF2B5EF4-FFF2-40B4-BE49-F238E27FC236}">
                  <a16:creationId xmlns:a16="http://schemas.microsoft.com/office/drawing/2014/main" id="{9A684FA3-811E-434F-8BD6-B252BCC87F3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2" name="Group 15">
            <a:extLst>
              <a:ext uri="{FF2B5EF4-FFF2-40B4-BE49-F238E27FC236}">
                <a16:creationId xmlns:a16="http://schemas.microsoft.com/office/drawing/2014/main" id="{76C6C956-140E-46CF-856E-071556A0FDE9}"/>
              </a:ext>
            </a:extLst>
          </p:cNvPr>
          <p:cNvGrpSpPr>
            <a:grpSpLocks/>
          </p:cNvGrpSpPr>
          <p:nvPr/>
        </p:nvGrpSpPr>
        <p:grpSpPr bwMode="auto">
          <a:xfrm>
            <a:off x="3187700" y="2820988"/>
            <a:ext cx="838200" cy="76200"/>
            <a:chOff x="0" y="0"/>
            <a:chExt cx="528" cy="48"/>
          </a:xfrm>
        </p:grpSpPr>
        <p:sp>
          <p:nvSpPr>
            <p:cNvPr id="31775" name="Line 16">
              <a:extLst>
                <a:ext uri="{FF2B5EF4-FFF2-40B4-BE49-F238E27FC236}">
                  <a16:creationId xmlns:a16="http://schemas.microsoft.com/office/drawing/2014/main" id="{2FBB8008-1E0E-4613-B85F-7C4AB26059D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6" name="Oval 17">
              <a:extLst>
                <a:ext uri="{FF2B5EF4-FFF2-40B4-BE49-F238E27FC236}">
                  <a16:creationId xmlns:a16="http://schemas.microsoft.com/office/drawing/2014/main" id="{73006902-E6C5-4551-B2CB-A6F00AA9029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1753" name="Group 18">
            <a:extLst>
              <a:ext uri="{FF2B5EF4-FFF2-40B4-BE49-F238E27FC236}">
                <a16:creationId xmlns:a16="http://schemas.microsoft.com/office/drawing/2014/main" id="{BC35151D-63CB-49CC-A7F5-48CF288E3B6A}"/>
              </a:ext>
            </a:extLst>
          </p:cNvPr>
          <p:cNvGrpSpPr>
            <a:grpSpLocks/>
          </p:cNvGrpSpPr>
          <p:nvPr/>
        </p:nvGrpSpPr>
        <p:grpSpPr bwMode="auto">
          <a:xfrm>
            <a:off x="4787900" y="2825750"/>
            <a:ext cx="838200" cy="76200"/>
            <a:chOff x="0" y="0"/>
            <a:chExt cx="528" cy="48"/>
          </a:xfrm>
        </p:grpSpPr>
        <p:sp>
          <p:nvSpPr>
            <p:cNvPr id="31773" name="Line 19">
              <a:extLst>
                <a:ext uri="{FF2B5EF4-FFF2-40B4-BE49-F238E27FC236}">
                  <a16:creationId xmlns:a16="http://schemas.microsoft.com/office/drawing/2014/main" id="{79A76266-C02D-4583-B6D5-FD4CDE09F1FF}"/>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Oval 20">
              <a:extLst>
                <a:ext uri="{FF2B5EF4-FFF2-40B4-BE49-F238E27FC236}">
                  <a16:creationId xmlns:a16="http://schemas.microsoft.com/office/drawing/2014/main" id="{DE5A22D4-E025-46BA-AED6-CD7439A1345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1754" name="Group 21">
            <a:extLst>
              <a:ext uri="{FF2B5EF4-FFF2-40B4-BE49-F238E27FC236}">
                <a16:creationId xmlns:a16="http://schemas.microsoft.com/office/drawing/2014/main" id="{4F1142B4-19A8-4A91-8D8B-0C41DC82B781}"/>
              </a:ext>
            </a:extLst>
          </p:cNvPr>
          <p:cNvGrpSpPr>
            <a:grpSpLocks/>
          </p:cNvGrpSpPr>
          <p:nvPr/>
        </p:nvGrpSpPr>
        <p:grpSpPr bwMode="auto">
          <a:xfrm>
            <a:off x="1892300" y="1254125"/>
            <a:ext cx="1219200" cy="1371600"/>
            <a:chOff x="0" y="0"/>
            <a:chExt cx="768" cy="864"/>
          </a:xfrm>
        </p:grpSpPr>
        <p:sp>
          <p:nvSpPr>
            <p:cNvPr id="31768" name="Text Box 22">
              <a:extLst>
                <a:ext uri="{FF2B5EF4-FFF2-40B4-BE49-F238E27FC236}">
                  <a16:creationId xmlns:a16="http://schemas.microsoft.com/office/drawing/2014/main" id="{93719005-0E46-412C-8251-3B4BA2DD7E54}"/>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69" name="Text Box 23">
              <a:extLst>
                <a:ext uri="{FF2B5EF4-FFF2-40B4-BE49-F238E27FC236}">
                  <a16:creationId xmlns:a16="http://schemas.microsoft.com/office/drawing/2014/main" id="{F70A80A5-9EFE-4602-A637-BFC54241E51B}"/>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1770" name="Group 24">
              <a:extLst>
                <a:ext uri="{FF2B5EF4-FFF2-40B4-BE49-F238E27FC236}">
                  <a16:creationId xmlns:a16="http://schemas.microsoft.com/office/drawing/2014/main" id="{63592B1B-E8B2-4BDA-95C7-817CDC8DAB7A}"/>
                </a:ext>
              </a:extLst>
            </p:cNvPr>
            <p:cNvGrpSpPr>
              <a:grpSpLocks/>
            </p:cNvGrpSpPr>
            <p:nvPr/>
          </p:nvGrpSpPr>
          <p:grpSpPr bwMode="auto">
            <a:xfrm>
              <a:off x="336" y="432"/>
              <a:ext cx="48" cy="432"/>
              <a:chOff x="0" y="0"/>
              <a:chExt cx="48" cy="432"/>
            </a:xfrm>
          </p:grpSpPr>
          <p:sp>
            <p:nvSpPr>
              <p:cNvPr id="31771" name="Oval 25">
                <a:extLst>
                  <a:ext uri="{FF2B5EF4-FFF2-40B4-BE49-F238E27FC236}">
                    <a16:creationId xmlns:a16="http://schemas.microsoft.com/office/drawing/2014/main" id="{29BC9910-5AE4-4737-AF35-F114E1C84A8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72" name="Line 26">
                <a:extLst>
                  <a:ext uri="{FF2B5EF4-FFF2-40B4-BE49-F238E27FC236}">
                    <a16:creationId xmlns:a16="http://schemas.microsoft.com/office/drawing/2014/main" id="{17CD52F8-8D03-4BA9-B39D-33F60A850C42}"/>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1755" name="Group 59">
            <a:extLst>
              <a:ext uri="{FF2B5EF4-FFF2-40B4-BE49-F238E27FC236}">
                <a16:creationId xmlns:a16="http://schemas.microsoft.com/office/drawing/2014/main" id="{57CE767B-DE40-44AC-9AEE-754C3F73BB43}"/>
              </a:ext>
            </a:extLst>
          </p:cNvPr>
          <p:cNvGrpSpPr>
            <a:grpSpLocks/>
          </p:cNvGrpSpPr>
          <p:nvPr/>
        </p:nvGrpSpPr>
        <p:grpSpPr bwMode="auto">
          <a:xfrm>
            <a:off x="3263901" y="1268413"/>
            <a:ext cx="1255713" cy="1370013"/>
            <a:chOff x="265" y="0"/>
            <a:chExt cx="791" cy="863"/>
          </a:xfrm>
        </p:grpSpPr>
        <p:sp>
          <p:nvSpPr>
            <p:cNvPr id="31764" name="Text Box 34">
              <a:extLst>
                <a:ext uri="{FF2B5EF4-FFF2-40B4-BE49-F238E27FC236}">
                  <a16:creationId xmlns:a16="http://schemas.microsoft.com/office/drawing/2014/main" id="{24BF65A9-C597-40A2-BD2B-FED24AE541A4}"/>
                </a:ext>
              </a:extLst>
            </p:cNvPr>
            <p:cNvSpPr txBox="1">
              <a:spLocks noChangeArrowheads="1"/>
            </p:cNvSpPr>
            <p:nvPr/>
          </p:nvSpPr>
          <p:spPr bwMode="auto">
            <a:xfrm>
              <a:off x="657" y="224"/>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65" name="Text Box 35">
              <a:extLst>
                <a:ext uri="{FF2B5EF4-FFF2-40B4-BE49-F238E27FC236}">
                  <a16:creationId xmlns:a16="http://schemas.microsoft.com/office/drawing/2014/main" id="{A56BC67B-7D38-49F1-9C9F-5C7CAF7172E9}"/>
                </a:ext>
              </a:extLst>
            </p:cNvPr>
            <p:cNvSpPr txBox="1">
              <a:spLocks noChangeArrowheads="1"/>
            </p:cNvSpPr>
            <p:nvPr/>
          </p:nvSpPr>
          <p:spPr bwMode="auto">
            <a:xfrm>
              <a:off x="265" y="0"/>
              <a:ext cx="7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firstPtr</a:t>
              </a:r>
              <a:endParaRPr lang="en-US" altLang="zh-CN" sz="2400" b="0" dirty="0">
                <a:solidFill>
                  <a:srgbClr val="FF3300"/>
                </a:solidFill>
                <a:latin typeface="Times New Roman" panose="02020603050405020304" pitchFamily="18" charset="0"/>
              </a:endParaRPr>
            </a:p>
          </p:txBody>
        </p:sp>
        <p:sp>
          <p:nvSpPr>
            <p:cNvPr id="31766" name="Oval 37">
              <a:extLst>
                <a:ext uri="{FF2B5EF4-FFF2-40B4-BE49-F238E27FC236}">
                  <a16:creationId xmlns:a16="http://schemas.microsoft.com/office/drawing/2014/main" id="{C8B7FEE6-9DC7-43D8-98F0-DE58B5AF69D8}"/>
                </a:ext>
              </a:extLst>
            </p:cNvPr>
            <p:cNvSpPr>
              <a:spLocks noChangeArrowheads="1"/>
            </p:cNvSpPr>
            <p:nvPr/>
          </p:nvSpPr>
          <p:spPr bwMode="auto">
            <a:xfrm>
              <a:off x="760" y="408"/>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67" name="Line 38">
              <a:extLst>
                <a:ext uri="{FF2B5EF4-FFF2-40B4-BE49-F238E27FC236}">
                  <a16:creationId xmlns:a16="http://schemas.microsoft.com/office/drawing/2014/main" id="{BDF69F30-5BCC-457C-9C0C-C7ADADEB54CD}"/>
                </a:ext>
              </a:extLst>
            </p:cNvPr>
            <p:cNvSpPr>
              <a:spLocks noChangeShapeType="1"/>
            </p:cNvSpPr>
            <p:nvPr/>
          </p:nvSpPr>
          <p:spPr bwMode="auto">
            <a:xfrm flipH="1">
              <a:off x="793" y="408"/>
              <a:ext cx="8" cy="4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1756" name="Line 39">
            <a:extLst>
              <a:ext uri="{FF2B5EF4-FFF2-40B4-BE49-F238E27FC236}">
                <a16:creationId xmlns:a16="http://schemas.microsoft.com/office/drawing/2014/main" id="{EDEA1066-3707-4015-9F15-FD6D196D0329}"/>
              </a:ext>
            </a:extLst>
          </p:cNvPr>
          <p:cNvSpPr>
            <a:spLocks noChangeShapeType="1"/>
          </p:cNvSpPr>
          <p:nvPr/>
        </p:nvSpPr>
        <p:spPr bwMode="auto">
          <a:xfrm>
            <a:off x="7770813" y="2689225"/>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7" name="Group 40">
            <a:extLst>
              <a:ext uri="{FF2B5EF4-FFF2-40B4-BE49-F238E27FC236}">
                <a16:creationId xmlns:a16="http://schemas.microsoft.com/office/drawing/2014/main" id="{C3DA6C3F-3306-499E-ACE4-B5D325DA3B04}"/>
              </a:ext>
            </a:extLst>
          </p:cNvPr>
          <p:cNvGrpSpPr>
            <a:grpSpLocks/>
          </p:cNvGrpSpPr>
          <p:nvPr/>
        </p:nvGrpSpPr>
        <p:grpSpPr bwMode="auto">
          <a:xfrm>
            <a:off x="5619750" y="2638425"/>
            <a:ext cx="990600" cy="466725"/>
            <a:chOff x="0" y="0"/>
            <a:chExt cx="624" cy="294"/>
          </a:xfrm>
        </p:grpSpPr>
        <p:sp>
          <p:nvSpPr>
            <p:cNvPr id="31762" name="Text Box 41">
              <a:extLst>
                <a:ext uri="{FF2B5EF4-FFF2-40B4-BE49-F238E27FC236}">
                  <a16:creationId xmlns:a16="http://schemas.microsoft.com/office/drawing/2014/main" id="{A4D48B98-FD79-474F-9ECB-D898ABEB450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31763" name="Line 42">
              <a:extLst>
                <a:ext uri="{FF2B5EF4-FFF2-40B4-BE49-F238E27FC236}">
                  <a16:creationId xmlns:a16="http://schemas.microsoft.com/office/drawing/2014/main" id="{8B042D2D-F603-460E-A6CD-736F1C6991A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8" name="Group 43">
            <a:extLst>
              <a:ext uri="{FF2B5EF4-FFF2-40B4-BE49-F238E27FC236}">
                <a16:creationId xmlns:a16="http://schemas.microsoft.com/office/drawing/2014/main" id="{B767CF9E-6876-466A-A618-DAE0CC517D22}"/>
              </a:ext>
            </a:extLst>
          </p:cNvPr>
          <p:cNvGrpSpPr>
            <a:grpSpLocks/>
          </p:cNvGrpSpPr>
          <p:nvPr/>
        </p:nvGrpSpPr>
        <p:grpSpPr bwMode="auto">
          <a:xfrm>
            <a:off x="6381750" y="2833688"/>
            <a:ext cx="838200" cy="76200"/>
            <a:chOff x="0" y="0"/>
            <a:chExt cx="528" cy="48"/>
          </a:xfrm>
        </p:grpSpPr>
        <p:sp>
          <p:nvSpPr>
            <p:cNvPr id="31760" name="Line 44">
              <a:extLst>
                <a:ext uri="{FF2B5EF4-FFF2-40B4-BE49-F238E27FC236}">
                  <a16:creationId xmlns:a16="http://schemas.microsoft.com/office/drawing/2014/main" id="{82517AC0-78AD-4E40-A9E1-7DFFC41738A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1" name="Oval 45">
              <a:extLst>
                <a:ext uri="{FF2B5EF4-FFF2-40B4-BE49-F238E27FC236}">
                  <a16:creationId xmlns:a16="http://schemas.microsoft.com/office/drawing/2014/main" id="{BB0C5661-3BEA-48FC-BED0-D5FAD46A7B1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9974" name="Text Box 58">
            <a:extLst>
              <a:ext uri="{FF2B5EF4-FFF2-40B4-BE49-F238E27FC236}">
                <a16:creationId xmlns:a16="http://schemas.microsoft.com/office/drawing/2014/main" id="{0CA6B0BF-0F5C-47BF-8A03-7713A8ECB9D6}"/>
              </a:ext>
            </a:extLst>
          </p:cNvPr>
          <p:cNvSpPr txBox="1">
            <a:spLocks noChangeArrowheads="1"/>
          </p:cNvSpPr>
          <p:nvPr/>
        </p:nvSpPr>
        <p:spPr bwMode="auto">
          <a:xfrm>
            <a:off x="361950" y="3265488"/>
            <a:ext cx="8458200" cy="3416320"/>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rPr>
              <a:t>/*</a:t>
            </a:r>
            <a:r>
              <a:rPr lang="zh-CN" altLang="en-US" sz="2400" dirty="0">
                <a:latin typeface="Times New Roman" panose="02020603050405020304" pitchFamily="18" charset="0"/>
              </a:rPr>
              <a:t>查找值为</a:t>
            </a:r>
            <a:r>
              <a:rPr lang="en-US" altLang="zh-CN" sz="2400" dirty="0">
                <a:latin typeface="Times New Roman" panose="02020603050405020304" pitchFamily="18" charset="0"/>
              </a:rPr>
              <a:t>value</a:t>
            </a:r>
            <a:r>
              <a:rPr lang="zh-CN" altLang="en-US" sz="2400" dirty="0">
                <a:latin typeface="Times New Roman" panose="02020603050405020304" pitchFamily="18" charset="0"/>
              </a:rPr>
              <a:t>的第一个节点，返回指针，失败返回</a:t>
            </a:r>
            <a:r>
              <a:rPr lang="en-US" altLang="zh-CN" sz="2400" dirty="0">
                <a:latin typeface="Times New Roman" panose="02020603050405020304" pitchFamily="18" charset="0"/>
              </a:rPr>
              <a:t>NULL*/</a:t>
            </a:r>
          </a:p>
          <a:p>
            <a:pPr eaLnBrk="1" hangingPunct="1">
              <a:spcBef>
                <a:spcPct val="0"/>
              </a:spcBef>
              <a:buFontTx/>
              <a:buNone/>
            </a:pPr>
            <a:r>
              <a:rPr lang="en-US" altLang="zh-CN" sz="2400" dirty="0">
                <a:latin typeface="Times New Roman" panose="02020603050405020304" pitchFamily="18" charset="0"/>
              </a:rPr>
              <a:t>LISTNODEPTR find(LISTNODEPTR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ElementType</a:t>
            </a:r>
            <a:r>
              <a:rPr lang="en-US" altLang="zh-CN" sz="2400" dirty="0">
                <a:latin typeface="Times New Roman" panose="02020603050405020304" pitchFamily="18" charset="0"/>
              </a:rPr>
              <a:t> value)</a:t>
            </a:r>
          </a:p>
          <a:p>
            <a:pPr eaLnBrk="1" hangingPunct="1">
              <a:spcBef>
                <a:spcPct val="0"/>
              </a:spcBef>
              <a:buFontTx/>
              <a:buNone/>
            </a:pP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LISTNODEPTR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while (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NULL &amp;&amp;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-&gt;data != value )</a:t>
            </a:r>
          </a:p>
          <a:p>
            <a:pPr eaLnBrk="1" hangingPunct="1">
              <a:spcBef>
                <a:spcPct val="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return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a:t>
            </a:r>
          </a:p>
        </p:txBody>
      </p:sp>
      <p:sp>
        <p:nvSpPr>
          <p:cNvPr id="39" name="Text Box 22">
            <a:extLst>
              <a:ext uri="{FF2B5EF4-FFF2-40B4-BE49-F238E27FC236}">
                <a16:creationId xmlns:a16="http://schemas.microsoft.com/office/drawing/2014/main" id="{6FCE6B62-3BDA-4231-BADE-7A8EAE65EE2C}"/>
              </a:ext>
            </a:extLst>
          </p:cNvPr>
          <p:cNvSpPr txBox="1">
            <a:spLocks noChangeArrowheads="1"/>
          </p:cNvSpPr>
          <p:nvPr/>
        </p:nvSpPr>
        <p:spPr bwMode="auto">
          <a:xfrm>
            <a:off x="7258000" y="1722512"/>
            <a:ext cx="533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40" name="Text Box 23">
            <a:extLst>
              <a:ext uri="{FF2B5EF4-FFF2-40B4-BE49-F238E27FC236}">
                <a16:creationId xmlns:a16="http://schemas.microsoft.com/office/drawing/2014/main" id="{4F370F63-981C-4A75-97EB-E42E644A333F}"/>
              </a:ext>
            </a:extLst>
          </p:cNvPr>
          <p:cNvSpPr txBox="1">
            <a:spLocks noChangeArrowheads="1"/>
          </p:cNvSpPr>
          <p:nvPr/>
        </p:nvSpPr>
        <p:spPr bwMode="auto">
          <a:xfrm>
            <a:off x="6953200" y="1265312"/>
            <a:ext cx="1219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solidFill>
                  <a:srgbClr val="FF0000"/>
                </a:solidFill>
              </a:rPr>
              <a:t>lastPtr</a:t>
            </a:r>
            <a:endParaRPr lang="en-US" altLang="zh-CN" b="0" dirty="0">
              <a:solidFill>
                <a:srgbClr val="FF0000"/>
              </a:solidFill>
            </a:endParaRPr>
          </a:p>
        </p:txBody>
      </p:sp>
      <p:sp>
        <p:nvSpPr>
          <p:cNvPr id="41" name="Line 26">
            <a:extLst>
              <a:ext uri="{FF2B5EF4-FFF2-40B4-BE49-F238E27FC236}">
                <a16:creationId xmlns:a16="http://schemas.microsoft.com/office/drawing/2014/main" id="{D871B8AA-9CB3-40D9-83F9-A73FE8EF3C48}"/>
              </a:ext>
            </a:extLst>
          </p:cNvPr>
          <p:cNvSpPr>
            <a:spLocks noChangeShapeType="1"/>
          </p:cNvSpPr>
          <p:nvPr/>
        </p:nvSpPr>
        <p:spPr bwMode="auto">
          <a:xfrm>
            <a:off x="7515175" y="2027312"/>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74"/>
                                        </p:tgtEl>
                                        <p:attrNameLst>
                                          <p:attrName>style.visibility</p:attrName>
                                        </p:attrNameLst>
                                      </p:cBhvr>
                                      <p:to>
                                        <p:strVal val="visible"/>
                                      </p:to>
                                    </p:set>
                                    <p:animEffect transition="in" filter="dissolve">
                                      <p:cBhvr>
                                        <p:cTn id="7" dur="500"/>
                                        <p:tgtEl>
                                          <p:spTgt spid="39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34</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96081" y="3436689"/>
            <a:ext cx="8351837" cy="2308324"/>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链表在创建过程中可以排序，使用有序插；</a:t>
            </a:r>
            <a:endParaRPr lang="en-US" altLang="zh-CN" dirty="0"/>
          </a:p>
          <a:p>
            <a:pPr>
              <a:spcBef>
                <a:spcPct val="50000"/>
              </a:spcBef>
              <a:defRPr/>
            </a:pPr>
            <a:r>
              <a:rPr lang="zh-CN" altLang="en-US" dirty="0"/>
              <a:t>链表创建后也可以排序，小型链表可以用选择排序，大型链表用快速排序（需要链表分割和归并的子函数）。</a:t>
            </a:r>
            <a:endParaRPr lang="en-US" altLang="zh-CN" dirty="0"/>
          </a:p>
          <a:p>
            <a:pPr>
              <a:spcBef>
                <a:spcPct val="50000"/>
              </a:spcBef>
              <a:defRPr/>
            </a:pPr>
            <a:r>
              <a:rPr lang="zh-CN" altLang="en-US" dirty="0"/>
              <a:t>链表不能直接定位到第</a:t>
            </a:r>
            <a:r>
              <a:rPr lang="en-US" altLang="zh-CN" dirty="0"/>
              <a:t>k</a:t>
            </a:r>
            <a:r>
              <a:rPr lang="zh-CN" altLang="en-US" dirty="0"/>
              <a:t>个节点，所以链表不能进行二分查找，除非借助于存储所有节点指针的指针数组。</a:t>
            </a:r>
            <a:endParaRPr lang="en-US" altLang="zh-CN" dirty="0"/>
          </a:p>
        </p:txBody>
      </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2339752" y="404813"/>
            <a:ext cx="6553423"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思考：链表可以排序后二分查找吗？</a:t>
            </a:r>
          </a:p>
        </p:txBody>
      </p:sp>
      <p:grpSp>
        <p:nvGrpSpPr>
          <p:cNvPr id="3" name="组合 2">
            <a:extLst>
              <a:ext uri="{FF2B5EF4-FFF2-40B4-BE49-F238E27FC236}">
                <a16:creationId xmlns:a16="http://schemas.microsoft.com/office/drawing/2014/main" id="{BC86B626-4E83-4506-AACB-DE3DE575FC65}"/>
              </a:ext>
            </a:extLst>
          </p:cNvPr>
          <p:cNvGrpSpPr/>
          <p:nvPr/>
        </p:nvGrpSpPr>
        <p:grpSpPr>
          <a:xfrm>
            <a:off x="899592" y="1119411"/>
            <a:ext cx="6048672" cy="1877541"/>
            <a:chOff x="899592" y="1119411"/>
            <a:chExt cx="6048672" cy="1877541"/>
          </a:xfrm>
        </p:grpSpPr>
        <p:grpSp>
          <p:nvGrpSpPr>
            <p:cNvPr id="2" name="组合 1">
              <a:extLst>
                <a:ext uri="{FF2B5EF4-FFF2-40B4-BE49-F238E27FC236}">
                  <a16:creationId xmlns:a16="http://schemas.microsoft.com/office/drawing/2014/main" id="{B13960A2-DB1E-436B-9E71-81E4F4C58438}"/>
                </a:ext>
              </a:extLst>
            </p:cNvPr>
            <p:cNvGrpSpPr/>
            <p:nvPr/>
          </p:nvGrpSpPr>
          <p:grpSpPr>
            <a:xfrm>
              <a:off x="899592" y="1119411"/>
              <a:ext cx="6028258" cy="1877541"/>
              <a:chOff x="899592" y="1119411"/>
              <a:chExt cx="6028258" cy="1877541"/>
            </a:xfrm>
          </p:grpSpPr>
          <p:grpSp>
            <p:nvGrpSpPr>
              <p:cNvPr id="50" name="Group 4">
                <a:extLst>
                  <a:ext uri="{FF2B5EF4-FFF2-40B4-BE49-F238E27FC236}">
                    <a16:creationId xmlns:a16="http://schemas.microsoft.com/office/drawing/2014/main" id="{584A230C-5D29-4A96-8F5D-53F1DEB5B8D4}"/>
                  </a:ext>
                </a:extLst>
              </p:cNvPr>
              <p:cNvGrpSpPr>
                <a:grpSpLocks/>
              </p:cNvGrpSpPr>
              <p:nvPr/>
            </p:nvGrpSpPr>
            <p:grpSpPr bwMode="auto">
              <a:xfrm>
                <a:off x="1263650" y="2530227"/>
                <a:ext cx="990600" cy="466725"/>
                <a:chOff x="624" y="2544"/>
                <a:chExt cx="624" cy="294"/>
              </a:xfrm>
            </p:grpSpPr>
            <p:sp>
              <p:nvSpPr>
                <p:cNvPr id="51" name="Text Box 5">
                  <a:extLst>
                    <a:ext uri="{FF2B5EF4-FFF2-40B4-BE49-F238E27FC236}">
                      <a16:creationId xmlns:a16="http://schemas.microsoft.com/office/drawing/2014/main" id="{CF73DCBA-1207-47FF-A1D7-4B1BBDB9ECE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52" name="Line 6">
                  <a:extLst>
                    <a:ext uri="{FF2B5EF4-FFF2-40B4-BE49-F238E27FC236}">
                      <a16:creationId xmlns:a16="http://schemas.microsoft.com/office/drawing/2014/main" id="{BC83ACB2-E389-478D-8264-37BBCF51A2C0}"/>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6">
                <a:extLst>
                  <a:ext uri="{FF2B5EF4-FFF2-40B4-BE49-F238E27FC236}">
                    <a16:creationId xmlns:a16="http://schemas.microsoft.com/office/drawing/2014/main" id="{B0C3E5FF-271A-4844-B6EC-90D9C2CFEBB3}"/>
                  </a:ext>
                </a:extLst>
              </p:cNvPr>
              <p:cNvGrpSpPr>
                <a:grpSpLocks/>
              </p:cNvGrpSpPr>
              <p:nvPr/>
            </p:nvGrpSpPr>
            <p:grpSpPr bwMode="auto">
              <a:xfrm>
                <a:off x="5122863" y="2730252"/>
                <a:ext cx="838200" cy="76200"/>
                <a:chOff x="1104" y="2667"/>
                <a:chExt cx="528" cy="48"/>
              </a:xfrm>
            </p:grpSpPr>
            <p:sp>
              <p:nvSpPr>
                <p:cNvPr id="54" name="Line 17">
                  <a:extLst>
                    <a:ext uri="{FF2B5EF4-FFF2-40B4-BE49-F238E27FC236}">
                      <a16:creationId xmlns:a16="http://schemas.microsoft.com/office/drawing/2014/main" id="{C7A18C35-88E2-416F-B7FD-5B49D7E3306A}"/>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Oval 18">
                  <a:extLst>
                    <a:ext uri="{FF2B5EF4-FFF2-40B4-BE49-F238E27FC236}">
                      <a16:creationId xmlns:a16="http://schemas.microsoft.com/office/drawing/2014/main" id="{33ABCD36-7766-497A-B31A-6215FBF183C9}"/>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6" name="Group 21">
                <a:extLst>
                  <a:ext uri="{FF2B5EF4-FFF2-40B4-BE49-F238E27FC236}">
                    <a16:creationId xmlns:a16="http://schemas.microsoft.com/office/drawing/2014/main" id="{BD6F9D10-5A5E-47EA-AFAA-F0E4A8C73668}"/>
                  </a:ext>
                </a:extLst>
              </p:cNvPr>
              <p:cNvGrpSpPr>
                <a:grpSpLocks/>
              </p:cNvGrpSpPr>
              <p:nvPr/>
            </p:nvGrpSpPr>
            <p:grpSpPr bwMode="auto">
              <a:xfrm>
                <a:off x="899592" y="1119411"/>
                <a:ext cx="1219200" cy="1371600"/>
                <a:chOff x="432" y="1536"/>
                <a:chExt cx="768" cy="864"/>
              </a:xfrm>
            </p:grpSpPr>
            <p:sp>
              <p:nvSpPr>
                <p:cNvPr id="57" name="Text Box 22">
                  <a:extLst>
                    <a:ext uri="{FF2B5EF4-FFF2-40B4-BE49-F238E27FC236}">
                      <a16:creationId xmlns:a16="http://schemas.microsoft.com/office/drawing/2014/main" id="{DA66DBCF-3258-4AAF-8A11-24E11338E815}"/>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59" name="Text Box 23">
                  <a:extLst>
                    <a:ext uri="{FF2B5EF4-FFF2-40B4-BE49-F238E27FC236}">
                      <a16:creationId xmlns:a16="http://schemas.microsoft.com/office/drawing/2014/main" id="{BA53B39E-A041-45F2-A6F6-3209EE91F354}"/>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headPtr</a:t>
                  </a:r>
                  <a:endParaRPr lang="en-US" altLang="zh-CN" b="0" dirty="0"/>
                </a:p>
              </p:txBody>
            </p:sp>
            <p:grpSp>
              <p:nvGrpSpPr>
                <p:cNvPr id="60" name="Group 24">
                  <a:extLst>
                    <a:ext uri="{FF2B5EF4-FFF2-40B4-BE49-F238E27FC236}">
                      <a16:creationId xmlns:a16="http://schemas.microsoft.com/office/drawing/2014/main" id="{337253EB-56B6-4154-B3FC-E5BF2FF4D6AC}"/>
                    </a:ext>
                  </a:extLst>
                </p:cNvPr>
                <p:cNvGrpSpPr>
                  <a:grpSpLocks/>
                </p:cNvGrpSpPr>
                <p:nvPr/>
              </p:nvGrpSpPr>
              <p:grpSpPr bwMode="auto">
                <a:xfrm>
                  <a:off x="768" y="1968"/>
                  <a:ext cx="48" cy="432"/>
                  <a:chOff x="768" y="1968"/>
                  <a:chExt cx="48" cy="432"/>
                </a:xfrm>
              </p:grpSpPr>
              <p:sp>
                <p:nvSpPr>
                  <p:cNvPr id="61" name="Oval 25">
                    <a:extLst>
                      <a:ext uri="{FF2B5EF4-FFF2-40B4-BE49-F238E27FC236}">
                        <a16:creationId xmlns:a16="http://schemas.microsoft.com/office/drawing/2014/main" id="{AE07A0C2-1DF4-416E-8443-40BF5CBA4557}"/>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Line 26">
                    <a:extLst>
                      <a:ext uri="{FF2B5EF4-FFF2-40B4-BE49-F238E27FC236}">
                        <a16:creationId xmlns:a16="http://schemas.microsoft.com/office/drawing/2014/main" id="{A6F2B578-0AE6-4B4C-A709-0F2B11D97F7E}"/>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9" name="Group 34">
                <a:extLst>
                  <a:ext uri="{FF2B5EF4-FFF2-40B4-BE49-F238E27FC236}">
                    <a16:creationId xmlns:a16="http://schemas.microsoft.com/office/drawing/2014/main" id="{EEE4AFCE-91F9-40BD-A211-002BFAE50E35}"/>
                  </a:ext>
                </a:extLst>
              </p:cNvPr>
              <p:cNvGrpSpPr>
                <a:grpSpLocks/>
              </p:cNvGrpSpPr>
              <p:nvPr/>
            </p:nvGrpSpPr>
            <p:grpSpPr bwMode="auto">
              <a:xfrm>
                <a:off x="5937250" y="2527052"/>
                <a:ext cx="990600" cy="466725"/>
                <a:chOff x="624" y="2544"/>
                <a:chExt cx="624" cy="294"/>
              </a:xfrm>
            </p:grpSpPr>
            <p:sp>
              <p:nvSpPr>
                <p:cNvPr id="70" name="Text Box 35">
                  <a:extLst>
                    <a:ext uri="{FF2B5EF4-FFF2-40B4-BE49-F238E27FC236}">
                      <a16:creationId xmlns:a16="http://schemas.microsoft.com/office/drawing/2014/main" id="{70E0A17A-3CCA-49C3-AA19-394247FE629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71" name="Line 36">
                  <a:extLst>
                    <a:ext uri="{FF2B5EF4-FFF2-40B4-BE49-F238E27FC236}">
                      <a16:creationId xmlns:a16="http://schemas.microsoft.com/office/drawing/2014/main" id="{F0D0B7A0-BF93-40A2-82AB-385ACC13750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 name="Group 69">
                <a:extLst>
                  <a:ext uri="{FF2B5EF4-FFF2-40B4-BE49-F238E27FC236}">
                    <a16:creationId xmlns:a16="http://schemas.microsoft.com/office/drawing/2014/main" id="{85B4152D-2BCB-43E1-AEEE-2A8957DAD634}"/>
                  </a:ext>
                </a:extLst>
              </p:cNvPr>
              <p:cNvGrpSpPr>
                <a:grpSpLocks/>
              </p:cNvGrpSpPr>
              <p:nvPr/>
            </p:nvGrpSpPr>
            <p:grpSpPr bwMode="auto">
              <a:xfrm>
                <a:off x="1955800" y="2527052"/>
                <a:ext cx="3340100" cy="469900"/>
                <a:chOff x="930" y="1298"/>
                <a:chExt cx="2104" cy="296"/>
              </a:xfrm>
            </p:grpSpPr>
            <p:grpSp>
              <p:nvGrpSpPr>
                <p:cNvPr id="78" name="Group 54">
                  <a:extLst>
                    <a:ext uri="{FF2B5EF4-FFF2-40B4-BE49-F238E27FC236}">
                      <a16:creationId xmlns:a16="http://schemas.microsoft.com/office/drawing/2014/main" id="{68B2616C-334B-44CE-BA01-DC44429C6E32}"/>
                    </a:ext>
                  </a:extLst>
                </p:cNvPr>
                <p:cNvGrpSpPr>
                  <a:grpSpLocks/>
                </p:cNvGrpSpPr>
                <p:nvPr/>
              </p:nvGrpSpPr>
              <p:grpSpPr bwMode="auto">
                <a:xfrm>
                  <a:off x="930" y="1300"/>
                  <a:ext cx="1152" cy="294"/>
                  <a:chOff x="1536" y="1706"/>
                  <a:chExt cx="1152" cy="294"/>
                </a:xfrm>
              </p:grpSpPr>
              <p:grpSp>
                <p:nvGrpSpPr>
                  <p:cNvPr id="86" name="Group 7">
                    <a:extLst>
                      <a:ext uri="{FF2B5EF4-FFF2-40B4-BE49-F238E27FC236}">
                        <a16:creationId xmlns:a16="http://schemas.microsoft.com/office/drawing/2014/main" id="{F0393891-3B85-4E01-B9CB-43363C9E6325}"/>
                      </a:ext>
                    </a:extLst>
                  </p:cNvPr>
                  <p:cNvGrpSpPr>
                    <a:grpSpLocks/>
                  </p:cNvGrpSpPr>
                  <p:nvPr/>
                </p:nvGrpSpPr>
                <p:grpSpPr bwMode="auto">
                  <a:xfrm>
                    <a:off x="2064" y="1706"/>
                    <a:ext cx="624" cy="294"/>
                    <a:chOff x="624" y="2544"/>
                    <a:chExt cx="624" cy="294"/>
                  </a:xfrm>
                </p:grpSpPr>
                <p:sp>
                  <p:nvSpPr>
                    <p:cNvPr id="90" name="Text Box 8">
                      <a:extLst>
                        <a:ext uri="{FF2B5EF4-FFF2-40B4-BE49-F238E27FC236}">
                          <a16:creationId xmlns:a16="http://schemas.microsoft.com/office/drawing/2014/main" id="{6D4309E5-AA9F-43C9-893E-C06D7DD64B62}"/>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91" name="Line 9">
                      <a:extLst>
                        <a:ext uri="{FF2B5EF4-FFF2-40B4-BE49-F238E27FC236}">
                          <a16:creationId xmlns:a16="http://schemas.microsoft.com/office/drawing/2014/main" id="{1244352B-631F-4DE7-B946-7624B3BEE2F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 name="Group 13">
                    <a:extLst>
                      <a:ext uri="{FF2B5EF4-FFF2-40B4-BE49-F238E27FC236}">
                        <a16:creationId xmlns:a16="http://schemas.microsoft.com/office/drawing/2014/main" id="{0AE0FB68-9270-4CBD-BEA8-66A2D0EC3243}"/>
                      </a:ext>
                    </a:extLst>
                  </p:cNvPr>
                  <p:cNvGrpSpPr>
                    <a:grpSpLocks/>
                  </p:cNvGrpSpPr>
                  <p:nvPr/>
                </p:nvGrpSpPr>
                <p:grpSpPr bwMode="auto">
                  <a:xfrm>
                    <a:off x="1536" y="1829"/>
                    <a:ext cx="528" cy="48"/>
                    <a:chOff x="1104" y="2667"/>
                    <a:chExt cx="528" cy="48"/>
                  </a:xfrm>
                </p:grpSpPr>
                <p:sp>
                  <p:nvSpPr>
                    <p:cNvPr id="88" name="Line 14">
                      <a:extLst>
                        <a:ext uri="{FF2B5EF4-FFF2-40B4-BE49-F238E27FC236}">
                          <a16:creationId xmlns:a16="http://schemas.microsoft.com/office/drawing/2014/main" id="{FEA62493-1F3E-4320-B7CA-1BFADBE8A576}"/>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Oval 15">
                      <a:extLst>
                        <a:ext uri="{FF2B5EF4-FFF2-40B4-BE49-F238E27FC236}">
                          <a16:creationId xmlns:a16="http://schemas.microsoft.com/office/drawing/2014/main" id="{0956D565-BCDD-4AFF-9853-ADD4B8BA976F}"/>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79" name="Group 62">
                  <a:extLst>
                    <a:ext uri="{FF2B5EF4-FFF2-40B4-BE49-F238E27FC236}">
                      <a16:creationId xmlns:a16="http://schemas.microsoft.com/office/drawing/2014/main" id="{87B6A979-9F26-4262-AAFF-0E41DA7B5467}"/>
                    </a:ext>
                  </a:extLst>
                </p:cNvPr>
                <p:cNvGrpSpPr>
                  <a:grpSpLocks/>
                </p:cNvGrpSpPr>
                <p:nvPr/>
              </p:nvGrpSpPr>
              <p:grpSpPr bwMode="auto">
                <a:xfrm>
                  <a:off x="1882" y="1298"/>
                  <a:ext cx="1152" cy="294"/>
                  <a:chOff x="1536" y="1706"/>
                  <a:chExt cx="1152" cy="294"/>
                </a:xfrm>
              </p:grpSpPr>
              <p:grpSp>
                <p:nvGrpSpPr>
                  <p:cNvPr id="80" name="Group 63">
                    <a:extLst>
                      <a:ext uri="{FF2B5EF4-FFF2-40B4-BE49-F238E27FC236}">
                        <a16:creationId xmlns:a16="http://schemas.microsoft.com/office/drawing/2014/main" id="{9A202B25-58F1-4D0B-8C97-E9F482611CEE}"/>
                      </a:ext>
                    </a:extLst>
                  </p:cNvPr>
                  <p:cNvGrpSpPr>
                    <a:grpSpLocks/>
                  </p:cNvGrpSpPr>
                  <p:nvPr/>
                </p:nvGrpSpPr>
                <p:grpSpPr bwMode="auto">
                  <a:xfrm>
                    <a:off x="2064" y="1706"/>
                    <a:ext cx="624" cy="294"/>
                    <a:chOff x="624" y="2544"/>
                    <a:chExt cx="624" cy="294"/>
                  </a:xfrm>
                </p:grpSpPr>
                <p:sp>
                  <p:nvSpPr>
                    <p:cNvPr id="84" name="Text Box 64">
                      <a:extLst>
                        <a:ext uri="{FF2B5EF4-FFF2-40B4-BE49-F238E27FC236}">
                          <a16:creationId xmlns:a16="http://schemas.microsoft.com/office/drawing/2014/main" id="{91D5AF6A-5F2D-4578-8C1D-1CDF2D921F7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85" name="Line 65">
                      <a:extLst>
                        <a:ext uri="{FF2B5EF4-FFF2-40B4-BE49-F238E27FC236}">
                          <a16:creationId xmlns:a16="http://schemas.microsoft.com/office/drawing/2014/main" id="{74F8942B-ADB1-45CD-8187-82CDC09EDA46}"/>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 name="Group 66">
                    <a:extLst>
                      <a:ext uri="{FF2B5EF4-FFF2-40B4-BE49-F238E27FC236}">
                        <a16:creationId xmlns:a16="http://schemas.microsoft.com/office/drawing/2014/main" id="{AD9244F9-DC41-483E-843B-106D4681DA69}"/>
                      </a:ext>
                    </a:extLst>
                  </p:cNvPr>
                  <p:cNvGrpSpPr>
                    <a:grpSpLocks/>
                  </p:cNvGrpSpPr>
                  <p:nvPr/>
                </p:nvGrpSpPr>
                <p:grpSpPr bwMode="auto">
                  <a:xfrm>
                    <a:off x="1536" y="1829"/>
                    <a:ext cx="528" cy="48"/>
                    <a:chOff x="1104" y="2667"/>
                    <a:chExt cx="528" cy="48"/>
                  </a:xfrm>
                </p:grpSpPr>
                <p:sp>
                  <p:nvSpPr>
                    <p:cNvPr id="82" name="Line 67">
                      <a:extLst>
                        <a:ext uri="{FF2B5EF4-FFF2-40B4-BE49-F238E27FC236}">
                          <a16:creationId xmlns:a16="http://schemas.microsoft.com/office/drawing/2014/main" id="{D27C8F07-6C85-493A-9CEC-A4749AE2DFE5}"/>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Oval 68">
                      <a:extLst>
                        <a:ext uri="{FF2B5EF4-FFF2-40B4-BE49-F238E27FC236}">
                          <a16:creationId xmlns:a16="http://schemas.microsoft.com/office/drawing/2014/main" id="{AEFB9443-E622-40C9-9D83-D04AE53BF1EB}"/>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06" name="Group 21">
                <a:extLst>
                  <a:ext uri="{FF2B5EF4-FFF2-40B4-BE49-F238E27FC236}">
                    <a16:creationId xmlns:a16="http://schemas.microsoft.com/office/drawing/2014/main" id="{6B7C54DA-1276-4054-8B52-2C47896DBE95}"/>
                  </a:ext>
                </a:extLst>
              </p:cNvPr>
              <p:cNvGrpSpPr>
                <a:grpSpLocks/>
              </p:cNvGrpSpPr>
              <p:nvPr/>
            </p:nvGrpSpPr>
            <p:grpSpPr bwMode="auto">
              <a:xfrm>
                <a:off x="5580380" y="1128260"/>
                <a:ext cx="1219200" cy="1371600"/>
                <a:chOff x="432" y="1536"/>
                <a:chExt cx="768" cy="864"/>
              </a:xfrm>
            </p:grpSpPr>
            <p:sp>
              <p:nvSpPr>
                <p:cNvPr id="107" name="Text Box 22">
                  <a:extLst>
                    <a:ext uri="{FF2B5EF4-FFF2-40B4-BE49-F238E27FC236}">
                      <a16:creationId xmlns:a16="http://schemas.microsoft.com/office/drawing/2014/main" id="{49F47122-9EC3-462D-83F2-203586538D8C}"/>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108" name="Text Box 23">
                  <a:extLst>
                    <a:ext uri="{FF2B5EF4-FFF2-40B4-BE49-F238E27FC236}">
                      <a16:creationId xmlns:a16="http://schemas.microsoft.com/office/drawing/2014/main" id="{14F0A078-B93B-40B2-AD7D-B5CEE01DC10C}"/>
                    </a:ext>
                  </a:extLst>
                </p:cNvPr>
                <p:cNvSpPr txBox="1">
                  <a:spLocks noChangeArrowheads="1"/>
                </p:cNvSpPr>
                <p:nvPr/>
              </p:nvSpPr>
              <p:spPr bwMode="auto">
                <a:xfrm>
                  <a:off x="432" y="1536"/>
                  <a:ext cx="7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lastPtr</a:t>
                  </a:r>
                  <a:endParaRPr lang="en-US" altLang="zh-CN" b="0" dirty="0"/>
                </a:p>
              </p:txBody>
            </p:sp>
            <p:grpSp>
              <p:nvGrpSpPr>
                <p:cNvPr id="109" name="Group 24">
                  <a:extLst>
                    <a:ext uri="{FF2B5EF4-FFF2-40B4-BE49-F238E27FC236}">
                      <a16:creationId xmlns:a16="http://schemas.microsoft.com/office/drawing/2014/main" id="{FC71779F-D162-47C5-9A72-A4FF753352B9}"/>
                    </a:ext>
                  </a:extLst>
                </p:cNvPr>
                <p:cNvGrpSpPr>
                  <a:grpSpLocks/>
                </p:cNvGrpSpPr>
                <p:nvPr/>
              </p:nvGrpSpPr>
              <p:grpSpPr bwMode="auto">
                <a:xfrm>
                  <a:off x="768" y="1968"/>
                  <a:ext cx="48" cy="432"/>
                  <a:chOff x="768" y="1968"/>
                  <a:chExt cx="48" cy="432"/>
                </a:xfrm>
              </p:grpSpPr>
              <p:sp>
                <p:nvSpPr>
                  <p:cNvPr id="110" name="Oval 25">
                    <a:extLst>
                      <a:ext uri="{FF2B5EF4-FFF2-40B4-BE49-F238E27FC236}">
                        <a16:creationId xmlns:a16="http://schemas.microsoft.com/office/drawing/2014/main" id="{1DB9E5E5-B773-4F3E-99E7-6E4E9553C9F8}"/>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Line 26">
                    <a:extLst>
                      <a:ext uri="{FF2B5EF4-FFF2-40B4-BE49-F238E27FC236}">
                        <a16:creationId xmlns:a16="http://schemas.microsoft.com/office/drawing/2014/main" id="{11324241-9BDE-47DA-A1A2-C86B9A9860A9}"/>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46" name="Line 39">
              <a:extLst>
                <a:ext uri="{FF2B5EF4-FFF2-40B4-BE49-F238E27FC236}">
                  <a16:creationId xmlns:a16="http://schemas.microsoft.com/office/drawing/2014/main" id="{D9791E1A-9F04-42CA-BAF7-CB12B68FDF31}"/>
                </a:ext>
              </a:extLst>
            </p:cNvPr>
            <p:cNvSpPr>
              <a:spLocks noChangeShapeType="1"/>
            </p:cNvSpPr>
            <p:nvPr/>
          </p:nvSpPr>
          <p:spPr bwMode="auto">
            <a:xfrm>
              <a:off x="6491064" y="2615952"/>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811574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F8F1429F-2A4D-4472-BB7D-09C65191C05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DD41CB8-0761-4842-BF1F-D7DFE83E1E33}" type="slidenum">
              <a:rPr lang="en-US" altLang="zh-CN" sz="1400">
                <a:latin typeface="Times New Roman" panose="02020603050405020304" pitchFamily="18" charset="0"/>
              </a:rPr>
              <a:pPr algn="r" eaLnBrk="1" hangingPunct="1">
                <a:spcBef>
                  <a:spcPct val="50000"/>
                </a:spcBef>
                <a:buFontTx/>
                <a:buNone/>
              </a:pPr>
              <a:t>35</a:t>
            </a:fld>
            <a:endParaRPr lang="en-US" altLang="zh-CN" sz="1400">
              <a:latin typeface="Times New Roman" panose="02020603050405020304" pitchFamily="18" charset="0"/>
            </a:endParaRPr>
          </a:p>
        </p:txBody>
      </p:sp>
      <p:sp>
        <p:nvSpPr>
          <p:cNvPr id="19459" name="Rectangle 3">
            <a:extLst>
              <a:ext uri="{FF2B5EF4-FFF2-40B4-BE49-F238E27FC236}">
                <a16:creationId xmlns:a16="http://schemas.microsoft.com/office/drawing/2014/main" id="{AC2CA7C3-DE7E-4F77-A94F-C5BE5F34F096}"/>
              </a:ext>
            </a:extLst>
          </p:cNvPr>
          <p:cNvSpPr>
            <a:spLocks noGrp="1" noChangeArrowheads="1"/>
          </p:cNvSpPr>
          <p:nvPr>
            <p:ph type="body" idx="4294967295"/>
          </p:nvPr>
        </p:nvSpPr>
        <p:spPr>
          <a:xfrm>
            <a:off x="685800" y="1319214"/>
            <a:ext cx="7772400" cy="1328514"/>
          </a:xfrm>
        </p:spPr>
        <p:txBody>
          <a:bodyPr/>
          <a:lstStyle/>
          <a:p>
            <a:pPr eaLnBrk="1" hangingPunct="1">
              <a:buFontTx/>
              <a:buNone/>
            </a:pPr>
            <a:r>
              <a:rPr lang="en-US" altLang="zh-CN" sz="2400" b="1" dirty="0"/>
              <a:t>/</a:t>
            </a:r>
            <a:r>
              <a:rPr lang="zh-CN" altLang="en-US" sz="2400" b="1" dirty="0"/>
              <a:t>*将链表所有节点逆序*</a:t>
            </a:r>
            <a:r>
              <a:rPr lang="en-US" altLang="zh-CN" sz="2400" b="1" dirty="0"/>
              <a:t>/</a:t>
            </a:r>
            <a:endParaRPr lang="zh-CN" altLang="en-US" sz="2400" b="1" dirty="0"/>
          </a:p>
          <a:p>
            <a:pPr eaLnBrk="1" hangingPunct="1">
              <a:buFontTx/>
              <a:buNone/>
            </a:pPr>
            <a:r>
              <a:rPr lang="en-US" altLang="zh-CN" sz="2400" b="1" dirty="0"/>
              <a:t>void </a:t>
            </a:r>
            <a:r>
              <a:rPr lang="en-US" altLang="zh-CN" sz="2400" b="1" dirty="0" err="1"/>
              <a:t>reverseList</a:t>
            </a:r>
            <a:r>
              <a:rPr lang="en-US" altLang="zh-CN" sz="2400" b="1" dirty="0"/>
              <a:t>(LISTNODEPTR </a:t>
            </a:r>
            <a:r>
              <a:rPr lang="en-US" altLang="zh-CN" sz="2400" b="1" dirty="0" err="1"/>
              <a:t>headPtr</a:t>
            </a:r>
            <a:r>
              <a:rPr lang="en-US" altLang="zh-CN" sz="2400" b="1" dirty="0"/>
              <a:t>,</a:t>
            </a:r>
            <a:r>
              <a:rPr lang="zh-CN" altLang="en-US" sz="2400" b="1" dirty="0"/>
              <a:t> </a:t>
            </a:r>
            <a:r>
              <a:rPr lang="en-US" altLang="zh-CN" sz="2400" b="1" dirty="0">
                <a:solidFill>
                  <a:srgbClr val="FF0000"/>
                </a:solidFill>
              </a:rPr>
              <a:t>LISTNODEPTR *</a:t>
            </a:r>
            <a:r>
              <a:rPr lang="en-US" altLang="zh-CN" sz="2400" b="1" dirty="0"/>
              <a:t> </a:t>
            </a:r>
            <a:r>
              <a:rPr lang="en-US" altLang="zh-CN" sz="2400" b="1" dirty="0" err="1"/>
              <a:t>lastPtrPtr</a:t>
            </a:r>
            <a:r>
              <a:rPr lang="zh-CN" altLang="en-US" sz="2400" b="1" dirty="0"/>
              <a:t> </a:t>
            </a:r>
            <a:r>
              <a:rPr lang="en-US" altLang="zh-CN" sz="2400" b="1" dirty="0"/>
              <a:t>);</a:t>
            </a:r>
          </a:p>
        </p:txBody>
      </p:sp>
      <p:sp>
        <p:nvSpPr>
          <p:cNvPr id="48" name="Rectangle 2">
            <a:extLst>
              <a:ext uri="{FF2B5EF4-FFF2-40B4-BE49-F238E27FC236}">
                <a16:creationId xmlns:a16="http://schemas.microsoft.com/office/drawing/2014/main" id="{C23E626A-9805-43D3-A07B-C9AEA0ADAB9E}"/>
              </a:ext>
            </a:extLst>
          </p:cNvPr>
          <p:cNvSpPr txBox="1">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进深操作－逆序</a:t>
            </a:r>
          </a:p>
        </p:txBody>
      </p:sp>
      <p:sp>
        <p:nvSpPr>
          <p:cNvPr id="85" name="Text Box 75">
            <a:extLst>
              <a:ext uri="{FF2B5EF4-FFF2-40B4-BE49-F238E27FC236}">
                <a16:creationId xmlns:a16="http://schemas.microsoft.com/office/drawing/2014/main" id="{E44B924E-D5AA-4DBA-AB0B-C19DBC615EE2}"/>
              </a:ext>
            </a:extLst>
          </p:cNvPr>
          <p:cNvSpPr txBox="1">
            <a:spLocks noChangeArrowheads="1"/>
          </p:cNvSpPr>
          <p:nvPr/>
        </p:nvSpPr>
        <p:spPr bwMode="auto">
          <a:xfrm>
            <a:off x="399593" y="4656365"/>
            <a:ext cx="8136902" cy="193899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Tx/>
              <a:buAutoNum type="arabicParenBoth"/>
            </a:pPr>
            <a:r>
              <a:rPr lang="zh-CN" altLang="en-US" sz="2400" dirty="0">
                <a:latin typeface="Times New Roman" panose="02020603050405020304" pitchFamily="18" charset="0"/>
              </a:rPr>
              <a:t>空节点指向尾节点：</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p>
          <a:p>
            <a:pPr eaLnBrk="1" hangingPunct="1">
              <a:spcBef>
                <a:spcPct val="50000"/>
              </a:spcBef>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a:t>
            </a:r>
          </a:p>
          <a:p>
            <a:pPr eaLnBrk="1" hangingPunct="1">
              <a:spcBef>
                <a:spcPct val="50000"/>
              </a:spcBef>
              <a:buFontTx/>
              <a:buNone/>
            </a:pPr>
            <a:r>
              <a:rPr lang="en-US" altLang="zh-CN" sz="2400" dirty="0">
                <a:latin typeface="Times New Roman" panose="02020603050405020304" pitchFamily="18" charset="0"/>
              </a:rPr>
              <a:t>(2) </a:t>
            </a:r>
            <a:r>
              <a:rPr lang="zh-CN" altLang="en-US" sz="2400" dirty="0">
                <a:latin typeface="Times New Roman" panose="02020603050405020304" pitchFamily="18" charset="0"/>
              </a:rPr>
              <a:t>遍历链表，除第一个节点外</a:t>
            </a:r>
            <a:r>
              <a:rPr lang="en-US" altLang="zh-CN" sz="2400" dirty="0">
                <a:latin typeface="Times New Roman" panose="02020603050405020304" pitchFamily="18" charset="0"/>
              </a:rPr>
              <a:t>, </a:t>
            </a:r>
            <a:r>
              <a:rPr lang="zh-CN" altLang="en-US" sz="2400" dirty="0">
                <a:latin typeface="Times New Roman" panose="02020603050405020304" pitchFamily="18" charset="0"/>
              </a:rPr>
              <a:t>其他节点的指针域要指向其前驱节点。</a:t>
            </a:r>
          </a:p>
        </p:txBody>
      </p:sp>
      <p:grpSp>
        <p:nvGrpSpPr>
          <p:cNvPr id="2" name="组合 1">
            <a:extLst>
              <a:ext uri="{FF2B5EF4-FFF2-40B4-BE49-F238E27FC236}">
                <a16:creationId xmlns:a16="http://schemas.microsoft.com/office/drawing/2014/main" id="{4C993133-4768-4745-9043-6032C397F972}"/>
              </a:ext>
            </a:extLst>
          </p:cNvPr>
          <p:cNvGrpSpPr/>
          <p:nvPr/>
        </p:nvGrpSpPr>
        <p:grpSpPr>
          <a:xfrm>
            <a:off x="1115244" y="2420888"/>
            <a:ext cx="7200900" cy="2168524"/>
            <a:chOff x="1115244" y="2749326"/>
            <a:chExt cx="7200900" cy="2168524"/>
          </a:xfrm>
        </p:grpSpPr>
        <p:grpSp>
          <p:nvGrpSpPr>
            <p:cNvPr id="49" name="Group 4">
              <a:extLst>
                <a:ext uri="{FF2B5EF4-FFF2-40B4-BE49-F238E27FC236}">
                  <a16:creationId xmlns:a16="http://schemas.microsoft.com/office/drawing/2014/main" id="{DCFF78C9-F6BD-467A-BE7C-29663269F0FF}"/>
                </a:ext>
              </a:extLst>
            </p:cNvPr>
            <p:cNvGrpSpPr>
              <a:grpSpLocks/>
            </p:cNvGrpSpPr>
            <p:nvPr/>
          </p:nvGrpSpPr>
          <p:grpSpPr bwMode="auto">
            <a:xfrm>
              <a:off x="1648644" y="4120926"/>
              <a:ext cx="990600" cy="466725"/>
              <a:chOff x="0" y="0"/>
              <a:chExt cx="624" cy="294"/>
            </a:xfrm>
          </p:grpSpPr>
          <p:sp>
            <p:nvSpPr>
              <p:cNvPr id="50" name="Text Box 5">
                <a:extLst>
                  <a:ext uri="{FF2B5EF4-FFF2-40B4-BE49-F238E27FC236}">
                    <a16:creationId xmlns:a16="http://schemas.microsoft.com/office/drawing/2014/main" id="{10808D1B-7FBC-4832-BC6C-724E5D19AA8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51" name="Line 6">
                <a:extLst>
                  <a:ext uri="{FF2B5EF4-FFF2-40B4-BE49-F238E27FC236}">
                    <a16:creationId xmlns:a16="http://schemas.microsoft.com/office/drawing/2014/main" id="{82020671-0DC4-4450-91E2-8881417348C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7">
              <a:extLst>
                <a:ext uri="{FF2B5EF4-FFF2-40B4-BE49-F238E27FC236}">
                  <a16:creationId xmlns:a16="http://schemas.microsoft.com/office/drawing/2014/main" id="{B9C4A813-3137-4DEE-AAD7-2691A362E123}"/>
                </a:ext>
              </a:extLst>
            </p:cNvPr>
            <p:cNvGrpSpPr>
              <a:grpSpLocks/>
            </p:cNvGrpSpPr>
            <p:nvPr/>
          </p:nvGrpSpPr>
          <p:grpSpPr bwMode="auto">
            <a:xfrm>
              <a:off x="3248844" y="4120926"/>
              <a:ext cx="990600" cy="466725"/>
              <a:chOff x="0" y="0"/>
              <a:chExt cx="624" cy="294"/>
            </a:xfrm>
          </p:grpSpPr>
          <p:sp>
            <p:nvSpPr>
              <p:cNvPr id="53" name="Text Box 8">
                <a:extLst>
                  <a:ext uri="{FF2B5EF4-FFF2-40B4-BE49-F238E27FC236}">
                    <a16:creationId xmlns:a16="http://schemas.microsoft.com/office/drawing/2014/main" id="{F7E00DA7-7A88-432E-BA84-4F526B8086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19  </a:t>
                </a:r>
              </a:p>
            </p:txBody>
          </p:sp>
          <p:sp>
            <p:nvSpPr>
              <p:cNvPr id="54" name="Line 9">
                <a:extLst>
                  <a:ext uri="{FF2B5EF4-FFF2-40B4-BE49-F238E27FC236}">
                    <a16:creationId xmlns:a16="http://schemas.microsoft.com/office/drawing/2014/main" id="{6550B07C-B4D5-494C-932C-757EEC50CC8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10">
              <a:extLst>
                <a:ext uri="{FF2B5EF4-FFF2-40B4-BE49-F238E27FC236}">
                  <a16:creationId xmlns:a16="http://schemas.microsoft.com/office/drawing/2014/main" id="{7661EC56-64A0-46A1-9F62-56EAE3741B34}"/>
                </a:ext>
              </a:extLst>
            </p:cNvPr>
            <p:cNvGrpSpPr>
              <a:grpSpLocks/>
            </p:cNvGrpSpPr>
            <p:nvPr/>
          </p:nvGrpSpPr>
          <p:grpSpPr bwMode="auto">
            <a:xfrm>
              <a:off x="4849044" y="4120926"/>
              <a:ext cx="990600" cy="466725"/>
              <a:chOff x="0" y="0"/>
              <a:chExt cx="624" cy="294"/>
            </a:xfrm>
          </p:grpSpPr>
          <p:sp>
            <p:nvSpPr>
              <p:cNvPr id="56" name="Text Box 11">
                <a:extLst>
                  <a:ext uri="{FF2B5EF4-FFF2-40B4-BE49-F238E27FC236}">
                    <a16:creationId xmlns:a16="http://schemas.microsoft.com/office/drawing/2014/main" id="{BCF63E14-D5F8-4AF5-B732-0E6288F5736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  </a:t>
                </a:r>
              </a:p>
            </p:txBody>
          </p:sp>
          <p:sp>
            <p:nvSpPr>
              <p:cNvPr id="57" name="Line 12">
                <a:extLst>
                  <a:ext uri="{FF2B5EF4-FFF2-40B4-BE49-F238E27FC236}">
                    <a16:creationId xmlns:a16="http://schemas.microsoft.com/office/drawing/2014/main" id="{E7DC7EB5-007F-42DB-9D00-C830CA542A0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 name="Group 13">
              <a:extLst>
                <a:ext uri="{FF2B5EF4-FFF2-40B4-BE49-F238E27FC236}">
                  <a16:creationId xmlns:a16="http://schemas.microsoft.com/office/drawing/2014/main" id="{29A7F2C6-022E-4CE2-B497-888D868AB67F}"/>
                </a:ext>
              </a:extLst>
            </p:cNvPr>
            <p:cNvGrpSpPr>
              <a:grpSpLocks/>
            </p:cNvGrpSpPr>
            <p:nvPr/>
          </p:nvGrpSpPr>
          <p:grpSpPr bwMode="auto">
            <a:xfrm>
              <a:off x="2410644" y="4316189"/>
              <a:ext cx="838200" cy="76200"/>
              <a:chOff x="0" y="0"/>
              <a:chExt cx="528" cy="48"/>
            </a:xfrm>
          </p:grpSpPr>
          <p:sp>
            <p:nvSpPr>
              <p:cNvPr id="59" name="Line 14">
                <a:extLst>
                  <a:ext uri="{FF2B5EF4-FFF2-40B4-BE49-F238E27FC236}">
                    <a16:creationId xmlns:a16="http://schemas.microsoft.com/office/drawing/2014/main" id="{F7C294F5-6B79-4180-84E0-3CDFBE806636}"/>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Oval 15">
                <a:extLst>
                  <a:ext uri="{FF2B5EF4-FFF2-40B4-BE49-F238E27FC236}">
                    <a16:creationId xmlns:a16="http://schemas.microsoft.com/office/drawing/2014/main" id="{4B490A41-8B84-4186-890C-495FDC00E67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61" name="Group 16">
              <a:extLst>
                <a:ext uri="{FF2B5EF4-FFF2-40B4-BE49-F238E27FC236}">
                  <a16:creationId xmlns:a16="http://schemas.microsoft.com/office/drawing/2014/main" id="{83274103-1BEE-469E-9125-EDAD269B1BD5}"/>
                </a:ext>
              </a:extLst>
            </p:cNvPr>
            <p:cNvGrpSpPr>
              <a:grpSpLocks/>
            </p:cNvGrpSpPr>
            <p:nvPr/>
          </p:nvGrpSpPr>
          <p:grpSpPr bwMode="auto">
            <a:xfrm>
              <a:off x="4010844" y="4320951"/>
              <a:ext cx="838200" cy="76200"/>
              <a:chOff x="0" y="0"/>
              <a:chExt cx="528" cy="48"/>
            </a:xfrm>
          </p:grpSpPr>
          <p:sp>
            <p:nvSpPr>
              <p:cNvPr id="62" name="Line 17">
                <a:extLst>
                  <a:ext uri="{FF2B5EF4-FFF2-40B4-BE49-F238E27FC236}">
                    <a16:creationId xmlns:a16="http://schemas.microsoft.com/office/drawing/2014/main" id="{0E395500-7F35-4D40-8166-E20E6678E3E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Oval 18">
                <a:extLst>
                  <a:ext uri="{FF2B5EF4-FFF2-40B4-BE49-F238E27FC236}">
                    <a16:creationId xmlns:a16="http://schemas.microsoft.com/office/drawing/2014/main" id="{84DC83F5-5DCB-4F28-8144-BCEE279B883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64" name="Group 19">
              <a:extLst>
                <a:ext uri="{FF2B5EF4-FFF2-40B4-BE49-F238E27FC236}">
                  <a16:creationId xmlns:a16="http://schemas.microsoft.com/office/drawing/2014/main" id="{D3B049BF-3BC1-47A4-9ACE-C62D25990B69}"/>
                </a:ext>
              </a:extLst>
            </p:cNvPr>
            <p:cNvGrpSpPr>
              <a:grpSpLocks/>
            </p:cNvGrpSpPr>
            <p:nvPr/>
          </p:nvGrpSpPr>
          <p:grpSpPr bwMode="auto">
            <a:xfrm>
              <a:off x="1115244" y="2749326"/>
              <a:ext cx="1219200" cy="1371600"/>
              <a:chOff x="0" y="0"/>
              <a:chExt cx="768" cy="864"/>
            </a:xfrm>
          </p:grpSpPr>
          <p:sp>
            <p:nvSpPr>
              <p:cNvPr id="65" name="Text Box 20">
                <a:extLst>
                  <a:ext uri="{FF2B5EF4-FFF2-40B4-BE49-F238E27FC236}">
                    <a16:creationId xmlns:a16="http://schemas.microsoft.com/office/drawing/2014/main" id="{8C978E76-4B90-47C7-89D7-56F5FCBC09D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66" name="Text Box 21">
                <a:extLst>
                  <a:ext uri="{FF2B5EF4-FFF2-40B4-BE49-F238E27FC236}">
                    <a16:creationId xmlns:a16="http://schemas.microsoft.com/office/drawing/2014/main" id="{73CA99A6-24BC-4436-94E4-6ED43BE29401}"/>
                  </a:ext>
                </a:extLst>
              </p:cNvPr>
              <p:cNvSpPr txBox="1">
                <a:spLocks noChangeArrowheads="1"/>
              </p:cNvSpPr>
              <p:nvPr/>
            </p:nvSpPr>
            <p:spPr bwMode="auto">
              <a:xfrm>
                <a:off x="0" y="0"/>
                <a:ext cx="7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latin typeface="Times New Roman" panose="02020603050405020304" pitchFamily="18" charset="0"/>
                  </a:rPr>
                  <a:t>headPtr</a:t>
                </a:r>
                <a:endParaRPr lang="en-US" altLang="zh-CN" sz="2400" b="0" dirty="0">
                  <a:latin typeface="Times New Roman" panose="02020603050405020304" pitchFamily="18" charset="0"/>
                </a:endParaRPr>
              </a:p>
            </p:txBody>
          </p:sp>
          <p:grpSp>
            <p:nvGrpSpPr>
              <p:cNvPr id="67" name="Group 22">
                <a:extLst>
                  <a:ext uri="{FF2B5EF4-FFF2-40B4-BE49-F238E27FC236}">
                    <a16:creationId xmlns:a16="http://schemas.microsoft.com/office/drawing/2014/main" id="{6D7F19A8-54A7-41BD-B6C9-37093832B0C6}"/>
                  </a:ext>
                </a:extLst>
              </p:cNvPr>
              <p:cNvGrpSpPr>
                <a:grpSpLocks/>
              </p:cNvGrpSpPr>
              <p:nvPr/>
            </p:nvGrpSpPr>
            <p:grpSpPr bwMode="auto">
              <a:xfrm>
                <a:off x="336" y="432"/>
                <a:ext cx="48" cy="432"/>
                <a:chOff x="0" y="0"/>
                <a:chExt cx="48" cy="432"/>
              </a:xfrm>
            </p:grpSpPr>
            <p:sp>
              <p:nvSpPr>
                <p:cNvPr id="68" name="Oval 23">
                  <a:extLst>
                    <a:ext uri="{FF2B5EF4-FFF2-40B4-BE49-F238E27FC236}">
                      <a16:creationId xmlns:a16="http://schemas.microsoft.com/office/drawing/2014/main" id="{6BBCDA28-2C93-4DF6-A137-C7ABB077B3D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69" name="Line 24">
                  <a:extLst>
                    <a:ext uri="{FF2B5EF4-FFF2-40B4-BE49-F238E27FC236}">
                      <a16:creationId xmlns:a16="http://schemas.microsoft.com/office/drawing/2014/main" id="{A5C0C9AC-E889-4A62-B4A6-7D60D8B65D68}"/>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0" name="Line 25">
              <a:extLst>
                <a:ext uri="{FF2B5EF4-FFF2-40B4-BE49-F238E27FC236}">
                  <a16:creationId xmlns:a16="http://schemas.microsoft.com/office/drawing/2014/main" id="{A481DF91-BB70-440B-B3E0-0F4CA8DD8016}"/>
                </a:ext>
              </a:extLst>
            </p:cNvPr>
            <p:cNvSpPr>
              <a:spLocks noChangeShapeType="1"/>
            </p:cNvSpPr>
            <p:nvPr/>
          </p:nvSpPr>
          <p:spPr bwMode="auto">
            <a:xfrm>
              <a:off x="3789386" y="4183632"/>
              <a:ext cx="433388"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71" name="Group 29">
              <a:extLst>
                <a:ext uri="{FF2B5EF4-FFF2-40B4-BE49-F238E27FC236}">
                  <a16:creationId xmlns:a16="http://schemas.microsoft.com/office/drawing/2014/main" id="{D7A6F32A-D721-47E0-B84D-BF7083CF51F8}"/>
                </a:ext>
              </a:extLst>
            </p:cNvPr>
            <p:cNvGrpSpPr>
              <a:grpSpLocks/>
            </p:cNvGrpSpPr>
            <p:nvPr/>
          </p:nvGrpSpPr>
          <p:grpSpPr bwMode="auto">
            <a:xfrm>
              <a:off x="2410644" y="4578125"/>
              <a:ext cx="4732336" cy="339725"/>
              <a:chOff x="0" y="448"/>
              <a:chExt cx="2981" cy="214"/>
            </a:xfrm>
          </p:grpSpPr>
          <p:sp>
            <p:nvSpPr>
              <p:cNvPr id="72" name="Line 26">
                <a:extLst>
                  <a:ext uri="{FF2B5EF4-FFF2-40B4-BE49-F238E27FC236}">
                    <a16:creationId xmlns:a16="http://schemas.microsoft.com/office/drawing/2014/main" id="{6F5FEF3D-46DF-40AE-BFB4-671FFF4E278E}"/>
                  </a:ext>
                </a:extLst>
              </p:cNvPr>
              <p:cNvSpPr>
                <a:spLocks noChangeShapeType="1"/>
              </p:cNvSpPr>
              <p:nvPr/>
            </p:nvSpPr>
            <p:spPr bwMode="auto">
              <a:xfrm flipV="1">
                <a:off x="0" y="448"/>
                <a:ext cx="0" cy="183"/>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3" name="Line 27">
                <a:extLst>
                  <a:ext uri="{FF2B5EF4-FFF2-40B4-BE49-F238E27FC236}">
                    <a16:creationId xmlns:a16="http://schemas.microsoft.com/office/drawing/2014/main" id="{12C257AD-1934-41B8-B1B5-A1DB4ED0C049}"/>
                  </a:ext>
                </a:extLst>
              </p:cNvPr>
              <p:cNvSpPr>
                <a:spLocks noChangeShapeType="1"/>
              </p:cNvSpPr>
              <p:nvPr/>
            </p:nvSpPr>
            <p:spPr bwMode="auto">
              <a:xfrm flipH="1" flipV="1">
                <a:off x="0" y="631"/>
                <a:ext cx="2970" cy="6"/>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4" name="Line 28">
                <a:extLst>
                  <a:ext uri="{FF2B5EF4-FFF2-40B4-BE49-F238E27FC236}">
                    <a16:creationId xmlns:a16="http://schemas.microsoft.com/office/drawing/2014/main" id="{0FC91D82-CF6F-496F-92D6-52ED849D2F11}"/>
                  </a:ext>
                </a:extLst>
              </p:cNvPr>
              <p:cNvSpPr>
                <a:spLocks noChangeShapeType="1"/>
              </p:cNvSpPr>
              <p:nvPr/>
            </p:nvSpPr>
            <p:spPr bwMode="auto">
              <a:xfrm flipH="1" flipV="1">
                <a:off x="2981" y="476"/>
                <a:ext cx="0" cy="186"/>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34">
              <a:extLst>
                <a:ext uri="{FF2B5EF4-FFF2-40B4-BE49-F238E27FC236}">
                  <a16:creationId xmlns:a16="http://schemas.microsoft.com/office/drawing/2014/main" id="{1673B128-F7BC-4944-A7A3-3DAB5BD1CB89}"/>
                </a:ext>
              </a:extLst>
            </p:cNvPr>
            <p:cNvGrpSpPr>
              <a:grpSpLocks/>
            </p:cNvGrpSpPr>
            <p:nvPr/>
          </p:nvGrpSpPr>
          <p:grpSpPr bwMode="auto">
            <a:xfrm>
              <a:off x="4210869" y="3866926"/>
              <a:ext cx="1366837" cy="504825"/>
              <a:chOff x="0" y="0"/>
              <a:chExt cx="861" cy="318"/>
            </a:xfrm>
          </p:grpSpPr>
          <p:sp>
            <p:nvSpPr>
              <p:cNvPr id="76" name="Line 31">
                <a:extLst>
                  <a:ext uri="{FF2B5EF4-FFF2-40B4-BE49-F238E27FC236}">
                    <a16:creationId xmlns:a16="http://schemas.microsoft.com/office/drawing/2014/main" id="{B3DCA52A-4BE7-4CDE-88D0-558C9ACAAAD3}"/>
                  </a:ext>
                </a:extLst>
              </p:cNvPr>
              <p:cNvSpPr>
                <a:spLocks noChangeShapeType="1"/>
              </p:cNvSpPr>
              <p:nvPr/>
            </p:nvSpPr>
            <p:spPr bwMode="auto">
              <a:xfrm flipV="1">
                <a:off x="861" y="0"/>
                <a:ext cx="0" cy="31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7" name="Line 32">
                <a:extLst>
                  <a:ext uri="{FF2B5EF4-FFF2-40B4-BE49-F238E27FC236}">
                    <a16:creationId xmlns:a16="http://schemas.microsoft.com/office/drawing/2014/main" id="{EE219B8D-E760-4B7F-B19F-477884517482}"/>
                  </a:ext>
                </a:extLst>
              </p:cNvPr>
              <p:cNvSpPr>
                <a:spLocks noChangeShapeType="1"/>
              </p:cNvSpPr>
              <p:nvPr/>
            </p:nvSpPr>
            <p:spPr bwMode="auto">
              <a:xfrm flipH="1">
                <a:off x="0" y="0"/>
                <a:ext cx="861" cy="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8" name="Line 33">
                <a:extLst>
                  <a:ext uri="{FF2B5EF4-FFF2-40B4-BE49-F238E27FC236}">
                    <a16:creationId xmlns:a16="http://schemas.microsoft.com/office/drawing/2014/main" id="{724BE8B6-E6E7-489F-8E9E-2D58AEA0BE7A}"/>
                  </a:ext>
                </a:extLst>
              </p:cNvPr>
              <p:cNvSpPr>
                <a:spLocks noChangeShapeType="1"/>
              </p:cNvSpPr>
              <p:nvPr/>
            </p:nvSpPr>
            <p:spPr bwMode="auto">
              <a:xfrm>
                <a:off x="0" y="0"/>
                <a:ext cx="0" cy="137"/>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65">
              <a:extLst>
                <a:ext uri="{FF2B5EF4-FFF2-40B4-BE49-F238E27FC236}">
                  <a16:creationId xmlns:a16="http://schemas.microsoft.com/office/drawing/2014/main" id="{E1C3D8AD-D36F-45C5-BB54-124134A3AC06}"/>
                </a:ext>
              </a:extLst>
            </p:cNvPr>
            <p:cNvGrpSpPr>
              <a:grpSpLocks/>
            </p:cNvGrpSpPr>
            <p:nvPr/>
          </p:nvGrpSpPr>
          <p:grpSpPr bwMode="auto">
            <a:xfrm>
              <a:off x="6390506" y="4155851"/>
              <a:ext cx="990600" cy="466725"/>
              <a:chOff x="0" y="0"/>
              <a:chExt cx="624" cy="294"/>
            </a:xfrm>
          </p:grpSpPr>
          <p:sp>
            <p:nvSpPr>
              <p:cNvPr id="80" name="Text Box 66">
                <a:extLst>
                  <a:ext uri="{FF2B5EF4-FFF2-40B4-BE49-F238E27FC236}">
                    <a16:creationId xmlns:a16="http://schemas.microsoft.com/office/drawing/2014/main" id="{A126EAEC-A662-47A1-999E-355A64E6D5F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81" name="Line 67">
                <a:extLst>
                  <a:ext uri="{FF2B5EF4-FFF2-40B4-BE49-F238E27FC236}">
                    <a16:creationId xmlns:a16="http://schemas.microsoft.com/office/drawing/2014/main" id="{2DF9445F-976E-46EA-9FB8-886B65E822B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 name="Group 68">
              <a:extLst>
                <a:ext uri="{FF2B5EF4-FFF2-40B4-BE49-F238E27FC236}">
                  <a16:creationId xmlns:a16="http://schemas.microsoft.com/office/drawing/2014/main" id="{98597E19-E77C-494C-9865-78606974E07E}"/>
                </a:ext>
              </a:extLst>
            </p:cNvPr>
            <p:cNvGrpSpPr>
              <a:grpSpLocks/>
            </p:cNvGrpSpPr>
            <p:nvPr/>
          </p:nvGrpSpPr>
          <p:grpSpPr bwMode="auto">
            <a:xfrm>
              <a:off x="5552306" y="4355876"/>
              <a:ext cx="838200" cy="76200"/>
              <a:chOff x="0" y="0"/>
              <a:chExt cx="528" cy="48"/>
            </a:xfrm>
          </p:grpSpPr>
          <p:sp>
            <p:nvSpPr>
              <p:cNvPr id="83" name="Line 69">
                <a:extLst>
                  <a:ext uri="{FF2B5EF4-FFF2-40B4-BE49-F238E27FC236}">
                    <a16:creationId xmlns:a16="http://schemas.microsoft.com/office/drawing/2014/main" id="{AC33932C-9ABD-4BD7-96BF-DF378E64094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Oval 70">
                <a:extLst>
                  <a:ext uri="{FF2B5EF4-FFF2-40B4-BE49-F238E27FC236}">
                    <a16:creationId xmlns:a16="http://schemas.microsoft.com/office/drawing/2014/main" id="{A4457654-D938-4786-9F14-166F8F173A3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86" name="Group 76">
              <a:extLst>
                <a:ext uri="{FF2B5EF4-FFF2-40B4-BE49-F238E27FC236}">
                  <a16:creationId xmlns:a16="http://schemas.microsoft.com/office/drawing/2014/main" id="{C81AAEEC-874D-4FE0-AAD1-54915BC01364}"/>
                </a:ext>
              </a:extLst>
            </p:cNvPr>
            <p:cNvGrpSpPr>
              <a:grpSpLocks/>
            </p:cNvGrpSpPr>
            <p:nvPr/>
          </p:nvGrpSpPr>
          <p:grpSpPr bwMode="auto">
            <a:xfrm>
              <a:off x="5652319" y="3830414"/>
              <a:ext cx="1655762" cy="504825"/>
              <a:chOff x="0" y="0"/>
              <a:chExt cx="1043" cy="318"/>
            </a:xfrm>
          </p:grpSpPr>
          <p:sp>
            <p:nvSpPr>
              <p:cNvPr id="87" name="Line 77">
                <a:extLst>
                  <a:ext uri="{FF2B5EF4-FFF2-40B4-BE49-F238E27FC236}">
                    <a16:creationId xmlns:a16="http://schemas.microsoft.com/office/drawing/2014/main" id="{DA2551CA-F2E1-4DA2-828A-AEEEEE3A1A7B}"/>
                  </a:ext>
                </a:extLst>
              </p:cNvPr>
              <p:cNvSpPr>
                <a:spLocks noChangeShapeType="1"/>
              </p:cNvSpPr>
              <p:nvPr/>
            </p:nvSpPr>
            <p:spPr bwMode="auto">
              <a:xfrm flipV="1">
                <a:off x="1043" y="0"/>
                <a:ext cx="0" cy="31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88" name="Line 78">
                <a:extLst>
                  <a:ext uri="{FF2B5EF4-FFF2-40B4-BE49-F238E27FC236}">
                    <a16:creationId xmlns:a16="http://schemas.microsoft.com/office/drawing/2014/main" id="{B26EE753-6FAB-44C7-8FDA-B4E788957D55}"/>
                  </a:ext>
                </a:extLst>
              </p:cNvPr>
              <p:cNvSpPr>
                <a:spLocks noChangeShapeType="1"/>
              </p:cNvSpPr>
              <p:nvPr/>
            </p:nvSpPr>
            <p:spPr bwMode="auto">
              <a:xfrm flipH="1">
                <a:off x="0" y="0"/>
                <a:ext cx="1043" cy="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89" name="Line 79">
                <a:extLst>
                  <a:ext uri="{FF2B5EF4-FFF2-40B4-BE49-F238E27FC236}">
                    <a16:creationId xmlns:a16="http://schemas.microsoft.com/office/drawing/2014/main" id="{E083EC35-23DB-487B-9D61-1881D396EF4E}"/>
                  </a:ext>
                </a:extLst>
              </p:cNvPr>
              <p:cNvSpPr>
                <a:spLocks noChangeShapeType="1"/>
              </p:cNvSpPr>
              <p:nvPr/>
            </p:nvSpPr>
            <p:spPr bwMode="auto">
              <a:xfrm>
                <a:off x="0" y="0"/>
                <a:ext cx="0" cy="137"/>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0" name="Group 142">
              <a:extLst>
                <a:ext uri="{FF2B5EF4-FFF2-40B4-BE49-F238E27FC236}">
                  <a16:creationId xmlns:a16="http://schemas.microsoft.com/office/drawing/2014/main" id="{E67C7AAC-EF24-4153-9AA1-149F5C193945}"/>
                </a:ext>
              </a:extLst>
            </p:cNvPr>
            <p:cNvGrpSpPr>
              <a:grpSpLocks/>
            </p:cNvGrpSpPr>
            <p:nvPr/>
          </p:nvGrpSpPr>
          <p:grpSpPr bwMode="auto">
            <a:xfrm>
              <a:off x="6515919" y="2750914"/>
              <a:ext cx="1800225" cy="1371600"/>
              <a:chOff x="0" y="0"/>
              <a:chExt cx="1134" cy="864"/>
            </a:xfrm>
          </p:grpSpPr>
          <p:sp>
            <p:nvSpPr>
              <p:cNvPr id="91" name="Text Box 137">
                <a:extLst>
                  <a:ext uri="{FF2B5EF4-FFF2-40B4-BE49-F238E27FC236}">
                    <a16:creationId xmlns:a16="http://schemas.microsoft.com/office/drawing/2014/main" id="{623E0121-4559-4DE0-A134-188983FF9BE8}"/>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92" name="Text Box 138">
                <a:extLst>
                  <a:ext uri="{FF2B5EF4-FFF2-40B4-BE49-F238E27FC236}">
                    <a16:creationId xmlns:a16="http://schemas.microsoft.com/office/drawing/2014/main" id="{7EEE7664-DB02-440D-A374-FD0D529614EE}"/>
                  </a:ext>
                </a:extLst>
              </p:cNvPr>
              <p:cNvSpPr txBox="1">
                <a:spLocks noChangeArrowheads="1"/>
              </p:cNvSpPr>
              <p:nvPr/>
            </p:nvSpPr>
            <p:spPr bwMode="auto">
              <a:xfrm>
                <a:off x="0" y="0"/>
                <a:ext cx="11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latin typeface="Times New Roman" panose="02020603050405020304" pitchFamily="18" charset="0"/>
                  </a:rPr>
                  <a:t>lastPtr</a:t>
                </a:r>
                <a:endParaRPr lang="en-US" altLang="zh-CN" sz="2400" b="0" dirty="0">
                  <a:latin typeface="Times New Roman" panose="02020603050405020304" pitchFamily="18" charset="0"/>
                </a:endParaRPr>
              </a:p>
            </p:txBody>
          </p:sp>
          <p:grpSp>
            <p:nvGrpSpPr>
              <p:cNvPr id="93" name="Group 139">
                <a:extLst>
                  <a:ext uri="{FF2B5EF4-FFF2-40B4-BE49-F238E27FC236}">
                    <a16:creationId xmlns:a16="http://schemas.microsoft.com/office/drawing/2014/main" id="{848D9BC4-4095-4F61-B087-F44CE9B62033}"/>
                  </a:ext>
                </a:extLst>
              </p:cNvPr>
              <p:cNvGrpSpPr>
                <a:grpSpLocks/>
              </p:cNvGrpSpPr>
              <p:nvPr/>
            </p:nvGrpSpPr>
            <p:grpSpPr bwMode="auto">
              <a:xfrm>
                <a:off x="336" y="432"/>
                <a:ext cx="48" cy="432"/>
                <a:chOff x="0" y="0"/>
                <a:chExt cx="48" cy="432"/>
              </a:xfrm>
            </p:grpSpPr>
            <p:sp>
              <p:nvSpPr>
                <p:cNvPr id="94" name="Oval 140">
                  <a:extLst>
                    <a:ext uri="{FF2B5EF4-FFF2-40B4-BE49-F238E27FC236}">
                      <a16:creationId xmlns:a16="http://schemas.microsoft.com/office/drawing/2014/main" id="{78CA78F6-AD76-484C-A95C-C2471E8CB9F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5" name="Line 141">
                  <a:extLst>
                    <a:ext uri="{FF2B5EF4-FFF2-40B4-BE49-F238E27FC236}">
                      <a16:creationId xmlns:a16="http://schemas.microsoft.com/office/drawing/2014/main" id="{B31A8244-5E5C-4E38-BD93-C81F05E3DE64}"/>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FA339A5-7E78-4F6E-B6D8-F120B4AF664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2F1911B-917A-42FD-B6CB-A1403CF47786}" type="slidenum">
              <a:rPr lang="en-US" altLang="zh-CN" sz="1400">
                <a:latin typeface="Times New Roman" panose="02020603050405020304" pitchFamily="18" charset="0"/>
              </a:rPr>
              <a:pPr algn="r" eaLnBrk="1" hangingPunct="1">
                <a:spcBef>
                  <a:spcPct val="50000"/>
                </a:spcBef>
                <a:buFontTx/>
                <a:buNone/>
              </a:pPr>
              <a:t>36</a:t>
            </a:fld>
            <a:endParaRPr lang="en-US" altLang="zh-CN" sz="1400">
              <a:latin typeface="Times New Roman" panose="02020603050405020304" pitchFamily="18" charset="0"/>
            </a:endParaRPr>
          </a:p>
        </p:txBody>
      </p:sp>
      <p:sp>
        <p:nvSpPr>
          <p:cNvPr id="24579" name="Rectangle 2">
            <a:extLst>
              <a:ext uri="{FF2B5EF4-FFF2-40B4-BE49-F238E27FC236}">
                <a16:creationId xmlns:a16="http://schemas.microsoft.com/office/drawing/2014/main" id="{ABBB118F-C1AD-4048-8077-984C5EFCC926}"/>
              </a:ext>
            </a:extLst>
          </p:cNvPr>
          <p:cNvSpPr>
            <a:spLocks noGrp="1" noChangeArrowheads="1"/>
          </p:cNvSpPr>
          <p:nvPr>
            <p:ph type="title" idx="4294967295"/>
          </p:nvPr>
        </p:nvSpPr>
        <p:spPr/>
        <p:txBody>
          <a:bodyPr/>
          <a:lstStyle/>
          <a:p>
            <a:pPr eaLnBrk="1" hangingPunct="1"/>
            <a:r>
              <a:rPr lang="zh-CN" altLang="en-US" b="1" dirty="0"/>
              <a:t>链表逆序</a:t>
            </a:r>
            <a:r>
              <a:rPr lang="en-US" altLang="zh-CN" b="1" dirty="0"/>
              <a:t>-</a:t>
            </a:r>
            <a:r>
              <a:rPr lang="zh-CN" altLang="en-US" b="1" dirty="0"/>
              <a:t>思路</a:t>
            </a:r>
            <a:endParaRPr lang="en-US" altLang="zh-CN" b="1" dirty="0"/>
          </a:p>
        </p:txBody>
      </p:sp>
      <p:grpSp>
        <p:nvGrpSpPr>
          <p:cNvPr id="24580" name="Group 4">
            <a:extLst>
              <a:ext uri="{FF2B5EF4-FFF2-40B4-BE49-F238E27FC236}">
                <a16:creationId xmlns:a16="http://schemas.microsoft.com/office/drawing/2014/main" id="{F8819EE4-1E66-4CBB-A3C9-006F738BBF91}"/>
              </a:ext>
            </a:extLst>
          </p:cNvPr>
          <p:cNvGrpSpPr>
            <a:grpSpLocks/>
          </p:cNvGrpSpPr>
          <p:nvPr/>
        </p:nvGrpSpPr>
        <p:grpSpPr bwMode="auto">
          <a:xfrm>
            <a:off x="1947863" y="1412875"/>
            <a:ext cx="990600" cy="466725"/>
            <a:chOff x="0" y="0"/>
            <a:chExt cx="624" cy="294"/>
          </a:xfrm>
        </p:grpSpPr>
        <p:sp>
          <p:nvSpPr>
            <p:cNvPr id="24624" name="Text Box 5">
              <a:extLst>
                <a:ext uri="{FF2B5EF4-FFF2-40B4-BE49-F238E27FC236}">
                  <a16:creationId xmlns:a16="http://schemas.microsoft.com/office/drawing/2014/main" id="{138823C1-0159-41BE-9F98-5BCF5CEC203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19     </a:t>
              </a:r>
            </a:p>
          </p:txBody>
        </p:sp>
        <p:sp>
          <p:nvSpPr>
            <p:cNvPr id="24625" name="Line 6">
              <a:extLst>
                <a:ext uri="{FF2B5EF4-FFF2-40B4-BE49-F238E27FC236}">
                  <a16:creationId xmlns:a16="http://schemas.microsoft.com/office/drawing/2014/main" id="{E0B6B517-F3C2-4C19-94B2-8F4DDB95556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1" name="Group 7">
            <a:extLst>
              <a:ext uri="{FF2B5EF4-FFF2-40B4-BE49-F238E27FC236}">
                <a16:creationId xmlns:a16="http://schemas.microsoft.com/office/drawing/2014/main" id="{FC954A0C-7207-444E-A7FE-E9D885F4C76F}"/>
              </a:ext>
            </a:extLst>
          </p:cNvPr>
          <p:cNvGrpSpPr>
            <a:grpSpLocks/>
          </p:cNvGrpSpPr>
          <p:nvPr/>
        </p:nvGrpSpPr>
        <p:grpSpPr bwMode="auto">
          <a:xfrm>
            <a:off x="3476625" y="1412875"/>
            <a:ext cx="990600" cy="466725"/>
            <a:chOff x="0" y="0"/>
            <a:chExt cx="624" cy="294"/>
          </a:xfrm>
        </p:grpSpPr>
        <p:sp>
          <p:nvSpPr>
            <p:cNvPr id="24622" name="Text Box 8">
              <a:extLst>
                <a:ext uri="{FF2B5EF4-FFF2-40B4-BE49-F238E27FC236}">
                  <a16:creationId xmlns:a16="http://schemas.microsoft.com/office/drawing/2014/main" id="{D9DDDFCD-A3C7-454F-8CDF-F22250CD952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27  </a:t>
              </a:r>
            </a:p>
          </p:txBody>
        </p:sp>
        <p:sp>
          <p:nvSpPr>
            <p:cNvPr id="24623" name="Line 9">
              <a:extLst>
                <a:ext uri="{FF2B5EF4-FFF2-40B4-BE49-F238E27FC236}">
                  <a16:creationId xmlns:a16="http://schemas.microsoft.com/office/drawing/2014/main" id="{280C018E-8D33-4742-8E1F-ABB29984B4E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2" name="Group 10">
            <a:extLst>
              <a:ext uri="{FF2B5EF4-FFF2-40B4-BE49-F238E27FC236}">
                <a16:creationId xmlns:a16="http://schemas.microsoft.com/office/drawing/2014/main" id="{C37563FC-9434-402F-AB12-56770F61FC1E}"/>
              </a:ext>
            </a:extLst>
          </p:cNvPr>
          <p:cNvGrpSpPr>
            <a:grpSpLocks/>
          </p:cNvGrpSpPr>
          <p:nvPr/>
        </p:nvGrpSpPr>
        <p:grpSpPr bwMode="auto">
          <a:xfrm>
            <a:off x="5076825" y="1412875"/>
            <a:ext cx="990600" cy="466725"/>
            <a:chOff x="0" y="0"/>
            <a:chExt cx="624" cy="294"/>
          </a:xfrm>
        </p:grpSpPr>
        <p:sp>
          <p:nvSpPr>
            <p:cNvPr id="24620" name="Text Box 11">
              <a:extLst>
                <a:ext uri="{FF2B5EF4-FFF2-40B4-BE49-F238E27FC236}">
                  <a16:creationId xmlns:a16="http://schemas.microsoft.com/office/drawing/2014/main" id="{779EDC88-DDE6-4D05-808F-DB8264050A6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47  </a:t>
              </a:r>
            </a:p>
          </p:txBody>
        </p:sp>
        <p:sp>
          <p:nvSpPr>
            <p:cNvPr id="24621" name="Line 12">
              <a:extLst>
                <a:ext uri="{FF2B5EF4-FFF2-40B4-BE49-F238E27FC236}">
                  <a16:creationId xmlns:a16="http://schemas.microsoft.com/office/drawing/2014/main" id="{F8F03A54-8370-43AB-9EF3-5AD337F2F29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3" name="Line 13">
            <a:extLst>
              <a:ext uri="{FF2B5EF4-FFF2-40B4-BE49-F238E27FC236}">
                <a16:creationId xmlns:a16="http://schemas.microsoft.com/office/drawing/2014/main" id="{DD8144EA-705C-4FA7-9B24-03AC20B6D0FE}"/>
              </a:ext>
            </a:extLst>
          </p:cNvPr>
          <p:cNvSpPr>
            <a:spLocks noChangeShapeType="1"/>
          </p:cNvSpPr>
          <p:nvPr/>
        </p:nvSpPr>
        <p:spPr bwMode="auto">
          <a:xfrm>
            <a:off x="2492375" y="1447800"/>
            <a:ext cx="433388"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24586" name="Group 20">
            <a:extLst>
              <a:ext uri="{FF2B5EF4-FFF2-40B4-BE49-F238E27FC236}">
                <a16:creationId xmlns:a16="http://schemas.microsoft.com/office/drawing/2014/main" id="{7D878FAC-D0C3-497B-8E2A-B78E345D74D8}"/>
              </a:ext>
            </a:extLst>
          </p:cNvPr>
          <p:cNvGrpSpPr>
            <a:grpSpLocks/>
          </p:cNvGrpSpPr>
          <p:nvPr/>
        </p:nvGrpSpPr>
        <p:grpSpPr bwMode="auto">
          <a:xfrm>
            <a:off x="4179888" y="1592263"/>
            <a:ext cx="838200" cy="76200"/>
            <a:chOff x="0" y="0"/>
            <a:chExt cx="528" cy="48"/>
          </a:xfrm>
        </p:grpSpPr>
        <p:sp>
          <p:nvSpPr>
            <p:cNvPr id="24614" name="Line 21">
              <a:extLst>
                <a:ext uri="{FF2B5EF4-FFF2-40B4-BE49-F238E27FC236}">
                  <a16:creationId xmlns:a16="http://schemas.microsoft.com/office/drawing/2014/main" id="{3212CA14-FF9E-4FCA-8E3C-372D56A1D4C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5" name="Oval 22">
              <a:extLst>
                <a:ext uri="{FF2B5EF4-FFF2-40B4-BE49-F238E27FC236}">
                  <a16:creationId xmlns:a16="http://schemas.microsoft.com/office/drawing/2014/main" id="{FA83ABD6-9A30-4E45-8E16-B6FC1D74BA9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7" name="Group 23">
            <a:extLst>
              <a:ext uri="{FF2B5EF4-FFF2-40B4-BE49-F238E27FC236}">
                <a16:creationId xmlns:a16="http://schemas.microsoft.com/office/drawing/2014/main" id="{6AB059D9-A1FF-4F4F-9ED0-9D6321578873}"/>
              </a:ext>
            </a:extLst>
          </p:cNvPr>
          <p:cNvGrpSpPr>
            <a:grpSpLocks/>
          </p:cNvGrpSpPr>
          <p:nvPr/>
        </p:nvGrpSpPr>
        <p:grpSpPr bwMode="auto">
          <a:xfrm>
            <a:off x="1444625" y="1879600"/>
            <a:ext cx="1600200" cy="1177925"/>
            <a:chOff x="0" y="0"/>
            <a:chExt cx="1008" cy="742"/>
          </a:xfrm>
        </p:grpSpPr>
        <p:sp>
          <p:nvSpPr>
            <p:cNvPr id="24609" name="Text Box 24">
              <a:extLst>
                <a:ext uri="{FF2B5EF4-FFF2-40B4-BE49-F238E27FC236}">
                  <a16:creationId xmlns:a16="http://schemas.microsoft.com/office/drawing/2014/main" id="{7DD80240-70FC-4E01-89FA-8C2D8063A0F3}"/>
                </a:ext>
              </a:extLst>
            </p:cNvPr>
            <p:cNvSpPr txBox="1">
              <a:spLocks noChangeArrowheads="1"/>
            </p:cNvSpPr>
            <p:nvPr/>
          </p:nvSpPr>
          <p:spPr bwMode="auto">
            <a:xfrm>
              <a:off x="0" y="45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24610" name="Group 25">
              <a:extLst>
                <a:ext uri="{FF2B5EF4-FFF2-40B4-BE49-F238E27FC236}">
                  <a16:creationId xmlns:a16="http://schemas.microsoft.com/office/drawing/2014/main" id="{B8004E39-AC35-434F-AE4D-AF83081443DB}"/>
                </a:ext>
              </a:extLst>
            </p:cNvPr>
            <p:cNvGrpSpPr>
              <a:grpSpLocks/>
            </p:cNvGrpSpPr>
            <p:nvPr/>
          </p:nvGrpSpPr>
          <p:grpSpPr bwMode="auto">
            <a:xfrm>
              <a:off x="272" y="0"/>
              <a:ext cx="441" cy="491"/>
              <a:chOff x="0" y="0"/>
              <a:chExt cx="441" cy="491"/>
            </a:xfrm>
          </p:grpSpPr>
          <p:sp>
            <p:nvSpPr>
              <p:cNvPr id="24611" name="Text Box 26">
                <a:extLst>
                  <a:ext uri="{FF2B5EF4-FFF2-40B4-BE49-F238E27FC236}">
                    <a16:creationId xmlns:a16="http://schemas.microsoft.com/office/drawing/2014/main" id="{7481C288-8C42-4A0F-831B-9A1C3E37E4C8}"/>
                  </a:ext>
                </a:extLst>
              </p:cNvPr>
              <p:cNvSpPr txBox="1">
                <a:spLocks noChangeArrowheads="1"/>
              </p:cNvSpPr>
              <p:nvPr/>
            </p:nvSpPr>
            <p:spPr bwMode="auto">
              <a:xfrm>
                <a:off x="0" y="19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612" name="Oval 27">
                <a:extLst>
                  <a:ext uri="{FF2B5EF4-FFF2-40B4-BE49-F238E27FC236}">
                    <a16:creationId xmlns:a16="http://schemas.microsoft.com/office/drawing/2014/main" id="{2DC0572A-10A6-4A96-AC49-22794D113B5F}"/>
                  </a:ext>
                </a:extLst>
              </p:cNvPr>
              <p:cNvSpPr>
                <a:spLocks noChangeArrowheads="1"/>
              </p:cNvSpPr>
              <p:nvPr/>
            </p:nvSpPr>
            <p:spPr bwMode="auto">
              <a:xfrm>
                <a:off x="202" y="363"/>
                <a:ext cx="45" cy="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613" name="Line 28">
                <a:extLst>
                  <a:ext uri="{FF2B5EF4-FFF2-40B4-BE49-F238E27FC236}">
                    <a16:creationId xmlns:a16="http://schemas.microsoft.com/office/drawing/2014/main" id="{78D01477-3066-4709-8614-F4CE9B446DF5}"/>
                  </a:ext>
                </a:extLst>
              </p:cNvPr>
              <p:cNvSpPr>
                <a:spLocks noChangeShapeType="1"/>
              </p:cNvSpPr>
              <p:nvPr/>
            </p:nvSpPr>
            <p:spPr bwMode="auto">
              <a:xfrm flipH="1" flipV="1">
                <a:off x="202" y="0"/>
                <a:ext cx="17"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8" name="Group 29">
            <a:extLst>
              <a:ext uri="{FF2B5EF4-FFF2-40B4-BE49-F238E27FC236}">
                <a16:creationId xmlns:a16="http://schemas.microsoft.com/office/drawing/2014/main" id="{D23C93D6-EF7C-4149-9256-9CFDED50B12C}"/>
              </a:ext>
            </a:extLst>
          </p:cNvPr>
          <p:cNvGrpSpPr>
            <a:grpSpLocks/>
          </p:cNvGrpSpPr>
          <p:nvPr/>
        </p:nvGrpSpPr>
        <p:grpSpPr bwMode="auto">
          <a:xfrm>
            <a:off x="3100388" y="1879600"/>
            <a:ext cx="1447800" cy="1106488"/>
            <a:chOff x="0" y="0"/>
            <a:chExt cx="912" cy="697"/>
          </a:xfrm>
        </p:grpSpPr>
        <p:sp>
          <p:nvSpPr>
            <p:cNvPr id="24604" name="Text Box 30">
              <a:extLst>
                <a:ext uri="{FF2B5EF4-FFF2-40B4-BE49-F238E27FC236}">
                  <a16:creationId xmlns:a16="http://schemas.microsoft.com/office/drawing/2014/main" id="{F4C3780B-FB3D-42C6-ADF9-113E9BF8DC6D}"/>
                </a:ext>
              </a:extLst>
            </p:cNvPr>
            <p:cNvSpPr txBox="1">
              <a:spLocks noChangeArrowheads="1"/>
            </p:cNvSpPr>
            <p:nvPr/>
          </p:nvSpPr>
          <p:spPr bwMode="auto">
            <a:xfrm>
              <a:off x="0" y="409"/>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24605" name="Group 31">
              <a:extLst>
                <a:ext uri="{FF2B5EF4-FFF2-40B4-BE49-F238E27FC236}">
                  <a16:creationId xmlns:a16="http://schemas.microsoft.com/office/drawing/2014/main" id="{0A6023FB-9931-4374-9284-18CD7C8DB036}"/>
                </a:ext>
              </a:extLst>
            </p:cNvPr>
            <p:cNvGrpSpPr>
              <a:grpSpLocks/>
            </p:cNvGrpSpPr>
            <p:nvPr/>
          </p:nvGrpSpPr>
          <p:grpSpPr bwMode="auto">
            <a:xfrm>
              <a:off x="181" y="0"/>
              <a:ext cx="441" cy="491"/>
              <a:chOff x="0" y="0"/>
              <a:chExt cx="441" cy="491"/>
            </a:xfrm>
          </p:grpSpPr>
          <p:sp>
            <p:nvSpPr>
              <p:cNvPr id="24606" name="Text Box 32">
                <a:extLst>
                  <a:ext uri="{FF2B5EF4-FFF2-40B4-BE49-F238E27FC236}">
                    <a16:creationId xmlns:a16="http://schemas.microsoft.com/office/drawing/2014/main" id="{28AF4BBE-9DD9-40DA-8ED5-2373F9D1D7A0}"/>
                  </a:ext>
                </a:extLst>
              </p:cNvPr>
              <p:cNvSpPr txBox="1">
                <a:spLocks noChangeArrowheads="1"/>
              </p:cNvSpPr>
              <p:nvPr/>
            </p:nvSpPr>
            <p:spPr bwMode="auto">
              <a:xfrm>
                <a:off x="0" y="19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607" name="Oval 33">
                <a:extLst>
                  <a:ext uri="{FF2B5EF4-FFF2-40B4-BE49-F238E27FC236}">
                    <a16:creationId xmlns:a16="http://schemas.microsoft.com/office/drawing/2014/main" id="{D30C10DA-EB3D-47A4-A162-6312BD836A6A}"/>
                  </a:ext>
                </a:extLst>
              </p:cNvPr>
              <p:cNvSpPr>
                <a:spLocks noChangeArrowheads="1"/>
              </p:cNvSpPr>
              <p:nvPr/>
            </p:nvSpPr>
            <p:spPr bwMode="auto">
              <a:xfrm>
                <a:off x="202" y="363"/>
                <a:ext cx="45" cy="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608" name="Line 34">
                <a:extLst>
                  <a:ext uri="{FF2B5EF4-FFF2-40B4-BE49-F238E27FC236}">
                    <a16:creationId xmlns:a16="http://schemas.microsoft.com/office/drawing/2014/main" id="{8192DCCF-1A62-48AE-86DA-4AF48A018F0E}"/>
                  </a:ext>
                </a:extLst>
              </p:cNvPr>
              <p:cNvSpPr>
                <a:spLocks noChangeShapeType="1"/>
              </p:cNvSpPr>
              <p:nvPr/>
            </p:nvSpPr>
            <p:spPr bwMode="auto">
              <a:xfrm flipH="1" flipV="1">
                <a:off x="202" y="0"/>
                <a:ext cx="17"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9" name="Group 35">
            <a:extLst>
              <a:ext uri="{FF2B5EF4-FFF2-40B4-BE49-F238E27FC236}">
                <a16:creationId xmlns:a16="http://schemas.microsoft.com/office/drawing/2014/main" id="{4094E414-8F76-4E33-9667-1D8BDADEE97F}"/>
              </a:ext>
            </a:extLst>
          </p:cNvPr>
          <p:cNvGrpSpPr>
            <a:grpSpLocks/>
          </p:cNvGrpSpPr>
          <p:nvPr/>
        </p:nvGrpSpPr>
        <p:grpSpPr bwMode="auto">
          <a:xfrm>
            <a:off x="2554288" y="1052513"/>
            <a:ext cx="1655762" cy="504825"/>
            <a:chOff x="0" y="0"/>
            <a:chExt cx="1043" cy="318"/>
          </a:xfrm>
        </p:grpSpPr>
        <p:sp>
          <p:nvSpPr>
            <p:cNvPr id="24601" name="Line 36">
              <a:extLst>
                <a:ext uri="{FF2B5EF4-FFF2-40B4-BE49-F238E27FC236}">
                  <a16:creationId xmlns:a16="http://schemas.microsoft.com/office/drawing/2014/main" id="{4AE98236-4AD3-4BB0-8347-2CF5CF93E624}"/>
                </a:ext>
              </a:extLst>
            </p:cNvPr>
            <p:cNvSpPr>
              <a:spLocks noChangeShapeType="1"/>
            </p:cNvSpPr>
            <p:nvPr/>
          </p:nvSpPr>
          <p:spPr bwMode="auto">
            <a:xfrm flipV="1">
              <a:off x="1043" y="0"/>
              <a:ext cx="0" cy="31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4602" name="Line 37">
              <a:extLst>
                <a:ext uri="{FF2B5EF4-FFF2-40B4-BE49-F238E27FC236}">
                  <a16:creationId xmlns:a16="http://schemas.microsoft.com/office/drawing/2014/main" id="{9D0B3FD9-3D33-4CF4-A550-DF5932BF134C}"/>
                </a:ext>
              </a:extLst>
            </p:cNvPr>
            <p:cNvSpPr>
              <a:spLocks noChangeShapeType="1"/>
            </p:cNvSpPr>
            <p:nvPr/>
          </p:nvSpPr>
          <p:spPr bwMode="auto">
            <a:xfrm flipH="1">
              <a:off x="0" y="0"/>
              <a:ext cx="1043" cy="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4603" name="Line 38">
              <a:extLst>
                <a:ext uri="{FF2B5EF4-FFF2-40B4-BE49-F238E27FC236}">
                  <a16:creationId xmlns:a16="http://schemas.microsoft.com/office/drawing/2014/main" id="{B0828FFC-50D4-473C-83DA-446BF7D84146}"/>
                </a:ext>
              </a:extLst>
            </p:cNvPr>
            <p:cNvSpPr>
              <a:spLocks noChangeShapeType="1"/>
            </p:cNvSpPr>
            <p:nvPr/>
          </p:nvSpPr>
          <p:spPr bwMode="auto">
            <a:xfrm>
              <a:off x="0" y="0"/>
              <a:ext cx="0" cy="137"/>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24590" name="Group 39">
            <a:extLst>
              <a:ext uri="{FF2B5EF4-FFF2-40B4-BE49-F238E27FC236}">
                <a16:creationId xmlns:a16="http://schemas.microsoft.com/office/drawing/2014/main" id="{E81C68E7-539E-4CFD-BBF3-F06BCC5F36FE}"/>
              </a:ext>
            </a:extLst>
          </p:cNvPr>
          <p:cNvGrpSpPr>
            <a:grpSpLocks/>
          </p:cNvGrpSpPr>
          <p:nvPr/>
        </p:nvGrpSpPr>
        <p:grpSpPr bwMode="auto">
          <a:xfrm>
            <a:off x="4572000" y="1484313"/>
            <a:ext cx="358775" cy="287337"/>
            <a:chOff x="0" y="0"/>
            <a:chExt cx="226" cy="181"/>
          </a:xfrm>
        </p:grpSpPr>
        <p:sp>
          <p:nvSpPr>
            <p:cNvPr id="24599" name="Line 40">
              <a:extLst>
                <a:ext uri="{FF2B5EF4-FFF2-40B4-BE49-F238E27FC236}">
                  <a16:creationId xmlns:a16="http://schemas.microsoft.com/office/drawing/2014/main" id="{99F144F0-65FA-471D-8063-E81C2C500FFF}"/>
                </a:ext>
              </a:extLst>
            </p:cNvPr>
            <p:cNvSpPr>
              <a:spLocks noChangeShapeType="1"/>
            </p:cNvSpPr>
            <p:nvPr/>
          </p:nvSpPr>
          <p:spPr bwMode="auto">
            <a:xfrm>
              <a:off x="0" y="0"/>
              <a:ext cx="226" cy="181"/>
            </a:xfrm>
            <a:prstGeom prst="line">
              <a:avLst/>
            </a:prstGeom>
            <a:noFill/>
            <a:ln w="2857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4600" name="Line 41">
              <a:extLst>
                <a:ext uri="{FF2B5EF4-FFF2-40B4-BE49-F238E27FC236}">
                  <a16:creationId xmlns:a16="http://schemas.microsoft.com/office/drawing/2014/main" id="{2E4FB380-AEA0-4B11-B2BC-84C72DC991CF}"/>
                </a:ext>
              </a:extLst>
            </p:cNvPr>
            <p:cNvSpPr>
              <a:spLocks noChangeShapeType="1"/>
            </p:cNvSpPr>
            <p:nvPr/>
          </p:nvSpPr>
          <p:spPr bwMode="auto">
            <a:xfrm flipH="1">
              <a:off x="45" y="0"/>
              <a:ext cx="181" cy="181"/>
            </a:xfrm>
            <a:prstGeom prst="line">
              <a:avLst/>
            </a:prstGeom>
            <a:noFill/>
            <a:ln w="2857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81962" name="Group 48">
            <a:extLst>
              <a:ext uri="{FF2B5EF4-FFF2-40B4-BE49-F238E27FC236}">
                <a16:creationId xmlns:a16="http://schemas.microsoft.com/office/drawing/2014/main" id="{437413A8-44D0-403E-BB67-321714E950F2}"/>
              </a:ext>
            </a:extLst>
          </p:cNvPr>
          <p:cNvGrpSpPr>
            <a:grpSpLocks/>
          </p:cNvGrpSpPr>
          <p:nvPr/>
        </p:nvGrpSpPr>
        <p:grpSpPr bwMode="auto">
          <a:xfrm>
            <a:off x="4779963" y="1916113"/>
            <a:ext cx="1879600" cy="1111249"/>
            <a:chOff x="0" y="0"/>
            <a:chExt cx="1184" cy="700"/>
          </a:xfrm>
        </p:grpSpPr>
        <p:sp>
          <p:nvSpPr>
            <p:cNvPr id="24594" name="Text Box 43">
              <a:extLst>
                <a:ext uri="{FF2B5EF4-FFF2-40B4-BE49-F238E27FC236}">
                  <a16:creationId xmlns:a16="http://schemas.microsoft.com/office/drawing/2014/main" id="{17FC191A-8DB5-4402-8BAC-507F0D249DC7}"/>
                </a:ext>
              </a:extLst>
            </p:cNvPr>
            <p:cNvSpPr txBox="1">
              <a:spLocks noChangeArrowheads="1"/>
            </p:cNvSpPr>
            <p:nvPr/>
          </p:nvSpPr>
          <p:spPr bwMode="auto">
            <a:xfrm>
              <a:off x="0" y="409"/>
              <a:ext cx="11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tempPtr</a:t>
              </a:r>
              <a:endParaRPr lang="en-US" altLang="zh-CN" sz="2400" b="0" dirty="0">
                <a:solidFill>
                  <a:srgbClr val="FF3300"/>
                </a:solidFill>
                <a:latin typeface="Times New Roman" panose="02020603050405020304" pitchFamily="18" charset="0"/>
              </a:endParaRPr>
            </a:p>
          </p:txBody>
        </p:sp>
        <p:grpSp>
          <p:nvGrpSpPr>
            <p:cNvPr id="24595" name="Group 44">
              <a:extLst>
                <a:ext uri="{FF2B5EF4-FFF2-40B4-BE49-F238E27FC236}">
                  <a16:creationId xmlns:a16="http://schemas.microsoft.com/office/drawing/2014/main" id="{213445A3-B170-43FA-82C5-F5785E2236F3}"/>
                </a:ext>
              </a:extLst>
            </p:cNvPr>
            <p:cNvGrpSpPr>
              <a:grpSpLocks/>
            </p:cNvGrpSpPr>
            <p:nvPr/>
          </p:nvGrpSpPr>
          <p:grpSpPr bwMode="auto">
            <a:xfrm>
              <a:off x="181" y="0"/>
              <a:ext cx="441" cy="491"/>
              <a:chOff x="0" y="0"/>
              <a:chExt cx="441" cy="491"/>
            </a:xfrm>
          </p:grpSpPr>
          <p:sp>
            <p:nvSpPr>
              <p:cNvPr id="24596" name="Text Box 45">
                <a:extLst>
                  <a:ext uri="{FF2B5EF4-FFF2-40B4-BE49-F238E27FC236}">
                    <a16:creationId xmlns:a16="http://schemas.microsoft.com/office/drawing/2014/main" id="{9160036D-D950-4477-A950-1756AE76AB71}"/>
                  </a:ext>
                </a:extLst>
              </p:cNvPr>
              <p:cNvSpPr txBox="1">
                <a:spLocks noChangeArrowheads="1"/>
              </p:cNvSpPr>
              <p:nvPr/>
            </p:nvSpPr>
            <p:spPr bwMode="auto">
              <a:xfrm>
                <a:off x="0" y="19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597" name="Oval 46">
                <a:extLst>
                  <a:ext uri="{FF2B5EF4-FFF2-40B4-BE49-F238E27FC236}">
                    <a16:creationId xmlns:a16="http://schemas.microsoft.com/office/drawing/2014/main" id="{B20F77CB-7116-4E6A-B35E-25B42631F1B6}"/>
                  </a:ext>
                </a:extLst>
              </p:cNvPr>
              <p:cNvSpPr>
                <a:spLocks noChangeArrowheads="1"/>
              </p:cNvSpPr>
              <p:nvPr/>
            </p:nvSpPr>
            <p:spPr bwMode="auto">
              <a:xfrm>
                <a:off x="202" y="363"/>
                <a:ext cx="45" cy="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598" name="Line 47">
                <a:extLst>
                  <a:ext uri="{FF2B5EF4-FFF2-40B4-BE49-F238E27FC236}">
                    <a16:creationId xmlns:a16="http://schemas.microsoft.com/office/drawing/2014/main" id="{EA4C3889-D808-41F3-88F0-3AEEF5819575}"/>
                  </a:ext>
                </a:extLst>
              </p:cNvPr>
              <p:cNvSpPr>
                <a:spLocks noChangeShapeType="1"/>
              </p:cNvSpPr>
              <p:nvPr/>
            </p:nvSpPr>
            <p:spPr bwMode="auto">
              <a:xfrm flipH="1" flipV="1">
                <a:off x="202" y="0"/>
                <a:ext cx="17"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4592" name="Text Box 49">
            <a:extLst>
              <a:ext uri="{FF2B5EF4-FFF2-40B4-BE49-F238E27FC236}">
                <a16:creationId xmlns:a16="http://schemas.microsoft.com/office/drawing/2014/main" id="{8765F54B-410C-482B-AB5C-5D963F2D17F1}"/>
              </a:ext>
            </a:extLst>
          </p:cNvPr>
          <p:cNvSpPr txBox="1">
            <a:spLocks noChangeArrowheads="1"/>
          </p:cNvSpPr>
          <p:nvPr/>
        </p:nvSpPr>
        <p:spPr bwMode="auto">
          <a:xfrm>
            <a:off x="900113" y="3716338"/>
            <a:ext cx="6911975"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400">
              <a:latin typeface="Times New Roman" panose="02020603050405020304" pitchFamily="18" charset="0"/>
            </a:endParaRPr>
          </a:p>
        </p:txBody>
      </p:sp>
      <p:sp>
        <p:nvSpPr>
          <p:cNvPr id="81969" name="Text Box 50">
            <a:extLst>
              <a:ext uri="{FF2B5EF4-FFF2-40B4-BE49-F238E27FC236}">
                <a16:creationId xmlns:a16="http://schemas.microsoft.com/office/drawing/2014/main" id="{0A8CAE92-E44B-4812-BDEC-145BD262FBCC}"/>
              </a:ext>
            </a:extLst>
          </p:cNvPr>
          <p:cNvSpPr txBox="1">
            <a:spLocks noChangeArrowheads="1"/>
          </p:cNvSpPr>
          <p:nvPr/>
        </p:nvSpPr>
        <p:spPr bwMode="auto">
          <a:xfrm>
            <a:off x="290512" y="3027362"/>
            <a:ext cx="8353425" cy="3477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dirty="0">
                <a:latin typeface="+mn-lt"/>
              </a:rPr>
              <a:t>(2.1) </a:t>
            </a:r>
            <a:r>
              <a:rPr lang="zh-CN" altLang="en-US" sz="2000" dirty="0">
                <a:latin typeface="+mn-lt"/>
              </a:rPr>
              <a:t>第一个节点的指针域暂存和修改处理：</a:t>
            </a:r>
            <a:endParaRPr lang="en-US" altLang="zh-CN" sz="2000" dirty="0">
              <a:latin typeface="+mn-lt"/>
            </a:endParaRPr>
          </a:p>
          <a:p>
            <a:pPr eaLnBrk="1" hangingPunct="1">
              <a:spcBef>
                <a:spcPct val="50000"/>
              </a:spcBef>
              <a:buFontTx/>
              <a:buNone/>
            </a:pPr>
            <a:r>
              <a:rPr lang="en-US" altLang="zh-CN" sz="2000" dirty="0">
                <a:latin typeface="+mn-lt"/>
              </a:rPr>
              <a:t>	</a:t>
            </a:r>
            <a:r>
              <a:rPr lang="en-US" altLang="zh-CN" sz="2000" dirty="0" err="1">
                <a:latin typeface="+mn-lt"/>
              </a:rPr>
              <a:t>currentPtr</a:t>
            </a:r>
            <a:r>
              <a:rPr lang="en-US" altLang="zh-CN" sz="2000" dirty="0">
                <a:latin typeface="+mn-lt"/>
              </a:rPr>
              <a:t> = </a:t>
            </a:r>
            <a:r>
              <a:rPr lang="en-US" altLang="zh-CN" sz="2000" dirty="0" err="1">
                <a:latin typeface="+mn-lt"/>
              </a:rPr>
              <a:t>firstPtr</a:t>
            </a:r>
            <a:r>
              <a:rPr lang="en-US" altLang="zh-CN" sz="2000" dirty="0">
                <a:latin typeface="+mn-lt"/>
              </a:rPr>
              <a:t>-&gt;</a:t>
            </a:r>
            <a:r>
              <a:rPr lang="en-US" altLang="zh-CN" sz="2000" dirty="0" err="1">
                <a:latin typeface="+mn-lt"/>
              </a:rPr>
              <a:t>nextPtr</a:t>
            </a:r>
            <a:r>
              <a:rPr lang="en-US" altLang="zh-CN" sz="2000" dirty="0">
                <a:latin typeface="+mn-lt"/>
              </a:rPr>
              <a:t>; </a:t>
            </a:r>
            <a:r>
              <a:rPr lang="en-US" altLang="zh-CN" sz="2000" dirty="0" err="1">
                <a:latin typeface="+mn-lt"/>
              </a:rPr>
              <a:t>prevousPtr</a:t>
            </a:r>
            <a:r>
              <a:rPr lang="en-US" altLang="zh-CN" sz="2000" dirty="0">
                <a:latin typeface="+mn-lt"/>
              </a:rPr>
              <a:t> = </a:t>
            </a:r>
            <a:r>
              <a:rPr lang="en-US" altLang="zh-CN" sz="2000" dirty="0" err="1">
                <a:latin typeface="+mn-lt"/>
              </a:rPr>
              <a:t>firstPtr</a:t>
            </a:r>
            <a:r>
              <a:rPr lang="en-US" altLang="zh-CN" sz="2000" dirty="0">
                <a:latin typeface="+mn-lt"/>
              </a:rPr>
              <a:t>;</a:t>
            </a:r>
          </a:p>
          <a:p>
            <a:pPr eaLnBrk="1" hangingPunct="1">
              <a:spcBef>
                <a:spcPct val="50000"/>
              </a:spcBef>
              <a:buFontTx/>
              <a:buNone/>
            </a:pPr>
            <a:r>
              <a:rPr lang="en-US" altLang="zh-CN" sz="2000" dirty="0">
                <a:latin typeface="+mn-lt"/>
              </a:rPr>
              <a:t>	</a:t>
            </a:r>
            <a:r>
              <a:rPr lang="en-US" altLang="zh-CN" sz="2000" dirty="0" err="1">
                <a:latin typeface="+mn-lt"/>
              </a:rPr>
              <a:t>firstPtr</a:t>
            </a:r>
            <a:r>
              <a:rPr lang="en-US" altLang="zh-CN" sz="2000" dirty="0">
                <a:latin typeface="+mn-lt"/>
              </a:rPr>
              <a:t>-&gt;</a:t>
            </a:r>
            <a:r>
              <a:rPr lang="en-US" altLang="zh-CN" sz="2000" dirty="0" err="1">
                <a:latin typeface="+mn-lt"/>
              </a:rPr>
              <a:t>nextPtr</a:t>
            </a:r>
            <a:r>
              <a:rPr lang="en-US" altLang="zh-CN" sz="2000" dirty="0">
                <a:latin typeface="+mn-lt"/>
              </a:rPr>
              <a:t> = NULL; (</a:t>
            </a:r>
            <a:r>
              <a:rPr lang="zh-CN" altLang="en-US" sz="2000" dirty="0">
                <a:latin typeface="+mn-lt"/>
              </a:rPr>
              <a:t>或者指向空节点</a:t>
            </a:r>
            <a:r>
              <a:rPr lang="en-US" altLang="zh-CN" sz="2000" dirty="0">
                <a:latin typeface="+mn-lt"/>
              </a:rPr>
              <a:t>)</a:t>
            </a:r>
          </a:p>
          <a:p>
            <a:pPr eaLnBrk="1" hangingPunct="1">
              <a:spcBef>
                <a:spcPct val="50000"/>
              </a:spcBef>
              <a:buFontTx/>
              <a:buNone/>
            </a:pPr>
            <a:r>
              <a:rPr lang="en-US" altLang="zh-CN" sz="2000" dirty="0">
                <a:latin typeface="+mn-lt"/>
              </a:rPr>
              <a:t>(2.2) </a:t>
            </a:r>
            <a:r>
              <a:rPr lang="zh-CN" altLang="en-US" sz="2000" dirty="0">
                <a:latin typeface="+mn-lt"/>
              </a:rPr>
              <a:t>依次为后续节点修改指针域，暂存当前节点</a:t>
            </a:r>
            <a:r>
              <a:rPr lang="en-US" altLang="zh-CN" sz="2000" dirty="0" err="1">
                <a:latin typeface="+mn-lt"/>
              </a:rPr>
              <a:t>nextPtr</a:t>
            </a:r>
            <a:r>
              <a:rPr lang="zh-CN" altLang="en-US" sz="2000" dirty="0">
                <a:latin typeface="+mn-lt"/>
              </a:rPr>
              <a:t>，然后使其指向前驱节点。</a:t>
            </a:r>
            <a:endParaRPr lang="en-US" altLang="zh-CN" sz="2000" dirty="0">
              <a:latin typeface="+mn-lt"/>
            </a:endParaRPr>
          </a:p>
          <a:p>
            <a:pPr eaLnBrk="1" hangingPunct="1">
              <a:spcBef>
                <a:spcPct val="50000"/>
              </a:spcBef>
              <a:buFontTx/>
              <a:buNone/>
            </a:pPr>
            <a:r>
              <a:rPr lang="en-US" altLang="zh-CN" sz="2000" dirty="0" err="1">
                <a:latin typeface="+mn-lt"/>
              </a:rPr>
              <a:t>tempPtr</a:t>
            </a:r>
            <a:r>
              <a:rPr lang="en-US" altLang="zh-CN" sz="2000" dirty="0">
                <a:latin typeface="+mn-lt"/>
              </a:rPr>
              <a:t> = </a:t>
            </a:r>
            <a:r>
              <a:rPr lang="en-US" altLang="zh-CN" sz="2000" dirty="0" err="1">
                <a:latin typeface="+mn-lt"/>
              </a:rPr>
              <a:t>currentPtr</a:t>
            </a:r>
            <a:r>
              <a:rPr lang="en-US" altLang="zh-CN" sz="2000" dirty="0">
                <a:latin typeface="+mn-lt"/>
              </a:rPr>
              <a:t>-&gt;</a:t>
            </a:r>
            <a:r>
              <a:rPr lang="en-US" altLang="zh-CN" sz="2000" dirty="0" err="1">
                <a:latin typeface="+mn-lt"/>
              </a:rPr>
              <a:t>nextPtr</a:t>
            </a:r>
            <a:r>
              <a:rPr lang="en-US" altLang="zh-CN" sz="2000" dirty="0">
                <a:latin typeface="+mn-lt"/>
              </a:rPr>
              <a:t>;  </a:t>
            </a:r>
            <a:r>
              <a:rPr lang="en-US" altLang="zh-CN" sz="2000" dirty="0" err="1">
                <a:latin typeface="+mn-lt"/>
              </a:rPr>
              <a:t>currentPtr</a:t>
            </a:r>
            <a:r>
              <a:rPr lang="en-US" altLang="zh-CN" sz="2000" dirty="0">
                <a:latin typeface="+mn-lt"/>
              </a:rPr>
              <a:t>-&gt;</a:t>
            </a:r>
            <a:r>
              <a:rPr lang="en-US" altLang="zh-CN" sz="2000" dirty="0" err="1">
                <a:latin typeface="+mn-lt"/>
              </a:rPr>
              <a:t>nextPtr</a:t>
            </a:r>
            <a:r>
              <a:rPr lang="en-US" altLang="zh-CN" sz="2000" dirty="0">
                <a:latin typeface="+mn-lt"/>
              </a:rPr>
              <a:t>= </a:t>
            </a:r>
            <a:r>
              <a:rPr lang="en-US" altLang="zh-CN" sz="2000" dirty="0" err="1">
                <a:latin typeface="+mn-lt"/>
              </a:rPr>
              <a:t>previousPtr</a:t>
            </a:r>
            <a:r>
              <a:rPr lang="en-US" altLang="zh-CN" sz="2000" dirty="0">
                <a:latin typeface="+mn-lt"/>
              </a:rPr>
              <a:t>;</a:t>
            </a:r>
            <a:endParaRPr lang="zh-CN" altLang="en-US" sz="2000" dirty="0">
              <a:latin typeface="+mn-lt"/>
            </a:endParaRPr>
          </a:p>
          <a:p>
            <a:pPr eaLnBrk="1" hangingPunct="1">
              <a:spcBef>
                <a:spcPct val="50000"/>
              </a:spcBef>
              <a:buFontTx/>
              <a:buNone/>
            </a:pPr>
            <a:r>
              <a:rPr lang="en-US" altLang="zh-CN" sz="2000" dirty="0">
                <a:latin typeface="+mn-lt"/>
              </a:rPr>
              <a:t>(2.3) </a:t>
            </a:r>
            <a:r>
              <a:rPr lang="zh-CN" altLang="en-US" sz="2000" dirty="0">
                <a:latin typeface="+mn-lt"/>
              </a:rPr>
              <a:t>滑动当前节点指针和前驱指针</a:t>
            </a:r>
          </a:p>
          <a:p>
            <a:pPr eaLnBrk="1" hangingPunct="1">
              <a:spcBef>
                <a:spcPct val="50000"/>
              </a:spcBef>
              <a:buFontTx/>
              <a:buNone/>
            </a:pPr>
            <a:r>
              <a:rPr lang="en-US" altLang="zh-CN" sz="2000" dirty="0" err="1">
                <a:latin typeface="+mn-lt"/>
              </a:rPr>
              <a:t>previousPtr</a:t>
            </a:r>
            <a:r>
              <a:rPr lang="en-US" altLang="zh-CN" sz="2000" dirty="0">
                <a:latin typeface="+mn-lt"/>
              </a:rPr>
              <a:t>  = </a:t>
            </a:r>
            <a:r>
              <a:rPr lang="en-US" altLang="zh-CN" sz="2000" dirty="0" err="1">
                <a:latin typeface="+mn-lt"/>
              </a:rPr>
              <a:t>currentPtr</a:t>
            </a:r>
            <a:r>
              <a:rPr lang="en-US" altLang="zh-CN" sz="2000" dirty="0">
                <a:latin typeface="+mn-lt"/>
              </a:rPr>
              <a:t>;   	</a:t>
            </a:r>
            <a:r>
              <a:rPr lang="en-US" altLang="zh-CN" sz="2000" dirty="0" err="1">
                <a:latin typeface="+mn-lt"/>
              </a:rPr>
              <a:t>currentPtr</a:t>
            </a:r>
            <a:r>
              <a:rPr lang="en-US" altLang="zh-CN" sz="2000" dirty="0">
                <a:latin typeface="+mn-lt"/>
              </a:rPr>
              <a:t> = </a:t>
            </a:r>
            <a:r>
              <a:rPr lang="en-US" altLang="zh-CN" sz="2000" dirty="0" err="1">
                <a:latin typeface="+mn-lt"/>
              </a:rPr>
              <a:t>tempPtr</a:t>
            </a:r>
            <a:r>
              <a:rPr lang="en-US" altLang="zh-CN" sz="2000" dirty="0">
                <a:latin typeface="+mn-lt"/>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62"/>
                                        </p:tgtEl>
                                        <p:attrNameLst>
                                          <p:attrName>style.visibility</p:attrName>
                                        </p:attrNameLst>
                                      </p:cBhvr>
                                      <p:to>
                                        <p:strVal val="visible"/>
                                      </p:to>
                                    </p:set>
                                    <p:animEffect transition="in" filter="barn(inVertical)">
                                      <p:cBhvr>
                                        <p:cTn id="7" dur="500"/>
                                        <p:tgtEl>
                                          <p:spTgt spid="8196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1969"/>
                                        </p:tgtEl>
                                        <p:attrNameLst>
                                          <p:attrName>style.visibility</p:attrName>
                                        </p:attrNameLst>
                                      </p:cBhvr>
                                      <p:to>
                                        <p:strVal val="visible"/>
                                      </p:to>
                                    </p:set>
                                    <p:animEffect transition="in" filter="barn(inVertical)">
                                      <p:cBhvr>
                                        <p:cTn id="10" dur="500"/>
                                        <p:tgtEl>
                                          <p:spTgt spid="8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332E6BE-3475-47D5-A132-77C27CB9D42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6B398DA-5CEF-4F60-9E6D-DCF9FEA78B82}" type="slidenum">
              <a:rPr lang="en-US" altLang="zh-CN" sz="1400">
                <a:latin typeface="Times New Roman" panose="02020603050405020304" pitchFamily="18" charset="0"/>
              </a:rPr>
              <a:pPr algn="r" eaLnBrk="1" hangingPunct="1">
                <a:spcBef>
                  <a:spcPct val="50000"/>
                </a:spcBef>
                <a:buFontTx/>
                <a:buNone/>
              </a:pPr>
              <a:t>37</a:t>
            </a:fld>
            <a:endParaRPr lang="en-US" altLang="zh-CN" sz="1400">
              <a:latin typeface="Times New Roman" panose="02020603050405020304" pitchFamily="18" charset="0"/>
            </a:endParaRPr>
          </a:p>
        </p:txBody>
      </p:sp>
      <p:sp>
        <p:nvSpPr>
          <p:cNvPr id="26627" name="Rectangle 2">
            <a:extLst>
              <a:ext uri="{FF2B5EF4-FFF2-40B4-BE49-F238E27FC236}">
                <a16:creationId xmlns:a16="http://schemas.microsoft.com/office/drawing/2014/main" id="{FFAB89BD-7E06-462C-84B0-F5246F55B6C0}"/>
              </a:ext>
            </a:extLst>
          </p:cNvPr>
          <p:cNvSpPr>
            <a:spLocks noGrp="1" noChangeArrowheads="1"/>
          </p:cNvSpPr>
          <p:nvPr>
            <p:ph type="title" idx="4294967295"/>
          </p:nvPr>
        </p:nvSpPr>
        <p:spPr/>
        <p:txBody>
          <a:bodyPr/>
          <a:lstStyle/>
          <a:p>
            <a:pPr eaLnBrk="1" hangingPunct="1"/>
            <a:r>
              <a:rPr lang="zh-CN" altLang="en-US" b="1" dirty="0"/>
              <a:t>链表逆序</a:t>
            </a:r>
            <a:endParaRPr lang="en-US" altLang="zh-CN" b="1" dirty="0"/>
          </a:p>
        </p:txBody>
      </p:sp>
      <p:sp>
        <p:nvSpPr>
          <p:cNvPr id="26628" name="Rectangle 3">
            <a:extLst>
              <a:ext uri="{FF2B5EF4-FFF2-40B4-BE49-F238E27FC236}">
                <a16:creationId xmlns:a16="http://schemas.microsoft.com/office/drawing/2014/main" id="{5AF40157-BAA2-4503-AD97-AB6D34B93F76}"/>
              </a:ext>
            </a:extLst>
          </p:cNvPr>
          <p:cNvSpPr>
            <a:spLocks noGrp="1" noChangeArrowheads="1"/>
          </p:cNvSpPr>
          <p:nvPr>
            <p:ph type="body" idx="4294967295"/>
          </p:nvPr>
        </p:nvSpPr>
        <p:spPr>
          <a:xfrm>
            <a:off x="414264" y="1125538"/>
            <a:ext cx="8424936" cy="4918075"/>
          </a:xfrm>
        </p:spPr>
        <p:txBody>
          <a:bodyPr/>
          <a:lstStyle/>
          <a:p>
            <a:pPr eaLnBrk="1" hangingPunct="1">
              <a:lnSpc>
                <a:spcPct val="80000"/>
              </a:lnSpc>
              <a:buFontTx/>
              <a:buNone/>
            </a:pPr>
            <a:r>
              <a:rPr lang="en-US" altLang="zh-CN" sz="2400" dirty="0"/>
              <a:t>void </a:t>
            </a:r>
            <a:r>
              <a:rPr lang="en-US" altLang="zh-CN" sz="2400" dirty="0" err="1"/>
              <a:t>reverseList</a:t>
            </a:r>
            <a:r>
              <a:rPr lang="en-US" altLang="zh-CN" sz="2400" dirty="0"/>
              <a:t>(LISTNODEPTR </a:t>
            </a:r>
            <a:r>
              <a:rPr lang="en-US" altLang="zh-CN" sz="2400" dirty="0" err="1"/>
              <a:t>headPtr</a:t>
            </a:r>
            <a:r>
              <a:rPr lang="en-US" altLang="zh-CN" sz="2400" dirty="0"/>
              <a:t>, LISTNODEPTR * </a:t>
            </a:r>
            <a:r>
              <a:rPr lang="en-US" altLang="zh-CN" sz="2400" dirty="0" err="1"/>
              <a:t>lastPtrPtr</a:t>
            </a:r>
            <a:r>
              <a:rPr lang="en-US" altLang="zh-CN" sz="2400" dirty="0"/>
              <a:t>) {</a:t>
            </a:r>
          </a:p>
          <a:p>
            <a:pPr eaLnBrk="1" hangingPunct="1">
              <a:lnSpc>
                <a:spcPct val="80000"/>
              </a:lnSpc>
              <a:buFontTx/>
              <a:buNone/>
            </a:pPr>
            <a:r>
              <a:rPr lang="en-US" altLang="zh-CN" sz="2400" dirty="0"/>
              <a:t>    	LISTNODEPTR </a:t>
            </a:r>
            <a:r>
              <a:rPr lang="en-US" altLang="zh-CN" sz="2400" dirty="0" err="1"/>
              <a:t>firstPtr,previousPtr,currentPtr,tempPtr</a:t>
            </a:r>
            <a:r>
              <a:rPr lang="en-US" altLang="zh-CN" sz="2400" dirty="0"/>
              <a:t>;  </a:t>
            </a:r>
          </a:p>
          <a:p>
            <a:pPr eaLnBrk="1" hangingPunct="1">
              <a:lnSpc>
                <a:spcPct val="80000"/>
              </a:lnSpc>
              <a:buFontTx/>
              <a:buNone/>
            </a:pPr>
            <a:endParaRPr lang="en-US" altLang="zh-CN" sz="2400" dirty="0"/>
          </a:p>
          <a:p>
            <a:pPr eaLnBrk="1" hangingPunct="1">
              <a:lnSpc>
                <a:spcPct val="80000"/>
              </a:lnSpc>
              <a:buFontTx/>
              <a:buNone/>
            </a:pPr>
            <a:r>
              <a:rPr lang="en-US" altLang="zh-CN" sz="2400" dirty="0"/>
              <a:t>	/</a:t>
            </a:r>
            <a:r>
              <a:rPr lang="zh-CN" altLang="en-US" sz="2400" dirty="0"/>
              <a:t>*若是空链表，不用逆序*</a:t>
            </a:r>
            <a:r>
              <a:rPr lang="en-US" altLang="zh-CN" sz="2400" dirty="0"/>
              <a:t>/</a:t>
            </a:r>
          </a:p>
          <a:p>
            <a:pPr eaLnBrk="1" hangingPunct="1">
              <a:lnSpc>
                <a:spcPct val="80000"/>
              </a:lnSpc>
              <a:buFontTx/>
              <a:buNone/>
            </a:pPr>
            <a:r>
              <a:rPr lang="en-US" altLang="zh-CN" sz="2400" dirty="0"/>
              <a:t>   	if(</a:t>
            </a:r>
            <a:r>
              <a:rPr lang="en-US" altLang="zh-CN" sz="2400" dirty="0" err="1"/>
              <a:t>headPtr</a:t>
            </a:r>
            <a:r>
              <a:rPr lang="en-US" altLang="zh-CN" sz="2400" dirty="0"/>
              <a:t>-&gt;</a:t>
            </a:r>
            <a:r>
              <a:rPr lang="en-US" altLang="zh-CN" sz="2400" dirty="0" err="1"/>
              <a:t>nextPtr</a:t>
            </a:r>
            <a:r>
              <a:rPr lang="en-US" altLang="zh-CN" sz="2400" dirty="0"/>
              <a:t> == NULL) </a:t>
            </a:r>
            <a:r>
              <a:rPr lang="zh-CN" altLang="en-US" sz="2400" dirty="0"/>
              <a:t> </a:t>
            </a:r>
            <a:r>
              <a:rPr lang="en-US" altLang="zh-CN" sz="2400" dirty="0"/>
              <a:t>	return ;</a:t>
            </a:r>
          </a:p>
          <a:p>
            <a:pPr eaLnBrk="1" hangingPunct="1">
              <a:lnSpc>
                <a:spcPct val="80000"/>
              </a:lnSpc>
              <a:buFontTx/>
              <a:buNone/>
            </a:pPr>
            <a:endParaRPr lang="en-US" altLang="zh-CN" sz="2400" dirty="0"/>
          </a:p>
          <a:p>
            <a:pPr eaLnBrk="1" hangingPunct="1">
              <a:lnSpc>
                <a:spcPct val="80000"/>
              </a:lnSpc>
              <a:buFontTx/>
              <a:buNone/>
            </a:pPr>
            <a:r>
              <a:rPr lang="en-US" altLang="zh-CN" sz="2400" dirty="0"/>
              <a:t>	/*</a:t>
            </a:r>
            <a:r>
              <a:rPr lang="zh-CN" altLang="en-US" sz="2400" dirty="0"/>
              <a:t>空节点处理</a:t>
            </a:r>
            <a:r>
              <a:rPr lang="en-US" altLang="zh-CN" sz="2400" dirty="0"/>
              <a:t>*/</a:t>
            </a:r>
          </a:p>
          <a:p>
            <a:pPr eaLnBrk="1" hangingPunct="1">
              <a:lnSpc>
                <a:spcPct val="80000"/>
              </a:lnSpc>
              <a:buFontTx/>
              <a:buNone/>
            </a:pPr>
            <a:r>
              <a:rPr lang="en-US" altLang="zh-CN" sz="2400" dirty="0"/>
              <a:t>	</a:t>
            </a:r>
            <a:r>
              <a:rPr lang="en-US" altLang="zh-CN" sz="2400" dirty="0" err="1"/>
              <a:t>firstPtr</a:t>
            </a:r>
            <a:r>
              <a:rPr lang="en-US" altLang="zh-CN" sz="2400" dirty="0"/>
              <a:t> = </a:t>
            </a:r>
            <a:r>
              <a:rPr lang="en-US" altLang="zh-CN" sz="2400" dirty="0" err="1"/>
              <a:t>headPtr</a:t>
            </a:r>
            <a:r>
              <a:rPr lang="en-US" altLang="zh-CN" sz="2400" dirty="0"/>
              <a:t>-&gt;</a:t>
            </a:r>
            <a:r>
              <a:rPr lang="en-US" altLang="zh-CN" sz="2400" dirty="0" err="1"/>
              <a:t>nextPtr</a:t>
            </a:r>
            <a:r>
              <a:rPr lang="en-US" altLang="zh-CN" sz="2400" dirty="0"/>
              <a:t>;</a:t>
            </a:r>
          </a:p>
          <a:p>
            <a:pPr eaLnBrk="1" hangingPunct="1">
              <a:lnSpc>
                <a:spcPct val="80000"/>
              </a:lnSpc>
              <a:buFontTx/>
              <a:buNone/>
            </a:pPr>
            <a:r>
              <a:rPr lang="en-US" altLang="zh-CN" sz="2400" dirty="0"/>
              <a:t>    </a:t>
            </a:r>
            <a:r>
              <a:rPr lang="en-US" altLang="zh-CN" sz="2400" dirty="0" err="1"/>
              <a:t>headPtr</a:t>
            </a:r>
            <a:r>
              <a:rPr lang="en-US" altLang="zh-CN" sz="2400" dirty="0"/>
              <a:t>-&gt;</a:t>
            </a:r>
            <a:r>
              <a:rPr lang="en-US" altLang="zh-CN" sz="2400" dirty="0" err="1"/>
              <a:t>nextPtr</a:t>
            </a:r>
            <a:r>
              <a:rPr lang="en-US" altLang="zh-CN" sz="2400" dirty="0"/>
              <a:t> = *</a:t>
            </a:r>
            <a:r>
              <a:rPr lang="en-US" altLang="zh-CN" sz="2400" dirty="0" err="1"/>
              <a:t>lastPtrPtr</a:t>
            </a:r>
            <a:r>
              <a:rPr lang="en-US" altLang="zh-CN" sz="2400" dirty="0"/>
              <a:t>;</a:t>
            </a:r>
          </a:p>
          <a:p>
            <a:pPr eaLnBrk="1" hangingPunct="1">
              <a:lnSpc>
                <a:spcPct val="80000"/>
              </a:lnSpc>
              <a:buNone/>
            </a:pPr>
            <a:endParaRPr lang="en-US" altLang="zh-CN" sz="2400" dirty="0"/>
          </a:p>
          <a:p>
            <a:pPr eaLnBrk="1" hangingPunct="1">
              <a:lnSpc>
                <a:spcPct val="80000"/>
              </a:lnSpc>
              <a:buNone/>
            </a:pPr>
            <a:r>
              <a:rPr lang="en-US" altLang="zh-CN" sz="2400" dirty="0"/>
              <a:t>	/*</a:t>
            </a:r>
            <a:r>
              <a:rPr lang="zh-CN" altLang="en-US" sz="2400" dirty="0"/>
              <a:t>第一个数据节点处理 </a:t>
            </a:r>
            <a:r>
              <a:rPr lang="en-US" altLang="zh-CN" sz="2400" dirty="0"/>
              <a:t>*/	</a:t>
            </a:r>
          </a:p>
          <a:p>
            <a:pPr eaLnBrk="1" hangingPunct="1">
              <a:lnSpc>
                <a:spcPct val="80000"/>
              </a:lnSpc>
              <a:buFontTx/>
              <a:buNone/>
            </a:pPr>
            <a:r>
              <a:rPr lang="en-US" altLang="zh-CN" sz="2400" dirty="0"/>
              <a:t>	</a:t>
            </a:r>
            <a:r>
              <a:rPr lang="en-US" altLang="zh-CN" sz="2400" dirty="0" err="1"/>
              <a:t>currentPtr</a:t>
            </a:r>
            <a:r>
              <a:rPr lang="en-US" altLang="zh-CN" sz="2400" dirty="0"/>
              <a:t> = </a:t>
            </a:r>
            <a:r>
              <a:rPr lang="en-US" altLang="zh-CN" sz="2400" dirty="0" err="1"/>
              <a:t>firstPtr</a:t>
            </a:r>
            <a:r>
              <a:rPr lang="en-US" altLang="zh-CN" sz="2400" dirty="0"/>
              <a:t>-&gt;</a:t>
            </a:r>
            <a:r>
              <a:rPr lang="en-US" altLang="zh-CN" sz="2400" dirty="0" err="1"/>
              <a:t>nextPtr</a:t>
            </a:r>
            <a:r>
              <a:rPr lang="en-US" altLang="zh-CN" sz="2400" dirty="0"/>
              <a:t>; 	</a:t>
            </a:r>
            <a:r>
              <a:rPr lang="en-US" altLang="zh-CN" sz="2400" dirty="0" err="1"/>
              <a:t>previousPtr</a:t>
            </a:r>
            <a:r>
              <a:rPr lang="en-US" altLang="zh-CN" sz="2400" dirty="0"/>
              <a:t> = </a:t>
            </a:r>
            <a:r>
              <a:rPr lang="en-US" altLang="zh-CN" sz="2400" dirty="0" err="1"/>
              <a:t>firstPtr</a:t>
            </a:r>
            <a:r>
              <a:rPr lang="en-US" altLang="zh-CN" sz="2400" dirty="0"/>
              <a:t>; </a:t>
            </a:r>
          </a:p>
          <a:p>
            <a:pPr eaLnBrk="1" hangingPunct="1">
              <a:lnSpc>
                <a:spcPct val="80000"/>
              </a:lnSpc>
              <a:buFontTx/>
              <a:buNone/>
            </a:pPr>
            <a:r>
              <a:rPr lang="en-US" altLang="zh-CN" sz="2400" dirty="0"/>
              <a:t>	</a:t>
            </a:r>
            <a:r>
              <a:rPr lang="en-US" altLang="zh-CN" sz="2400" dirty="0" err="1"/>
              <a:t>firstPtr</a:t>
            </a:r>
            <a:r>
              <a:rPr lang="en-US" altLang="zh-CN" sz="2400" dirty="0"/>
              <a:t>-&gt;</a:t>
            </a:r>
            <a:r>
              <a:rPr lang="en-US" altLang="zh-CN" sz="2400" dirty="0" err="1"/>
              <a:t>nextPtr</a:t>
            </a:r>
            <a:r>
              <a:rPr lang="en-US" altLang="zh-CN" sz="2400" dirty="0"/>
              <a:t>=NULL;  //</a:t>
            </a:r>
            <a:r>
              <a:rPr lang="zh-CN" altLang="en-US" sz="2400" dirty="0"/>
              <a:t>很重要，反向后的链表结束标记</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332E6BE-3475-47D5-A132-77C27CB9D42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6B398DA-5CEF-4F60-9E6D-DCF9FEA78B82}" type="slidenum">
              <a:rPr lang="en-US" altLang="zh-CN" sz="1400">
                <a:latin typeface="Times New Roman" panose="02020603050405020304" pitchFamily="18" charset="0"/>
              </a:rPr>
              <a:pPr algn="r" eaLnBrk="1" hangingPunct="1">
                <a:spcBef>
                  <a:spcPct val="50000"/>
                </a:spcBef>
                <a:buFontTx/>
                <a:buNone/>
              </a:pPr>
              <a:t>38</a:t>
            </a:fld>
            <a:endParaRPr lang="en-US" altLang="zh-CN" sz="1400">
              <a:latin typeface="Times New Roman" panose="02020603050405020304" pitchFamily="18" charset="0"/>
            </a:endParaRPr>
          </a:p>
        </p:txBody>
      </p:sp>
      <p:sp>
        <p:nvSpPr>
          <p:cNvPr id="26627" name="Rectangle 2">
            <a:extLst>
              <a:ext uri="{FF2B5EF4-FFF2-40B4-BE49-F238E27FC236}">
                <a16:creationId xmlns:a16="http://schemas.microsoft.com/office/drawing/2014/main" id="{FFAB89BD-7E06-462C-84B0-F5246F55B6C0}"/>
              </a:ext>
            </a:extLst>
          </p:cNvPr>
          <p:cNvSpPr>
            <a:spLocks noGrp="1" noChangeArrowheads="1"/>
          </p:cNvSpPr>
          <p:nvPr>
            <p:ph type="title" idx="4294967295"/>
          </p:nvPr>
        </p:nvSpPr>
        <p:spPr/>
        <p:txBody>
          <a:bodyPr/>
          <a:lstStyle/>
          <a:p>
            <a:pPr eaLnBrk="1" hangingPunct="1"/>
            <a:r>
              <a:rPr lang="zh-CN" altLang="en-US" b="1" dirty="0"/>
              <a:t>链表逆序</a:t>
            </a:r>
            <a:endParaRPr lang="en-US" altLang="zh-CN" b="1" dirty="0"/>
          </a:p>
        </p:txBody>
      </p:sp>
      <p:sp>
        <p:nvSpPr>
          <p:cNvPr id="26628" name="Rectangle 3">
            <a:extLst>
              <a:ext uri="{FF2B5EF4-FFF2-40B4-BE49-F238E27FC236}">
                <a16:creationId xmlns:a16="http://schemas.microsoft.com/office/drawing/2014/main" id="{5AF40157-BAA2-4503-AD97-AB6D34B93F76}"/>
              </a:ext>
            </a:extLst>
          </p:cNvPr>
          <p:cNvSpPr>
            <a:spLocks noGrp="1" noChangeArrowheads="1"/>
          </p:cNvSpPr>
          <p:nvPr>
            <p:ph type="body" idx="4294967295"/>
          </p:nvPr>
        </p:nvSpPr>
        <p:spPr>
          <a:xfrm>
            <a:off x="414264" y="1340768"/>
            <a:ext cx="8424936" cy="4702845"/>
          </a:xfrm>
        </p:spPr>
        <p:txBody>
          <a:bodyPr/>
          <a:lstStyle/>
          <a:p>
            <a:pPr eaLnBrk="1" hangingPunct="1">
              <a:lnSpc>
                <a:spcPct val="80000"/>
              </a:lnSpc>
              <a:buFontTx/>
              <a:buNone/>
            </a:pPr>
            <a:r>
              <a:rPr lang="en-US" altLang="zh-CN" sz="2400" dirty="0"/>
              <a:t>	/*</a:t>
            </a:r>
            <a:r>
              <a:rPr lang="zh-CN" altLang="en-US" sz="2400" dirty="0"/>
              <a:t>循环处理后续所有节点</a:t>
            </a:r>
            <a:r>
              <a:rPr lang="en-US" altLang="zh-CN" sz="2400" dirty="0"/>
              <a:t>*/</a:t>
            </a:r>
            <a:endParaRPr lang="zh-CN" altLang="en-US" sz="2400" dirty="0"/>
          </a:p>
          <a:p>
            <a:pPr eaLnBrk="1" hangingPunct="1">
              <a:lnSpc>
                <a:spcPct val="80000"/>
              </a:lnSpc>
              <a:buFontTx/>
              <a:buNone/>
            </a:pPr>
            <a:r>
              <a:rPr lang="zh-CN" altLang="en-US" sz="2400" dirty="0"/>
              <a:t>    </a:t>
            </a:r>
            <a:r>
              <a:rPr lang="en-US" altLang="zh-CN" sz="2400" dirty="0"/>
              <a:t>while ( </a:t>
            </a:r>
            <a:r>
              <a:rPr lang="en-US" altLang="zh-CN" sz="2400" dirty="0" err="1"/>
              <a:t>currentPtr</a:t>
            </a:r>
            <a:r>
              <a:rPr lang="en-US" altLang="zh-CN" sz="2400" dirty="0"/>
              <a:t> != NULL ) {</a:t>
            </a:r>
          </a:p>
          <a:p>
            <a:pPr eaLnBrk="1" hangingPunct="1">
              <a:lnSpc>
                <a:spcPct val="80000"/>
              </a:lnSpc>
              <a:buFontTx/>
              <a:buNone/>
            </a:pPr>
            <a:r>
              <a:rPr lang="en-US" altLang="zh-CN" sz="2400" dirty="0"/>
              <a:t>	   </a:t>
            </a:r>
            <a:r>
              <a:rPr lang="en-US" altLang="zh-CN" sz="2400" dirty="0" err="1"/>
              <a:t>tempPtr</a:t>
            </a:r>
            <a:r>
              <a:rPr lang="en-US" altLang="zh-CN" sz="2400" dirty="0"/>
              <a:t> = </a:t>
            </a:r>
            <a:r>
              <a:rPr lang="en-US" altLang="zh-CN" sz="2400" dirty="0" err="1"/>
              <a:t>currentPtr</a:t>
            </a:r>
            <a:r>
              <a:rPr lang="en-US" altLang="zh-CN" sz="2400" dirty="0"/>
              <a:t>-&gt;</a:t>
            </a:r>
            <a:r>
              <a:rPr lang="en-US" altLang="zh-CN" sz="2400" dirty="0" err="1"/>
              <a:t>nextPtr</a:t>
            </a:r>
            <a:r>
              <a:rPr lang="en-US" altLang="zh-CN" sz="2400" dirty="0"/>
              <a:t>;</a:t>
            </a:r>
          </a:p>
          <a:p>
            <a:pPr eaLnBrk="1" hangingPunct="1">
              <a:lnSpc>
                <a:spcPct val="80000"/>
              </a:lnSpc>
              <a:buFontTx/>
              <a:buNone/>
            </a:pPr>
            <a:r>
              <a:rPr lang="en-US" altLang="zh-CN" sz="2400" dirty="0"/>
              <a:t>    	   </a:t>
            </a:r>
            <a:r>
              <a:rPr lang="en-US" altLang="zh-CN" sz="2400" dirty="0" err="1"/>
              <a:t>currentPtr</a:t>
            </a:r>
            <a:r>
              <a:rPr lang="en-US" altLang="zh-CN" sz="2400" dirty="0"/>
              <a:t>-&gt;</a:t>
            </a:r>
            <a:r>
              <a:rPr lang="en-US" altLang="zh-CN" sz="2400" dirty="0" err="1"/>
              <a:t>nextPtr</a:t>
            </a:r>
            <a:r>
              <a:rPr lang="en-US" altLang="zh-CN" sz="2400" dirty="0"/>
              <a:t> = </a:t>
            </a:r>
            <a:r>
              <a:rPr lang="en-US" altLang="zh-CN" sz="2400" dirty="0" err="1"/>
              <a:t>previousPtr</a:t>
            </a:r>
            <a:r>
              <a:rPr lang="en-US" altLang="zh-CN" sz="2400" dirty="0"/>
              <a:t>;/*</a:t>
            </a:r>
            <a:r>
              <a:rPr lang="zh-CN" altLang="en-US" sz="2400" dirty="0"/>
              <a:t>反向连接*</a:t>
            </a:r>
            <a:r>
              <a:rPr lang="en-US" altLang="zh-CN" sz="2400" dirty="0"/>
              <a:t>/</a:t>
            </a:r>
          </a:p>
          <a:p>
            <a:pPr eaLnBrk="1" hangingPunct="1">
              <a:lnSpc>
                <a:spcPct val="80000"/>
              </a:lnSpc>
              <a:buFontTx/>
              <a:buNone/>
            </a:pPr>
            <a:r>
              <a:rPr lang="en-US" altLang="zh-CN" sz="2400" dirty="0"/>
              <a:t>    	   </a:t>
            </a:r>
            <a:r>
              <a:rPr lang="en-US" altLang="zh-CN" sz="2400" dirty="0" err="1"/>
              <a:t>previousPtr</a:t>
            </a:r>
            <a:r>
              <a:rPr lang="en-US" altLang="zh-CN" sz="2400" dirty="0"/>
              <a:t> = </a:t>
            </a:r>
            <a:r>
              <a:rPr lang="en-US" altLang="zh-CN" sz="2400" dirty="0" err="1"/>
              <a:t>currentPtr</a:t>
            </a:r>
            <a:r>
              <a:rPr lang="en-US" altLang="zh-CN" sz="2400" dirty="0"/>
              <a:t>;/*</a:t>
            </a:r>
            <a:r>
              <a:rPr lang="zh-CN" altLang="en-US" sz="2400" dirty="0"/>
              <a:t>下次循环准备工作*</a:t>
            </a:r>
            <a:r>
              <a:rPr lang="en-US" altLang="zh-CN" sz="2400" dirty="0"/>
              <a:t>/</a:t>
            </a:r>
          </a:p>
          <a:p>
            <a:pPr eaLnBrk="1" hangingPunct="1">
              <a:lnSpc>
                <a:spcPct val="80000"/>
              </a:lnSpc>
              <a:buFontTx/>
              <a:buNone/>
            </a:pPr>
            <a:r>
              <a:rPr lang="en-US" altLang="zh-CN" sz="2400" dirty="0"/>
              <a:t>    	   </a:t>
            </a:r>
            <a:r>
              <a:rPr lang="en-US" altLang="zh-CN" sz="2400" dirty="0" err="1"/>
              <a:t>currentPtr</a:t>
            </a:r>
            <a:r>
              <a:rPr lang="en-US" altLang="zh-CN" sz="2400" dirty="0"/>
              <a:t> = </a:t>
            </a:r>
            <a:r>
              <a:rPr lang="en-US" altLang="zh-CN" sz="2400" dirty="0" err="1"/>
              <a:t>tempPtr</a:t>
            </a:r>
            <a:r>
              <a:rPr lang="en-US" altLang="zh-CN" sz="2400" dirty="0"/>
              <a:t>;</a:t>
            </a:r>
          </a:p>
          <a:p>
            <a:pPr eaLnBrk="1" hangingPunct="1">
              <a:lnSpc>
                <a:spcPct val="80000"/>
              </a:lnSpc>
              <a:buFontTx/>
              <a:buNone/>
            </a:pPr>
            <a:r>
              <a:rPr lang="en-US" altLang="zh-CN" sz="2400" dirty="0"/>
              <a:t>    }        </a:t>
            </a:r>
          </a:p>
          <a:p>
            <a:pPr eaLnBrk="1" hangingPunct="1">
              <a:lnSpc>
                <a:spcPct val="80000"/>
              </a:lnSpc>
              <a:buFontTx/>
              <a:buNone/>
            </a:pPr>
            <a:r>
              <a:rPr lang="en-US" altLang="zh-CN" sz="2400" dirty="0"/>
              <a:t>    *</a:t>
            </a:r>
            <a:r>
              <a:rPr lang="en-US" altLang="zh-CN" sz="2400" dirty="0" err="1"/>
              <a:t>lastPtrPtr</a:t>
            </a:r>
            <a:r>
              <a:rPr lang="en-US" altLang="zh-CN" sz="2400" dirty="0"/>
              <a:t> = </a:t>
            </a:r>
            <a:r>
              <a:rPr lang="en-US" altLang="zh-CN" sz="2400" dirty="0" err="1"/>
              <a:t>firstPtr</a:t>
            </a:r>
            <a:r>
              <a:rPr lang="en-US" altLang="zh-CN" sz="2400" dirty="0"/>
              <a:t>; /*</a:t>
            </a:r>
            <a:r>
              <a:rPr lang="zh-CN" altLang="en-US" sz="2400" dirty="0"/>
              <a:t>返回更新后的尾指针*</a:t>
            </a:r>
            <a:r>
              <a:rPr lang="en-US" altLang="zh-CN" sz="2400" dirty="0"/>
              <a:t>/ </a:t>
            </a:r>
          </a:p>
          <a:p>
            <a:pPr eaLnBrk="1" hangingPunct="1">
              <a:lnSpc>
                <a:spcPct val="80000"/>
              </a:lnSpc>
              <a:buFontTx/>
              <a:buNone/>
            </a:pPr>
            <a:r>
              <a:rPr lang="en-US" altLang="zh-CN" sz="2400" dirty="0"/>
              <a:t>}</a:t>
            </a:r>
          </a:p>
        </p:txBody>
      </p:sp>
    </p:spTree>
    <p:extLst>
      <p:ext uri="{BB962C8B-B14F-4D97-AF65-F5344CB8AC3E}">
        <p14:creationId xmlns:p14="http://schemas.microsoft.com/office/powerpoint/2010/main" val="249322943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6C661BDE-2929-48CD-B513-802680B9CBC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90E1491-F601-424D-A6CC-48BF6EBEC34E}" type="slidenum">
              <a:rPr lang="en-US" altLang="zh-CN" sz="1400">
                <a:latin typeface="Times New Roman" panose="02020603050405020304" pitchFamily="18" charset="0"/>
              </a:rPr>
              <a:pPr algn="r" eaLnBrk="1" hangingPunct="1">
                <a:spcBef>
                  <a:spcPct val="50000"/>
                </a:spcBef>
                <a:buFontTx/>
                <a:buNone/>
              </a:pPr>
              <a:t>39</a:t>
            </a:fld>
            <a:endParaRPr lang="en-US" altLang="zh-CN" sz="1400">
              <a:latin typeface="Times New Roman" panose="02020603050405020304" pitchFamily="18" charset="0"/>
            </a:endParaRPr>
          </a:p>
        </p:txBody>
      </p:sp>
      <p:sp>
        <p:nvSpPr>
          <p:cNvPr id="36867" name="Rectangle 3">
            <a:extLst>
              <a:ext uri="{FF2B5EF4-FFF2-40B4-BE49-F238E27FC236}">
                <a16:creationId xmlns:a16="http://schemas.microsoft.com/office/drawing/2014/main" id="{339A1E31-BCB8-4861-AB2C-6D59C10CC554}"/>
              </a:ext>
            </a:extLst>
          </p:cNvPr>
          <p:cNvSpPr>
            <a:spLocks noGrp="1" noChangeArrowheads="1"/>
          </p:cNvSpPr>
          <p:nvPr>
            <p:ph type="body" idx="4294967295"/>
          </p:nvPr>
        </p:nvSpPr>
        <p:spPr/>
        <p:txBody>
          <a:bodyPr/>
          <a:lstStyle/>
          <a:p>
            <a:pPr eaLnBrk="1" hangingPunct="1">
              <a:buFontTx/>
              <a:buNone/>
            </a:pPr>
            <a:r>
              <a:rPr lang="en-US" altLang="zh-CN" sz="3200" b="1" dirty="0"/>
              <a:t>/</a:t>
            </a:r>
            <a:r>
              <a:rPr lang="zh-CN" altLang="en-US" sz="3200" b="1" dirty="0"/>
              <a:t>*有序</a:t>
            </a:r>
            <a:r>
              <a:rPr lang="en-US" altLang="zh-CN" sz="3200" b="1" dirty="0"/>
              <a:t>(</a:t>
            </a:r>
            <a:r>
              <a:rPr lang="zh-CN" altLang="en-US" sz="3200" b="1" dirty="0"/>
              <a:t>升序</a:t>
            </a:r>
            <a:r>
              <a:rPr lang="en-US" altLang="zh-CN" sz="3200" b="1" dirty="0"/>
              <a:t>)</a:t>
            </a:r>
            <a:r>
              <a:rPr lang="zh-CN" altLang="en-US" sz="3200" b="1" dirty="0"/>
              <a:t>链表的归并*</a:t>
            </a:r>
            <a:r>
              <a:rPr lang="en-US" altLang="zh-CN" sz="3200" b="1" dirty="0"/>
              <a:t>/</a:t>
            </a:r>
            <a:endParaRPr lang="zh-CN" altLang="en-US" sz="3200" b="1" dirty="0"/>
          </a:p>
          <a:p>
            <a:pPr eaLnBrk="1" hangingPunct="1">
              <a:buFontTx/>
              <a:buNone/>
            </a:pPr>
            <a:endParaRPr lang="en-US" altLang="zh-CN" dirty="0"/>
          </a:p>
        </p:txBody>
      </p:sp>
      <p:grpSp>
        <p:nvGrpSpPr>
          <p:cNvPr id="36868" name="Group 103">
            <a:extLst>
              <a:ext uri="{FF2B5EF4-FFF2-40B4-BE49-F238E27FC236}">
                <a16:creationId xmlns:a16="http://schemas.microsoft.com/office/drawing/2014/main" id="{DA0A34D3-1088-4A17-875D-4FC64FD07107}"/>
              </a:ext>
            </a:extLst>
          </p:cNvPr>
          <p:cNvGrpSpPr>
            <a:grpSpLocks/>
          </p:cNvGrpSpPr>
          <p:nvPr/>
        </p:nvGrpSpPr>
        <p:grpSpPr bwMode="auto">
          <a:xfrm>
            <a:off x="1116013" y="1844675"/>
            <a:ext cx="5526087" cy="1546225"/>
            <a:chOff x="0" y="0"/>
            <a:chExt cx="3481" cy="974"/>
          </a:xfrm>
        </p:grpSpPr>
        <p:grpSp>
          <p:nvGrpSpPr>
            <p:cNvPr id="36932" name="Group 4">
              <a:extLst>
                <a:ext uri="{FF2B5EF4-FFF2-40B4-BE49-F238E27FC236}">
                  <a16:creationId xmlns:a16="http://schemas.microsoft.com/office/drawing/2014/main" id="{D46DEAFA-2A48-43F1-B123-6490E8309A43}"/>
                </a:ext>
              </a:extLst>
            </p:cNvPr>
            <p:cNvGrpSpPr>
              <a:grpSpLocks/>
            </p:cNvGrpSpPr>
            <p:nvPr/>
          </p:nvGrpSpPr>
          <p:grpSpPr bwMode="auto">
            <a:xfrm>
              <a:off x="835" y="680"/>
              <a:ext cx="624" cy="294"/>
              <a:chOff x="0" y="0"/>
              <a:chExt cx="624" cy="294"/>
            </a:xfrm>
          </p:grpSpPr>
          <p:sp>
            <p:nvSpPr>
              <p:cNvPr id="36951" name="Text Box 5">
                <a:extLst>
                  <a:ext uri="{FF2B5EF4-FFF2-40B4-BE49-F238E27FC236}">
                    <a16:creationId xmlns:a16="http://schemas.microsoft.com/office/drawing/2014/main" id="{A37C1615-FECB-487A-8CFA-27F433152BC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     </a:t>
                </a:r>
              </a:p>
            </p:txBody>
          </p:sp>
          <p:sp>
            <p:nvSpPr>
              <p:cNvPr id="36952" name="Line 6">
                <a:extLst>
                  <a:ext uri="{FF2B5EF4-FFF2-40B4-BE49-F238E27FC236}">
                    <a16:creationId xmlns:a16="http://schemas.microsoft.com/office/drawing/2014/main" id="{5D9C0683-5D68-4CAD-9650-C0EF147F9B35}"/>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33" name="Group 7">
              <a:extLst>
                <a:ext uri="{FF2B5EF4-FFF2-40B4-BE49-F238E27FC236}">
                  <a16:creationId xmlns:a16="http://schemas.microsoft.com/office/drawing/2014/main" id="{A60C3AA7-C48A-4384-9168-E4DABF8B2820}"/>
                </a:ext>
              </a:extLst>
            </p:cNvPr>
            <p:cNvGrpSpPr>
              <a:grpSpLocks/>
            </p:cNvGrpSpPr>
            <p:nvPr/>
          </p:nvGrpSpPr>
          <p:grpSpPr bwMode="auto">
            <a:xfrm>
              <a:off x="1843" y="680"/>
              <a:ext cx="624" cy="294"/>
              <a:chOff x="0" y="0"/>
              <a:chExt cx="624" cy="294"/>
            </a:xfrm>
          </p:grpSpPr>
          <p:sp>
            <p:nvSpPr>
              <p:cNvPr id="36949" name="Text Box 8">
                <a:extLst>
                  <a:ext uri="{FF2B5EF4-FFF2-40B4-BE49-F238E27FC236}">
                    <a16:creationId xmlns:a16="http://schemas.microsoft.com/office/drawing/2014/main" id="{5A87623E-570C-416A-BCCB-0EF06C6DDF6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8  </a:t>
                </a:r>
              </a:p>
            </p:txBody>
          </p:sp>
          <p:sp>
            <p:nvSpPr>
              <p:cNvPr id="36950" name="Line 9">
                <a:extLst>
                  <a:ext uri="{FF2B5EF4-FFF2-40B4-BE49-F238E27FC236}">
                    <a16:creationId xmlns:a16="http://schemas.microsoft.com/office/drawing/2014/main" id="{1A558008-33AB-4EF1-9CF8-362806905AC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34" name="Group 10">
              <a:extLst>
                <a:ext uri="{FF2B5EF4-FFF2-40B4-BE49-F238E27FC236}">
                  <a16:creationId xmlns:a16="http://schemas.microsoft.com/office/drawing/2014/main" id="{AF257067-79D1-4E66-9F86-998182539CA7}"/>
                </a:ext>
              </a:extLst>
            </p:cNvPr>
            <p:cNvGrpSpPr>
              <a:grpSpLocks/>
            </p:cNvGrpSpPr>
            <p:nvPr/>
          </p:nvGrpSpPr>
          <p:grpSpPr bwMode="auto">
            <a:xfrm>
              <a:off x="2857" y="680"/>
              <a:ext cx="624" cy="294"/>
              <a:chOff x="0" y="0"/>
              <a:chExt cx="624" cy="294"/>
            </a:xfrm>
          </p:grpSpPr>
          <p:sp>
            <p:nvSpPr>
              <p:cNvPr id="36947" name="Text Box 11">
                <a:extLst>
                  <a:ext uri="{FF2B5EF4-FFF2-40B4-BE49-F238E27FC236}">
                    <a16:creationId xmlns:a16="http://schemas.microsoft.com/office/drawing/2014/main" id="{DB73F7C8-4493-4E8D-B7D1-F2381326AD5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948" name="Line 12">
                <a:extLst>
                  <a:ext uri="{FF2B5EF4-FFF2-40B4-BE49-F238E27FC236}">
                    <a16:creationId xmlns:a16="http://schemas.microsoft.com/office/drawing/2014/main" id="{B449A8C0-2DC6-4C32-8BD1-DD4E96BD937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35" name="Group 13">
              <a:extLst>
                <a:ext uri="{FF2B5EF4-FFF2-40B4-BE49-F238E27FC236}">
                  <a16:creationId xmlns:a16="http://schemas.microsoft.com/office/drawing/2014/main" id="{CE53D377-8983-4C2C-A24F-1C5327CEAD78}"/>
                </a:ext>
              </a:extLst>
            </p:cNvPr>
            <p:cNvGrpSpPr>
              <a:grpSpLocks/>
            </p:cNvGrpSpPr>
            <p:nvPr/>
          </p:nvGrpSpPr>
          <p:grpSpPr bwMode="auto">
            <a:xfrm>
              <a:off x="1315" y="803"/>
              <a:ext cx="528" cy="48"/>
              <a:chOff x="0" y="0"/>
              <a:chExt cx="528" cy="48"/>
            </a:xfrm>
          </p:grpSpPr>
          <p:sp>
            <p:nvSpPr>
              <p:cNvPr id="36945" name="Line 14">
                <a:extLst>
                  <a:ext uri="{FF2B5EF4-FFF2-40B4-BE49-F238E27FC236}">
                    <a16:creationId xmlns:a16="http://schemas.microsoft.com/office/drawing/2014/main" id="{EC8BBA92-A56E-430D-908E-AB727CDC0552}"/>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46" name="Oval 15">
                <a:extLst>
                  <a:ext uri="{FF2B5EF4-FFF2-40B4-BE49-F238E27FC236}">
                    <a16:creationId xmlns:a16="http://schemas.microsoft.com/office/drawing/2014/main" id="{F5D23363-5EAC-401B-961E-DACB8BD94DC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936" name="Group 16">
              <a:extLst>
                <a:ext uri="{FF2B5EF4-FFF2-40B4-BE49-F238E27FC236}">
                  <a16:creationId xmlns:a16="http://schemas.microsoft.com/office/drawing/2014/main" id="{4FDE65E5-1EF6-450D-A510-45D60AEA0FB7}"/>
                </a:ext>
              </a:extLst>
            </p:cNvPr>
            <p:cNvGrpSpPr>
              <a:grpSpLocks/>
            </p:cNvGrpSpPr>
            <p:nvPr/>
          </p:nvGrpSpPr>
          <p:grpSpPr bwMode="auto">
            <a:xfrm>
              <a:off x="2323" y="806"/>
              <a:ext cx="528" cy="48"/>
              <a:chOff x="0" y="0"/>
              <a:chExt cx="528" cy="48"/>
            </a:xfrm>
          </p:grpSpPr>
          <p:sp>
            <p:nvSpPr>
              <p:cNvPr id="36943" name="Line 17">
                <a:extLst>
                  <a:ext uri="{FF2B5EF4-FFF2-40B4-BE49-F238E27FC236}">
                    <a16:creationId xmlns:a16="http://schemas.microsoft.com/office/drawing/2014/main" id="{C2325729-BD68-4A06-9E1A-00F7BE4686B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44" name="Oval 18">
                <a:extLst>
                  <a:ext uri="{FF2B5EF4-FFF2-40B4-BE49-F238E27FC236}">
                    <a16:creationId xmlns:a16="http://schemas.microsoft.com/office/drawing/2014/main" id="{EF98302D-EFA3-4E00-AA26-F91EB85AA96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937" name="Text Box 20">
              <a:extLst>
                <a:ext uri="{FF2B5EF4-FFF2-40B4-BE49-F238E27FC236}">
                  <a16:creationId xmlns:a16="http://schemas.microsoft.com/office/drawing/2014/main" id="{F5EE7188-7213-4A35-83CB-CE1692A04D78}"/>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938" name="Text Box 21">
              <a:extLst>
                <a:ext uri="{FF2B5EF4-FFF2-40B4-BE49-F238E27FC236}">
                  <a16:creationId xmlns:a16="http://schemas.microsoft.com/office/drawing/2014/main" id="{00DF01F2-BC44-4496-A688-1B1D8A540CA6}"/>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headPtr1</a:t>
              </a:r>
            </a:p>
          </p:txBody>
        </p:sp>
        <p:sp>
          <p:nvSpPr>
            <p:cNvPr id="36939" name="Oval 23">
              <a:extLst>
                <a:ext uri="{FF2B5EF4-FFF2-40B4-BE49-F238E27FC236}">
                  <a16:creationId xmlns:a16="http://schemas.microsoft.com/office/drawing/2014/main" id="{F2761440-7CBD-4A3D-B042-EA3B33F91094}"/>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940" name="Line 46">
              <a:extLst>
                <a:ext uri="{FF2B5EF4-FFF2-40B4-BE49-F238E27FC236}">
                  <a16:creationId xmlns:a16="http://schemas.microsoft.com/office/drawing/2014/main" id="{26EAB701-DB66-43FA-B800-C0C7E67B70AD}"/>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941" name="Line 47">
              <a:extLst>
                <a:ext uri="{FF2B5EF4-FFF2-40B4-BE49-F238E27FC236}">
                  <a16:creationId xmlns:a16="http://schemas.microsoft.com/office/drawing/2014/main" id="{AB91A924-6FAB-4563-8EF5-28315460A504}"/>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942" name="Line 68">
              <a:extLst>
                <a:ext uri="{FF2B5EF4-FFF2-40B4-BE49-F238E27FC236}">
                  <a16:creationId xmlns:a16="http://schemas.microsoft.com/office/drawing/2014/main" id="{A04868F2-73D1-475B-859A-29A29605DB42}"/>
                </a:ext>
              </a:extLst>
            </p:cNvPr>
            <p:cNvSpPr>
              <a:spLocks noChangeShapeType="1"/>
            </p:cNvSpPr>
            <p:nvPr/>
          </p:nvSpPr>
          <p:spPr bwMode="auto">
            <a:xfrm>
              <a:off x="3175" y="68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69" name="Group 69">
            <a:extLst>
              <a:ext uri="{FF2B5EF4-FFF2-40B4-BE49-F238E27FC236}">
                <a16:creationId xmlns:a16="http://schemas.microsoft.com/office/drawing/2014/main" id="{A1C5B319-FA05-47B7-AB51-7E4086D59E68}"/>
              </a:ext>
            </a:extLst>
          </p:cNvPr>
          <p:cNvGrpSpPr>
            <a:grpSpLocks/>
          </p:cNvGrpSpPr>
          <p:nvPr/>
        </p:nvGrpSpPr>
        <p:grpSpPr bwMode="auto">
          <a:xfrm>
            <a:off x="1720850" y="5915025"/>
            <a:ext cx="990600" cy="466725"/>
            <a:chOff x="0" y="0"/>
            <a:chExt cx="624" cy="294"/>
          </a:xfrm>
        </p:grpSpPr>
        <p:sp>
          <p:nvSpPr>
            <p:cNvPr id="36930" name="Text Box 70">
              <a:extLst>
                <a:ext uri="{FF2B5EF4-FFF2-40B4-BE49-F238E27FC236}">
                  <a16:creationId xmlns:a16="http://schemas.microsoft.com/office/drawing/2014/main" id="{61A2315E-5C5D-46F5-A5A0-6EC1408C720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     </a:t>
              </a:r>
            </a:p>
          </p:txBody>
        </p:sp>
        <p:sp>
          <p:nvSpPr>
            <p:cNvPr id="36931" name="Line 71">
              <a:extLst>
                <a:ext uri="{FF2B5EF4-FFF2-40B4-BE49-F238E27FC236}">
                  <a16:creationId xmlns:a16="http://schemas.microsoft.com/office/drawing/2014/main" id="{CC229EBB-EEA8-45F7-A824-17DA43DE8B7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0" name="Group 72">
            <a:extLst>
              <a:ext uri="{FF2B5EF4-FFF2-40B4-BE49-F238E27FC236}">
                <a16:creationId xmlns:a16="http://schemas.microsoft.com/office/drawing/2014/main" id="{C3BCCA1F-9E65-4E28-855B-3E7AF4DB625F}"/>
              </a:ext>
            </a:extLst>
          </p:cNvPr>
          <p:cNvGrpSpPr>
            <a:grpSpLocks/>
          </p:cNvGrpSpPr>
          <p:nvPr/>
        </p:nvGrpSpPr>
        <p:grpSpPr bwMode="auto">
          <a:xfrm>
            <a:off x="2916238" y="5915025"/>
            <a:ext cx="990600" cy="466725"/>
            <a:chOff x="0" y="0"/>
            <a:chExt cx="624" cy="294"/>
          </a:xfrm>
        </p:grpSpPr>
        <p:sp>
          <p:nvSpPr>
            <p:cNvPr id="36928" name="Text Box 73">
              <a:extLst>
                <a:ext uri="{FF2B5EF4-FFF2-40B4-BE49-F238E27FC236}">
                  <a16:creationId xmlns:a16="http://schemas.microsoft.com/office/drawing/2014/main" id="{921D8917-2A40-496A-94C1-CC9D851B92D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5  </a:t>
              </a:r>
            </a:p>
          </p:txBody>
        </p:sp>
        <p:sp>
          <p:nvSpPr>
            <p:cNvPr id="36929" name="Line 74">
              <a:extLst>
                <a:ext uri="{FF2B5EF4-FFF2-40B4-BE49-F238E27FC236}">
                  <a16:creationId xmlns:a16="http://schemas.microsoft.com/office/drawing/2014/main" id="{2A6115CA-BAB3-443E-8782-B184E158A19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1" name="Group 78">
            <a:extLst>
              <a:ext uri="{FF2B5EF4-FFF2-40B4-BE49-F238E27FC236}">
                <a16:creationId xmlns:a16="http://schemas.microsoft.com/office/drawing/2014/main" id="{E0552732-AF4D-42EC-AEF3-5497F9958DF6}"/>
              </a:ext>
            </a:extLst>
          </p:cNvPr>
          <p:cNvGrpSpPr>
            <a:grpSpLocks/>
          </p:cNvGrpSpPr>
          <p:nvPr/>
        </p:nvGrpSpPr>
        <p:grpSpPr bwMode="auto">
          <a:xfrm>
            <a:off x="2482850" y="6110288"/>
            <a:ext cx="433388" cy="69850"/>
            <a:chOff x="0" y="0"/>
            <a:chExt cx="528" cy="48"/>
          </a:xfrm>
        </p:grpSpPr>
        <p:sp>
          <p:nvSpPr>
            <p:cNvPr id="36926" name="Line 79">
              <a:extLst>
                <a:ext uri="{FF2B5EF4-FFF2-40B4-BE49-F238E27FC236}">
                  <a16:creationId xmlns:a16="http://schemas.microsoft.com/office/drawing/2014/main" id="{153DAC3A-F2E6-41B9-81AC-314126F15D5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27" name="Oval 80">
              <a:extLst>
                <a:ext uri="{FF2B5EF4-FFF2-40B4-BE49-F238E27FC236}">
                  <a16:creationId xmlns:a16="http://schemas.microsoft.com/office/drawing/2014/main" id="{1E075DCA-C89B-4045-AD8B-1899C252326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72" name="Group 81">
            <a:extLst>
              <a:ext uri="{FF2B5EF4-FFF2-40B4-BE49-F238E27FC236}">
                <a16:creationId xmlns:a16="http://schemas.microsoft.com/office/drawing/2014/main" id="{165E0FB4-EE04-4579-9180-3928B603DFB7}"/>
              </a:ext>
            </a:extLst>
          </p:cNvPr>
          <p:cNvGrpSpPr>
            <a:grpSpLocks/>
          </p:cNvGrpSpPr>
          <p:nvPr/>
        </p:nvGrpSpPr>
        <p:grpSpPr bwMode="auto">
          <a:xfrm>
            <a:off x="3708400" y="6115050"/>
            <a:ext cx="488950" cy="69850"/>
            <a:chOff x="0" y="0"/>
            <a:chExt cx="528" cy="48"/>
          </a:xfrm>
        </p:grpSpPr>
        <p:sp>
          <p:nvSpPr>
            <p:cNvPr id="36924" name="Line 82">
              <a:extLst>
                <a:ext uri="{FF2B5EF4-FFF2-40B4-BE49-F238E27FC236}">
                  <a16:creationId xmlns:a16="http://schemas.microsoft.com/office/drawing/2014/main" id="{68259A3C-9E6D-4877-B28B-C5958670C15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25" name="Oval 83">
              <a:extLst>
                <a:ext uri="{FF2B5EF4-FFF2-40B4-BE49-F238E27FC236}">
                  <a16:creationId xmlns:a16="http://schemas.microsoft.com/office/drawing/2014/main" id="{19C702C3-C33F-4347-9C20-238DBF9B54A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873" name="Text Box 84">
            <a:extLst>
              <a:ext uri="{FF2B5EF4-FFF2-40B4-BE49-F238E27FC236}">
                <a16:creationId xmlns:a16="http://schemas.microsoft.com/office/drawing/2014/main" id="{BDC6C47F-1F13-4F67-BB8D-8455A32FD6C9}"/>
              </a:ext>
            </a:extLst>
          </p:cNvPr>
          <p:cNvSpPr txBox="1">
            <a:spLocks noChangeArrowheads="1"/>
          </p:cNvSpPr>
          <p:nvPr/>
        </p:nvSpPr>
        <p:spPr bwMode="auto">
          <a:xfrm>
            <a:off x="755650" y="5267325"/>
            <a:ext cx="533400" cy="46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4" name="Oval 85">
            <a:extLst>
              <a:ext uri="{FF2B5EF4-FFF2-40B4-BE49-F238E27FC236}">
                <a16:creationId xmlns:a16="http://schemas.microsoft.com/office/drawing/2014/main" id="{1513EE4F-692B-4331-9E95-615D8FC14E93}"/>
              </a:ext>
            </a:extLst>
          </p:cNvPr>
          <p:cNvSpPr>
            <a:spLocks noChangeArrowheads="1"/>
          </p:cNvSpPr>
          <p:nvPr/>
        </p:nvSpPr>
        <p:spPr bwMode="auto">
          <a:xfrm>
            <a:off x="971550" y="5519738"/>
            <a:ext cx="76200" cy="841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75" name="Line 86">
            <a:extLst>
              <a:ext uri="{FF2B5EF4-FFF2-40B4-BE49-F238E27FC236}">
                <a16:creationId xmlns:a16="http://schemas.microsoft.com/office/drawing/2014/main" id="{4CFB41AD-FF23-4E88-BA80-4A4E925F8FD3}"/>
              </a:ext>
            </a:extLst>
          </p:cNvPr>
          <p:cNvSpPr>
            <a:spLocks noChangeShapeType="1"/>
          </p:cNvSpPr>
          <p:nvPr/>
        </p:nvSpPr>
        <p:spPr bwMode="auto">
          <a:xfrm>
            <a:off x="1017588" y="5554663"/>
            <a:ext cx="0" cy="57626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876" name="Line 87">
            <a:extLst>
              <a:ext uri="{FF2B5EF4-FFF2-40B4-BE49-F238E27FC236}">
                <a16:creationId xmlns:a16="http://schemas.microsoft.com/office/drawing/2014/main" id="{9FE42F38-7617-423F-8EE3-4CE5E9356366}"/>
              </a:ext>
            </a:extLst>
          </p:cNvPr>
          <p:cNvSpPr>
            <a:spLocks noChangeShapeType="1"/>
          </p:cNvSpPr>
          <p:nvPr/>
        </p:nvSpPr>
        <p:spPr bwMode="auto">
          <a:xfrm>
            <a:off x="1042988" y="6130925"/>
            <a:ext cx="647700"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6877" name="Group 90">
            <a:extLst>
              <a:ext uri="{FF2B5EF4-FFF2-40B4-BE49-F238E27FC236}">
                <a16:creationId xmlns:a16="http://schemas.microsoft.com/office/drawing/2014/main" id="{6D35818F-FE87-4DA3-9BD0-769FE400F7D4}"/>
              </a:ext>
            </a:extLst>
          </p:cNvPr>
          <p:cNvGrpSpPr>
            <a:grpSpLocks/>
          </p:cNvGrpSpPr>
          <p:nvPr/>
        </p:nvGrpSpPr>
        <p:grpSpPr bwMode="auto">
          <a:xfrm>
            <a:off x="8101013" y="5876925"/>
            <a:ext cx="990600" cy="466725"/>
            <a:chOff x="0" y="0"/>
            <a:chExt cx="624" cy="294"/>
          </a:xfrm>
        </p:grpSpPr>
        <p:grpSp>
          <p:nvGrpSpPr>
            <p:cNvPr id="36920" name="Group 75">
              <a:extLst>
                <a:ext uri="{FF2B5EF4-FFF2-40B4-BE49-F238E27FC236}">
                  <a16:creationId xmlns:a16="http://schemas.microsoft.com/office/drawing/2014/main" id="{DDF01A72-BF01-4C23-9920-8934AB99BF88}"/>
                </a:ext>
              </a:extLst>
            </p:cNvPr>
            <p:cNvGrpSpPr>
              <a:grpSpLocks/>
            </p:cNvGrpSpPr>
            <p:nvPr/>
          </p:nvGrpSpPr>
          <p:grpSpPr bwMode="auto">
            <a:xfrm>
              <a:off x="0" y="0"/>
              <a:ext cx="624" cy="294"/>
              <a:chOff x="0" y="0"/>
              <a:chExt cx="624" cy="294"/>
            </a:xfrm>
          </p:grpSpPr>
          <p:sp>
            <p:nvSpPr>
              <p:cNvPr id="36922" name="Text Box 76">
                <a:extLst>
                  <a:ext uri="{FF2B5EF4-FFF2-40B4-BE49-F238E27FC236}">
                    <a16:creationId xmlns:a16="http://schemas.microsoft.com/office/drawing/2014/main" id="{A820C8D1-8A99-422A-8A23-277BD27D807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60  </a:t>
                </a:r>
              </a:p>
            </p:txBody>
          </p:sp>
          <p:sp>
            <p:nvSpPr>
              <p:cNvPr id="36923" name="Line 77">
                <a:extLst>
                  <a:ext uri="{FF2B5EF4-FFF2-40B4-BE49-F238E27FC236}">
                    <a16:creationId xmlns:a16="http://schemas.microsoft.com/office/drawing/2014/main" id="{F0BB4C74-9FF1-49D2-98AD-64587F7E2E3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21" name="Line 88">
              <a:extLst>
                <a:ext uri="{FF2B5EF4-FFF2-40B4-BE49-F238E27FC236}">
                  <a16:creationId xmlns:a16="http://schemas.microsoft.com/office/drawing/2014/main" id="{2FB3FE6F-9E1B-4B15-B778-CB8239430AF9}"/>
                </a:ext>
              </a:extLst>
            </p:cNvPr>
            <p:cNvSpPr>
              <a:spLocks noChangeShapeType="1"/>
            </p:cNvSpPr>
            <p:nvPr/>
          </p:nvSpPr>
          <p:spPr bwMode="auto">
            <a:xfrm>
              <a:off x="318" y="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8" name="Text Box 89">
            <a:extLst>
              <a:ext uri="{FF2B5EF4-FFF2-40B4-BE49-F238E27FC236}">
                <a16:creationId xmlns:a16="http://schemas.microsoft.com/office/drawing/2014/main" id="{A7D7D8B6-8ECA-4926-BBA1-95811E3A0414}"/>
              </a:ext>
            </a:extLst>
          </p:cNvPr>
          <p:cNvSpPr txBox="1">
            <a:spLocks noChangeArrowheads="1"/>
          </p:cNvSpPr>
          <p:nvPr/>
        </p:nvSpPr>
        <p:spPr bwMode="auto">
          <a:xfrm>
            <a:off x="539750" y="4802188"/>
            <a:ext cx="121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headPtr1</a:t>
            </a:r>
          </a:p>
        </p:txBody>
      </p:sp>
      <p:grpSp>
        <p:nvGrpSpPr>
          <p:cNvPr id="36879" name="Group 91">
            <a:extLst>
              <a:ext uri="{FF2B5EF4-FFF2-40B4-BE49-F238E27FC236}">
                <a16:creationId xmlns:a16="http://schemas.microsoft.com/office/drawing/2014/main" id="{2B197FA2-4E03-4D5B-A08C-BA6EFEAEEF18}"/>
              </a:ext>
            </a:extLst>
          </p:cNvPr>
          <p:cNvGrpSpPr>
            <a:grpSpLocks/>
          </p:cNvGrpSpPr>
          <p:nvPr/>
        </p:nvGrpSpPr>
        <p:grpSpPr bwMode="auto">
          <a:xfrm>
            <a:off x="4211638" y="5876925"/>
            <a:ext cx="990600" cy="466725"/>
            <a:chOff x="0" y="0"/>
            <a:chExt cx="624" cy="294"/>
          </a:xfrm>
        </p:grpSpPr>
        <p:sp>
          <p:nvSpPr>
            <p:cNvPr id="36918" name="Text Box 92">
              <a:extLst>
                <a:ext uri="{FF2B5EF4-FFF2-40B4-BE49-F238E27FC236}">
                  <a16:creationId xmlns:a16="http://schemas.microsoft.com/office/drawing/2014/main" id="{A3C06B29-22E3-4CE5-861C-48C025E8F54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6919" name="Line 93">
              <a:extLst>
                <a:ext uri="{FF2B5EF4-FFF2-40B4-BE49-F238E27FC236}">
                  <a16:creationId xmlns:a16="http://schemas.microsoft.com/office/drawing/2014/main" id="{E1D2C7C1-D2E3-450A-B28C-F5668B90CF1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0" name="Group 94">
            <a:extLst>
              <a:ext uri="{FF2B5EF4-FFF2-40B4-BE49-F238E27FC236}">
                <a16:creationId xmlns:a16="http://schemas.microsoft.com/office/drawing/2014/main" id="{F0B077E2-8C4E-4614-9552-6D16371D631F}"/>
              </a:ext>
            </a:extLst>
          </p:cNvPr>
          <p:cNvGrpSpPr>
            <a:grpSpLocks/>
          </p:cNvGrpSpPr>
          <p:nvPr/>
        </p:nvGrpSpPr>
        <p:grpSpPr bwMode="auto">
          <a:xfrm>
            <a:off x="5508625" y="5876925"/>
            <a:ext cx="990600" cy="466725"/>
            <a:chOff x="0" y="0"/>
            <a:chExt cx="624" cy="294"/>
          </a:xfrm>
        </p:grpSpPr>
        <p:sp>
          <p:nvSpPr>
            <p:cNvPr id="36916" name="Text Box 95">
              <a:extLst>
                <a:ext uri="{FF2B5EF4-FFF2-40B4-BE49-F238E27FC236}">
                  <a16:creationId xmlns:a16="http://schemas.microsoft.com/office/drawing/2014/main" id="{6486DDEF-1E08-448A-B2BE-75B230B9865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8  </a:t>
              </a:r>
            </a:p>
          </p:txBody>
        </p:sp>
        <p:sp>
          <p:nvSpPr>
            <p:cNvPr id="36917" name="Line 96">
              <a:extLst>
                <a:ext uri="{FF2B5EF4-FFF2-40B4-BE49-F238E27FC236}">
                  <a16:creationId xmlns:a16="http://schemas.microsoft.com/office/drawing/2014/main" id="{B792235C-3471-456A-A47A-36E9296EDAA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1" name="Group 97">
            <a:extLst>
              <a:ext uri="{FF2B5EF4-FFF2-40B4-BE49-F238E27FC236}">
                <a16:creationId xmlns:a16="http://schemas.microsoft.com/office/drawing/2014/main" id="{9B80B105-CD26-43BD-9238-0D801CEEBFA7}"/>
              </a:ext>
            </a:extLst>
          </p:cNvPr>
          <p:cNvGrpSpPr>
            <a:grpSpLocks/>
          </p:cNvGrpSpPr>
          <p:nvPr/>
        </p:nvGrpSpPr>
        <p:grpSpPr bwMode="auto">
          <a:xfrm>
            <a:off x="5003800" y="6110288"/>
            <a:ext cx="503238" cy="69850"/>
            <a:chOff x="0" y="0"/>
            <a:chExt cx="528" cy="48"/>
          </a:xfrm>
        </p:grpSpPr>
        <p:sp>
          <p:nvSpPr>
            <p:cNvPr id="36914" name="Line 98">
              <a:extLst>
                <a:ext uri="{FF2B5EF4-FFF2-40B4-BE49-F238E27FC236}">
                  <a16:creationId xmlns:a16="http://schemas.microsoft.com/office/drawing/2014/main" id="{07925943-E670-4B87-A9E2-23FCF43EB6E2}"/>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5" name="Oval 99">
              <a:extLst>
                <a:ext uri="{FF2B5EF4-FFF2-40B4-BE49-F238E27FC236}">
                  <a16:creationId xmlns:a16="http://schemas.microsoft.com/office/drawing/2014/main" id="{1322716F-76D8-4AA8-AEFC-2D63738E1E6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82" name="Group 100">
            <a:extLst>
              <a:ext uri="{FF2B5EF4-FFF2-40B4-BE49-F238E27FC236}">
                <a16:creationId xmlns:a16="http://schemas.microsoft.com/office/drawing/2014/main" id="{0D56BCE9-A643-4D1E-ACEA-D92768C779D2}"/>
              </a:ext>
            </a:extLst>
          </p:cNvPr>
          <p:cNvGrpSpPr>
            <a:grpSpLocks/>
          </p:cNvGrpSpPr>
          <p:nvPr/>
        </p:nvGrpSpPr>
        <p:grpSpPr bwMode="auto">
          <a:xfrm>
            <a:off x="6300788" y="6115050"/>
            <a:ext cx="487362" cy="76200"/>
            <a:chOff x="0" y="0"/>
            <a:chExt cx="528" cy="48"/>
          </a:xfrm>
        </p:grpSpPr>
        <p:sp>
          <p:nvSpPr>
            <p:cNvPr id="36912" name="Line 101">
              <a:extLst>
                <a:ext uri="{FF2B5EF4-FFF2-40B4-BE49-F238E27FC236}">
                  <a16:creationId xmlns:a16="http://schemas.microsoft.com/office/drawing/2014/main" id="{1CB1AC89-809B-4831-8D81-08562317377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3" name="Oval 102">
              <a:extLst>
                <a:ext uri="{FF2B5EF4-FFF2-40B4-BE49-F238E27FC236}">
                  <a16:creationId xmlns:a16="http://schemas.microsoft.com/office/drawing/2014/main" id="{34D879BD-A0BC-4187-BF39-8E4129DB78C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883" name="Text Box 105">
            <a:extLst>
              <a:ext uri="{FF2B5EF4-FFF2-40B4-BE49-F238E27FC236}">
                <a16:creationId xmlns:a16="http://schemas.microsoft.com/office/drawing/2014/main" id="{368BED36-E0AC-4B7A-94B4-093AF20C18E9}"/>
              </a:ext>
            </a:extLst>
          </p:cNvPr>
          <p:cNvSpPr txBox="1">
            <a:spLocks noChangeArrowheads="1"/>
          </p:cNvSpPr>
          <p:nvPr/>
        </p:nvSpPr>
        <p:spPr bwMode="auto">
          <a:xfrm>
            <a:off x="2195513" y="5084763"/>
            <a:ext cx="446405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solidFill>
                  <a:schemeClr val="accent2"/>
                </a:solidFill>
                <a:latin typeface="Times New Roman" panose="02020603050405020304" pitchFamily="18" charset="0"/>
              </a:rPr>
              <a:t>归并后的链表</a:t>
            </a:r>
          </a:p>
        </p:txBody>
      </p:sp>
      <p:grpSp>
        <p:nvGrpSpPr>
          <p:cNvPr id="36884" name="Group 118">
            <a:extLst>
              <a:ext uri="{FF2B5EF4-FFF2-40B4-BE49-F238E27FC236}">
                <a16:creationId xmlns:a16="http://schemas.microsoft.com/office/drawing/2014/main" id="{7597C160-5078-420B-8EF9-3B818B477D4D}"/>
              </a:ext>
            </a:extLst>
          </p:cNvPr>
          <p:cNvGrpSpPr>
            <a:grpSpLocks/>
          </p:cNvGrpSpPr>
          <p:nvPr/>
        </p:nvGrpSpPr>
        <p:grpSpPr bwMode="auto">
          <a:xfrm>
            <a:off x="1303338" y="3357563"/>
            <a:ext cx="5573712" cy="1546225"/>
            <a:chOff x="0" y="0"/>
            <a:chExt cx="3511" cy="974"/>
          </a:xfrm>
        </p:grpSpPr>
        <p:sp>
          <p:nvSpPr>
            <p:cNvPr id="36891" name="Line 25">
              <a:extLst>
                <a:ext uri="{FF2B5EF4-FFF2-40B4-BE49-F238E27FC236}">
                  <a16:creationId xmlns:a16="http://schemas.microsoft.com/office/drawing/2014/main" id="{87C12169-D7A6-4272-9177-253FC6C3A5FA}"/>
                </a:ext>
              </a:extLst>
            </p:cNvPr>
            <p:cNvSpPr>
              <a:spLocks noChangeShapeType="1"/>
            </p:cNvSpPr>
            <p:nvPr/>
          </p:nvSpPr>
          <p:spPr bwMode="auto">
            <a:xfrm>
              <a:off x="3223" y="71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92" name="Group 48">
              <a:extLst>
                <a:ext uri="{FF2B5EF4-FFF2-40B4-BE49-F238E27FC236}">
                  <a16:creationId xmlns:a16="http://schemas.microsoft.com/office/drawing/2014/main" id="{CE4F402B-0C6C-4885-BD29-5134A193758E}"/>
                </a:ext>
              </a:extLst>
            </p:cNvPr>
            <p:cNvGrpSpPr>
              <a:grpSpLocks/>
            </p:cNvGrpSpPr>
            <p:nvPr/>
          </p:nvGrpSpPr>
          <p:grpSpPr bwMode="auto">
            <a:xfrm>
              <a:off x="835" y="680"/>
              <a:ext cx="624" cy="294"/>
              <a:chOff x="0" y="0"/>
              <a:chExt cx="624" cy="294"/>
            </a:xfrm>
          </p:grpSpPr>
          <p:sp>
            <p:nvSpPr>
              <p:cNvPr id="36910" name="Text Box 49">
                <a:extLst>
                  <a:ext uri="{FF2B5EF4-FFF2-40B4-BE49-F238E27FC236}">
                    <a16:creationId xmlns:a16="http://schemas.microsoft.com/office/drawing/2014/main" id="{24C2B552-C7FC-4239-8B4E-9A9E8071F03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5     </a:t>
                </a:r>
              </a:p>
            </p:txBody>
          </p:sp>
          <p:sp>
            <p:nvSpPr>
              <p:cNvPr id="36911" name="Line 50">
                <a:extLst>
                  <a:ext uri="{FF2B5EF4-FFF2-40B4-BE49-F238E27FC236}">
                    <a16:creationId xmlns:a16="http://schemas.microsoft.com/office/drawing/2014/main" id="{2B61A675-867D-40D9-BF08-7CEB4FE95A2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3" name="Group 51">
              <a:extLst>
                <a:ext uri="{FF2B5EF4-FFF2-40B4-BE49-F238E27FC236}">
                  <a16:creationId xmlns:a16="http://schemas.microsoft.com/office/drawing/2014/main" id="{3A4DBD04-2502-4B61-8A70-BC9763406780}"/>
                </a:ext>
              </a:extLst>
            </p:cNvPr>
            <p:cNvGrpSpPr>
              <a:grpSpLocks/>
            </p:cNvGrpSpPr>
            <p:nvPr/>
          </p:nvGrpSpPr>
          <p:grpSpPr bwMode="auto">
            <a:xfrm>
              <a:off x="1832" y="680"/>
              <a:ext cx="624" cy="294"/>
              <a:chOff x="0" y="0"/>
              <a:chExt cx="624" cy="294"/>
            </a:xfrm>
          </p:grpSpPr>
          <p:sp>
            <p:nvSpPr>
              <p:cNvPr id="36908" name="Text Box 52">
                <a:extLst>
                  <a:ext uri="{FF2B5EF4-FFF2-40B4-BE49-F238E27FC236}">
                    <a16:creationId xmlns:a16="http://schemas.microsoft.com/office/drawing/2014/main" id="{FF381DD7-2907-4ACA-BD91-56E332AFB30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6909" name="Line 53">
                <a:extLst>
                  <a:ext uri="{FF2B5EF4-FFF2-40B4-BE49-F238E27FC236}">
                    <a16:creationId xmlns:a16="http://schemas.microsoft.com/office/drawing/2014/main" id="{C9CC507D-9ACF-4D2E-B55D-B3467025E0F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57">
              <a:extLst>
                <a:ext uri="{FF2B5EF4-FFF2-40B4-BE49-F238E27FC236}">
                  <a16:creationId xmlns:a16="http://schemas.microsoft.com/office/drawing/2014/main" id="{D353E235-AEE4-469B-A51E-CAB104860A21}"/>
                </a:ext>
              </a:extLst>
            </p:cNvPr>
            <p:cNvGrpSpPr>
              <a:grpSpLocks/>
            </p:cNvGrpSpPr>
            <p:nvPr/>
          </p:nvGrpSpPr>
          <p:grpSpPr bwMode="auto">
            <a:xfrm>
              <a:off x="1315" y="803"/>
              <a:ext cx="528" cy="48"/>
              <a:chOff x="0" y="0"/>
              <a:chExt cx="528" cy="48"/>
            </a:xfrm>
          </p:grpSpPr>
          <p:sp>
            <p:nvSpPr>
              <p:cNvPr id="36906" name="Line 58">
                <a:extLst>
                  <a:ext uri="{FF2B5EF4-FFF2-40B4-BE49-F238E27FC236}">
                    <a16:creationId xmlns:a16="http://schemas.microsoft.com/office/drawing/2014/main" id="{9BEC6545-7162-4912-9277-8E491B0F77C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7" name="Oval 59">
                <a:extLst>
                  <a:ext uri="{FF2B5EF4-FFF2-40B4-BE49-F238E27FC236}">
                    <a16:creationId xmlns:a16="http://schemas.microsoft.com/office/drawing/2014/main" id="{64E620EC-E625-4135-86FA-41130D1025B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895" name="Text Box 63">
              <a:extLst>
                <a:ext uri="{FF2B5EF4-FFF2-40B4-BE49-F238E27FC236}">
                  <a16:creationId xmlns:a16="http://schemas.microsoft.com/office/drawing/2014/main" id="{50B83B52-882B-4F79-8457-A06DE5C258B8}"/>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96" name="Text Box 64">
              <a:extLst>
                <a:ext uri="{FF2B5EF4-FFF2-40B4-BE49-F238E27FC236}">
                  <a16:creationId xmlns:a16="http://schemas.microsoft.com/office/drawing/2014/main" id="{D5106F0E-7C2C-4172-9477-B9DA852DE5B1}"/>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headPtr2</a:t>
              </a:r>
            </a:p>
          </p:txBody>
        </p:sp>
        <p:sp>
          <p:nvSpPr>
            <p:cNvPr id="36897" name="Oval 65">
              <a:extLst>
                <a:ext uri="{FF2B5EF4-FFF2-40B4-BE49-F238E27FC236}">
                  <a16:creationId xmlns:a16="http://schemas.microsoft.com/office/drawing/2014/main" id="{45FF288E-C8ED-48F4-9F98-1C1F89505657}"/>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98" name="Line 66">
              <a:extLst>
                <a:ext uri="{FF2B5EF4-FFF2-40B4-BE49-F238E27FC236}">
                  <a16:creationId xmlns:a16="http://schemas.microsoft.com/office/drawing/2014/main" id="{15673D38-9AC7-4888-9E17-A7EB5C68DBB8}"/>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899" name="Line 67">
              <a:extLst>
                <a:ext uri="{FF2B5EF4-FFF2-40B4-BE49-F238E27FC236}">
                  <a16:creationId xmlns:a16="http://schemas.microsoft.com/office/drawing/2014/main" id="{12F7F539-48CC-4599-822A-C7615855DC07}"/>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6900" name="Group 106">
              <a:extLst>
                <a:ext uri="{FF2B5EF4-FFF2-40B4-BE49-F238E27FC236}">
                  <a16:creationId xmlns:a16="http://schemas.microsoft.com/office/drawing/2014/main" id="{A71C17AA-96B4-4F39-A089-CCC141D54D9F}"/>
                </a:ext>
              </a:extLst>
            </p:cNvPr>
            <p:cNvGrpSpPr>
              <a:grpSpLocks/>
            </p:cNvGrpSpPr>
            <p:nvPr/>
          </p:nvGrpSpPr>
          <p:grpSpPr bwMode="auto">
            <a:xfrm>
              <a:off x="2875" y="680"/>
              <a:ext cx="624" cy="294"/>
              <a:chOff x="0" y="0"/>
              <a:chExt cx="624" cy="294"/>
            </a:xfrm>
          </p:grpSpPr>
          <p:sp>
            <p:nvSpPr>
              <p:cNvPr id="36904" name="Text Box 107">
                <a:extLst>
                  <a:ext uri="{FF2B5EF4-FFF2-40B4-BE49-F238E27FC236}">
                    <a16:creationId xmlns:a16="http://schemas.microsoft.com/office/drawing/2014/main" id="{17DDB78A-219F-4E9C-9174-FBC154E6DBE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60     </a:t>
                </a:r>
              </a:p>
            </p:txBody>
          </p:sp>
          <p:sp>
            <p:nvSpPr>
              <p:cNvPr id="36905" name="Line 108">
                <a:extLst>
                  <a:ext uri="{FF2B5EF4-FFF2-40B4-BE49-F238E27FC236}">
                    <a16:creationId xmlns:a16="http://schemas.microsoft.com/office/drawing/2014/main" id="{404E9E2A-8F7A-46E8-8BF2-445986088992}"/>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01" name="Group 109">
              <a:extLst>
                <a:ext uri="{FF2B5EF4-FFF2-40B4-BE49-F238E27FC236}">
                  <a16:creationId xmlns:a16="http://schemas.microsoft.com/office/drawing/2014/main" id="{40F814F5-6745-4B0D-93F4-A68905821838}"/>
                </a:ext>
              </a:extLst>
            </p:cNvPr>
            <p:cNvGrpSpPr>
              <a:grpSpLocks/>
            </p:cNvGrpSpPr>
            <p:nvPr/>
          </p:nvGrpSpPr>
          <p:grpSpPr bwMode="auto">
            <a:xfrm>
              <a:off x="2302" y="816"/>
              <a:ext cx="528" cy="48"/>
              <a:chOff x="0" y="0"/>
              <a:chExt cx="528" cy="48"/>
            </a:xfrm>
          </p:grpSpPr>
          <p:sp>
            <p:nvSpPr>
              <p:cNvPr id="36902" name="Line 110">
                <a:extLst>
                  <a:ext uri="{FF2B5EF4-FFF2-40B4-BE49-F238E27FC236}">
                    <a16:creationId xmlns:a16="http://schemas.microsoft.com/office/drawing/2014/main" id="{DB8EC489-5243-4A2E-BDA0-C25F96CF204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3" name="Oval 111">
                <a:extLst>
                  <a:ext uri="{FF2B5EF4-FFF2-40B4-BE49-F238E27FC236}">
                    <a16:creationId xmlns:a16="http://schemas.microsoft.com/office/drawing/2014/main" id="{527088F3-AD8E-44DB-A035-12726542191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grpSp>
        <p:nvGrpSpPr>
          <p:cNvPr id="36885" name="Group 112">
            <a:extLst>
              <a:ext uri="{FF2B5EF4-FFF2-40B4-BE49-F238E27FC236}">
                <a16:creationId xmlns:a16="http://schemas.microsoft.com/office/drawing/2014/main" id="{009BAB32-639C-4E86-822E-C2A813D08F5F}"/>
              </a:ext>
            </a:extLst>
          </p:cNvPr>
          <p:cNvGrpSpPr>
            <a:grpSpLocks/>
          </p:cNvGrpSpPr>
          <p:nvPr/>
        </p:nvGrpSpPr>
        <p:grpSpPr bwMode="auto">
          <a:xfrm>
            <a:off x="6821488" y="5876925"/>
            <a:ext cx="990600" cy="466725"/>
            <a:chOff x="0" y="0"/>
            <a:chExt cx="624" cy="294"/>
          </a:xfrm>
        </p:grpSpPr>
        <p:sp>
          <p:nvSpPr>
            <p:cNvPr id="36889" name="Text Box 113">
              <a:extLst>
                <a:ext uri="{FF2B5EF4-FFF2-40B4-BE49-F238E27FC236}">
                  <a16:creationId xmlns:a16="http://schemas.microsoft.com/office/drawing/2014/main" id="{7F3B6627-0F07-4BED-95E6-FC127EABC31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890" name="Line 114">
              <a:extLst>
                <a:ext uri="{FF2B5EF4-FFF2-40B4-BE49-F238E27FC236}">
                  <a16:creationId xmlns:a16="http://schemas.microsoft.com/office/drawing/2014/main" id="{7E04AAFF-5276-41F1-AE3E-E3104212380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6" name="Group 115">
            <a:extLst>
              <a:ext uri="{FF2B5EF4-FFF2-40B4-BE49-F238E27FC236}">
                <a16:creationId xmlns:a16="http://schemas.microsoft.com/office/drawing/2014/main" id="{F6AD028E-977D-446B-B2BF-E04202B142A9}"/>
              </a:ext>
            </a:extLst>
          </p:cNvPr>
          <p:cNvGrpSpPr>
            <a:grpSpLocks/>
          </p:cNvGrpSpPr>
          <p:nvPr/>
        </p:nvGrpSpPr>
        <p:grpSpPr bwMode="auto">
          <a:xfrm>
            <a:off x="7596188" y="6092825"/>
            <a:ext cx="487362" cy="76200"/>
            <a:chOff x="0" y="0"/>
            <a:chExt cx="528" cy="48"/>
          </a:xfrm>
        </p:grpSpPr>
        <p:sp>
          <p:nvSpPr>
            <p:cNvPr id="36887" name="Line 116">
              <a:extLst>
                <a:ext uri="{FF2B5EF4-FFF2-40B4-BE49-F238E27FC236}">
                  <a16:creationId xmlns:a16="http://schemas.microsoft.com/office/drawing/2014/main" id="{29FA8D1B-560B-4778-B666-2A594EC7E75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8" name="Oval 117">
              <a:extLst>
                <a:ext uri="{FF2B5EF4-FFF2-40B4-BE49-F238E27FC236}">
                  <a16:creationId xmlns:a16="http://schemas.microsoft.com/office/drawing/2014/main" id="{9D8CD91A-6809-4149-82FF-F7990752E81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89" name="Rectangle 2">
            <a:extLst>
              <a:ext uri="{FF2B5EF4-FFF2-40B4-BE49-F238E27FC236}">
                <a16:creationId xmlns:a16="http://schemas.microsoft.com/office/drawing/2014/main" id="{F4415B5A-9986-4A0F-B65D-951A4FD5FC7A}"/>
              </a:ext>
            </a:extLst>
          </p:cNvPr>
          <p:cNvSpPr txBox="1">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进深操作－链表归并</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68609">
            <a:extLst>
              <a:ext uri="{FF2B5EF4-FFF2-40B4-BE49-F238E27FC236}">
                <a16:creationId xmlns:a16="http://schemas.microsoft.com/office/drawing/2014/main" id="{5D4ACDC3-B2DA-4D35-B994-61FDC1A1C639}"/>
              </a:ext>
            </a:extLst>
          </p:cNvPr>
          <p:cNvSpPr>
            <a:spLocks noGrp="1" noChangeArrowheads="1"/>
          </p:cNvSpPr>
          <p:nvPr>
            <p:ph type="title"/>
          </p:nvPr>
        </p:nvSpPr>
        <p:spPr/>
        <p:txBody>
          <a:bodyPr/>
          <a:lstStyle/>
          <a:p>
            <a:r>
              <a:rPr lang="zh-CN" altLang="en-US" dirty="0"/>
              <a:t>带空节点的链表</a:t>
            </a:r>
          </a:p>
        </p:txBody>
      </p:sp>
      <p:sp>
        <p:nvSpPr>
          <p:cNvPr id="60419" name="文本占位符 68610">
            <a:extLst>
              <a:ext uri="{FF2B5EF4-FFF2-40B4-BE49-F238E27FC236}">
                <a16:creationId xmlns:a16="http://schemas.microsoft.com/office/drawing/2014/main" id="{6286D972-F873-4677-A5AD-2508539ED5D7}"/>
              </a:ext>
            </a:extLst>
          </p:cNvPr>
          <p:cNvSpPr>
            <a:spLocks noGrp="1" noChangeArrowheads="1"/>
          </p:cNvSpPr>
          <p:nvPr>
            <p:ph idx="1"/>
          </p:nvPr>
        </p:nvSpPr>
        <p:spPr/>
        <p:txBody>
          <a:bodyPr/>
          <a:lstStyle/>
          <a:p>
            <a:r>
              <a:rPr lang="zh-CN" altLang="en-US" dirty="0"/>
              <a:t>第一个节点不实际存放数据，只存放下一节点地址。因此该链表永远不可能为空。从而可以简化程序的判断逻辑：插入节点或删除节点时不用判断前驱节点为空的情况。</a:t>
            </a:r>
          </a:p>
        </p:txBody>
      </p:sp>
      <p:grpSp>
        <p:nvGrpSpPr>
          <p:cNvPr id="60420" name="Group 5">
            <a:extLst>
              <a:ext uri="{FF2B5EF4-FFF2-40B4-BE49-F238E27FC236}">
                <a16:creationId xmlns:a16="http://schemas.microsoft.com/office/drawing/2014/main" id="{6DF8CFCF-B4B7-4547-B139-1FA2CE71181F}"/>
              </a:ext>
            </a:extLst>
          </p:cNvPr>
          <p:cNvGrpSpPr>
            <a:grpSpLocks/>
          </p:cNvGrpSpPr>
          <p:nvPr/>
        </p:nvGrpSpPr>
        <p:grpSpPr bwMode="auto">
          <a:xfrm>
            <a:off x="1524000" y="4327525"/>
            <a:ext cx="990600" cy="466725"/>
            <a:chOff x="0" y="0"/>
            <a:chExt cx="624" cy="294"/>
          </a:xfrm>
        </p:grpSpPr>
        <p:sp>
          <p:nvSpPr>
            <p:cNvPr id="60450" name="Text Box 6">
              <a:extLst>
                <a:ext uri="{FF2B5EF4-FFF2-40B4-BE49-F238E27FC236}">
                  <a16:creationId xmlns:a16="http://schemas.microsoft.com/office/drawing/2014/main" id="{DE965ED0-E6A5-4B8A-B615-0178DC3A25EF}"/>
                </a:ext>
              </a:extLst>
            </p:cNvPr>
            <p:cNvSpPr txBox="1">
              <a:spLocks noChangeArrowheads="1"/>
            </p:cNvSpPr>
            <p:nvPr/>
          </p:nvSpPr>
          <p:spPr bwMode="auto">
            <a:xfrm>
              <a:off x="0" y="0"/>
              <a:ext cx="624" cy="294"/>
            </a:xfrm>
            <a:prstGeom prst="rect">
              <a:avLst/>
            </a:prstGeom>
            <a:solidFill>
              <a:srgbClr val="FF3300"/>
            </a:solidFill>
            <a:ln w="9525">
              <a:solidFill>
                <a:schemeClr val="tx1"/>
              </a:solidFill>
              <a:bevel/>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    </a:t>
              </a:r>
            </a:p>
          </p:txBody>
        </p:sp>
        <p:sp>
          <p:nvSpPr>
            <p:cNvPr id="60451" name="Line 7">
              <a:extLst>
                <a:ext uri="{FF2B5EF4-FFF2-40B4-BE49-F238E27FC236}">
                  <a16:creationId xmlns:a16="http://schemas.microsoft.com/office/drawing/2014/main" id="{934676A0-1CFD-47F9-A427-2E19C31D864B}"/>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1" name="Group 8">
            <a:extLst>
              <a:ext uri="{FF2B5EF4-FFF2-40B4-BE49-F238E27FC236}">
                <a16:creationId xmlns:a16="http://schemas.microsoft.com/office/drawing/2014/main" id="{B9E55B09-3D0D-4170-BBD1-A822232F4BF4}"/>
              </a:ext>
            </a:extLst>
          </p:cNvPr>
          <p:cNvGrpSpPr>
            <a:grpSpLocks/>
          </p:cNvGrpSpPr>
          <p:nvPr/>
        </p:nvGrpSpPr>
        <p:grpSpPr bwMode="auto">
          <a:xfrm>
            <a:off x="3124200" y="4327525"/>
            <a:ext cx="990600" cy="466725"/>
            <a:chOff x="0" y="0"/>
            <a:chExt cx="624" cy="294"/>
          </a:xfrm>
        </p:grpSpPr>
        <p:sp>
          <p:nvSpPr>
            <p:cNvPr id="60448" name="Text Box 9">
              <a:extLst>
                <a:ext uri="{FF2B5EF4-FFF2-40B4-BE49-F238E27FC236}">
                  <a16:creationId xmlns:a16="http://schemas.microsoft.com/office/drawing/2014/main" id="{00A7A0CC-AC57-4F40-A6C9-6381A34AB493}"/>
                </a:ext>
              </a:extLst>
            </p:cNvPr>
            <p:cNvSpPr txBox="1">
              <a:spLocks noChangeArrowheads="1"/>
            </p:cNvSpPr>
            <p:nvPr/>
          </p:nvSpPr>
          <p:spPr bwMode="auto">
            <a:xfrm>
              <a:off x="0" y="0"/>
              <a:ext cx="624"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60449" name="Line 10">
              <a:extLst>
                <a:ext uri="{FF2B5EF4-FFF2-40B4-BE49-F238E27FC236}">
                  <a16:creationId xmlns:a16="http://schemas.microsoft.com/office/drawing/2014/main" id="{35BF4A02-3C8B-4C85-8AA5-EDECE0E9CBD7}"/>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2" name="Group 11">
            <a:extLst>
              <a:ext uri="{FF2B5EF4-FFF2-40B4-BE49-F238E27FC236}">
                <a16:creationId xmlns:a16="http://schemas.microsoft.com/office/drawing/2014/main" id="{85974B6C-366A-4658-9648-2F56F4C59EAF}"/>
              </a:ext>
            </a:extLst>
          </p:cNvPr>
          <p:cNvGrpSpPr>
            <a:grpSpLocks/>
          </p:cNvGrpSpPr>
          <p:nvPr/>
        </p:nvGrpSpPr>
        <p:grpSpPr bwMode="auto">
          <a:xfrm>
            <a:off x="7469188" y="4327525"/>
            <a:ext cx="990600" cy="466725"/>
            <a:chOff x="0" y="0"/>
            <a:chExt cx="624" cy="294"/>
          </a:xfrm>
        </p:grpSpPr>
        <p:sp>
          <p:nvSpPr>
            <p:cNvPr id="60446" name="Text Box 12">
              <a:extLst>
                <a:ext uri="{FF2B5EF4-FFF2-40B4-BE49-F238E27FC236}">
                  <a16:creationId xmlns:a16="http://schemas.microsoft.com/office/drawing/2014/main" id="{C46EB7ED-3184-49F2-B437-E344EE9FBC4B}"/>
                </a:ext>
              </a:extLst>
            </p:cNvPr>
            <p:cNvSpPr txBox="1">
              <a:spLocks noChangeArrowheads="1"/>
            </p:cNvSpPr>
            <p:nvPr/>
          </p:nvSpPr>
          <p:spPr bwMode="auto">
            <a:xfrm>
              <a:off x="0" y="0"/>
              <a:ext cx="624"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60447" name="Line 13">
              <a:extLst>
                <a:ext uri="{FF2B5EF4-FFF2-40B4-BE49-F238E27FC236}">
                  <a16:creationId xmlns:a16="http://schemas.microsoft.com/office/drawing/2014/main" id="{EB3A7719-3E2F-4767-9279-A2FA141E5D6B}"/>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3" name="Group 14">
            <a:extLst>
              <a:ext uri="{FF2B5EF4-FFF2-40B4-BE49-F238E27FC236}">
                <a16:creationId xmlns:a16="http://schemas.microsoft.com/office/drawing/2014/main" id="{17B585A5-1ED9-4656-BE2A-2914AC5E4FDF}"/>
              </a:ext>
            </a:extLst>
          </p:cNvPr>
          <p:cNvGrpSpPr>
            <a:grpSpLocks/>
          </p:cNvGrpSpPr>
          <p:nvPr/>
        </p:nvGrpSpPr>
        <p:grpSpPr bwMode="auto">
          <a:xfrm>
            <a:off x="2286000" y="4524375"/>
            <a:ext cx="838200" cy="76200"/>
            <a:chOff x="0" y="0"/>
            <a:chExt cx="528" cy="48"/>
          </a:xfrm>
        </p:grpSpPr>
        <p:sp>
          <p:nvSpPr>
            <p:cNvPr id="60444" name="Line 15">
              <a:extLst>
                <a:ext uri="{FF2B5EF4-FFF2-40B4-BE49-F238E27FC236}">
                  <a16:creationId xmlns:a16="http://schemas.microsoft.com/office/drawing/2014/main" id="{5BCFA0F0-40ED-4389-9B89-10F90CB8B626}"/>
                </a:ext>
              </a:extLst>
            </p:cNvPr>
            <p:cNvSpPr>
              <a:spLocks noChangeShapeType="1"/>
            </p:cNvSpPr>
            <p:nvPr/>
          </p:nvSpPr>
          <p:spPr bwMode="auto">
            <a:xfrm>
              <a:off x="48" y="21"/>
              <a:ext cx="48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5" name="Oval 16">
              <a:extLst>
                <a:ext uri="{FF2B5EF4-FFF2-40B4-BE49-F238E27FC236}">
                  <a16:creationId xmlns:a16="http://schemas.microsoft.com/office/drawing/2014/main" id="{CF3A3C66-2FA7-498A-B29B-2DDA03AEE588}"/>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60424" name="Group 17">
            <a:extLst>
              <a:ext uri="{FF2B5EF4-FFF2-40B4-BE49-F238E27FC236}">
                <a16:creationId xmlns:a16="http://schemas.microsoft.com/office/drawing/2014/main" id="{30AC270B-B14F-42EA-82DD-71D4AE28272F}"/>
              </a:ext>
            </a:extLst>
          </p:cNvPr>
          <p:cNvGrpSpPr>
            <a:grpSpLocks/>
          </p:cNvGrpSpPr>
          <p:nvPr/>
        </p:nvGrpSpPr>
        <p:grpSpPr bwMode="auto">
          <a:xfrm>
            <a:off x="3886200" y="4527550"/>
            <a:ext cx="838200" cy="76200"/>
            <a:chOff x="0" y="0"/>
            <a:chExt cx="528" cy="48"/>
          </a:xfrm>
        </p:grpSpPr>
        <p:sp>
          <p:nvSpPr>
            <p:cNvPr id="60442" name="Line 18">
              <a:extLst>
                <a:ext uri="{FF2B5EF4-FFF2-40B4-BE49-F238E27FC236}">
                  <a16:creationId xmlns:a16="http://schemas.microsoft.com/office/drawing/2014/main" id="{90610C5F-9E2E-4E62-ADC7-216A61E538C3}"/>
                </a:ext>
              </a:extLst>
            </p:cNvPr>
            <p:cNvSpPr>
              <a:spLocks noChangeShapeType="1"/>
            </p:cNvSpPr>
            <p:nvPr/>
          </p:nvSpPr>
          <p:spPr bwMode="auto">
            <a:xfrm>
              <a:off x="48" y="21"/>
              <a:ext cx="48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3" name="Oval 19">
              <a:extLst>
                <a:ext uri="{FF2B5EF4-FFF2-40B4-BE49-F238E27FC236}">
                  <a16:creationId xmlns:a16="http://schemas.microsoft.com/office/drawing/2014/main" id="{DC95C9CD-CD6E-4F3C-ABAF-77A0F070468B}"/>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60425" name="Text Box 20">
            <a:extLst>
              <a:ext uri="{FF2B5EF4-FFF2-40B4-BE49-F238E27FC236}">
                <a16:creationId xmlns:a16="http://schemas.microsoft.com/office/drawing/2014/main" id="{D3DD551D-3E02-4444-B064-E5680D03E78F}"/>
              </a:ext>
            </a:extLst>
          </p:cNvPr>
          <p:cNvSpPr txBox="1">
            <a:spLocks noChangeArrowheads="1"/>
          </p:cNvSpPr>
          <p:nvPr/>
        </p:nvSpPr>
        <p:spPr bwMode="auto">
          <a:xfrm>
            <a:off x="6407150" y="42513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60426" name="Line 21">
            <a:extLst>
              <a:ext uri="{FF2B5EF4-FFF2-40B4-BE49-F238E27FC236}">
                <a16:creationId xmlns:a16="http://schemas.microsoft.com/office/drawing/2014/main" id="{47E910D9-D81B-4892-9799-7FEA385D07DE}"/>
              </a:ext>
            </a:extLst>
          </p:cNvPr>
          <p:cNvSpPr>
            <a:spLocks noChangeShapeType="1"/>
          </p:cNvSpPr>
          <p:nvPr/>
        </p:nvSpPr>
        <p:spPr bwMode="auto">
          <a:xfrm>
            <a:off x="6859588" y="4556125"/>
            <a:ext cx="60960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0427" name="Group 22">
            <a:extLst>
              <a:ext uri="{FF2B5EF4-FFF2-40B4-BE49-F238E27FC236}">
                <a16:creationId xmlns:a16="http://schemas.microsoft.com/office/drawing/2014/main" id="{F44AC5A4-3BC3-4D71-A875-55CAFFE73AFF}"/>
              </a:ext>
            </a:extLst>
          </p:cNvPr>
          <p:cNvGrpSpPr>
            <a:grpSpLocks/>
          </p:cNvGrpSpPr>
          <p:nvPr/>
        </p:nvGrpSpPr>
        <p:grpSpPr bwMode="auto">
          <a:xfrm>
            <a:off x="990600" y="2990850"/>
            <a:ext cx="1219200" cy="1371600"/>
            <a:chOff x="0" y="0"/>
            <a:chExt cx="768" cy="864"/>
          </a:xfrm>
        </p:grpSpPr>
        <p:sp>
          <p:nvSpPr>
            <p:cNvPr id="60437" name="Text Box 23">
              <a:extLst>
                <a:ext uri="{FF2B5EF4-FFF2-40B4-BE49-F238E27FC236}">
                  <a16:creationId xmlns:a16="http://schemas.microsoft.com/office/drawing/2014/main" id="{E08F4040-2FF1-496A-80FB-62EE39F20C3D}"/>
                </a:ext>
              </a:extLst>
            </p:cNvPr>
            <p:cNvSpPr txBox="1">
              <a:spLocks noChangeArrowheads="1"/>
            </p:cNvSpPr>
            <p:nvPr/>
          </p:nvSpPr>
          <p:spPr bwMode="auto">
            <a:xfrm>
              <a:off x="192" y="288"/>
              <a:ext cx="336"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60438" name="Text Box 24">
              <a:extLst>
                <a:ext uri="{FF2B5EF4-FFF2-40B4-BE49-F238E27FC236}">
                  <a16:creationId xmlns:a16="http://schemas.microsoft.com/office/drawing/2014/main" id="{AD3CC662-60A6-47AB-B936-2127CB21D088}"/>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60439" name="Group 25">
              <a:extLst>
                <a:ext uri="{FF2B5EF4-FFF2-40B4-BE49-F238E27FC236}">
                  <a16:creationId xmlns:a16="http://schemas.microsoft.com/office/drawing/2014/main" id="{EC3949DF-B371-47BC-897F-61C28732DD5E}"/>
                </a:ext>
              </a:extLst>
            </p:cNvPr>
            <p:cNvGrpSpPr>
              <a:grpSpLocks/>
            </p:cNvGrpSpPr>
            <p:nvPr/>
          </p:nvGrpSpPr>
          <p:grpSpPr bwMode="auto">
            <a:xfrm>
              <a:off x="336" y="432"/>
              <a:ext cx="48" cy="432"/>
              <a:chOff x="0" y="0"/>
              <a:chExt cx="48" cy="432"/>
            </a:xfrm>
          </p:grpSpPr>
          <p:sp>
            <p:nvSpPr>
              <p:cNvPr id="60440" name="Oval 26">
                <a:extLst>
                  <a:ext uri="{FF2B5EF4-FFF2-40B4-BE49-F238E27FC236}">
                    <a16:creationId xmlns:a16="http://schemas.microsoft.com/office/drawing/2014/main" id="{3456E026-1C1B-4449-BC71-A3A7DF6200A2}"/>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60441" name="Line 27">
                <a:extLst>
                  <a:ext uri="{FF2B5EF4-FFF2-40B4-BE49-F238E27FC236}">
                    <a16:creationId xmlns:a16="http://schemas.microsoft.com/office/drawing/2014/main" id="{952635BD-A858-430C-AEC6-A44B2AF64978}"/>
                  </a:ext>
                </a:extLst>
              </p:cNvPr>
              <p:cNvSpPr>
                <a:spLocks noChangeShapeType="1"/>
              </p:cNvSpPr>
              <p:nvPr/>
            </p:nvSpPr>
            <p:spPr bwMode="auto">
              <a:xfrm>
                <a:off x="18" y="48"/>
                <a:ext cx="0" cy="384"/>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60428" name="Line 28">
            <a:extLst>
              <a:ext uri="{FF2B5EF4-FFF2-40B4-BE49-F238E27FC236}">
                <a16:creationId xmlns:a16="http://schemas.microsoft.com/office/drawing/2014/main" id="{0399F565-5F7F-46D7-B85A-8E210064C6E2}"/>
              </a:ext>
            </a:extLst>
          </p:cNvPr>
          <p:cNvSpPr>
            <a:spLocks noChangeShapeType="1"/>
          </p:cNvSpPr>
          <p:nvPr/>
        </p:nvSpPr>
        <p:spPr bwMode="auto">
          <a:xfrm>
            <a:off x="8002588" y="4327525"/>
            <a:ext cx="457200" cy="45720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29" name="Group 38">
            <a:extLst>
              <a:ext uri="{FF2B5EF4-FFF2-40B4-BE49-F238E27FC236}">
                <a16:creationId xmlns:a16="http://schemas.microsoft.com/office/drawing/2014/main" id="{3D4F0069-2126-485A-8259-8B5F1F71C1F4}"/>
              </a:ext>
            </a:extLst>
          </p:cNvPr>
          <p:cNvGrpSpPr>
            <a:grpSpLocks/>
          </p:cNvGrpSpPr>
          <p:nvPr/>
        </p:nvGrpSpPr>
        <p:grpSpPr bwMode="auto">
          <a:xfrm>
            <a:off x="4700588" y="4324350"/>
            <a:ext cx="990600" cy="466725"/>
            <a:chOff x="0" y="0"/>
            <a:chExt cx="624" cy="294"/>
          </a:xfrm>
        </p:grpSpPr>
        <p:sp>
          <p:nvSpPr>
            <p:cNvPr id="60435" name="Text Box 39">
              <a:extLst>
                <a:ext uri="{FF2B5EF4-FFF2-40B4-BE49-F238E27FC236}">
                  <a16:creationId xmlns:a16="http://schemas.microsoft.com/office/drawing/2014/main" id="{0DFED12A-0C71-4333-85D8-76546C7EA9DC}"/>
                </a:ext>
              </a:extLst>
            </p:cNvPr>
            <p:cNvSpPr txBox="1">
              <a:spLocks noChangeArrowheads="1"/>
            </p:cNvSpPr>
            <p:nvPr/>
          </p:nvSpPr>
          <p:spPr bwMode="auto">
            <a:xfrm>
              <a:off x="0" y="0"/>
              <a:ext cx="624"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60436" name="Line 40">
              <a:extLst>
                <a:ext uri="{FF2B5EF4-FFF2-40B4-BE49-F238E27FC236}">
                  <a16:creationId xmlns:a16="http://schemas.microsoft.com/office/drawing/2014/main" id="{E934C2C7-08BA-44FE-A67D-4C9C1AF2886A}"/>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30" name="Group 41">
            <a:extLst>
              <a:ext uri="{FF2B5EF4-FFF2-40B4-BE49-F238E27FC236}">
                <a16:creationId xmlns:a16="http://schemas.microsoft.com/office/drawing/2014/main" id="{369903C5-620A-4C20-B5C2-FCB6D2EF0086}"/>
              </a:ext>
            </a:extLst>
          </p:cNvPr>
          <p:cNvGrpSpPr>
            <a:grpSpLocks/>
          </p:cNvGrpSpPr>
          <p:nvPr/>
        </p:nvGrpSpPr>
        <p:grpSpPr bwMode="auto">
          <a:xfrm>
            <a:off x="5462588" y="4521200"/>
            <a:ext cx="838200" cy="76200"/>
            <a:chOff x="0" y="0"/>
            <a:chExt cx="528" cy="48"/>
          </a:xfrm>
        </p:grpSpPr>
        <p:sp>
          <p:nvSpPr>
            <p:cNvPr id="60433" name="Line 42">
              <a:extLst>
                <a:ext uri="{FF2B5EF4-FFF2-40B4-BE49-F238E27FC236}">
                  <a16:creationId xmlns:a16="http://schemas.microsoft.com/office/drawing/2014/main" id="{BC17A1B0-BE98-4847-9C67-AE7126EEDDBE}"/>
                </a:ext>
              </a:extLst>
            </p:cNvPr>
            <p:cNvSpPr>
              <a:spLocks noChangeShapeType="1"/>
            </p:cNvSpPr>
            <p:nvPr/>
          </p:nvSpPr>
          <p:spPr bwMode="auto">
            <a:xfrm>
              <a:off x="48" y="21"/>
              <a:ext cx="48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4" name="Oval 43">
              <a:extLst>
                <a:ext uri="{FF2B5EF4-FFF2-40B4-BE49-F238E27FC236}">
                  <a16:creationId xmlns:a16="http://schemas.microsoft.com/office/drawing/2014/main" id="{24B7F806-C0E0-4A03-BC02-412725CADDD0}"/>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60431" name="椭圆形标注2 2420">
            <a:extLst>
              <a:ext uri="{FF2B5EF4-FFF2-40B4-BE49-F238E27FC236}">
                <a16:creationId xmlns:a16="http://schemas.microsoft.com/office/drawing/2014/main" id="{6E6F4DFD-4DBD-43F8-BE4B-A08FC4CDBA4F}"/>
              </a:ext>
            </a:extLst>
          </p:cNvPr>
          <p:cNvSpPr>
            <a:spLocks noChangeArrowheads="1"/>
          </p:cNvSpPr>
          <p:nvPr/>
        </p:nvSpPr>
        <p:spPr bwMode="auto">
          <a:xfrm rot="10320000">
            <a:off x="539750" y="4941888"/>
            <a:ext cx="1733550" cy="906462"/>
          </a:xfrm>
          <a:custGeom>
            <a:avLst/>
            <a:gdLst>
              <a:gd name="T0" fmla="*/ 67591 w 4057666"/>
              <a:gd name="T1" fmla="*/ 0 h 2658125"/>
              <a:gd name="T2" fmla="*/ 135181 w 4057666"/>
              <a:gd name="T3" fmla="*/ 16482 h 2658125"/>
              <a:gd name="T4" fmla="*/ 67591 w 4057666"/>
              <a:gd name="T5" fmla="*/ 32964 h 2658125"/>
              <a:gd name="T6" fmla="*/ 53969 w 4057666"/>
              <a:gd name="T7" fmla="*/ 32630 h 2658125"/>
              <a:gd name="T8" fmla="*/ 50043 w 4057666"/>
              <a:gd name="T9" fmla="*/ 32384 h 2658125"/>
              <a:gd name="T10" fmla="*/ 49921 w 4057666"/>
              <a:gd name="T11" fmla="*/ 32447 h 2658125"/>
              <a:gd name="T12" fmla="*/ 21376 w 4057666"/>
              <a:gd name="T13" fmla="*/ 34661 h 2658125"/>
              <a:gd name="T14" fmla="*/ 34013 w 4057666"/>
              <a:gd name="T15" fmla="*/ 31959 h 2658125"/>
              <a:gd name="T16" fmla="*/ 35203 w 4057666"/>
              <a:gd name="T17" fmla="*/ 30950 h 2658125"/>
              <a:gd name="T18" fmla="*/ 29800 w 4057666"/>
              <a:gd name="T19" fmla="*/ 30150 h 2658125"/>
              <a:gd name="T20" fmla="*/ 0 w 4057666"/>
              <a:gd name="T21" fmla="*/ 16482 h 2658125"/>
              <a:gd name="T22" fmla="*/ 67591 w 4057666"/>
              <a:gd name="T23" fmla="*/ 0 h 2658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57666" h="2658125">
                <a:moveTo>
                  <a:pt x="2028833" y="0"/>
                </a:moveTo>
                <a:cubicBezTo>
                  <a:pt x="3149327" y="0"/>
                  <a:pt x="4057666" y="545658"/>
                  <a:pt x="4057666" y="1218761"/>
                </a:cubicBezTo>
                <a:cubicBezTo>
                  <a:pt x="4057666" y="1891864"/>
                  <a:pt x="3149327" y="2437522"/>
                  <a:pt x="2028833" y="2437522"/>
                </a:cubicBezTo>
                <a:cubicBezTo>
                  <a:pt x="1888772" y="2437522"/>
                  <a:pt x="1752025" y="2428996"/>
                  <a:pt x="1619953" y="2412761"/>
                </a:cubicBezTo>
                <a:lnTo>
                  <a:pt x="1502103" y="2394558"/>
                </a:lnTo>
                <a:lnTo>
                  <a:pt x="1498446" y="2399240"/>
                </a:lnTo>
                <a:cubicBezTo>
                  <a:pt x="1353615" y="2559983"/>
                  <a:pt x="1089355" y="2790056"/>
                  <a:pt x="641618" y="2562958"/>
                </a:cubicBezTo>
                <a:cubicBezTo>
                  <a:pt x="766718" y="2585900"/>
                  <a:pt x="924771" y="2518290"/>
                  <a:pt x="1020948" y="2363209"/>
                </a:cubicBezTo>
                <a:lnTo>
                  <a:pt x="1056660" y="2288559"/>
                </a:lnTo>
                <a:lnTo>
                  <a:pt x="894493" y="2229377"/>
                </a:lnTo>
                <a:cubicBezTo>
                  <a:pt x="354820" y="2010357"/>
                  <a:pt x="0" y="1639451"/>
                  <a:pt x="0" y="1218761"/>
                </a:cubicBezTo>
                <a:cubicBezTo>
                  <a:pt x="0" y="545658"/>
                  <a:pt x="908339" y="0"/>
                  <a:pt x="2028833" y="0"/>
                </a:cubicBezTo>
                <a:close/>
              </a:path>
            </a:pathLst>
          </a:custGeom>
          <a:solidFill>
            <a:schemeClr val="bg1"/>
          </a:solidFill>
          <a:ln w="9525">
            <a:solidFill>
              <a:schemeClr val="tx1"/>
            </a:solidFill>
            <a:round/>
            <a:headEnd/>
            <a:tailEnd/>
          </a:ln>
          <a:effectLst>
            <a:prstShdw prst="shdw17" dist="17961" dir="13500000">
              <a:srgbClr val="000000"/>
            </a:prstShdw>
          </a:effectLst>
        </p:spPr>
        <p:txBody>
          <a:bodyPr/>
          <a:lstStyle/>
          <a:p>
            <a:endParaRPr lang="zh-CN" altLang="en-US"/>
          </a:p>
        </p:txBody>
      </p:sp>
      <p:sp>
        <p:nvSpPr>
          <p:cNvPr id="60432" name="文本框 68642">
            <a:extLst>
              <a:ext uri="{FF2B5EF4-FFF2-40B4-BE49-F238E27FC236}">
                <a16:creationId xmlns:a16="http://schemas.microsoft.com/office/drawing/2014/main" id="{3303DC5B-EDAF-466C-84A1-15B64F02B7FB}"/>
              </a:ext>
            </a:extLst>
          </p:cNvPr>
          <p:cNvSpPr txBox="1">
            <a:spLocks noChangeArrowheads="1"/>
          </p:cNvSpPr>
          <p:nvPr/>
        </p:nvSpPr>
        <p:spPr bwMode="auto">
          <a:xfrm>
            <a:off x="684213" y="5013325"/>
            <a:ext cx="1601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Times New Roman" panose="02020603050405020304" pitchFamily="18" charset="0"/>
              </a:rPr>
              <a:t>空节点，不存放数据</a:t>
            </a:r>
          </a:p>
        </p:txBody>
      </p:sp>
    </p:spTree>
    <p:extLst>
      <p:ext uri="{BB962C8B-B14F-4D97-AF65-F5344CB8AC3E}">
        <p14:creationId xmlns:p14="http://schemas.microsoft.com/office/powerpoint/2010/main" val="369747811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4472415E-3B50-476B-8986-0267C77F7F1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2AA40D1-A717-4B2F-93FA-26ED01FBF128}" type="slidenum">
              <a:rPr lang="en-US" altLang="zh-CN" sz="1400">
                <a:latin typeface="Times New Roman" panose="02020603050405020304" pitchFamily="18" charset="0"/>
              </a:rPr>
              <a:pPr algn="r" eaLnBrk="1" hangingPunct="1">
                <a:spcBef>
                  <a:spcPct val="50000"/>
                </a:spcBef>
                <a:buFontTx/>
                <a:buNone/>
              </a:pPr>
              <a:t>40</a:t>
            </a:fld>
            <a:endParaRPr lang="en-US" altLang="zh-CN" sz="1400">
              <a:latin typeface="Times New Roman" panose="02020603050405020304" pitchFamily="18" charset="0"/>
            </a:endParaRPr>
          </a:p>
        </p:txBody>
      </p:sp>
      <p:grpSp>
        <p:nvGrpSpPr>
          <p:cNvPr id="37891" name="Group 4">
            <a:extLst>
              <a:ext uri="{FF2B5EF4-FFF2-40B4-BE49-F238E27FC236}">
                <a16:creationId xmlns:a16="http://schemas.microsoft.com/office/drawing/2014/main" id="{B8054569-A395-4CFB-A69B-298DD44198F8}"/>
              </a:ext>
            </a:extLst>
          </p:cNvPr>
          <p:cNvGrpSpPr>
            <a:grpSpLocks/>
          </p:cNvGrpSpPr>
          <p:nvPr/>
        </p:nvGrpSpPr>
        <p:grpSpPr bwMode="auto">
          <a:xfrm>
            <a:off x="2286000" y="192088"/>
            <a:ext cx="5526088" cy="1546225"/>
            <a:chOff x="0" y="0"/>
            <a:chExt cx="3481" cy="974"/>
          </a:xfrm>
        </p:grpSpPr>
        <p:grpSp>
          <p:nvGrpSpPr>
            <p:cNvPr id="37927" name="Group 5">
              <a:extLst>
                <a:ext uri="{FF2B5EF4-FFF2-40B4-BE49-F238E27FC236}">
                  <a16:creationId xmlns:a16="http://schemas.microsoft.com/office/drawing/2014/main" id="{B130CD23-8378-4923-951A-8CD5A0B00F35}"/>
                </a:ext>
              </a:extLst>
            </p:cNvPr>
            <p:cNvGrpSpPr>
              <a:grpSpLocks/>
            </p:cNvGrpSpPr>
            <p:nvPr/>
          </p:nvGrpSpPr>
          <p:grpSpPr bwMode="auto">
            <a:xfrm>
              <a:off x="835" y="680"/>
              <a:ext cx="624" cy="294"/>
              <a:chOff x="0" y="0"/>
              <a:chExt cx="624" cy="294"/>
            </a:xfrm>
          </p:grpSpPr>
          <p:sp>
            <p:nvSpPr>
              <p:cNvPr id="37946" name="Text Box 6">
                <a:extLst>
                  <a:ext uri="{FF2B5EF4-FFF2-40B4-BE49-F238E27FC236}">
                    <a16:creationId xmlns:a16="http://schemas.microsoft.com/office/drawing/2014/main" id="{07B95D29-CE87-4DA1-8618-3AA6FF4F0B0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     </a:t>
                </a:r>
              </a:p>
            </p:txBody>
          </p:sp>
          <p:sp>
            <p:nvSpPr>
              <p:cNvPr id="37947" name="Line 7">
                <a:extLst>
                  <a:ext uri="{FF2B5EF4-FFF2-40B4-BE49-F238E27FC236}">
                    <a16:creationId xmlns:a16="http://schemas.microsoft.com/office/drawing/2014/main" id="{5BCF863C-39FE-48A5-B2BE-B2B12900019B}"/>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28" name="Group 8">
              <a:extLst>
                <a:ext uri="{FF2B5EF4-FFF2-40B4-BE49-F238E27FC236}">
                  <a16:creationId xmlns:a16="http://schemas.microsoft.com/office/drawing/2014/main" id="{6B13A719-B026-4B3F-B4E6-44B6A79687D3}"/>
                </a:ext>
              </a:extLst>
            </p:cNvPr>
            <p:cNvGrpSpPr>
              <a:grpSpLocks/>
            </p:cNvGrpSpPr>
            <p:nvPr/>
          </p:nvGrpSpPr>
          <p:grpSpPr bwMode="auto">
            <a:xfrm>
              <a:off x="1843" y="680"/>
              <a:ext cx="624" cy="294"/>
              <a:chOff x="0" y="0"/>
              <a:chExt cx="624" cy="294"/>
            </a:xfrm>
          </p:grpSpPr>
          <p:sp>
            <p:nvSpPr>
              <p:cNvPr id="37944" name="Text Box 9">
                <a:extLst>
                  <a:ext uri="{FF2B5EF4-FFF2-40B4-BE49-F238E27FC236}">
                    <a16:creationId xmlns:a16="http://schemas.microsoft.com/office/drawing/2014/main" id="{F3DFA9A3-29A1-40EC-8370-70B17DEF293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8  </a:t>
                </a:r>
              </a:p>
            </p:txBody>
          </p:sp>
          <p:sp>
            <p:nvSpPr>
              <p:cNvPr id="37945" name="Line 10">
                <a:extLst>
                  <a:ext uri="{FF2B5EF4-FFF2-40B4-BE49-F238E27FC236}">
                    <a16:creationId xmlns:a16="http://schemas.microsoft.com/office/drawing/2014/main" id="{4ABC8752-750C-4083-B0CF-A88A31744C2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29" name="Group 11">
              <a:extLst>
                <a:ext uri="{FF2B5EF4-FFF2-40B4-BE49-F238E27FC236}">
                  <a16:creationId xmlns:a16="http://schemas.microsoft.com/office/drawing/2014/main" id="{23B85F9D-A1F1-441B-834C-C2A3D1A45E55}"/>
                </a:ext>
              </a:extLst>
            </p:cNvPr>
            <p:cNvGrpSpPr>
              <a:grpSpLocks/>
            </p:cNvGrpSpPr>
            <p:nvPr/>
          </p:nvGrpSpPr>
          <p:grpSpPr bwMode="auto">
            <a:xfrm>
              <a:off x="2857" y="680"/>
              <a:ext cx="624" cy="294"/>
              <a:chOff x="0" y="0"/>
              <a:chExt cx="624" cy="294"/>
            </a:xfrm>
          </p:grpSpPr>
          <p:sp>
            <p:nvSpPr>
              <p:cNvPr id="37942" name="Text Box 12">
                <a:extLst>
                  <a:ext uri="{FF2B5EF4-FFF2-40B4-BE49-F238E27FC236}">
                    <a16:creationId xmlns:a16="http://schemas.microsoft.com/office/drawing/2014/main" id="{19C80799-19F4-45FF-9A06-1649EDEA6B9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7943" name="Line 13">
                <a:extLst>
                  <a:ext uri="{FF2B5EF4-FFF2-40B4-BE49-F238E27FC236}">
                    <a16:creationId xmlns:a16="http://schemas.microsoft.com/office/drawing/2014/main" id="{D5225FB8-D5BB-4F0D-A32E-26102370950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30" name="Group 14">
              <a:extLst>
                <a:ext uri="{FF2B5EF4-FFF2-40B4-BE49-F238E27FC236}">
                  <a16:creationId xmlns:a16="http://schemas.microsoft.com/office/drawing/2014/main" id="{CE666145-ABE4-4651-873E-B3C88A9892D9}"/>
                </a:ext>
              </a:extLst>
            </p:cNvPr>
            <p:cNvGrpSpPr>
              <a:grpSpLocks/>
            </p:cNvGrpSpPr>
            <p:nvPr/>
          </p:nvGrpSpPr>
          <p:grpSpPr bwMode="auto">
            <a:xfrm>
              <a:off x="1315" y="803"/>
              <a:ext cx="528" cy="48"/>
              <a:chOff x="0" y="0"/>
              <a:chExt cx="528" cy="48"/>
            </a:xfrm>
          </p:grpSpPr>
          <p:sp>
            <p:nvSpPr>
              <p:cNvPr id="37940" name="Line 15">
                <a:extLst>
                  <a:ext uri="{FF2B5EF4-FFF2-40B4-BE49-F238E27FC236}">
                    <a16:creationId xmlns:a16="http://schemas.microsoft.com/office/drawing/2014/main" id="{C5B5CE33-56CA-49D2-BC80-3299644B6D7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1" name="Oval 16">
                <a:extLst>
                  <a:ext uri="{FF2B5EF4-FFF2-40B4-BE49-F238E27FC236}">
                    <a16:creationId xmlns:a16="http://schemas.microsoft.com/office/drawing/2014/main" id="{93B6DA4A-93AE-4067-B2B5-D26CAB519FB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7931" name="Group 17">
              <a:extLst>
                <a:ext uri="{FF2B5EF4-FFF2-40B4-BE49-F238E27FC236}">
                  <a16:creationId xmlns:a16="http://schemas.microsoft.com/office/drawing/2014/main" id="{0579AF0B-F40A-45AF-BE7A-0658E84C6813}"/>
                </a:ext>
              </a:extLst>
            </p:cNvPr>
            <p:cNvGrpSpPr>
              <a:grpSpLocks/>
            </p:cNvGrpSpPr>
            <p:nvPr/>
          </p:nvGrpSpPr>
          <p:grpSpPr bwMode="auto">
            <a:xfrm>
              <a:off x="2323" y="806"/>
              <a:ext cx="528" cy="48"/>
              <a:chOff x="0" y="0"/>
              <a:chExt cx="528" cy="48"/>
            </a:xfrm>
          </p:grpSpPr>
          <p:sp>
            <p:nvSpPr>
              <p:cNvPr id="37938" name="Line 18">
                <a:extLst>
                  <a:ext uri="{FF2B5EF4-FFF2-40B4-BE49-F238E27FC236}">
                    <a16:creationId xmlns:a16="http://schemas.microsoft.com/office/drawing/2014/main" id="{C18AB1EC-2C43-4050-BA3F-DA23BD51D67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9" name="Oval 19">
                <a:extLst>
                  <a:ext uri="{FF2B5EF4-FFF2-40B4-BE49-F238E27FC236}">
                    <a16:creationId xmlns:a16="http://schemas.microsoft.com/office/drawing/2014/main" id="{4A8092F4-9111-4FFF-AFAC-C68FCA29F8E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7932" name="Text Box 20">
              <a:extLst>
                <a:ext uri="{FF2B5EF4-FFF2-40B4-BE49-F238E27FC236}">
                  <a16:creationId xmlns:a16="http://schemas.microsoft.com/office/drawing/2014/main" id="{31BAF50B-21D1-411A-8770-1F64F231EE56}"/>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933" name="Text Box 21">
              <a:extLst>
                <a:ext uri="{FF2B5EF4-FFF2-40B4-BE49-F238E27FC236}">
                  <a16:creationId xmlns:a16="http://schemas.microsoft.com/office/drawing/2014/main" id="{522403D5-4574-4324-A86C-D11F0E0C793F}"/>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headPtr1</a:t>
              </a:r>
            </a:p>
          </p:txBody>
        </p:sp>
        <p:sp>
          <p:nvSpPr>
            <p:cNvPr id="37934" name="Oval 22">
              <a:extLst>
                <a:ext uri="{FF2B5EF4-FFF2-40B4-BE49-F238E27FC236}">
                  <a16:creationId xmlns:a16="http://schemas.microsoft.com/office/drawing/2014/main" id="{3F975909-1C22-4225-A473-6B51AFAF2655}"/>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35" name="Line 23">
              <a:extLst>
                <a:ext uri="{FF2B5EF4-FFF2-40B4-BE49-F238E27FC236}">
                  <a16:creationId xmlns:a16="http://schemas.microsoft.com/office/drawing/2014/main" id="{E94B50AF-CF2C-4726-9C1C-EA4172C4AA4D}"/>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36" name="Line 24">
              <a:extLst>
                <a:ext uri="{FF2B5EF4-FFF2-40B4-BE49-F238E27FC236}">
                  <a16:creationId xmlns:a16="http://schemas.microsoft.com/office/drawing/2014/main" id="{D56CA29C-C196-49FE-B4F6-DBE1F90346A0}"/>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37" name="Line 25">
              <a:extLst>
                <a:ext uri="{FF2B5EF4-FFF2-40B4-BE49-F238E27FC236}">
                  <a16:creationId xmlns:a16="http://schemas.microsoft.com/office/drawing/2014/main" id="{1D5522C8-D2A9-4FA6-BF19-93D9B9A0E2A7}"/>
                </a:ext>
              </a:extLst>
            </p:cNvPr>
            <p:cNvSpPr>
              <a:spLocks noChangeShapeType="1"/>
            </p:cNvSpPr>
            <p:nvPr/>
          </p:nvSpPr>
          <p:spPr bwMode="auto">
            <a:xfrm>
              <a:off x="3175" y="68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892" name="Group 26">
            <a:extLst>
              <a:ext uri="{FF2B5EF4-FFF2-40B4-BE49-F238E27FC236}">
                <a16:creationId xmlns:a16="http://schemas.microsoft.com/office/drawing/2014/main" id="{70145AF4-0256-4E4C-8CDA-E867C81FE993}"/>
              </a:ext>
            </a:extLst>
          </p:cNvPr>
          <p:cNvGrpSpPr>
            <a:grpSpLocks/>
          </p:cNvGrpSpPr>
          <p:nvPr/>
        </p:nvGrpSpPr>
        <p:grpSpPr bwMode="auto">
          <a:xfrm>
            <a:off x="2124075" y="1844675"/>
            <a:ext cx="5573713" cy="1546225"/>
            <a:chOff x="0" y="0"/>
            <a:chExt cx="3511" cy="974"/>
          </a:xfrm>
        </p:grpSpPr>
        <p:sp>
          <p:nvSpPr>
            <p:cNvPr id="37906" name="Line 27">
              <a:extLst>
                <a:ext uri="{FF2B5EF4-FFF2-40B4-BE49-F238E27FC236}">
                  <a16:creationId xmlns:a16="http://schemas.microsoft.com/office/drawing/2014/main" id="{E9D2864E-47AA-4844-97BE-E134891D3B8E}"/>
                </a:ext>
              </a:extLst>
            </p:cNvPr>
            <p:cNvSpPr>
              <a:spLocks noChangeShapeType="1"/>
            </p:cNvSpPr>
            <p:nvPr/>
          </p:nvSpPr>
          <p:spPr bwMode="auto">
            <a:xfrm>
              <a:off x="3223" y="71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07" name="Group 28">
              <a:extLst>
                <a:ext uri="{FF2B5EF4-FFF2-40B4-BE49-F238E27FC236}">
                  <a16:creationId xmlns:a16="http://schemas.microsoft.com/office/drawing/2014/main" id="{75192AFE-D7AF-4999-A132-3C99216179ED}"/>
                </a:ext>
              </a:extLst>
            </p:cNvPr>
            <p:cNvGrpSpPr>
              <a:grpSpLocks/>
            </p:cNvGrpSpPr>
            <p:nvPr/>
          </p:nvGrpSpPr>
          <p:grpSpPr bwMode="auto">
            <a:xfrm>
              <a:off x="835" y="680"/>
              <a:ext cx="624" cy="294"/>
              <a:chOff x="0" y="0"/>
              <a:chExt cx="624" cy="294"/>
            </a:xfrm>
          </p:grpSpPr>
          <p:sp>
            <p:nvSpPr>
              <p:cNvPr id="37925" name="Text Box 29">
                <a:extLst>
                  <a:ext uri="{FF2B5EF4-FFF2-40B4-BE49-F238E27FC236}">
                    <a16:creationId xmlns:a16="http://schemas.microsoft.com/office/drawing/2014/main" id="{AC9E9AF7-29B9-4DA6-AB24-4AC14037352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5     </a:t>
                </a:r>
              </a:p>
            </p:txBody>
          </p:sp>
          <p:sp>
            <p:nvSpPr>
              <p:cNvPr id="37926" name="Line 30">
                <a:extLst>
                  <a:ext uri="{FF2B5EF4-FFF2-40B4-BE49-F238E27FC236}">
                    <a16:creationId xmlns:a16="http://schemas.microsoft.com/office/drawing/2014/main" id="{BD952097-BD8B-45E7-A647-9739C4A6E4C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08" name="Group 31">
              <a:extLst>
                <a:ext uri="{FF2B5EF4-FFF2-40B4-BE49-F238E27FC236}">
                  <a16:creationId xmlns:a16="http://schemas.microsoft.com/office/drawing/2014/main" id="{B0D1C8D0-E209-4349-B76C-2DDB838691D6}"/>
                </a:ext>
              </a:extLst>
            </p:cNvPr>
            <p:cNvGrpSpPr>
              <a:grpSpLocks/>
            </p:cNvGrpSpPr>
            <p:nvPr/>
          </p:nvGrpSpPr>
          <p:grpSpPr bwMode="auto">
            <a:xfrm>
              <a:off x="1832" y="680"/>
              <a:ext cx="624" cy="294"/>
              <a:chOff x="0" y="0"/>
              <a:chExt cx="624" cy="294"/>
            </a:xfrm>
          </p:grpSpPr>
          <p:sp>
            <p:nvSpPr>
              <p:cNvPr id="37923" name="Text Box 32">
                <a:extLst>
                  <a:ext uri="{FF2B5EF4-FFF2-40B4-BE49-F238E27FC236}">
                    <a16:creationId xmlns:a16="http://schemas.microsoft.com/office/drawing/2014/main" id="{4ADE866A-77A6-4F6B-87DC-FA4740F3C26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7924" name="Line 33">
                <a:extLst>
                  <a:ext uri="{FF2B5EF4-FFF2-40B4-BE49-F238E27FC236}">
                    <a16:creationId xmlns:a16="http://schemas.microsoft.com/office/drawing/2014/main" id="{1A24B37A-BE56-4990-B5A4-66835846170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09" name="Group 34">
              <a:extLst>
                <a:ext uri="{FF2B5EF4-FFF2-40B4-BE49-F238E27FC236}">
                  <a16:creationId xmlns:a16="http://schemas.microsoft.com/office/drawing/2014/main" id="{F6059160-8B43-4888-A2B3-1D4A3D7BB814}"/>
                </a:ext>
              </a:extLst>
            </p:cNvPr>
            <p:cNvGrpSpPr>
              <a:grpSpLocks/>
            </p:cNvGrpSpPr>
            <p:nvPr/>
          </p:nvGrpSpPr>
          <p:grpSpPr bwMode="auto">
            <a:xfrm>
              <a:off x="1315" y="803"/>
              <a:ext cx="528" cy="48"/>
              <a:chOff x="0" y="0"/>
              <a:chExt cx="528" cy="48"/>
            </a:xfrm>
          </p:grpSpPr>
          <p:sp>
            <p:nvSpPr>
              <p:cNvPr id="37921" name="Line 35">
                <a:extLst>
                  <a:ext uri="{FF2B5EF4-FFF2-40B4-BE49-F238E27FC236}">
                    <a16:creationId xmlns:a16="http://schemas.microsoft.com/office/drawing/2014/main" id="{ADBC3F0E-CEEF-4F11-935E-B332F05005A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2" name="Oval 36">
                <a:extLst>
                  <a:ext uri="{FF2B5EF4-FFF2-40B4-BE49-F238E27FC236}">
                    <a16:creationId xmlns:a16="http://schemas.microsoft.com/office/drawing/2014/main" id="{BFDE2189-5737-4214-A666-F4CC4B6CD76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7910" name="Text Box 37">
              <a:extLst>
                <a:ext uri="{FF2B5EF4-FFF2-40B4-BE49-F238E27FC236}">
                  <a16:creationId xmlns:a16="http://schemas.microsoft.com/office/drawing/2014/main" id="{CD1E3CCF-F592-4BF6-8B74-916BB764E241}"/>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911" name="Text Box 38">
              <a:extLst>
                <a:ext uri="{FF2B5EF4-FFF2-40B4-BE49-F238E27FC236}">
                  <a16:creationId xmlns:a16="http://schemas.microsoft.com/office/drawing/2014/main" id="{FC9456F0-7EE4-40EE-9F6D-7213738EB283}"/>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headPtr2</a:t>
              </a:r>
            </a:p>
          </p:txBody>
        </p:sp>
        <p:sp>
          <p:nvSpPr>
            <p:cNvPr id="37912" name="Oval 39">
              <a:extLst>
                <a:ext uri="{FF2B5EF4-FFF2-40B4-BE49-F238E27FC236}">
                  <a16:creationId xmlns:a16="http://schemas.microsoft.com/office/drawing/2014/main" id="{DA2E1B0C-2A67-407D-A89C-69B22793AF7A}"/>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13" name="Line 40">
              <a:extLst>
                <a:ext uri="{FF2B5EF4-FFF2-40B4-BE49-F238E27FC236}">
                  <a16:creationId xmlns:a16="http://schemas.microsoft.com/office/drawing/2014/main" id="{BD7A9C0A-9DFC-4E3A-A1A6-4508A2285937}"/>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14" name="Line 41">
              <a:extLst>
                <a:ext uri="{FF2B5EF4-FFF2-40B4-BE49-F238E27FC236}">
                  <a16:creationId xmlns:a16="http://schemas.microsoft.com/office/drawing/2014/main" id="{65934FAA-592B-4780-9493-10CF8CD92A2E}"/>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7915" name="Group 42">
              <a:extLst>
                <a:ext uri="{FF2B5EF4-FFF2-40B4-BE49-F238E27FC236}">
                  <a16:creationId xmlns:a16="http://schemas.microsoft.com/office/drawing/2014/main" id="{BABA2360-1BFB-4BAF-B434-4B14CACDCF8A}"/>
                </a:ext>
              </a:extLst>
            </p:cNvPr>
            <p:cNvGrpSpPr>
              <a:grpSpLocks/>
            </p:cNvGrpSpPr>
            <p:nvPr/>
          </p:nvGrpSpPr>
          <p:grpSpPr bwMode="auto">
            <a:xfrm>
              <a:off x="2875" y="680"/>
              <a:ext cx="624" cy="294"/>
              <a:chOff x="0" y="0"/>
              <a:chExt cx="624" cy="294"/>
            </a:xfrm>
          </p:grpSpPr>
          <p:sp>
            <p:nvSpPr>
              <p:cNvPr id="37919" name="Text Box 43">
                <a:extLst>
                  <a:ext uri="{FF2B5EF4-FFF2-40B4-BE49-F238E27FC236}">
                    <a16:creationId xmlns:a16="http://schemas.microsoft.com/office/drawing/2014/main" id="{4B213E7F-A60E-43AF-9208-D4F93275E0E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60     </a:t>
                </a:r>
              </a:p>
            </p:txBody>
          </p:sp>
          <p:sp>
            <p:nvSpPr>
              <p:cNvPr id="37920" name="Line 44">
                <a:extLst>
                  <a:ext uri="{FF2B5EF4-FFF2-40B4-BE49-F238E27FC236}">
                    <a16:creationId xmlns:a16="http://schemas.microsoft.com/office/drawing/2014/main" id="{CED29B65-894C-4AB6-8613-2FA337AF018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16" name="Group 45">
              <a:extLst>
                <a:ext uri="{FF2B5EF4-FFF2-40B4-BE49-F238E27FC236}">
                  <a16:creationId xmlns:a16="http://schemas.microsoft.com/office/drawing/2014/main" id="{B6AC5DEC-77CD-43D2-B6EB-49F088B3F4D4}"/>
                </a:ext>
              </a:extLst>
            </p:cNvPr>
            <p:cNvGrpSpPr>
              <a:grpSpLocks/>
            </p:cNvGrpSpPr>
            <p:nvPr/>
          </p:nvGrpSpPr>
          <p:grpSpPr bwMode="auto">
            <a:xfrm>
              <a:off x="2302" y="816"/>
              <a:ext cx="528" cy="48"/>
              <a:chOff x="0" y="0"/>
              <a:chExt cx="528" cy="48"/>
            </a:xfrm>
          </p:grpSpPr>
          <p:sp>
            <p:nvSpPr>
              <p:cNvPr id="37917" name="Line 46">
                <a:extLst>
                  <a:ext uri="{FF2B5EF4-FFF2-40B4-BE49-F238E27FC236}">
                    <a16:creationId xmlns:a16="http://schemas.microsoft.com/office/drawing/2014/main" id="{8F9AD2ED-2391-4548-BCD7-CF1B4ADBDCF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8" name="Oval 47">
                <a:extLst>
                  <a:ext uri="{FF2B5EF4-FFF2-40B4-BE49-F238E27FC236}">
                    <a16:creationId xmlns:a16="http://schemas.microsoft.com/office/drawing/2014/main" id="{965113F0-9572-4DAB-96FE-36C3D48A0B8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sp>
        <p:nvSpPr>
          <p:cNvPr id="37893" name="Text Box 49">
            <a:extLst>
              <a:ext uri="{FF2B5EF4-FFF2-40B4-BE49-F238E27FC236}">
                <a16:creationId xmlns:a16="http://schemas.microsoft.com/office/drawing/2014/main" id="{17276CCD-9D4F-430F-B1CD-2AD513C23F2E}"/>
              </a:ext>
            </a:extLst>
          </p:cNvPr>
          <p:cNvSpPr txBox="1">
            <a:spLocks noChangeArrowheads="1"/>
          </p:cNvSpPr>
          <p:nvPr/>
        </p:nvSpPr>
        <p:spPr bwMode="auto">
          <a:xfrm>
            <a:off x="3943350" y="357188"/>
            <a:ext cx="633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894" name="Text Box 50">
            <a:extLst>
              <a:ext uri="{FF2B5EF4-FFF2-40B4-BE49-F238E27FC236}">
                <a16:creationId xmlns:a16="http://schemas.microsoft.com/office/drawing/2014/main" id="{4378317C-C3B5-4C05-A910-64D49899B8DF}"/>
              </a:ext>
            </a:extLst>
          </p:cNvPr>
          <p:cNvSpPr txBox="1">
            <a:spLocks noChangeArrowheads="1"/>
          </p:cNvSpPr>
          <p:nvPr/>
        </p:nvSpPr>
        <p:spPr bwMode="auto">
          <a:xfrm>
            <a:off x="3367088" y="-100013"/>
            <a:ext cx="1204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3300"/>
                </a:solidFill>
                <a:latin typeface="Times New Roman" panose="02020603050405020304" pitchFamily="18" charset="0"/>
              </a:rPr>
              <a:t>first1Ptr</a:t>
            </a:r>
          </a:p>
        </p:txBody>
      </p:sp>
      <p:grpSp>
        <p:nvGrpSpPr>
          <p:cNvPr id="37895" name="Group 51">
            <a:extLst>
              <a:ext uri="{FF2B5EF4-FFF2-40B4-BE49-F238E27FC236}">
                <a16:creationId xmlns:a16="http://schemas.microsoft.com/office/drawing/2014/main" id="{30C67C86-C3C0-47CD-95BF-FEC2E61371B5}"/>
              </a:ext>
            </a:extLst>
          </p:cNvPr>
          <p:cNvGrpSpPr>
            <a:grpSpLocks/>
          </p:cNvGrpSpPr>
          <p:nvPr/>
        </p:nvGrpSpPr>
        <p:grpSpPr bwMode="auto">
          <a:xfrm>
            <a:off x="4214813" y="585788"/>
            <a:ext cx="90487" cy="685800"/>
            <a:chOff x="0" y="0"/>
            <a:chExt cx="48" cy="432"/>
          </a:xfrm>
        </p:grpSpPr>
        <p:sp>
          <p:nvSpPr>
            <p:cNvPr id="37904" name="Oval 52">
              <a:extLst>
                <a:ext uri="{FF2B5EF4-FFF2-40B4-BE49-F238E27FC236}">
                  <a16:creationId xmlns:a16="http://schemas.microsoft.com/office/drawing/2014/main" id="{DB3B71F3-267F-48CD-8C2C-0C1E1CEBE26B}"/>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05" name="Line 53">
              <a:extLst>
                <a:ext uri="{FF2B5EF4-FFF2-40B4-BE49-F238E27FC236}">
                  <a16:creationId xmlns:a16="http://schemas.microsoft.com/office/drawing/2014/main" id="{99DB9F3C-2F7A-4824-A7F8-F37EE6B2D34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896" name="Group 55">
            <a:extLst>
              <a:ext uri="{FF2B5EF4-FFF2-40B4-BE49-F238E27FC236}">
                <a16:creationId xmlns:a16="http://schemas.microsoft.com/office/drawing/2014/main" id="{B5D5BE2A-A9EE-4508-B739-B313A48312B2}"/>
              </a:ext>
            </a:extLst>
          </p:cNvPr>
          <p:cNvGrpSpPr>
            <a:grpSpLocks/>
          </p:cNvGrpSpPr>
          <p:nvPr/>
        </p:nvGrpSpPr>
        <p:grpSpPr bwMode="auto">
          <a:xfrm>
            <a:off x="3382962" y="1814511"/>
            <a:ext cx="1582738" cy="1109663"/>
            <a:chOff x="-1079" y="1204"/>
            <a:chExt cx="997" cy="699"/>
          </a:xfrm>
        </p:grpSpPr>
        <p:sp>
          <p:nvSpPr>
            <p:cNvPr id="37899" name="Text Box 56">
              <a:extLst>
                <a:ext uri="{FF2B5EF4-FFF2-40B4-BE49-F238E27FC236}">
                  <a16:creationId xmlns:a16="http://schemas.microsoft.com/office/drawing/2014/main" id="{980326EC-5989-4C20-8B8B-77F13EEEBA3D}"/>
                </a:ext>
              </a:extLst>
            </p:cNvPr>
            <p:cNvSpPr txBox="1">
              <a:spLocks noChangeArrowheads="1"/>
            </p:cNvSpPr>
            <p:nvPr/>
          </p:nvSpPr>
          <p:spPr bwMode="auto">
            <a:xfrm>
              <a:off x="-854" y="1395"/>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900" name="Text Box 57">
              <a:extLst>
                <a:ext uri="{FF2B5EF4-FFF2-40B4-BE49-F238E27FC236}">
                  <a16:creationId xmlns:a16="http://schemas.microsoft.com/office/drawing/2014/main" id="{7E7FA5FB-9F12-4001-94EB-22554B221509}"/>
                </a:ext>
              </a:extLst>
            </p:cNvPr>
            <p:cNvSpPr txBox="1">
              <a:spLocks noChangeArrowheads="1"/>
            </p:cNvSpPr>
            <p:nvPr/>
          </p:nvSpPr>
          <p:spPr bwMode="auto">
            <a:xfrm>
              <a:off x="-1079" y="1204"/>
              <a:ext cx="9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3300"/>
                  </a:solidFill>
                  <a:latin typeface="Times New Roman" panose="02020603050405020304" pitchFamily="18" charset="0"/>
                </a:rPr>
                <a:t>first2Ptr</a:t>
              </a:r>
            </a:p>
          </p:txBody>
        </p:sp>
        <p:grpSp>
          <p:nvGrpSpPr>
            <p:cNvPr id="37901" name="Group 58">
              <a:extLst>
                <a:ext uri="{FF2B5EF4-FFF2-40B4-BE49-F238E27FC236}">
                  <a16:creationId xmlns:a16="http://schemas.microsoft.com/office/drawing/2014/main" id="{144DAECA-3FE4-4121-AE34-267D9D9BC336}"/>
                </a:ext>
              </a:extLst>
            </p:cNvPr>
            <p:cNvGrpSpPr>
              <a:grpSpLocks/>
            </p:cNvGrpSpPr>
            <p:nvPr/>
          </p:nvGrpSpPr>
          <p:grpSpPr bwMode="auto">
            <a:xfrm>
              <a:off x="-806" y="1519"/>
              <a:ext cx="74" cy="384"/>
              <a:chOff x="-996" y="1087"/>
              <a:chExt cx="61" cy="384"/>
            </a:xfrm>
          </p:grpSpPr>
          <p:sp>
            <p:nvSpPr>
              <p:cNvPr id="37902" name="Oval 59">
                <a:extLst>
                  <a:ext uri="{FF2B5EF4-FFF2-40B4-BE49-F238E27FC236}">
                    <a16:creationId xmlns:a16="http://schemas.microsoft.com/office/drawing/2014/main" id="{B0DD29F6-7862-413C-B8F3-E804A03F90B2}"/>
                  </a:ext>
                </a:extLst>
              </p:cNvPr>
              <p:cNvSpPr>
                <a:spLocks noChangeArrowheads="1"/>
              </p:cNvSpPr>
              <p:nvPr/>
            </p:nvSpPr>
            <p:spPr bwMode="auto">
              <a:xfrm>
                <a:off x="-983" y="110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03" name="Line 60">
                <a:extLst>
                  <a:ext uri="{FF2B5EF4-FFF2-40B4-BE49-F238E27FC236}">
                    <a16:creationId xmlns:a16="http://schemas.microsoft.com/office/drawing/2014/main" id="{92A08910-3FA8-4449-A9EA-ACFBCCFA4279}"/>
                  </a:ext>
                </a:extLst>
              </p:cNvPr>
              <p:cNvSpPr>
                <a:spLocks noChangeShapeType="1"/>
              </p:cNvSpPr>
              <p:nvPr/>
            </p:nvSpPr>
            <p:spPr bwMode="auto">
              <a:xfrm>
                <a:off x="-996" y="1087"/>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7897" name="Text Box 70">
            <a:extLst>
              <a:ext uri="{FF2B5EF4-FFF2-40B4-BE49-F238E27FC236}">
                <a16:creationId xmlns:a16="http://schemas.microsoft.com/office/drawing/2014/main" id="{84583C79-66FE-4271-981E-D2C1C45278C0}"/>
              </a:ext>
            </a:extLst>
          </p:cNvPr>
          <p:cNvSpPr txBox="1">
            <a:spLocks noChangeArrowheads="1"/>
          </p:cNvSpPr>
          <p:nvPr/>
        </p:nvSpPr>
        <p:spPr bwMode="auto">
          <a:xfrm>
            <a:off x="250826" y="3573463"/>
            <a:ext cx="8353622" cy="2677656"/>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思路：类似数组归并</a:t>
            </a:r>
          </a:p>
          <a:p>
            <a:pPr eaLnBrk="1" hangingPunct="1">
              <a:spcBef>
                <a:spcPct val="0"/>
              </a:spcBef>
              <a:buFontTx/>
              <a:buNone/>
            </a:pPr>
            <a:r>
              <a:rPr lang="zh-CN" altLang="en-US" sz="2400" dirty="0">
                <a:latin typeface="Times New Roman" panose="02020603050405020304" pitchFamily="18" charset="0"/>
              </a:rPr>
              <a:t>当链表</a:t>
            </a:r>
            <a:r>
              <a:rPr lang="en-US" altLang="zh-CN" sz="2400" dirty="0">
                <a:latin typeface="Times New Roman" panose="02020603050405020304" pitchFamily="18" charset="0"/>
              </a:rPr>
              <a:t>1</a:t>
            </a:r>
            <a:r>
              <a:rPr lang="zh-CN" altLang="en-US" sz="2400" dirty="0">
                <a:latin typeface="Times New Roman" panose="02020603050405020304" pitchFamily="18" charset="0"/>
              </a:rPr>
              <a:t>和链表</a:t>
            </a:r>
            <a:r>
              <a:rPr lang="en-US" altLang="zh-CN" sz="2400" dirty="0">
                <a:latin typeface="Times New Roman" panose="02020603050405020304" pitchFamily="18" charset="0"/>
              </a:rPr>
              <a:t>2</a:t>
            </a:r>
            <a:r>
              <a:rPr lang="zh-CN" altLang="en-US" sz="2400" dirty="0">
                <a:latin typeface="Times New Roman" panose="02020603050405020304" pitchFamily="18" charset="0"/>
              </a:rPr>
              <a:t>的节点都没有遍历完时重复做如下操作：</a:t>
            </a:r>
          </a:p>
          <a:p>
            <a:pPr eaLnBrk="1" hangingPunct="1">
              <a:spcBef>
                <a:spcPct val="0"/>
              </a:spcBef>
              <a:buFontTx/>
              <a:buNone/>
            </a:pPr>
            <a:r>
              <a:rPr lang="en-US" altLang="zh-CN" sz="2400" dirty="0">
                <a:solidFill>
                  <a:schemeClr val="accent2"/>
                </a:solidFill>
                <a:latin typeface="Times New Roman" panose="02020603050405020304" pitchFamily="18" charset="0"/>
              </a:rPr>
              <a:t>	if(</a:t>
            </a:r>
            <a:r>
              <a:rPr lang="zh-CN" altLang="en-US" sz="2400" dirty="0">
                <a:solidFill>
                  <a:schemeClr val="accent2"/>
                </a:solidFill>
                <a:latin typeface="Times New Roman" panose="02020603050405020304" pitchFamily="18" charset="0"/>
              </a:rPr>
              <a:t>链表</a:t>
            </a:r>
            <a:r>
              <a:rPr lang="en-US" altLang="zh-CN" sz="2400" dirty="0">
                <a:solidFill>
                  <a:schemeClr val="accent2"/>
                </a:solidFill>
                <a:latin typeface="Times New Roman" panose="02020603050405020304" pitchFamily="18" charset="0"/>
              </a:rPr>
              <a:t>2</a:t>
            </a:r>
            <a:r>
              <a:rPr lang="zh-CN" altLang="en-US" sz="2400" dirty="0">
                <a:solidFill>
                  <a:schemeClr val="accent2"/>
                </a:solidFill>
                <a:latin typeface="Times New Roman" panose="02020603050405020304" pitchFamily="18" charset="0"/>
              </a:rPr>
              <a:t>节点元素值 </a:t>
            </a:r>
            <a:r>
              <a:rPr lang="en-US" altLang="zh-CN" sz="2400" dirty="0">
                <a:solidFill>
                  <a:schemeClr val="accent2"/>
                </a:solidFill>
                <a:latin typeface="Times New Roman" panose="02020603050405020304" pitchFamily="18" charset="0"/>
              </a:rPr>
              <a:t>&lt; </a:t>
            </a:r>
            <a:r>
              <a:rPr lang="zh-CN" altLang="en-US" sz="2400" dirty="0">
                <a:solidFill>
                  <a:schemeClr val="accent2"/>
                </a:solidFill>
                <a:latin typeface="Times New Roman" panose="02020603050405020304" pitchFamily="18" charset="0"/>
              </a:rPr>
              <a:t>链表</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节点元素值</a:t>
            </a:r>
            <a:r>
              <a:rPr lang="en-US" altLang="zh-CN" sz="2400" dirty="0">
                <a:solidFill>
                  <a:schemeClr val="accent2"/>
                </a:solidFill>
                <a:latin typeface="Times New Roman" panose="02020603050405020304" pitchFamily="18" charset="0"/>
              </a:rPr>
              <a:t>)</a:t>
            </a:r>
          </a:p>
          <a:p>
            <a:pPr eaLnBrk="1" hangingPunct="1">
              <a:spcBef>
                <a:spcPct val="0"/>
              </a:spcBef>
              <a:buFontTx/>
              <a:buNone/>
            </a:pPr>
            <a:r>
              <a:rPr lang="en-US" altLang="zh-CN" sz="2400" dirty="0">
                <a:solidFill>
                  <a:schemeClr val="accent2"/>
                </a:solidFill>
                <a:latin typeface="Times New Roman" panose="02020603050405020304" pitchFamily="18" charset="0"/>
              </a:rPr>
              <a:t>		</a:t>
            </a:r>
            <a:r>
              <a:rPr lang="zh-CN" altLang="en-US" sz="2400" dirty="0">
                <a:solidFill>
                  <a:schemeClr val="accent2"/>
                </a:solidFill>
                <a:latin typeface="Times New Roman" panose="02020603050405020304" pitchFamily="18" charset="0"/>
              </a:rPr>
              <a:t>将链表</a:t>
            </a:r>
            <a:r>
              <a:rPr lang="en-US" altLang="zh-CN" sz="2400" dirty="0">
                <a:solidFill>
                  <a:schemeClr val="accent2"/>
                </a:solidFill>
                <a:latin typeface="Times New Roman" panose="02020603050405020304" pitchFamily="18" charset="0"/>
              </a:rPr>
              <a:t>2</a:t>
            </a:r>
            <a:r>
              <a:rPr lang="zh-CN" altLang="en-US" sz="2400" dirty="0">
                <a:solidFill>
                  <a:schemeClr val="accent2"/>
                </a:solidFill>
                <a:latin typeface="Times New Roman" panose="02020603050405020304" pitchFamily="18" charset="0"/>
              </a:rPr>
              <a:t>节点插入到链表</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节点前</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0"/>
              </a:spcBef>
              <a:buFontTx/>
              <a:buNone/>
            </a:pPr>
            <a:r>
              <a:rPr lang="en-US" altLang="zh-CN" sz="2400" dirty="0">
                <a:latin typeface="Times New Roman" panose="02020603050405020304" pitchFamily="18" charset="0"/>
              </a:rPr>
              <a:t>if (</a:t>
            </a:r>
            <a:r>
              <a:rPr lang="zh-CN" altLang="en-US" sz="2400" dirty="0">
                <a:latin typeface="Times New Roman" panose="02020603050405020304" pitchFamily="18" charset="0"/>
              </a:rPr>
              <a:t>链表</a:t>
            </a:r>
            <a:r>
              <a:rPr lang="en-US" altLang="zh-CN" sz="2400" dirty="0">
                <a:latin typeface="Times New Roman" panose="02020603050405020304" pitchFamily="18" charset="0"/>
              </a:rPr>
              <a:t>2</a:t>
            </a:r>
            <a:r>
              <a:rPr lang="zh-CN" altLang="en-US" sz="2400" dirty="0">
                <a:latin typeface="Times New Roman" panose="02020603050405020304" pitchFamily="18" charset="0"/>
              </a:rPr>
              <a:t>没有结束</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将链表</a:t>
            </a:r>
            <a:r>
              <a:rPr lang="en-US" altLang="zh-CN" sz="2400" dirty="0">
                <a:latin typeface="Times New Roman" panose="02020603050405020304" pitchFamily="18" charset="0"/>
              </a:rPr>
              <a:t>1</a:t>
            </a:r>
            <a:r>
              <a:rPr lang="zh-CN" altLang="en-US" sz="2400" dirty="0">
                <a:latin typeface="Times New Roman" panose="02020603050405020304" pitchFamily="18" charset="0"/>
              </a:rPr>
              <a:t>的尾节点指向链表</a:t>
            </a:r>
            <a:r>
              <a:rPr lang="en-US" altLang="zh-CN" sz="2400" dirty="0">
                <a:latin typeface="Times New Roman" panose="02020603050405020304" pitchFamily="18" charset="0"/>
              </a:rPr>
              <a:t>2</a:t>
            </a:r>
            <a:r>
              <a:rPr lang="zh-CN" altLang="en-US" sz="2400" dirty="0">
                <a:latin typeface="Times New Roman" panose="02020603050405020304" pitchFamily="18" charset="0"/>
              </a:rPr>
              <a:t>当前节点；</a:t>
            </a:r>
            <a:endParaRPr lang="en-US" altLang="zh-CN" sz="2400" dirty="0">
              <a:latin typeface="Times New Roman" panose="02020603050405020304" pitchFamily="18" charset="0"/>
            </a:endParaRPr>
          </a:p>
          <a:p>
            <a:pPr eaLnBrk="1" hangingPunct="1">
              <a:spcBef>
                <a:spcPct val="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然后修正链表</a:t>
            </a:r>
            <a:r>
              <a:rPr lang="en-US" altLang="zh-CN" sz="2400" dirty="0">
                <a:latin typeface="Times New Roman" panose="02020603050405020304" pitchFamily="18" charset="0"/>
              </a:rPr>
              <a:t>1</a:t>
            </a:r>
            <a:r>
              <a:rPr lang="zh-CN" altLang="en-US" sz="2400" dirty="0">
                <a:latin typeface="Times New Roman" panose="02020603050405020304" pitchFamily="18" charset="0"/>
              </a:rPr>
              <a:t>尾指针；</a:t>
            </a:r>
            <a:endParaRPr lang="en-US" altLang="zh-CN" sz="2400" dirty="0">
              <a:latin typeface="Times New Roman" panose="02020603050405020304" pitchFamily="18" charset="0"/>
            </a:endParaRPr>
          </a:p>
        </p:txBody>
      </p:sp>
      <p:sp>
        <p:nvSpPr>
          <p:cNvPr id="37898" name="Line 89">
            <a:extLst>
              <a:ext uri="{FF2B5EF4-FFF2-40B4-BE49-F238E27FC236}">
                <a16:creationId xmlns:a16="http://schemas.microsoft.com/office/drawing/2014/main" id="{48D51084-3E69-4A7F-A5F1-5E53405E33CA}"/>
              </a:ext>
            </a:extLst>
          </p:cNvPr>
          <p:cNvSpPr>
            <a:spLocks noChangeShapeType="1"/>
          </p:cNvSpPr>
          <p:nvPr/>
        </p:nvSpPr>
        <p:spPr bwMode="auto">
          <a:xfrm flipV="1">
            <a:off x="4349751" y="1725613"/>
            <a:ext cx="995358" cy="1189040"/>
          </a:xfrm>
          <a:prstGeom prst="line">
            <a:avLst/>
          </a:prstGeom>
          <a:noFill/>
          <a:ln w="9525">
            <a:solidFill>
              <a:srgbClr val="FF3300"/>
            </a:solidFill>
            <a:prstDash val="dash"/>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8F572FA-9622-4FBF-9723-F757173DCE9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80900D9-8079-42AC-8357-A4D092ACEDEE}" type="slidenum">
              <a:rPr lang="en-US" altLang="zh-CN" sz="1400">
                <a:latin typeface="Times New Roman" panose="02020603050405020304" pitchFamily="18" charset="0"/>
              </a:rPr>
              <a:pPr algn="r" eaLnBrk="1" hangingPunct="1">
                <a:spcBef>
                  <a:spcPct val="50000"/>
                </a:spcBef>
                <a:buFontTx/>
                <a:buNone/>
              </a:pPr>
              <a:t>41</a:t>
            </a:fld>
            <a:endParaRPr lang="en-US" altLang="zh-CN" sz="1400">
              <a:latin typeface="Times New Roman" panose="02020603050405020304" pitchFamily="18" charset="0"/>
            </a:endParaRPr>
          </a:p>
        </p:txBody>
      </p:sp>
      <p:sp>
        <p:nvSpPr>
          <p:cNvPr id="39939" name="Rectangle 2">
            <a:extLst>
              <a:ext uri="{FF2B5EF4-FFF2-40B4-BE49-F238E27FC236}">
                <a16:creationId xmlns:a16="http://schemas.microsoft.com/office/drawing/2014/main" id="{3E386876-D69A-4ED7-A603-C89EAB8FCFF0}"/>
              </a:ext>
            </a:extLst>
          </p:cNvPr>
          <p:cNvSpPr>
            <a:spLocks noGrp="1" noChangeArrowheads="1"/>
          </p:cNvSpPr>
          <p:nvPr>
            <p:ph type="title" idx="4294967295"/>
          </p:nvPr>
        </p:nvSpPr>
        <p:spPr/>
        <p:txBody>
          <a:bodyPr/>
          <a:lstStyle/>
          <a:p>
            <a:pPr eaLnBrk="1" hangingPunct="1"/>
            <a:r>
              <a:rPr lang="zh-CN" altLang="en-US" sz="3600" b="1"/>
              <a:t>有序</a:t>
            </a:r>
            <a:r>
              <a:rPr lang="en-US" altLang="zh-CN" sz="3600" b="1"/>
              <a:t>(</a:t>
            </a:r>
            <a:r>
              <a:rPr lang="zh-CN" altLang="en-US" sz="3600" b="1"/>
              <a:t>升序</a:t>
            </a:r>
            <a:r>
              <a:rPr lang="en-US" altLang="zh-CN" sz="3600" b="1"/>
              <a:t>)</a:t>
            </a:r>
            <a:r>
              <a:rPr lang="zh-CN" altLang="en-US" sz="3600" b="1"/>
              <a:t>链表的归并</a:t>
            </a:r>
          </a:p>
        </p:txBody>
      </p:sp>
      <p:sp>
        <p:nvSpPr>
          <p:cNvPr id="39940" name="Rectangle 3">
            <a:extLst>
              <a:ext uri="{FF2B5EF4-FFF2-40B4-BE49-F238E27FC236}">
                <a16:creationId xmlns:a16="http://schemas.microsoft.com/office/drawing/2014/main" id="{1FEADCA3-7B73-41EA-8D6F-6749C8DA575D}"/>
              </a:ext>
            </a:extLst>
          </p:cNvPr>
          <p:cNvSpPr>
            <a:spLocks noGrp="1" noChangeArrowheads="1"/>
          </p:cNvSpPr>
          <p:nvPr>
            <p:ph type="body" idx="4294967295"/>
          </p:nvPr>
        </p:nvSpPr>
        <p:spPr/>
        <p:txBody>
          <a:bodyPr/>
          <a:lstStyle/>
          <a:p>
            <a:pPr eaLnBrk="1" hangingPunct="1">
              <a:buFontTx/>
              <a:buNone/>
            </a:pPr>
            <a:r>
              <a:rPr lang="en-US" altLang="zh-CN" sz="2400" b="1" dirty="0"/>
              <a:t>/</a:t>
            </a:r>
            <a:r>
              <a:rPr lang="zh-CN" altLang="en-US" sz="2400" b="1" dirty="0"/>
              <a:t>*有序</a:t>
            </a:r>
            <a:r>
              <a:rPr lang="en-US" altLang="zh-CN" sz="2400" b="1" dirty="0"/>
              <a:t>(</a:t>
            </a:r>
            <a:r>
              <a:rPr lang="zh-CN" altLang="en-US" sz="2400" b="1" dirty="0"/>
              <a:t>升序</a:t>
            </a:r>
            <a:r>
              <a:rPr lang="en-US" altLang="zh-CN" sz="2400" b="1" dirty="0"/>
              <a:t>)</a:t>
            </a:r>
            <a:r>
              <a:rPr lang="zh-CN" altLang="en-US" sz="2400" b="1" dirty="0"/>
              <a:t>链表的归并函数*</a:t>
            </a:r>
            <a:r>
              <a:rPr lang="en-US" altLang="zh-CN" sz="2400" b="1" dirty="0"/>
              <a:t>/</a:t>
            </a:r>
            <a:endParaRPr lang="zh-CN" altLang="en-US" sz="2400" b="1" dirty="0"/>
          </a:p>
          <a:p>
            <a:pPr eaLnBrk="1" hangingPunct="1">
              <a:buFontTx/>
              <a:buNone/>
            </a:pPr>
            <a:r>
              <a:rPr lang="en-US" altLang="zh-CN" sz="2400" b="1" dirty="0"/>
              <a:t>void </a:t>
            </a:r>
            <a:r>
              <a:rPr lang="en-US" altLang="zh-CN" sz="2400" b="1" dirty="0" err="1"/>
              <a:t>mergeSortList</a:t>
            </a:r>
            <a:r>
              <a:rPr lang="en-US" altLang="zh-CN" sz="2400" b="1" dirty="0"/>
              <a:t>(LISTNODEPTR head1Ptr, LISTNODEPTR * last1PtrPtr, LISTNODEPTR head2Ptr, LISTNODEPTR * last2PtrPtr )</a:t>
            </a:r>
          </a:p>
          <a:p>
            <a:pPr eaLnBrk="1" hangingPunct="1">
              <a:buFontTx/>
              <a:buNone/>
            </a:pPr>
            <a:r>
              <a:rPr lang="en-US" altLang="zh-CN" sz="2400" b="1" dirty="0"/>
              <a:t>  </a:t>
            </a:r>
            <a:r>
              <a:rPr lang="zh-CN" altLang="en-US" sz="2400" b="1" dirty="0"/>
              <a:t>参数：</a:t>
            </a:r>
            <a:r>
              <a:rPr lang="en-US" altLang="zh-CN" sz="2400" b="1" dirty="0"/>
              <a:t>head1Ptr</a:t>
            </a:r>
            <a:r>
              <a:rPr lang="zh-CN" altLang="en-US" sz="2400" b="1" dirty="0"/>
              <a:t>指向链表</a:t>
            </a:r>
            <a:r>
              <a:rPr lang="en-US" altLang="zh-CN" sz="2400" b="1" dirty="0"/>
              <a:t>1</a:t>
            </a:r>
            <a:r>
              <a:rPr lang="zh-CN" altLang="en-US" sz="2400" b="1" dirty="0"/>
              <a:t>的头指针；</a:t>
            </a:r>
          </a:p>
          <a:p>
            <a:pPr eaLnBrk="1" hangingPunct="1">
              <a:buFontTx/>
              <a:buNone/>
            </a:pPr>
            <a:r>
              <a:rPr lang="zh-CN" altLang="en-US" sz="2400" b="1" dirty="0"/>
              <a:t> 		   </a:t>
            </a:r>
            <a:r>
              <a:rPr lang="en-US" altLang="zh-CN" sz="2400" b="1" dirty="0"/>
              <a:t>head2Ptr</a:t>
            </a:r>
            <a:r>
              <a:rPr lang="zh-CN" altLang="en-US" sz="2400" b="1" dirty="0"/>
              <a:t>指向链表</a:t>
            </a:r>
            <a:r>
              <a:rPr lang="en-US" altLang="zh-CN" sz="2400" b="1" dirty="0"/>
              <a:t>2</a:t>
            </a:r>
            <a:r>
              <a:rPr lang="zh-CN" altLang="en-US" sz="2400" b="1" dirty="0"/>
              <a:t>的头指针；</a:t>
            </a:r>
            <a:endParaRPr lang="en-US" altLang="zh-CN" sz="2400" b="1" dirty="0"/>
          </a:p>
          <a:p>
            <a:pPr eaLnBrk="1" hangingPunct="1">
              <a:buFontTx/>
              <a:buNone/>
            </a:pPr>
            <a:r>
              <a:rPr lang="en-US" altLang="zh-CN" sz="2400" b="1" dirty="0"/>
              <a:t> 		   last1PtrPtr</a:t>
            </a:r>
            <a:r>
              <a:rPr lang="zh-CN" altLang="en-US" sz="2400" b="1" dirty="0"/>
              <a:t>指向链表</a:t>
            </a:r>
            <a:r>
              <a:rPr lang="en-US" altLang="zh-CN" sz="2400" b="1" dirty="0"/>
              <a:t>1</a:t>
            </a:r>
            <a:r>
              <a:rPr lang="zh-CN" altLang="en-US" sz="2400" b="1" dirty="0"/>
              <a:t>的尾指针；</a:t>
            </a:r>
          </a:p>
          <a:p>
            <a:pPr eaLnBrk="1" hangingPunct="1">
              <a:buFontTx/>
              <a:buNone/>
            </a:pPr>
            <a:r>
              <a:rPr lang="zh-CN" altLang="en-US" sz="2400" b="1" dirty="0"/>
              <a:t> 		   </a:t>
            </a:r>
            <a:r>
              <a:rPr lang="en-US" altLang="zh-CN" sz="2400" b="1" dirty="0"/>
              <a:t>last2PtrPtr</a:t>
            </a:r>
            <a:r>
              <a:rPr lang="zh-CN" altLang="en-US" sz="2400" b="1" dirty="0"/>
              <a:t>指向链表</a:t>
            </a:r>
            <a:r>
              <a:rPr lang="en-US" altLang="zh-CN" sz="2400" b="1" dirty="0"/>
              <a:t>2</a:t>
            </a:r>
            <a:r>
              <a:rPr lang="zh-CN" altLang="en-US" sz="2400" b="1" dirty="0"/>
              <a:t>的尾指针；</a:t>
            </a:r>
          </a:p>
          <a:p>
            <a:pPr eaLnBrk="1" hangingPunct="1">
              <a:buFontTx/>
              <a:buNone/>
            </a:pPr>
            <a:r>
              <a:rPr lang="zh-CN" altLang="en-US" sz="2400" b="1" dirty="0"/>
              <a:t>   返回值：无，因为空节点的添加保证了头指针不会变化，尾指针的变化可以通过二级指针带回。</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7ED9562-556C-42E8-AAB3-E3050A7B6F9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FC74224-D288-4D42-BEB9-D0D2BC9139A4}" type="slidenum">
              <a:rPr lang="en-US" altLang="zh-CN" sz="1400">
                <a:latin typeface="Times New Roman" panose="02020603050405020304" pitchFamily="18" charset="0"/>
              </a:rPr>
              <a:pPr algn="r" eaLnBrk="1" hangingPunct="1">
                <a:spcBef>
                  <a:spcPct val="50000"/>
                </a:spcBef>
                <a:buFontTx/>
                <a:buNone/>
              </a:pPr>
              <a:t>42</a:t>
            </a:fld>
            <a:endParaRPr lang="en-US" altLang="zh-CN" sz="1400">
              <a:latin typeface="Times New Roman" panose="02020603050405020304" pitchFamily="18" charset="0"/>
            </a:endParaRPr>
          </a:p>
        </p:txBody>
      </p:sp>
      <p:sp>
        <p:nvSpPr>
          <p:cNvPr id="40963" name="Rectangle 2">
            <a:extLst>
              <a:ext uri="{FF2B5EF4-FFF2-40B4-BE49-F238E27FC236}">
                <a16:creationId xmlns:a16="http://schemas.microsoft.com/office/drawing/2014/main" id="{E5EB8A83-011D-48B4-AD72-5C08E5D9F631}"/>
              </a:ext>
            </a:extLst>
          </p:cNvPr>
          <p:cNvSpPr>
            <a:spLocks noGrp="1" noChangeArrowheads="1"/>
          </p:cNvSpPr>
          <p:nvPr>
            <p:ph type="title" idx="4294967295"/>
          </p:nvPr>
        </p:nvSpPr>
        <p:spPr/>
        <p:txBody>
          <a:bodyPr/>
          <a:lstStyle/>
          <a:p>
            <a:pPr eaLnBrk="1" hangingPunct="1"/>
            <a:r>
              <a:rPr lang="zh-CN" altLang="en-US" sz="3600" b="1"/>
              <a:t>有序</a:t>
            </a:r>
            <a:r>
              <a:rPr lang="en-US" altLang="zh-CN" sz="3600" b="1"/>
              <a:t>(</a:t>
            </a:r>
            <a:r>
              <a:rPr lang="zh-CN" altLang="en-US" sz="3600" b="1"/>
              <a:t>升序</a:t>
            </a:r>
            <a:r>
              <a:rPr lang="en-US" altLang="zh-CN" sz="3600" b="1"/>
              <a:t>)</a:t>
            </a:r>
            <a:r>
              <a:rPr lang="zh-CN" altLang="en-US" sz="3600" b="1"/>
              <a:t>链表的归并</a:t>
            </a:r>
          </a:p>
        </p:txBody>
      </p:sp>
      <p:sp>
        <p:nvSpPr>
          <p:cNvPr id="40964" name="Rectangle 3">
            <a:extLst>
              <a:ext uri="{FF2B5EF4-FFF2-40B4-BE49-F238E27FC236}">
                <a16:creationId xmlns:a16="http://schemas.microsoft.com/office/drawing/2014/main" id="{0971E02E-6232-489F-A4DA-DB8B94F90A0F}"/>
              </a:ext>
            </a:extLst>
          </p:cNvPr>
          <p:cNvSpPr>
            <a:spLocks noGrp="1" noChangeArrowheads="1"/>
          </p:cNvSpPr>
          <p:nvPr>
            <p:ph type="body" idx="4294967295"/>
          </p:nvPr>
        </p:nvSpPr>
        <p:spPr>
          <a:xfrm>
            <a:off x="488950" y="1213133"/>
            <a:ext cx="8350250" cy="5349875"/>
          </a:xfrm>
        </p:spPr>
        <p:txBody>
          <a:bodyPr/>
          <a:lstStyle/>
          <a:p>
            <a:pPr eaLnBrk="1" hangingPunct="1">
              <a:buFontTx/>
              <a:buNone/>
            </a:pPr>
            <a:r>
              <a:rPr lang="en-US" altLang="zh-CN" sz="2000" dirty="0"/>
              <a:t>void </a:t>
            </a:r>
            <a:r>
              <a:rPr lang="en-US" altLang="zh-CN" sz="2000" dirty="0" err="1"/>
              <a:t>mergeSortList</a:t>
            </a:r>
            <a:r>
              <a:rPr lang="en-US" altLang="zh-CN" sz="2000" dirty="0"/>
              <a:t>(LISTNODEPTR head1Ptr, LISTNODEPTR * last1PtrPtr, LISTNODEPTR head2Ptr, LISTNODEPTR * last2PtrPtr )</a:t>
            </a:r>
          </a:p>
          <a:p>
            <a:pPr eaLnBrk="1" hangingPunct="1">
              <a:buFontTx/>
              <a:buNone/>
            </a:pPr>
            <a:r>
              <a:rPr lang="en-US" altLang="zh-CN" sz="2000" dirty="0"/>
              <a:t>{</a:t>
            </a:r>
          </a:p>
          <a:p>
            <a:pPr eaLnBrk="1" hangingPunct="1">
              <a:buFontTx/>
              <a:buNone/>
            </a:pPr>
            <a:r>
              <a:rPr lang="en-US" altLang="zh-CN" sz="2000" dirty="0"/>
              <a:t>	LISTNODEPTR first1, first2, pre1, temp2;</a:t>
            </a:r>
          </a:p>
          <a:p>
            <a:pPr eaLnBrk="1" hangingPunct="1">
              <a:buFontTx/>
              <a:buNone/>
            </a:pPr>
            <a:r>
              <a:rPr lang="en-US" altLang="zh-CN" sz="2000" dirty="0"/>
              <a:t>	first1 = head1Ptr-&gt;</a:t>
            </a:r>
            <a:r>
              <a:rPr lang="en-US" altLang="zh-CN" sz="2000" dirty="0" err="1"/>
              <a:t>nextPtr</a:t>
            </a:r>
            <a:r>
              <a:rPr lang="en-US" altLang="zh-CN" sz="2000" dirty="0"/>
              <a:t>;  first2 = head2Ptr-&gt;</a:t>
            </a:r>
            <a:r>
              <a:rPr lang="en-US" altLang="zh-CN" sz="2000" dirty="0" err="1"/>
              <a:t>nextPtr</a:t>
            </a:r>
            <a:r>
              <a:rPr lang="en-US" altLang="zh-CN" sz="2000" dirty="0"/>
              <a:t>;</a:t>
            </a:r>
          </a:p>
          <a:p>
            <a:pPr eaLnBrk="1" hangingPunct="1">
              <a:buFontTx/>
              <a:buNone/>
            </a:pPr>
            <a:r>
              <a:rPr lang="en-US" altLang="zh-CN" sz="2000" dirty="0"/>
              <a:t>	pre1 = head1Ptr; </a:t>
            </a:r>
          </a:p>
          <a:p>
            <a:pPr eaLnBrk="1" hangingPunct="1">
              <a:buFontTx/>
              <a:buNone/>
            </a:pPr>
            <a:r>
              <a:rPr lang="en-US" altLang="zh-CN" sz="2000" dirty="0"/>
              <a:t>	while ( first1 != NULL &amp;&amp; first2 != NULL){</a:t>
            </a:r>
          </a:p>
          <a:p>
            <a:pPr eaLnBrk="1" hangingPunct="1">
              <a:buFontTx/>
              <a:buNone/>
            </a:pPr>
            <a:r>
              <a:rPr lang="en-US" altLang="zh-CN" sz="2000" dirty="0"/>
              <a:t>      	if ( first2-&gt;data &lt; first1-&gt;data){</a:t>
            </a:r>
          </a:p>
          <a:p>
            <a:pPr eaLnBrk="1" hangingPunct="1">
              <a:buFontTx/>
              <a:buNone/>
            </a:pPr>
            <a:r>
              <a:rPr lang="en-US" altLang="zh-CN" sz="2000" dirty="0"/>
              <a:t>			temp2 = first2-&gt;</a:t>
            </a:r>
            <a:r>
              <a:rPr lang="en-US" altLang="zh-CN" sz="2000" dirty="0" err="1"/>
              <a:t>nextPtr</a:t>
            </a:r>
            <a:r>
              <a:rPr lang="en-US" altLang="zh-CN" sz="2000" dirty="0"/>
              <a:t>;</a:t>
            </a:r>
          </a:p>
          <a:p>
            <a:pPr eaLnBrk="1" hangingPunct="1">
              <a:buFontTx/>
              <a:buNone/>
            </a:pPr>
            <a:r>
              <a:rPr lang="en-US" altLang="zh-CN" sz="2000" dirty="0"/>
              <a:t>			pre1-&gt;</a:t>
            </a:r>
            <a:r>
              <a:rPr lang="en-US" altLang="zh-CN" sz="2000" dirty="0" err="1"/>
              <a:t>nextPtr</a:t>
            </a:r>
            <a:r>
              <a:rPr lang="en-US" altLang="zh-CN" sz="2000" dirty="0"/>
              <a:t> = first2;	pre1 = first2;</a:t>
            </a:r>
          </a:p>
          <a:p>
            <a:pPr eaLnBrk="1" hangingPunct="1">
              <a:buFontTx/>
              <a:buNone/>
            </a:pPr>
            <a:r>
              <a:rPr lang="en-US" altLang="zh-CN" sz="2000" dirty="0"/>
              <a:t>			first2-&gt;</a:t>
            </a:r>
            <a:r>
              <a:rPr lang="en-US" altLang="zh-CN" sz="2000" dirty="0" err="1"/>
              <a:t>nextPtr</a:t>
            </a:r>
            <a:r>
              <a:rPr lang="en-US" altLang="zh-CN" sz="2000" dirty="0"/>
              <a:t> = first1;</a:t>
            </a:r>
          </a:p>
          <a:p>
            <a:pPr eaLnBrk="1" hangingPunct="1">
              <a:buFontTx/>
              <a:buNone/>
            </a:pPr>
            <a:r>
              <a:rPr lang="en-US" altLang="zh-CN" sz="2000" dirty="0"/>
              <a:t>			first2  = temp2;</a:t>
            </a:r>
          </a:p>
          <a:p>
            <a:pPr eaLnBrk="1" hangingPunct="1">
              <a:buFontTx/>
              <a:buNone/>
            </a:pPr>
            <a:r>
              <a:rPr lang="en-US" altLang="zh-CN" sz="2000" dirty="0"/>
              <a:t>		} else {</a:t>
            </a:r>
          </a:p>
          <a:p>
            <a:pPr eaLnBrk="1" hangingPunct="1">
              <a:buFontTx/>
              <a:buNone/>
            </a:pPr>
            <a:r>
              <a:rPr lang="en-US" altLang="zh-CN" sz="2000" dirty="0"/>
              <a:t>			pre1 = first1;	first1 = first1-&gt;</a:t>
            </a:r>
            <a:r>
              <a:rPr lang="en-US" altLang="zh-CN" sz="2000" dirty="0" err="1"/>
              <a:t>nextPtr</a:t>
            </a:r>
            <a:r>
              <a:rPr lang="en-US" altLang="zh-CN" sz="2000" dirty="0"/>
              <a:t>; </a:t>
            </a:r>
          </a:p>
          <a:p>
            <a:pPr eaLnBrk="1" hangingPunct="1">
              <a:buFontTx/>
              <a:buNone/>
            </a:pPr>
            <a:r>
              <a:rPr lang="en-US" altLang="zh-CN" sz="2000" dirty="0"/>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7ED9562-556C-42E8-AAB3-E3050A7B6F9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FC74224-D288-4D42-BEB9-D0D2BC9139A4}" type="slidenum">
              <a:rPr lang="en-US" altLang="zh-CN" sz="1400">
                <a:latin typeface="Times New Roman" panose="02020603050405020304" pitchFamily="18" charset="0"/>
              </a:rPr>
              <a:pPr algn="r" eaLnBrk="1" hangingPunct="1">
                <a:spcBef>
                  <a:spcPct val="50000"/>
                </a:spcBef>
                <a:buFontTx/>
                <a:buNone/>
              </a:pPr>
              <a:t>43</a:t>
            </a:fld>
            <a:endParaRPr lang="en-US" altLang="zh-CN" sz="1400">
              <a:latin typeface="Times New Roman" panose="02020603050405020304" pitchFamily="18" charset="0"/>
            </a:endParaRPr>
          </a:p>
        </p:txBody>
      </p:sp>
      <p:sp>
        <p:nvSpPr>
          <p:cNvPr id="40963" name="Rectangle 2">
            <a:extLst>
              <a:ext uri="{FF2B5EF4-FFF2-40B4-BE49-F238E27FC236}">
                <a16:creationId xmlns:a16="http://schemas.microsoft.com/office/drawing/2014/main" id="{E5EB8A83-011D-48B4-AD72-5C08E5D9F631}"/>
              </a:ext>
            </a:extLst>
          </p:cNvPr>
          <p:cNvSpPr>
            <a:spLocks noGrp="1" noChangeArrowheads="1"/>
          </p:cNvSpPr>
          <p:nvPr>
            <p:ph type="title" idx="4294967295"/>
          </p:nvPr>
        </p:nvSpPr>
        <p:spPr/>
        <p:txBody>
          <a:bodyPr/>
          <a:lstStyle/>
          <a:p>
            <a:pPr eaLnBrk="1" hangingPunct="1"/>
            <a:r>
              <a:rPr lang="zh-CN" altLang="en-US" sz="3600" b="1"/>
              <a:t>有序</a:t>
            </a:r>
            <a:r>
              <a:rPr lang="en-US" altLang="zh-CN" sz="3600" b="1"/>
              <a:t>(</a:t>
            </a:r>
            <a:r>
              <a:rPr lang="zh-CN" altLang="en-US" sz="3600" b="1"/>
              <a:t>升序</a:t>
            </a:r>
            <a:r>
              <a:rPr lang="en-US" altLang="zh-CN" sz="3600" b="1"/>
              <a:t>)</a:t>
            </a:r>
            <a:r>
              <a:rPr lang="zh-CN" altLang="en-US" sz="3600" b="1"/>
              <a:t>链表的归并</a:t>
            </a:r>
          </a:p>
        </p:txBody>
      </p:sp>
      <p:sp>
        <p:nvSpPr>
          <p:cNvPr id="40964" name="Rectangle 3">
            <a:extLst>
              <a:ext uri="{FF2B5EF4-FFF2-40B4-BE49-F238E27FC236}">
                <a16:creationId xmlns:a16="http://schemas.microsoft.com/office/drawing/2014/main" id="{0971E02E-6232-489F-A4DA-DB8B94F90A0F}"/>
              </a:ext>
            </a:extLst>
          </p:cNvPr>
          <p:cNvSpPr>
            <a:spLocks noGrp="1" noChangeArrowheads="1"/>
          </p:cNvSpPr>
          <p:nvPr>
            <p:ph type="body" idx="4294967295"/>
          </p:nvPr>
        </p:nvSpPr>
        <p:spPr>
          <a:xfrm>
            <a:off x="488950" y="1212481"/>
            <a:ext cx="8350250" cy="4983832"/>
          </a:xfrm>
        </p:spPr>
        <p:txBody>
          <a:bodyPr/>
          <a:lstStyle/>
          <a:p>
            <a:pPr eaLnBrk="1" hangingPunct="1">
              <a:lnSpc>
                <a:spcPct val="80000"/>
              </a:lnSpc>
              <a:buFontTx/>
              <a:buNone/>
            </a:pPr>
            <a:r>
              <a:rPr lang="en-US" altLang="zh-CN" sz="2000" dirty="0"/>
              <a:t>	}//end</a:t>
            </a:r>
            <a:r>
              <a:rPr lang="zh-CN" altLang="en-US" sz="2000" dirty="0"/>
              <a:t> </a:t>
            </a:r>
            <a:r>
              <a:rPr lang="en-US" altLang="zh-CN" sz="2000" dirty="0"/>
              <a:t>while</a:t>
            </a:r>
          </a:p>
          <a:p>
            <a:pPr eaLnBrk="1" hangingPunct="1">
              <a:lnSpc>
                <a:spcPct val="80000"/>
              </a:lnSpc>
              <a:buFontTx/>
              <a:buNone/>
            </a:pPr>
            <a:r>
              <a:rPr lang="en-US" altLang="zh-CN" sz="2000" dirty="0"/>
              <a:t>	if (first2 != NULL ){</a:t>
            </a:r>
          </a:p>
          <a:p>
            <a:pPr eaLnBrk="1" hangingPunct="1">
              <a:lnSpc>
                <a:spcPct val="80000"/>
              </a:lnSpc>
              <a:buFontTx/>
              <a:buNone/>
            </a:pPr>
            <a:r>
              <a:rPr lang="en-US" altLang="zh-CN" sz="2000" dirty="0"/>
              <a:t>		pre1-&gt;</a:t>
            </a:r>
            <a:r>
              <a:rPr lang="en-US" altLang="zh-CN" sz="2000" dirty="0" err="1"/>
              <a:t>nextPtr</a:t>
            </a:r>
            <a:r>
              <a:rPr lang="en-US" altLang="zh-CN" sz="2000" dirty="0"/>
              <a:t> = first2;</a:t>
            </a:r>
          </a:p>
          <a:p>
            <a:pPr eaLnBrk="1" hangingPunct="1">
              <a:lnSpc>
                <a:spcPct val="80000"/>
              </a:lnSpc>
              <a:buFontTx/>
              <a:buNone/>
            </a:pPr>
            <a:r>
              <a:rPr lang="en-US" altLang="zh-CN" sz="2000" dirty="0"/>
              <a:t>//</a:t>
            </a:r>
            <a:r>
              <a:rPr lang="zh-CN" altLang="en-US" sz="2000" dirty="0"/>
              <a:t>也可以</a:t>
            </a:r>
            <a:r>
              <a:rPr lang="en-US" altLang="zh-CN" sz="2000" dirty="0"/>
              <a:t>	(*last1PtrPtr)-&gt;</a:t>
            </a:r>
            <a:r>
              <a:rPr lang="en-US" altLang="zh-CN" sz="2000" dirty="0" err="1"/>
              <a:t>nextPtr</a:t>
            </a:r>
            <a:r>
              <a:rPr lang="en-US" altLang="zh-CN" sz="2000" dirty="0"/>
              <a:t> = first2;</a:t>
            </a:r>
          </a:p>
          <a:p>
            <a:pPr eaLnBrk="1" hangingPunct="1">
              <a:lnSpc>
                <a:spcPct val="80000"/>
              </a:lnSpc>
              <a:buFontTx/>
              <a:buNone/>
            </a:pPr>
            <a:r>
              <a:rPr lang="en-US" altLang="zh-CN" sz="2000" dirty="0"/>
              <a:t>		*last1PtrPtr = *last2PtrPtr;</a:t>
            </a:r>
          </a:p>
          <a:p>
            <a:pPr eaLnBrk="1" hangingPunct="1">
              <a:lnSpc>
                <a:spcPct val="80000"/>
              </a:lnSpc>
              <a:buFontTx/>
              <a:buNone/>
            </a:pPr>
            <a:r>
              <a:rPr lang="en-US" altLang="zh-CN" sz="2000" dirty="0"/>
              <a:t>	} </a:t>
            </a:r>
          </a:p>
          <a:p>
            <a:pPr eaLnBrk="1" hangingPunct="1">
              <a:lnSpc>
                <a:spcPct val="80000"/>
              </a:lnSpc>
              <a:buFontTx/>
              <a:buNone/>
            </a:pPr>
            <a:r>
              <a:rPr lang="en-US" altLang="zh-CN" sz="2000" dirty="0"/>
              <a:t>	/*</a:t>
            </a:r>
            <a:r>
              <a:rPr lang="zh-CN" altLang="en-US" sz="2000" dirty="0"/>
              <a:t>修正链表</a:t>
            </a:r>
            <a:r>
              <a:rPr lang="en-US" altLang="zh-CN" sz="2000" dirty="0"/>
              <a:t>2</a:t>
            </a:r>
            <a:r>
              <a:rPr lang="zh-CN" altLang="en-US" sz="2000" dirty="0"/>
              <a:t>为空链表*</a:t>
            </a:r>
            <a:r>
              <a:rPr lang="en-US" altLang="zh-CN" sz="2000" dirty="0"/>
              <a:t>/</a:t>
            </a:r>
          </a:p>
          <a:p>
            <a:pPr eaLnBrk="1" hangingPunct="1">
              <a:lnSpc>
                <a:spcPct val="80000"/>
              </a:lnSpc>
              <a:buFontTx/>
              <a:buNone/>
            </a:pPr>
            <a:r>
              <a:rPr lang="en-US" altLang="zh-CN" sz="2000" dirty="0"/>
              <a:t>	head2Ptr-&gt;</a:t>
            </a:r>
            <a:r>
              <a:rPr lang="en-US" altLang="zh-CN" sz="2000" dirty="0" err="1"/>
              <a:t>nextPtr</a:t>
            </a:r>
            <a:r>
              <a:rPr lang="en-US" altLang="zh-CN" sz="2000" dirty="0"/>
              <a:t> = NULL;</a:t>
            </a:r>
          </a:p>
          <a:p>
            <a:pPr eaLnBrk="1" hangingPunct="1">
              <a:lnSpc>
                <a:spcPct val="80000"/>
              </a:lnSpc>
              <a:buFontTx/>
              <a:buNone/>
            </a:pPr>
            <a:r>
              <a:rPr lang="en-US" altLang="zh-CN" sz="2000" dirty="0"/>
              <a:t>	*last2PtrPtr = head2Ptr;</a:t>
            </a:r>
          </a:p>
          <a:p>
            <a:pPr eaLnBrk="1" hangingPunct="1">
              <a:lnSpc>
                <a:spcPct val="80000"/>
              </a:lnSpc>
              <a:buFontTx/>
              <a:buNone/>
            </a:pPr>
            <a:r>
              <a:rPr lang="en-US" altLang="zh-CN" sz="2000" dirty="0"/>
              <a:t>}</a:t>
            </a:r>
          </a:p>
        </p:txBody>
      </p:sp>
    </p:spTree>
    <p:extLst>
      <p:ext uri="{BB962C8B-B14F-4D97-AF65-F5344CB8AC3E}">
        <p14:creationId xmlns:p14="http://schemas.microsoft.com/office/powerpoint/2010/main" val="83669582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C20DD3A0-C977-4336-AB6B-CA6AE233F7CC}"/>
              </a:ext>
            </a:extLst>
          </p:cNvPr>
          <p:cNvSpPr txBox="1">
            <a:spLocks noGrp="1" noChangeArrowheads="1"/>
          </p:cNvSpPr>
          <p:nvPr/>
        </p:nvSpPr>
        <p:spPr bwMode="auto">
          <a:xfrm>
            <a:off x="6476781" y="6221974"/>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D81CA59-1494-4325-BAE1-388BA6292E31}" type="slidenum">
              <a:rPr lang="en-US" altLang="zh-CN" sz="1400">
                <a:latin typeface="Times New Roman" panose="02020603050405020304" pitchFamily="18" charset="0"/>
              </a:rPr>
              <a:pPr algn="r" eaLnBrk="1" hangingPunct="1">
                <a:spcBef>
                  <a:spcPct val="50000"/>
                </a:spcBef>
                <a:buFontTx/>
                <a:buNone/>
              </a:pPr>
              <a:t>44</a:t>
            </a:fld>
            <a:endParaRPr lang="en-US" altLang="zh-CN" sz="1400">
              <a:latin typeface="Times New Roman" panose="02020603050405020304" pitchFamily="18" charset="0"/>
            </a:endParaRPr>
          </a:p>
        </p:txBody>
      </p:sp>
      <p:sp>
        <p:nvSpPr>
          <p:cNvPr id="30723" name="Rectangle 2">
            <a:extLst>
              <a:ext uri="{FF2B5EF4-FFF2-40B4-BE49-F238E27FC236}">
                <a16:creationId xmlns:a16="http://schemas.microsoft.com/office/drawing/2014/main" id="{CFF357A9-A780-436F-92D8-DB23A3F05BC9}"/>
              </a:ext>
            </a:extLst>
          </p:cNvPr>
          <p:cNvSpPr>
            <a:spLocks noGrp="1" noChangeArrowheads="1"/>
          </p:cNvSpPr>
          <p:nvPr>
            <p:ph type="title" idx="4294967295"/>
          </p:nvPr>
        </p:nvSpPr>
        <p:spPr/>
        <p:txBody>
          <a:bodyPr/>
          <a:lstStyle/>
          <a:p>
            <a:pPr eaLnBrk="1" hangingPunct="1"/>
            <a:r>
              <a:rPr lang="zh-CN" altLang="en-US" dirty="0"/>
              <a:t>环形链表</a:t>
            </a:r>
            <a:endParaRPr lang="zh-CN" altLang="zh-CN" dirty="0"/>
          </a:p>
        </p:txBody>
      </p:sp>
      <p:sp>
        <p:nvSpPr>
          <p:cNvPr id="30724" name="Rectangle 3">
            <a:extLst>
              <a:ext uri="{FF2B5EF4-FFF2-40B4-BE49-F238E27FC236}">
                <a16:creationId xmlns:a16="http://schemas.microsoft.com/office/drawing/2014/main" id="{CD0A84DE-CDFC-4683-8FFE-8D9FBFDA52C3}"/>
              </a:ext>
            </a:extLst>
          </p:cNvPr>
          <p:cNvSpPr>
            <a:spLocks noGrp="1" noChangeArrowheads="1"/>
          </p:cNvSpPr>
          <p:nvPr>
            <p:ph type="body" idx="4294967295"/>
          </p:nvPr>
        </p:nvSpPr>
        <p:spPr>
          <a:xfrm>
            <a:off x="614139" y="1166698"/>
            <a:ext cx="7772400" cy="2829867"/>
          </a:xfrm>
        </p:spPr>
        <p:txBody>
          <a:bodyPr/>
          <a:lstStyle/>
          <a:p>
            <a:pPr eaLnBrk="1" hangingPunct="1">
              <a:buFontTx/>
              <a:buNone/>
            </a:pPr>
            <a:r>
              <a:rPr lang="zh-CN" altLang="en-US" b="1" dirty="0"/>
              <a:t>借助约瑟夫环问题示例，认识环形链表。</a:t>
            </a:r>
            <a:endParaRPr lang="en-US" altLang="zh-CN" b="1" dirty="0"/>
          </a:p>
          <a:p>
            <a:pPr eaLnBrk="1" hangingPunct="1">
              <a:buFontTx/>
              <a:buNone/>
            </a:pPr>
            <a:r>
              <a:rPr lang="zh-CN" altLang="en-US" b="1" dirty="0"/>
              <a:t>例</a:t>
            </a:r>
            <a:r>
              <a:rPr lang="en-US" altLang="zh-CN" b="1" dirty="0"/>
              <a:t>5</a:t>
            </a:r>
            <a:r>
              <a:rPr lang="zh-CN" altLang="en-US" b="1" dirty="0"/>
              <a:t>：猴子选大王：有</a:t>
            </a:r>
            <a:r>
              <a:rPr lang="en-US" altLang="zh-CN" b="1" dirty="0"/>
              <a:t>N</a:t>
            </a:r>
            <a:r>
              <a:rPr lang="zh-CN" altLang="en-US" b="1" dirty="0"/>
              <a:t>只猴子围成一圈，每只猴子从</a:t>
            </a:r>
            <a:r>
              <a:rPr lang="en-US" altLang="zh-CN" b="1" dirty="0"/>
              <a:t>1</a:t>
            </a:r>
            <a:r>
              <a:rPr lang="zh-CN" altLang="en-US" b="1" dirty="0"/>
              <a:t>到</a:t>
            </a:r>
            <a:r>
              <a:rPr lang="en-US" altLang="zh-CN" b="1" dirty="0"/>
              <a:t>N</a:t>
            </a:r>
            <a:r>
              <a:rPr lang="zh-CN" altLang="en-US" b="1" dirty="0"/>
              <a:t>依次编号。打算从中选出一个大王，经过协商，决定出选大王的规则：从第一个猴子开始循环报数，数到</a:t>
            </a:r>
            <a:r>
              <a:rPr lang="en-US" altLang="zh-CN" b="1" dirty="0"/>
              <a:t>M</a:t>
            </a:r>
            <a:r>
              <a:rPr lang="zh-CN" altLang="en-US" b="1" dirty="0"/>
              <a:t>的猴子出圈，最后剩下来的就是大王。 </a:t>
            </a:r>
          </a:p>
        </p:txBody>
      </p:sp>
      <p:sp>
        <p:nvSpPr>
          <p:cNvPr id="30725" name="Oval 4">
            <a:extLst>
              <a:ext uri="{FF2B5EF4-FFF2-40B4-BE49-F238E27FC236}">
                <a16:creationId xmlns:a16="http://schemas.microsoft.com/office/drawing/2014/main" id="{4763F85B-B5A3-489F-9BA2-D15A44320A26}"/>
              </a:ext>
            </a:extLst>
          </p:cNvPr>
          <p:cNvSpPr>
            <a:spLocks noChangeArrowheads="1"/>
          </p:cNvSpPr>
          <p:nvPr/>
        </p:nvSpPr>
        <p:spPr bwMode="auto">
          <a:xfrm>
            <a:off x="1882333" y="4365104"/>
            <a:ext cx="2449512" cy="1943100"/>
          </a:xfrm>
          <a:prstGeom prst="ellips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726" name="Rectangle 5">
            <a:extLst>
              <a:ext uri="{FF2B5EF4-FFF2-40B4-BE49-F238E27FC236}">
                <a16:creationId xmlns:a16="http://schemas.microsoft.com/office/drawing/2014/main" id="{CC4AC232-DE30-4EE4-AF9D-FCE44857B4DC}"/>
              </a:ext>
            </a:extLst>
          </p:cNvPr>
          <p:cNvSpPr>
            <a:spLocks noChangeArrowheads="1"/>
          </p:cNvSpPr>
          <p:nvPr/>
        </p:nvSpPr>
        <p:spPr bwMode="auto">
          <a:xfrm>
            <a:off x="4042920" y="4509566"/>
            <a:ext cx="541338"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②</a:t>
            </a:r>
          </a:p>
        </p:txBody>
      </p:sp>
      <p:sp>
        <p:nvSpPr>
          <p:cNvPr id="30727" name="Rectangle 6">
            <a:extLst>
              <a:ext uri="{FF2B5EF4-FFF2-40B4-BE49-F238E27FC236}">
                <a16:creationId xmlns:a16="http://schemas.microsoft.com/office/drawing/2014/main" id="{4D5491D0-A9AB-44E7-B908-E369B1966677}"/>
              </a:ext>
            </a:extLst>
          </p:cNvPr>
          <p:cNvSpPr>
            <a:spLocks noChangeArrowheads="1"/>
          </p:cNvSpPr>
          <p:nvPr/>
        </p:nvSpPr>
        <p:spPr bwMode="auto">
          <a:xfrm>
            <a:off x="2890395" y="3860279"/>
            <a:ext cx="541338"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①</a:t>
            </a:r>
          </a:p>
        </p:txBody>
      </p:sp>
      <p:sp>
        <p:nvSpPr>
          <p:cNvPr id="30728" name="Rectangle 7">
            <a:extLst>
              <a:ext uri="{FF2B5EF4-FFF2-40B4-BE49-F238E27FC236}">
                <a16:creationId xmlns:a16="http://schemas.microsoft.com/office/drawing/2014/main" id="{9E5C6F5F-3B80-4348-AE7C-8A4387F2A11B}"/>
              </a:ext>
            </a:extLst>
          </p:cNvPr>
          <p:cNvSpPr>
            <a:spLocks noChangeArrowheads="1"/>
          </p:cNvSpPr>
          <p:nvPr/>
        </p:nvSpPr>
        <p:spPr bwMode="auto">
          <a:xfrm>
            <a:off x="4042920" y="5589066"/>
            <a:ext cx="541338"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③</a:t>
            </a:r>
          </a:p>
        </p:txBody>
      </p:sp>
      <p:sp>
        <p:nvSpPr>
          <p:cNvPr id="30729" name="Rectangle 8">
            <a:extLst>
              <a:ext uri="{FF2B5EF4-FFF2-40B4-BE49-F238E27FC236}">
                <a16:creationId xmlns:a16="http://schemas.microsoft.com/office/drawing/2014/main" id="{B54E1D89-4DA9-4363-ADC1-8CC6C7EEC271}"/>
              </a:ext>
            </a:extLst>
          </p:cNvPr>
          <p:cNvSpPr>
            <a:spLocks noChangeArrowheads="1"/>
          </p:cNvSpPr>
          <p:nvPr/>
        </p:nvSpPr>
        <p:spPr bwMode="auto">
          <a:xfrm>
            <a:off x="2890395" y="6165329"/>
            <a:ext cx="541338"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④</a:t>
            </a:r>
          </a:p>
        </p:txBody>
      </p:sp>
      <p:sp>
        <p:nvSpPr>
          <p:cNvPr id="30730" name="Rectangle 9">
            <a:extLst>
              <a:ext uri="{FF2B5EF4-FFF2-40B4-BE49-F238E27FC236}">
                <a16:creationId xmlns:a16="http://schemas.microsoft.com/office/drawing/2014/main" id="{42DD26B7-44DA-43C3-B283-68020BB01918}"/>
              </a:ext>
            </a:extLst>
          </p:cNvPr>
          <p:cNvSpPr>
            <a:spLocks noChangeArrowheads="1"/>
          </p:cNvSpPr>
          <p:nvPr/>
        </p:nvSpPr>
        <p:spPr bwMode="auto">
          <a:xfrm>
            <a:off x="1523558" y="5589066"/>
            <a:ext cx="541337"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⑤</a:t>
            </a:r>
          </a:p>
        </p:txBody>
      </p:sp>
      <p:sp>
        <p:nvSpPr>
          <p:cNvPr id="30731" name="Rectangle 10">
            <a:extLst>
              <a:ext uri="{FF2B5EF4-FFF2-40B4-BE49-F238E27FC236}">
                <a16:creationId xmlns:a16="http://schemas.microsoft.com/office/drawing/2014/main" id="{E1C33379-11B4-4AC5-ADEB-1032CF05A7B7}"/>
              </a:ext>
            </a:extLst>
          </p:cNvPr>
          <p:cNvSpPr>
            <a:spLocks noChangeArrowheads="1"/>
          </p:cNvSpPr>
          <p:nvPr/>
        </p:nvSpPr>
        <p:spPr bwMode="auto">
          <a:xfrm>
            <a:off x="1594995" y="4509566"/>
            <a:ext cx="541338"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⑥</a:t>
            </a:r>
          </a:p>
        </p:txBody>
      </p:sp>
      <p:sp>
        <p:nvSpPr>
          <p:cNvPr id="30732" name="Text Box 12">
            <a:extLst>
              <a:ext uri="{FF2B5EF4-FFF2-40B4-BE49-F238E27FC236}">
                <a16:creationId xmlns:a16="http://schemas.microsoft.com/office/drawing/2014/main" id="{B7FA0AE3-3A00-40FF-8A68-8821DB1CA761}"/>
              </a:ext>
            </a:extLst>
          </p:cNvPr>
          <p:cNvSpPr txBox="1">
            <a:spLocks noChangeArrowheads="1"/>
          </p:cNvSpPr>
          <p:nvPr/>
        </p:nvSpPr>
        <p:spPr bwMode="auto">
          <a:xfrm>
            <a:off x="5355128" y="3678005"/>
            <a:ext cx="2881312" cy="246538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若数到</a:t>
            </a:r>
            <a:r>
              <a:rPr lang="en-US" altLang="zh-CN" sz="2400" dirty="0">
                <a:latin typeface="Times New Roman" panose="02020603050405020304" pitchFamily="18" charset="0"/>
              </a:rPr>
              <a:t>4</a:t>
            </a:r>
            <a:r>
              <a:rPr lang="zh-CN" altLang="en-US" sz="2400" dirty="0">
                <a:latin typeface="Times New Roman" panose="02020603050405020304" pitchFamily="18" charset="0"/>
              </a:rPr>
              <a:t>的猴子出圈，则出圈的猴子编号依次是：</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latin typeface="Times New Roman" panose="02020603050405020304" pitchFamily="18" charset="0"/>
              </a:rPr>
              <a:t>6</a:t>
            </a:r>
          </a:p>
          <a:p>
            <a:pPr eaLnBrk="1" hangingPunct="1">
              <a:spcBef>
                <a:spcPct val="50000"/>
              </a:spcBef>
              <a:buFontTx/>
              <a:buNone/>
            </a:pPr>
            <a:r>
              <a:rPr lang="zh-CN" altLang="en-US" sz="2400" dirty="0">
                <a:latin typeface="Times New Roman" panose="02020603050405020304" pitchFamily="18" charset="0"/>
              </a:rPr>
              <a:t>编号为</a:t>
            </a:r>
            <a:r>
              <a:rPr lang="en-US" altLang="zh-CN" sz="2400" dirty="0">
                <a:latin typeface="Times New Roman" panose="02020603050405020304" pitchFamily="18" charset="0"/>
              </a:rPr>
              <a:t>5</a:t>
            </a:r>
            <a:r>
              <a:rPr lang="zh-CN" altLang="en-US" sz="2400" dirty="0">
                <a:latin typeface="Times New Roman" panose="02020603050405020304" pitchFamily="18" charset="0"/>
              </a:rPr>
              <a:t>的猴子即为大王。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723625C3-03D7-4FFC-99D4-098A9580F76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DA8D2C9-577C-4FC8-BE88-12F9D3BA3484}" type="slidenum">
              <a:rPr lang="en-US" altLang="zh-CN" sz="1400">
                <a:latin typeface="Times New Roman" panose="02020603050405020304" pitchFamily="18" charset="0"/>
              </a:rPr>
              <a:pPr algn="r" eaLnBrk="1" hangingPunct="1">
                <a:spcBef>
                  <a:spcPct val="50000"/>
                </a:spcBef>
                <a:buFontTx/>
                <a:buNone/>
              </a:pPr>
              <a:t>45</a:t>
            </a:fld>
            <a:endParaRPr lang="en-US" altLang="zh-CN" sz="1400">
              <a:latin typeface="Times New Roman" panose="02020603050405020304" pitchFamily="18" charset="0"/>
            </a:endParaRPr>
          </a:p>
        </p:txBody>
      </p:sp>
      <p:sp>
        <p:nvSpPr>
          <p:cNvPr id="31747" name="Rectangle 2">
            <a:extLst>
              <a:ext uri="{FF2B5EF4-FFF2-40B4-BE49-F238E27FC236}">
                <a16:creationId xmlns:a16="http://schemas.microsoft.com/office/drawing/2014/main" id="{5962409F-4904-401B-9A21-B504408CC61A}"/>
              </a:ext>
            </a:extLst>
          </p:cNvPr>
          <p:cNvSpPr>
            <a:spLocks noGrp="1" noChangeArrowheads="1"/>
          </p:cNvSpPr>
          <p:nvPr>
            <p:ph type="title" idx="4294967295"/>
          </p:nvPr>
        </p:nvSpPr>
        <p:spPr/>
        <p:txBody>
          <a:bodyPr/>
          <a:lstStyle/>
          <a:p>
            <a:pPr eaLnBrk="1" hangingPunct="1"/>
            <a:r>
              <a:rPr lang="zh-CN" altLang="en-US" b="1" dirty="0"/>
              <a:t>环形</a:t>
            </a:r>
            <a:r>
              <a:rPr lang="en-US" altLang="zh-CN" b="1" dirty="0"/>
              <a:t>-</a:t>
            </a:r>
            <a:r>
              <a:rPr lang="zh-CN" altLang="en-US" b="1" dirty="0"/>
              <a:t>头尾相接</a:t>
            </a:r>
          </a:p>
        </p:txBody>
      </p:sp>
      <p:sp>
        <p:nvSpPr>
          <p:cNvPr id="31748" name="Rectangle 3">
            <a:extLst>
              <a:ext uri="{FF2B5EF4-FFF2-40B4-BE49-F238E27FC236}">
                <a16:creationId xmlns:a16="http://schemas.microsoft.com/office/drawing/2014/main" id="{2A4370FC-0802-4EE7-9DA2-6A6939B92AC2}"/>
              </a:ext>
            </a:extLst>
          </p:cNvPr>
          <p:cNvSpPr>
            <a:spLocks noGrp="1" noChangeArrowheads="1"/>
          </p:cNvSpPr>
          <p:nvPr>
            <p:ph type="body" idx="4294967295"/>
          </p:nvPr>
        </p:nvSpPr>
        <p:spPr>
          <a:xfrm>
            <a:off x="518724" y="3702845"/>
            <a:ext cx="6171954" cy="1893887"/>
          </a:xfrm>
        </p:spPr>
        <p:txBody>
          <a:bodyPr/>
          <a:lstStyle/>
          <a:p>
            <a:pPr marL="457200" indent="-457200" eaLnBrk="1" hangingPunct="1">
              <a:spcBef>
                <a:spcPct val="50000"/>
              </a:spcBef>
              <a:buFontTx/>
              <a:buAutoNum type="arabicPeriod"/>
            </a:pPr>
            <a:r>
              <a:rPr lang="zh-CN" altLang="en-US" sz="2400" b="1" dirty="0"/>
              <a:t>初始的空链表：</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endParaRPr lang="en-US" altLang="zh-CN" sz="2400" b="1" dirty="0"/>
          </a:p>
          <a:p>
            <a:pPr marL="457200" indent="-457200" eaLnBrk="1" hangingPunct="1">
              <a:spcBef>
                <a:spcPct val="50000"/>
              </a:spcBef>
              <a:buFontTx/>
              <a:buAutoNum type="arabicPeriod"/>
            </a:pPr>
            <a:r>
              <a:rPr lang="zh-CN" altLang="en-US" sz="2400" b="1" dirty="0"/>
              <a:t>不断插入新节点时始终保持头尾相接。</a:t>
            </a:r>
            <a:endParaRPr lang="en-US" altLang="zh-CN" sz="2400" b="1" dirty="0"/>
          </a:p>
          <a:p>
            <a:pPr marL="0" indent="0" eaLnBrk="1" hangingPunct="1">
              <a:spcBef>
                <a:spcPct val="50000"/>
              </a:spcBef>
              <a:buNone/>
            </a:pP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endParaRPr lang="zh-CN" altLang="en-US" sz="2400" b="1" dirty="0"/>
          </a:p>
        </p:txBody>
      </p:sp>
      <p:grpSp>
        <p:nvGrpSpPr>
          <p:cNvPr id="89122" name="Group 40">
            <a:extLst>
              <a:ext uri="{FF2B5EF4-FFF2-40B4-BE49-F238E27FC236}">
                <a16:creationId xmlns:a16="http://schemas.microsoft.com/office/drawing/2014/main" id="{F6BADDF6-9209-4F9D-8DEF-4E9C5CAF1B28}"/>
              </a:ext>
            </a:extLst>
          </p:cNvPr>
          <p:cNvGrpSpPr>
            <a:grpSpLocks/>
          </p:cNvGrpSpPr>
          <p:nvPr/>
        </p:nvGrpSpPr>
        <p:grpSpPr bwMode="auto">
          <a:xfrm>
            <a:off x="6885940" y="3429000"/>
            <a:ext cx="1219200" cy="2133600"/>
            <a:chOff x="0" y="0"/>
            <a:chExt cx="768" cy="1344"/>
          </a:xfrm>
        </p:grpSpPr>
        <p:sp>
          <p:nvSpPr>
            <p:cNvPr id="31772" name="Text Box 41">
              <a:extLst>
                <a:ext uri="{FF2B5EF4-FFF2-40B4-BE49-F238E27FC236}">
                  <a16:creationId xmlns:a16="http://schemas.microsoft.com/office/drawing/2014/main" id="{BCF43F9B-E2DE-4291-B2A1-18DAE8A27D3F}"/>
                </a:ext>
              </a:extLst>
            </p:cNvPr>
            <p:cNvSpPr txBox="1">
              <a:spLocks noChangeArrowheads="1"/>
            </p:cNvSpPr>
            <p:nvPr/>
          </p:nvSpPr>
          <p:spPr bwMode="auto">
            <a:xfrm>
              <a:off x="133" y="725"/>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31773" name="Line 42">
              <a:extLst>
                <a:ext uri="{FF2B5EF4-FFF2-40B4-BE49-F238E27FC236}">
                  <a16:creationId xmlns:a16="http://schemas.microsoft.com/office/drawing/2014/main" id="{3A48335F-5877-4401-989F-2FF2BAAB4A0F}"/>
                </a:ext>
              </a:extLst>
            </p:cNvPr>
            <p:cNvSpPr>
              <a:spLocks noChangeShapeType="1"/>
            </p:cNvSpPr>
            <p:nvPr/>
          </p:nvSpPr>
          <p:spPr bwMode="auto">
            <a:xfrm rot="5400000">
              <a:off x="373" y="110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43">
              <a:extLst>
                <a:ext uri="{FF2B5EF4-FFF2-40B4-BE49-F238E27FC236}">
                  <a16:creationId xmlns:a16="http://schemas.microsoft.com/office/drawing/2014/main" id="{C1E78694-0632-4E39-B0EE-5C175A3467F2}"/>
                </a:ext>
              </a:extLst>
            </p:cNvPr>
            <p:cNvSpPr>
              <a:spLocks noChangeShapeType="1"/>
            </p:cNvSpPr>
            <p:nvPr/>
          </p:nvSpPr>
          <p:spPr bwMode="auto">
            <a:xfrm rot="10800000">
              <a:off x="251" y="1322"/>
              <a:ext cx="363"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Text Box 44">
              <a:extLst>
                <a:ext uri="{FF2B5EF4-FFF2-40B4-BE49-F238E27FC236}">
                  <a16:creationId xmlns:a16="http://schemas.microsoft.com/office/drawing/2014/main" id="{A04DBBC6-7932-46BB-9F00-9E1EEDE354B7}"/>
                </a:ext>
              </a:extLst>
            </p:cNvPr>
            <p:cNvSpPr txBox="1">
              <a:spLocks noChangeArrowheads="1"/>
            </p:cNvSpPr>
            <p:nvPr/>
          </p:nvSpPr>
          <p:spPr bwMode="auto">
            <a:xfrm>
              <a:off x="133"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76" name="Text Box 45">
              <a:extLst>
                <a:ext uri="{FF2B5EF4-FFF2-40B4-BE49-F238E27FC236}">
                  <a16:creationId xmlns:a16="http://schemas.microsoft.com/office/drawing/2014/main" id="{D1CBF3CF-E59C-4B50-B0D7-5D21694D2251}"/>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a:t>
              </a:r>
            </a:p>
          </p:txBody>
        </p:sp>
        <p:sp>
          <p:nvSpPr>
            <p:cNvPr id="31777" name="Line 46">
              <a:extLst>
                <a:ext uri="{FF2B5EF4-FFF2-40B4-BE49-F238E27FC236}">
                  <a16:creationId xmlns:a16="http://schemas.microsoft.com/office/drawing/2014/main" id="{0A6F632C-30CE-40AD-81F7-03E27B0F224F}"/>
                </a:ext>
              </a:extLst>
            </p:cNvPr>
            <p:cNvSpPr>
              <a:spLocks noChangeShapeType="1"/>
            </p:cNvSpPr>
            <p:nvPr/>
          </p:nvSpPr>
          <p:spPr bwMode="auto">
            <a:xfrm rot="5400000">
              <a:off x="160" y="59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Oval 47">
              <a:extLst>
                <a:ext uri="{FF2B5EF4-FFF2-40B4-BE49-F238E27FC236}">
                  <a16:creationId xmlns:a16="http://schemas.microsoft.com/office/drawing/2014/main" id="{E9759127-2FCB-4D04-B61C-96B9C66AA3F4}"/>
                </a:ext>
              </a:extLst>
            </p:cNvPr>
            <p:cNvSpPr>
              <a:spLocks noChangeArrowheads="1"/>
            </p:cNvSpPr>
            <p:nvPr/>
          </p:nvSpPr>
          <p:spPr bwMode="auto">
            <a:xfrm rot="5400000">
              <a:off x="269" y="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79" name="Line 48">
              <a:extLst>
                <a:ext uri="{FF2B5EF4-FFF2-40B4-BE49-F238E27FC236}">
                  <a16:creationId xmlns:a16="http://schemas.microsoft.com/office/drawing/2014/main" id="{D3B8E90C-F6E7-49C7-84FD-8478E2038DDF}"/>
                </a:ext>
              </a:extLst>
            </p:cNvPr>
            <p:cNvSpPr>
              <a:spLocks noChangeShapeType="1"/>
            </p:cNvSpPr>
            <p:nvPr/>
          </p:nvSpPr>
          <p:spPr bwMode="auto">
            <a:xfrm>
              <a:off x="441" y="709"/>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0" name="Oval 49">
              <a:extLst>
                <a:ext uri="{FF2B5EF4-FFF2-40B4-BE49-F238E27FC236}">
                  <a16:creationId xmlns:a16="http://schemas.microsoft.com/office/drawing/2014/main" id="{5936EFAE-2863-409C-89B1-06254D35FA4C}"/>
                </a:ext>
              </a:extLst>
            </p:cNvPr>
            <p:cNvSpPr>
              <a:spLocks noChangeArrowheads="1"/>
            </p:cNvSpPr>
            <p:nvPr/>
          </p:nvSpPr>
          <p:spPr bwMode="auto">
            <a:xfrm rot="5400000">
              <a:off x="586" y="843"/>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81" name="Line 50">
              <a:extLst>
                <a:ext uri="{FF2B5EF4-FFF2-40B4-BE49-F238E27FC236}">
                  <a16:creationId xmlns:a16="http://schemas.microsoft.com/office/drawing/2014/main" id="{14468C32-53B7-4DED-8734-807AE13C408E}"/>
                </a:ext>
              </a:extLst>
            </p:cNvPr>
            <p:cNvSpPr>
              <a:spLocks noChangeShapeType="1"/>
            </p:cNvSpPr>
            <p:nvPr/>
          </p:nvSpPr>
          <p:spPr bwMode="auto">
            <a:xfrm rot="5400000">
              <a:off x="99" y="1170"/>
              <a:ext cx="34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 name="组合 1">
            <a:extLst>
              <a:ext uri="{FF2B5EF4-FFF2-40B4-BE49-F238E27FC236}">
                <a16:creationId xmlns:a16="http://schemas.microsoft.com/office/drawing/2014/main" id="{2CB7B30B-155F-47E1-B3F8-6C222570DB1F}"/>
              </a:ext>
            </a:extLst>
          </p:cNvPr>
          <p:cNvGrpSpPr/>
          <p:nvPr/>
        </p:nvGrpSpPr>
        <p:grpSpPr>
          <a:xfrm>
            <a:off x="1115616" y="1268760"/>
            <a:ext cx="5616575" cy="1946275"/>
            <a:chOff x="2124075" y="1989138"/>
            <a:chExt cx="5616575" cy="1946275"/>
          </a:xfrm>
        </p:grpSpPr>
        <p:grpSp>
          <p:nvGrpSpPr>
            <p:cNvPr id="31749" name="Group 5">
              <a:extLst>
                <a:ext uri="{FF2B5EF4-FFF2-40B4-BE49-F238E27FC236}">
                  <a16:creationId xmlns:a16="http://schemas.microsoft.com/office/drawing/2014/main" id="{F506C2D4-44E4-470A-A3B9-530B36FADBDE}"/>
                </a:ext>
              </a:extLst>
            </p:cNvPr>
            <p:cNvGrpSpPr>
              <a:grpSpLocks/>
            </p:cNvGrpSpPr>
            <p:nvPr/>
          </p:nvGrpSpPr>
          <p:grpSpPr bwMode="auto">
            <a:xfrm>
              <a:off x="3449638" y="3144838"/>
              <a:ext cx="990600" cy="466725"/>
              <a:chOff x="0" y="0"/>
              <a:chExt cx="624" cy="294"/>
            </a:xfrm>
          </p:grpSpPr>
          <p:sp>
            <p:nvSpPr>
              <p:cNvPr id="31790" name="Text Box 6">
                <a:extLst>
                  <a:ext uri="{FF2B5EF4-FFF2-40B4-BE49-F238E27FC236}">
                    <a16:creationId xmlns:a16="http://schemas.microsoft.com/office/drawing/2014/main" id="{A5084F08-808A-4E68-BC72-5F88F0CAF30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31791" name="Line 7">
                <a:extLst>
                  <a:ext uri="{FF2B5EF4-FFF2-40B4-BE49-F238E27FC236}">
                    <a16:creationId xmlns:a16="http://schemas.microsoft.com/office/drawing/2014/main" id="{0670090F-C845-49F9-9236-318C3300FF3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0" name="Group 8">
              <a:extLst>
                <a:ext uri="{FF2B5EF4-FFF2-40B4-BE49-F238E27FC236}">
                  <a16:creationId xmlns:a16="http://schemas.microsoft.com/office/drawing/2014/main" id="{33F95767-0A99-4A6D-A2A8-E2CDA5CF95EA}"/>
                </a:ext>
              </a:extLst>
            </p:cNvPr>
            <p:cNvGrpSpPr>
              <a:grpSpLocks/>
            </p:cNvGrpSpPr>
            <p:nvPr/>
          </p:nvGrpSpPr>
          <p:grpSpPr bwMode="auto">
            <a:xfrm>
              <a:off x="5032375" y="3144838"/>
              <a:ext cx="990600" cy="466725"/>
              <a:chOff x="0" y="0"/>
              <a:chExt cx="624" cy="294"/>
            </a:xfrm>
          </p:grpSpPr>
          <p:sp>
            <p:nvSpPr>
              <p:cNvPr id="31788" name="Text Box 9">
                <a:extLst>
                  <a:ext uri="{FF2B5EF4-FFF2-40B4-BE49-F238E27FC236}">
                    <a16:creationId xmlns:a16="http://schemas.microsoft.com/office/drawing/2014/main" id="{D1AEBAC4-FEA6-489D-BA0C-503C6006209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1 </a:t>
                </a:r>
              </a:p>
            </p:txBody>
          </p:sp>
          <p:sp>
            <p:nvSpPr>
              <p:cNvPr id="31789" name="Line 10">
                <a:extLst>
                  <a:ext uri="{FF2B5EF4-FFF2-40B4-BE49-F238E27FC236}">
                    <a16:creationId xmlns:a16="http://schemas.microsoft.com/office/drawing/2014/main" id="{B48C5D71-5633-4270-8AD0-97A9BCA741B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1" name="Group 11">
              <a:extLst>
                <a:ext uri="{FF2B5EF4-FFF2-40B4-BE49-F238E27FC236}">
                  <a16:creationId xmlns:a16="http://schemas.microsoft.com/office/drawing/2014/main" id="{9B664557-FBAA-4F35-9EF7-F374EF693858}"/>
                </a:ext>
              </a:extLst>
            </p:cNvPr>
            <p:cNvGrpSpPr>
              <a:grpSpLocks/>
            </p:cNvGrpSpPr>
            <p:nvPr/>
          </p:nvGrpSpPr>
          <p:grpSpPr bwMode="auto">
            <a:xfrm>
              <a:off x="4211638" y="3340100"/>
              <a:ext cx="838200" cy="76200"/>
              <a:chOff x="0" y="0"/>
              <a:chExt cx="528" cy="48"/>
            </a:xfrm>
          </p:grpSpPr>
          <p:sp>
            <p:nvSpPr>
              <p:cNvPr id="31786" name="Line 12">
                <a:extLst>
                  <a:ext uri="{FF2B5EF4-FFF2-40B4-BE49-F238E27FC236}">
                    <a16:creationId xmlns:a16="http://schemas.microsoft.com/office/drawing/2014/main" id="{45CED886-34E4-4CED-AB35-77E8F0F0E3C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7" name="Oval 13">
                <a:extLst>
                  <a:ext uri="{FF2B5EF4-FFF2-40B4-BE49-F238E27FC236}">
                    <a16:creationId xmlns:a16="http://schemas.microsoft.com/office/drawing/2014/main" id="{B2C11C3E-D0CF-43A3-8A87-A97C20C25FE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1752" name="Text Box 14">
              <a:extLst>
                <a:ext uri="{FF2B5EF4-FFF2-40B4-BE49-F238E27FC236}">
                  <a16:creationId xmlns:a16="http://schemas.microsoft.com/office/drawing/2014/main" id="{EB4546D8-D6D9-4132-84D1-68B6A096D40A}"/>
                </a:ext>
              </a:extLst>
            </p:cNvPr>
            <p:cNvSpPr txBox="1">
              <a:spLocks noChangeArrowheads="1"/>
            </p:cNvSpPr>
            <p:nvPr/>
          </p:nvSpPr>
          <p:spPr bwMode="auto">
            <a:xfrm>
              <a:off x="2484438" y="2497138"/>
              <a:ext cx="533400" cy="468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53" name="Text Box 15">
              <a:extLst>
                <a:ext uri="{FF2B5EF4-FFF2-40B4-BE49-F238E27FC236}">
                  <a16:creationId xmlns:a16="http://schemas.microsoft.com/office/drawing/2014/main" id="{27DDA8A2-B63C-4BB5-84BA-6C264BE541D3}"/>
                </a:ext>
              </a:extLst>
            </p:cNvPr>
            <p:cNvSpPr txBox="1">
              <a:spLocks noChangeArrowheads="1"/>
            </p:cNvSpPr>
            <p:nvPr/>
          </p:nvSpPr>
          <p:spPr bwMode="auto">
            <a:xfrm>
              <a:off x="2124075" y="2065338"/>
              <a:ext cx="121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a:t>
              </a:r>
            </a:p>
          </p:txBody>
        </p:sp>
        <p:sp>
          <p:nvSpPr>
            <p:cNvPr id="31754" name="Oval 16">
              <a:extLst>
                <a:ext uri="{FF2B5EF4-FFF2-40B4-BE49-F238E27FC236}">
                  <a16:creationId xmlns:a16="http://schemas.microsoft.com/office/drawing/2014/main" id="{1C7E0461-C5AC-423F-BCB4-7ACB58B85DDA}"/>
                </a:ext>
              </a:extLst>
            </p:cNvPr>
            <p:cNvSpPr>
              <a:spLocks noChangeArrowheads="1"/>
            </p:cNvSpPr>
            <p:nvPr/>
          </p:nvSpPr>
          <p:spPr bwMode="auto">
            <a:xfrm>
              <a:off x="2700338" y="2749550"/>
              <a:ext cx="76200" cy="841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55" name="Line 17">
              <a:extLst>
                <a:ext uri="{FF2B5EF4-FFF2-40B4-BE49-F238E27FC236}">
                  <a16:creationId xmlns:a16="http://schemas.microsoft.com/office/drawing/2014/main" id="{1F593168-F635-4FF8-93EC-8E1EFF715493}"/>
                </a:ext>
              </a:extLst>
            </p:cNvPr>
            <p:cNvSpPr>
              <a:spLocks noChangeShapeType="1"/>
            </p:cNvSpPr>
            <p:nvPr/>
          </p:nvSpPr>
          <p:spPr bwMode="auto">
            <a:xfrm>
              <a:off x="2746375" y="2784475"/>
              <a:ext cx="0" cy="5762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1756" name="Line 18">
              <a:extLst>
                <a:ext uri="{FF2B5EF4-FFF2-40B4-BE49-F238E27FC236}">
                  <a16:creationId xmlns:a16="http://schemas.microsoft.com/office/drawing/2014/main" id="{BC62ED7A-6A1D-4D3D-9D2A-AD1478F90D25}"/>
                </a:ext>
              </a:extLst>
            </p:cNvPr>
            <p:cNvSpPr>
              <a:spLocks noChangeShapeType="1"/>
            </p:cNvSpPr>
            <p:nvPr/>
          </p:nvSpPr>
          <p:spPr bwMode="auto">
            <a:xfrm>
              <a:off x="2771775" y="3360738"/>
              <a:ext cx="647700"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1757" name="Text Box 19">
              <a:extLst>
                <a:ext uri="{FF2B5EF4-FFF2-40B4-BE49-F238E27FC236}">
                  <a16:creationId xmlns:a16="http://schemas.microsoft.com/office/drawing/2014/main" id="{BA12167F-3B04-423E-9AAF-0C45024516E4}"/>
                </a:ext>
              </a:extLst>
            </p:cNvPr>
            <p:cNvSpPr txBox="1">
              <a:spLocks noChangeArrowheads="1"/>
            </p:cNvSpPr>
            <p:nvPr/>
          </p:nvSpPr>
          <p:spPr bwMode="auto">
            <a:xfrm>
              <a:off x="6732588" y="3144838"/>
              <a:ext cx="990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1758" name="Line 20">
              <a:extLst>
                <a:ext uri="{FF2B5EF4-FFF2-40B4-BE49-F238E27FC236}">
                  <a16:creationId xmlns:a16="http://schemas.microsoft.com/office/drawing/2014/main" id="{D055BA02-7F40-4CCE-B7ED-CC77C67C9833}"/>
                </a:ext>
              </a:extLst>
            </p:cNvPr>
            <p:cNvSpPr>
              <a:spLocks noChangeShapeType="1"/>
            </p:cNvSpPr>
            <p:nvPr/>
          </p:nvSpPr>
          <p:spPr bwMode="auto">
            <a:xfrm>
              <a:off x="7221538" y="31448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22">
              <a:extLst>
                <a:ext uri="{FF2B5EF4-FFF2-40B4-BE49-F238E27FC236}">
                  <a16:creationId xmlns:a16="http://schemas.microsoft.com/office/drawing/2014/main" id="{1017DA6E-BE80-49AF-8E82-B604E169CD2D}"/>
                </a:ext>
              </a:extLst>
            </p:cNvPr>
            <p:cNvSpPr>
              <a:spLocks noChangeShapeType="1"/>
            </p:cNvSpPr>
            <p:nvPr/>
          </p:nvSpPr>
          <p:spPr bwMode="auto">
            <a:xfrm>
              <a:off x="5813425" y="3392488"/>
              <a:ext cx="342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0" name="Oval 23">
              <a:extLst>
                <a:ext uri="{FF2B5EF4-FFF2-40B4-BE49-F238E27FC236}">
                  <a16:creationId xmlns:a16="http://schemas.microsoft.com/office/drawing/2014/main" id="{A4C4FE6C-E8B2-4019-806F-E3C45092572C}"/>
                </a:ext>
              </a:extLst>
            </p:cNvPr>
            <p:cNvSpPr>
              <a:spLocks noChangeArrowheads="1"/>
            </p:cNvSpPr>
            <p:nvPr/>
          </p:nvSpPr>
          <p:spPr bwMode="auto">
            <a:xfrm>
              <a:off x="5778500" y="3360738"/>
              <a:ext cx="34925" cy="730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61" name="Line 24">
              <a:extLst>
                <a:ext uri="{FF2B5EF4-FFF2-40B4-BE49-F238E27FC236}">
                  <a16:creationId xmlns:a16="http://schemas.microsoft.com/office/drawing/2014/main" id="{D8D32F4F-E8B2-4A1C-BFD1-D5E35D3EB53B}"/>
                </a:ext>
              </a:extLst>
            </p:cNvPr>
            <p:cNvSpPr>
              <a:spLocks noChangeShapeType="1"/>
            </p:cNvSpPr>
            <p:nvPr/>
          </p:nvSpPr>
          <p:spPr bwMode="auto">
            <a:xfrm rot="5400000">
              <a:off x="7185819" y="3625056"/>
              <a:ext cx="568325" cy="42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6">
              <a:extLst>
                <a:ext uri="{FF2B5EF4-FFF2-40B4-BE49-F238E27FC236}">
                  <a16:creationId xmlns:a16="http://schemas.microsoft.com/office/drawing/2014/main" id="{B91D779A-E119-4FC3-8730-280E03FA73DE}"/>
                </a:ext>
              </a:extLst>
            </p:cNvPr>
            <p:cNvSpPr>
              <a:spLocks noChangeShapeType="1"/>
            </p:cNvSpPr>
            <p:nvPr/>
          </p:nvSpPr>
          <p:spPr bwMode="auto">
            <a:xfrm rot="10800000">
              <a:off x="3635375" y="3933825"/>
              <a:ext cx="38671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27">
              <a:extLst>
                <a:ext uri="{FF2B5EF4-FFF2-40B4-BE49-F238E27FC236}">
                  <a16:creationId xmlns:a16="http://schemas.microsoft.com/office/drawing/2014/main" id="{8364A713-C927-48E5-8669-6D56B6D00BE2}"/>
                </a:ext>
              </a:extLst>
            </p:cNvPr>
            <p:cNvSpPr>
              <a:spLocks noChangeShapeType="1"/>
            </p:cNvSpPr>
            <p:nvPr/>
          </p:nvSpPr>
          <p:spPr bwMode="auto">
            <a:xfrm rot="5400000">
              <a:off x="3475037" y="3773488"/>
              <a:ext cx="32067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Text Box 32">
              <a:extLst>
                <a:ext uri="{FF2B5EF4-FFF2-40B4-BE49-F238E27FC236}">
                  <a16:creationId xmlns:a16="http://schemas.microsoft.com/office/drawing/2014/main" id="{7774FE4A-A45E-4C4B-9B3C-7E7101F75B1D}"/>
                </a:ext>
              </a:extLst>
            </p:cNvPr>
            <p:cNvSpPr txBox="1">
              <a:spLocks noChangeArrowheads="1"/>
            </p:cNvSpPr>
            <p:nvPr/>
          </p:nvSpPr>
          <p:spPr bwMode="auto">
            <a:xfrm>
              <a:off x="6229350" y="3073400"/>
              <a:ext cx="574675"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a:t>
              </a:r>
            </a:p>
          </p:txBody>
        </p:sp>
        <p:sp>
          <p:nvSpPr>
            <p:cNvPr id="31765" name="Oval 33">
              <a:extLst>
                <a:ext uri="{FF2B5EF4-FFF2-40B4-BE49-F238E27FC236}">
                  <a16:creationId xmlns:a16="http://schemas.microsoft.com/office/drawing/2014/main" id="{627C9BCC-B604-4502-8CED-3FB2F212B240}"/>
                </a:ext>
              </a:extLst>
            </p:cNvPr>
            <p:cNvSpPr>
              <a:spLocks noChangeArrowheads="1"/>
            </p:cNvSpPr>
            <p:nvPr/>
          </p:nvSpPr>
          <p:spPr bwMode="auto">
            <a:xfrm>
              <a:off x="7451725" y="3362325"/>
              <a:ext cx="73025" cy="71438"/>
            </a:xfrm>
            <a:prstGeom prst="ellipse">
              <a:avLst/>
            </a:prstGeom>
            <a:solidFill>
              <a:schemeClr val="accent1"/>
            </a:solidFill>
            <a:ln w="9525">
              <a:solidFill>
                <a:schemeClr val="accent1"/>
              </a:solidFill>
              <a:round/>
              <a:headEnd/>
              <a:tailEnd/>
            </a:ln>
            <a:effectLst>
              <a:prstShdw prst="shdw17" dist="17961" dir="13500000">
                <a:srgbClr val="007A5C"/>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nvGrpSpPr>
            <p:cNvPr id="89117" name="Group 35">
              <a:extLst>
                <a:ext uri="{FF2B5EF4-FFF2-40B4-BE49-F238E27FC236}">
                  <a16:creationId xmlns:a16="http://schemas.microsoft.com/office/drawing/2014/main" id="{3C490C4A-091B-49D1-A304-C2D7FF5D3E0B}"/>
                </a:ext>
              </a:extLst>
            </p:cNvPr>
            <p:cNvGrpSpPr>
              <a:grpSpLocks/>
            </p:cNvGrpSpPr>
            <p:nvPr/>
          </p:nvGrpSpPr>
          <p:grpSpPr bwMode="auto">
            <a:xfrm>
              <a:off x="6521450" y="1989138"/>
              <a:ext cx="1219200" cy="1155700"/>
              <a:chOff x="0" y="0"/>
              <a:chExt cx="768" cy="728"/>
            </a:xfrm>
          </p:grpSpPr>
          <p:sp>
            <p:nvSpPr>
              <p:cNvPr id="31782" name="Text Box 36">
                <a:extLst>
                  <a:ext uri="{FF2B5EF4-FFF2-40B4-BE49-F238E27FC236}">
                    <a16:creationId xmlns:a16="http://schemas.microsoft.com/office/drawing/2014/main" id="{FE7DDA83-0233-4C83-A3D1-FA5698F9EA2C}"/>
                  </a:ext>
                </a:extLst>
              </p:cNvPr>
              <p:cNvSpPr txBox="1">
                <a:spLocks noChangeArrowheads="1"/>
              </p:cNvSpPr>
              <p:nvPr/>
            </p:nvSpPr>
            <p:spPr bwMode="auto">
              <a:xfrm>
                <a:off x="133"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83" name="Text Box 37">
                <a:extLst>
                  <a:ext uri="{FF2B5EF4-FFF2-40B4-BE49-F238E27FC236}">
                    <a16:creationId xmlns:a16="http://schemas.microsoft.com/office/drawing/2014/main" id="{ECB70D1D-AAD2-4B0F-BDD4-A822E22C9E27}"/>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lastPtr</a:t>
                </a:r>
              </a:p>
            </p:txBody>
          </p:sp>
          <p:sp>
            <p:nvSpPr>
              <p:cNvPr id="31784" name="Line 38">
                <a:extLst>
                  <a:ext uri="{FF2B5EF4-FFF2-40B4-BE49-F238E27FC236}">
                    <a16:creationId xmlns:a16="http://schemas.microsoft.com/office/drawing/2014/main" id="{AE3298CE-94C9-4ACD-AEFE-C50F068C4B1B}"/>
                  </a:ext>
                </a:extLst>
              </p:cNvPr>
              <p:cNvSpPr>
                <a:spLocks noChangeShapeType="1"/>
              </p:cNvSpPr>
              <p:nvPr/>
            </p:nvSpPr>
            <p:spPr bwMode="auto">
              <a:xfrm rot="5400000">
                <a:off x="160" y="59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5" name="Oval 39">
                <a:extLst>
                  <a:ext uri="{FF2B5EF4-FFF2-40B4-BE49-F238E27FC236}">
                    <a16:creationId xmlns:a16="http://schemas.microsoft.com/office/drawing/2014/main" id="{4BD21BE2-24F1-46B2-88A7-7FDAF2430D37}"/>
                  </a:ext>
                </a:extLst>
              </p:cNvPr>
              <p:cNvSpPr>
                <a:spLocks noChangeArrowheads="1"/>
              </p:cNvSpPr>
              <p:nvPr/>
            </p:nvSpPr>
            <p:spPr bwMode="auto">
              <a:xfrm rot="5400000">
                <a:off x="269" y="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1771" name="Line 54">
              <a:extLst>
                <a:ext uri="{FF2B5EF4-FFF2-40B4-BE49-F238E27FC236}">
                  <a16:creationId xmlns:a16="http://schemas.microsoft.com/office/drawing/2014/main" id="{E2E6E809-A346-4F2D-AD73-C84484CAA374}"/>
                </a:ext>
              </a:extLst>
            </p:cNvPr>
            <p:cNvSpPr>
              <a:spLocks noChangeShapeType="1"/>
            </p:cNvSpPr>
            <p:nvPr/>
          </p:nvSpPr>
          <p:spPr bwMode="auto">
            <a:xfrm>
              <a:off x="6562725" y="3400425"/>
              <a:ext cx="198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9122"/>
                                        </p:tgtEl>
                                        <p:attrNameLst>
                                          <p:attrName>style.visibility</p:attrName>
                                        </p:attrNameLst>
                                      </p:cBhvr>
                                      <p:to>
                                        <p:strVal val="visible"/>
                                      </p:to>
                                    </p:set>
                                    <p:animEffect transition="in" filter="dissolve">
                                      <p:cBhvr>
                                        <p:cTn id="7" dur="500"/>
                                        <p:tgtEl>
                                          <p:spTgt spid="89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91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723625C3-03D7-4FFC-99D4-098A9580F76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DA8D2C9-577C-4FC8-BE88-12F9D3BA3484}" type="slidenum">
              <a:rPr lang="en-US" altLang="zh-CN" sz="1400">
                <a:latin typeface="Times New Roman" panose="02020603050405020304" pitchFamily="18" charset="0"/>
              </a:rPr>
              <a:pPr algn="r" eaLnBrk="1" hangingPunct="1">
                <a:spcBef>
                  <a:spcPct val="50000"/>
                </a:spcBef>
                <a:buFontTx/>
                <a:buNone/>
              </a:pPr>
              <a:t>46</a:t>
            </a:fld>
            <a:endParaRPr lang="en-US" altLang="zh-CN" sz="1400">
              <a:latin typeface="Times New Roman" panose="02020603050405020304" pitchFamily="18" charset="0"/>
            </a:endParaRPr>
          </a:p>
        </p:txBody>
      </p:sp>
      <p:sp>
        <p:nvSpPr>
          <p:cNvPr id="31747" name="Rectangle 2">
            <a:extLst>
              <a:ext uri="{FF2B5EF4-FFF2-40B4-BE49-F238E27FC236}">
                <a16:creationId xmlns:a16="http://schemas.microsoft.com/office/drawing/2014/main" id="{5962409F-4904-401B-9A21-B504408CC61A}"/>
              </a:ext>
            </a:extLst>
          </p:cNvPr>
          <p:cNvSpPr>
            <a:spLocks noGrp="1" noChangeArrowheads="1"/>
          </p:cNvSpPr>
          <p:nvPr>
            <p:ph type="title" idx="4294967295"/>
          </p:nvPr>
        </p:nvSpPr>
        <p:spPr/>
        <p:txBody>
          <a:bodyPr/>
          <a:lstStyle/>
          <a:p>
            <a:pPr eaLnBrk="1" hangingPunct="1"/>
            <a:r>
              <a:rPr lang="zh-CN" altLang="en-US" b="1" dirty="0"/>
              <a:t>环形链表的尾插节点</a:t>
            </a:r>
          </a:p>
        </p:txBody>
      </p:sp>
      <p:sp>
        <p:nvSpPr>
          <p:cNvPr id="48" name="内容占位符 2">
            <a:extLst>
              <a:ext uri="{FF2B5EF4-FFF2-40B4-BE49-F238E27FC236}">
                <a16:creationId xmlns:a16="http://schemas.microsoft.com/office/drawing/2014/main" id="{E3B36769-FEF7-4D33-B949-923632AF513B}"/>
              </a:ext>
            </a:extLst>
          </p:cNvPr>
          <p:cNvSpPr txBox="1">
            <a:spLocks/>
          </p:cNvSpPr>
          <p:nvPr/>
        </p:nvSpPr>
        <p:spPr>
          <a:xfrm>
            <a:off x="539552" y="1196752"/>
            <a:ext cx="8352928"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a:t>
            </a:r>
            <a:r>
              <a:rPr lang="zh-CN" altLang="en-US" sz="2000" dirty="0"/>
              <a:t>环形</a:t>
            </a:r>
            <a:r>
              <a:rPr lang="zh-CN" altLang="en-US" sz="2000" b="0" dirty="0"/>
              <a:t>链表尾部，利用尾指针*</a:t>
            </a:r>
            <a:r>
              <a:rPr lang="en-US" altLang="zh-CN" sz="2000" b="0" dirty="0"/>
              <a:t>/</a:t>
            </a:r>
          </a:p>
          <a:p>
            <a:pPr marL="0" indent="0">
              <a:buFontTx/>
              <a:buNone/>
            </a:pPr>
            <a:r>
              <a:rPr lang="en-US" altLang="zh-CN" sz="2000" b="0" dirty="0"/>
              <a:t>void insertCirEnd2 (</a:t>
            </a:r>
            <a:r>
              <a:rPr lang="en-US" altLang="zh-CN" sz="2000" b="0" dirty="0">
                <a:solidFill>
                  <a:srgbClr val="FF0000"/>
                </a:solidFill>
              </a:rPr>
              <a:t>LISTNODEPTR * </a:t>
            </a:r>
            <a:r>
              <a:rPr lang="en-US" altLang="zh-CN" sz="2000" b="0" dirty="0" err="1"/>
              <a:t>lastPtrPtr</a:t>
            </a:r>
            <a:r>
              <a:rPr lang="en-US" altLang="zh-CN" sz="2000" b="0" dirty="0"/>
              <a:t> ,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a:t>
            </a:r>
          </a:p>
          <a:p>
            <a:pPr marL="0" indent="0">
              <a:buFontTx/>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a:t>
            </a:r>
            <a:r>
              <a:rPr lang="en-US" altLang="zh-CN" sz="2000" b="0" dirty="0">
                <a:solidFill>
                  <a:srgbClr val="FF0000"/>
                </a:solidFill>
              </a:rPr>
              <a:t>(*</a:t>
            </a:r>
            <a:r>
              <a:rPr lang="en-US" altLang="zh-CN" sz="2000" b="0" dirty="0" err="1">
                <a:solidFill>
                  <a:srgbClr val="FF0000"/>
                </a:solidFill>
              </a:rPr>
              <a:t>lastPtrPtr</a:t>
            </a:r>
            <a:r>
              <a:rPr lang="en-US" altLang="zh-CN" sz="2000" b="0" dirty="0">
                <a:solidFill>
                  <a:srgbClr val="FF0000"/>
                </a:solidFill>
              </a:rPr>
              <a:t>)-&gt;</a:t>
            </a:r>
            <a:r>
              <a:rPr lang="en-US" altLang="zh-CN" sz="2000" b="0" dirty="0" err="1">
                <a:solidFill>
                  <a:srgbClr val="FF0000"/>
                </a:solidFill>
              </a:rPr>
              <a:t>nextPtr</a:t>
            </a:r>
            <a:r>
              <a:rPr lang="en-US" altLang="zh-CN" sz="2000" b="0" dirty="0">
                <a:solidFill>
                  <a:srgbClr val="FF0000"/>
                </a:solidFill>
              </a:rPr>
              <a:t> </a:t>
            </a:r>
            <a:r>
              <a:rPr lang="en-US" altLang="zh-CN" sz="2000" b="0" dirty="0"/>
              <a:t>;</a:t>
            </a:r>
          </a:p>
          <a:p>
            <a:pPr marL="0" indent="0">
              <a:buFontTx/>
              <a:buNone/>
            </a:pPr>
            <a:r>
              <a:rPr lang="en-US" altLang="zh-CN" sz="2000" b="0" dirty="0"/>
              <a:t>		/*</a:t>
            </a:r>
            <a:r>
              <a:rPr lang="zh-CN" altLang="en-US" sz="2000" b="0" dirty="0"/>
              <a:t>直接在尾节点后链接新节点*</a:t>
            </a:r>
            <a:r>
              <a:rPr lang="en-US" altLang="zh-CN" sz="2000" b="0" dirty="0"/>
              <a:t>/</a:t>
            </a:r>
          </a:p>
          <a:p>
            <a:pPr marL="0" indent="0">
              <a:buFontTx/>
              <a:buNone/>
            </a:pPr>
            <a:r>
              <a:rPr lang="en-US" altLang="zh-CN" sz="2000" b="0" dirty="0"/>
              <a:t>		(*</a:t>
            </a:r>
            <a:r>
              <a:rPr lang="en-US" altLang="zh-CN" sz="2000" b="0" dirty="0" err="1"/>
              <a:t>lastPtrPtr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 ;</a:t>
            </a:r>
          </a:p>
          <a:p>
            <a:pPr marL="0" indent="0">
              <a:buFontTx/>
              <a:buNone/>
            </a:pPr>
            <a:r>
              <a:rPr lang="en-US" altLang="zh-CN" sz="2000" b="0" dirty="0"/>
              <a:t>		*</a:t>
            </a:r>
            <a:r>
              <a:rPr lang="en-US" altLang="zh-CN" sz="2000" b="0" dirty="0" err="1"/>
              <a:t>lastPtrPtr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Tree>
    <p:extLst>
      <p:ext uri="{BB962C8B-B14F-4D97-AF65-F5344CB8AC3E}">
        <p14:creationId xmlns:p14="http://schemas.microsoft.com/office/powerpoint/2010/main" val="51717077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5AA-AE95-4193-8BDE-39AF85381536}"/>
              </a:ext>
            </a:extLst>
          </p:cNvPr>
          <p:cNvSpPr>
            <a:spLocks noGrp="1"/>
          </p:cNvSpPr>
          <p:nvPr>
            <p:ph type="title"/>
          </p:nvPr>
        </p:nvSpPr>
        <p:spPr/>
        <p:txBody>
          <a:bodyPr/>
          <a:lstStyle/>
          <a:p>
            <a:r>
              <a:rPr lang="zh-CN" altLang="en-US" dirty="0"/>
              <a:t>约瑟夫问题的主程序</a:t>
            </a:r>
          </a:p>
        </p:txBody>
      </p:sp>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p:txBody>
          <a:bodyPr/>
          <a:lstStyle/>
          <a:p>
            <a:pPr marL="0" indent="0">
              <a:buNone/>
            </a:pPr>
            <a:r>
              <a:rPr lang="en-US" altLang="zh-CN" sz="2000" dirty="0"/>
              <a:t>#define N 6</a:t>
            </a:r>
          </a:p>
          <a:p>
            <a:pPr marL="0" indent="0">
              <a:buNone/>
            </a:pPr>
            <a:r>
              <a:rPr lang="en-US" altLang="zh-CN" sz="2000" dirty="0"/>
              <a:t>#define M 4</a:t>
            </a:r>
          </a:p>
          <a:p>
            <a:pPr marL="0" indent="0">
              <a:buNone/>
            </a:pPr>
            <a:r>
              <a:rPr lang="en-US" altLang="zh-CN" sz="2000" dirty="0"/>
              <a:t>int main(){</a:t>
            </a:r>
          </a:p>
          <a:p>
            <a:pPr marL="0" indent="0">
              <a:buNone/>
            </a:pPr>
            <a:r>
              <a:rPr lang="en-US" altLang="zh-CN" sz="2000" dirty="0"/>
              <a:t>	LISTNODEPTR </a:t>
            </a:r>
            <a:r>
              <a:rPr lang="en-US" altLang="zh-CN" sz="2000" dirty="0" err="1"/>
              <a:t>headPtr</a:t>
            </a:r>
            <a:r>
              <a:rPr lang="en-US" altLang="zh-CN" sz="2000" dirty="0"/>
              <a:t> = NULL,</a:t>
            </a:r>
            <a:r>
              <a:rPr lang="zh-CN" altLang="en-US" sz="2000" dirty="0"/>
              <a:t> </a:t>
            </a:r>
            <a:r>
              <a:rPr lang="en-US" altLang="zh-CN" sz="2000" dirty="0" err="1"/>
              <a:t>lastPtr</a:t>
            </a:r>
            <a:r>
              <a:rPr lang="zh-CN" altLang="en-US" sz="2000" dirty="0"/>
              <a:t> </a:t>
            </a:r>
            <a:r>
              <a:rPr lang="en-US" altLang="zh-CN" sz="2000" dirty="0"/>
              <a:t>=</a:t>
            </a:r>
            <a:r>
              <a:rPr lang="zh-CN" altLang="en-US" sz="2000" dirty="0"/>
              <a:t> </a:t>
            </a:r>
            <a:r>
              <a:rPr lang="en-US" altLang="zh-CN" sz="2000" dirty="0"/>
              <a:t>NULL;</a:t>
            </a:r>
          </a:p>
          <a:p>
            <a:pPr marL="0" indent="0">
              <a:buNone/>
            </a:pPr>
            <a:r>
              <a:rPr lang="en-US" altLang="zh-CN" sz="2000" dirty="0"/>
              <a:t>	/</a:t>
            </a:r>
            <a:r>
              <a:rPr lang="zh-CN" altLang="en-US" sz="2000" dirty="0"/>
              <a:t>*预备空节点和尾指针*</a:t>
            </a:r>
            <a:r>
              <a:rPr lang="en-US" altLang="zh-CN" sz="2000" dirty="0"/>
              <a:t>/</a:t>
            </a:r>
          </a:p>
          <a:p>
            <a:pPr marL="0" indent="0">
              <a:buNone/>
            </a:pPr>
            <a:r>
              <a:rPr lang="en-US" altLang="zh-CN" sz="2000" dirty="0"/>
              <a:t>	</a:t>
            </a:r>
            <a:r>
              <a:rPr lang="en-US" altLang="zh-CN" sz="2000" dirty="0" err="1"/>
              <a:t>headPtr</a:t>
            </a:r>
            <a:r>
              <a:rPr lang="en-US" altLang="zh-CN" sz="2000" dirty="0"/>
              <a:t> =malloc(</a:t>
            </a:r>
            <a:r>
              <a:rPr lang="en-US" altLang="zh-CN" sz="2000" dirty="0" err="1"/>
              <a:t>sizeof</a:t>
            </a:r>
            <a:r>
              <a:rPr lang="en-US" altLang="zh-CN" sz="2000" dirty="0"/>
              <a:t>(LISTNODE));</a:t>
            </a:r>
          </a:p>
          <a:p>
            <a:pPr marL="0" indent="0">
              <a:buNone/>
            </a:pPr>
            <a:r>
              <a:rPr lang="en-US" altLang="zh-CN" sz="2000" dirty="0"/>
              <a:t>	if (</a:t>
            </a:r>
            <a:r>
              <a:rPr lang="en-US" altLang="zh-CN" sz="2000" dirty="0" err="1"/>
              <a:t>headPtr</a:t>
            </a:r>
            <a:r>
              <a:rPr lang="en-US" altLang="zh-CN" sz="2000" dirty="0"/>
              <a:t> != NULL){</a:t>
            </a:r>
          </a:p>
          <a:p>
            <a:pPr marL="0" indent="0">
              <a:buNone/>
            </a:pPr>
            <a:r>
              <a:rPr lang="en-US" altLang="zh-CN" sz="2000" dirty="0"/>
              <a:t>		</a:t>
            </a:r>
            <a:r>
              <a:rPr lang="en-US" altLang="zh-CN" sz="2000" dirty="0" err="1"/>
              <a:t>headPtr</a:t>
            </a:r>
            <a:r>
              <a:rPr lang="en-US" altLang="zh-CN" sz="2000" dirty="0"/>
              <a:t>-&gt;</a:t>
            </a:r>
            <a:r>
              <a:rPr lang="en-US" altLang="zh-CN" sz="2000" dirty="0" err="1"/>
              <a:t>nextPtr</a:t>
            </a:r>
            <a:r>
              <a:rPr lang="en-US" altLang="zh-CN" sz="2000" dirty="0"/>
              <a:t> = </a:t>
            </a:r>
            <a:r>
              <a:rPr lang="en-US" altLang="zh-CN" sz="2000" dirty="0" err="1">
                <a:solidFill>
                  <a:srgbClr val="FF0000"/>
                </a:solidFill>
              </a:rPr>
              <a:t>headPtr</a:t>
            </a:r>
            <a:r>
              <a:rPr lang="en-US" altLang="zh-CN" sz="2000" dirty="0">
                <a:solidFill>
                  <a:srgbClr val="FF0000"/>
                </a:solidFill>
              </a:rPr>
              <a:t>;</a:t>
            </a:r>
          </a:p>
          <a:p>
            <a:pPr marL="0" indent="0">
              <a:buNone/>
            </a:pPr>
            <a:r>
              <a:rPr lang="en-US" altLang="zh-CN" sz="2000" dirty="0"/>
              <a:t>		</a:t>
            </a:r>
            <a:r>
              <a:rPr lang="en-US" altLang="zh-CN" sz="2000" dirty="0" err="1"/>
              <a:t>lastPtr</a:t>
            </a:r>
            <a:r>
              <a:rPr lang="en-US" altLang="zh-CN" sz="2000" dirty="0"/>
              <a:t> = </a:t>
            </a:r>
            <a:r>
              <a:rPr lang="en-US" altLang="zh-CN" sz="2000" dirty="0" err="1"/>
              <a:t>headPtr</a:t>
            </a:r>
            <a:r>
              <a:rPr lang="en-US" altLang="zh-CN" sz="2000" dirty="0"/>
              <a:t>; /*</a:t>
            </a:r>
            <a:r>
              <a:rPr lang="zh-CN" altLang="en-US" sz="2000" dirty="0"/>
              <a:t>尾指针初始指向空节点</a:t>
            </a:r>
            <a:r>
              <a:rPr lang="en-US" altLang="zh-CN" sz="2000" dirty="0"/>
              <a:t>*/</a:t>
            </a:r>
          </a:p>
          <a:p>
            <a:pPr marL="0" indent="0">
              <a:buNone/>
            </a:pPr>
            <a:r>
              <a:rPr lang="en-US" altLang="zh-CN" sz="2000" dirty="0"/>
              <a:t>	} </a:t>
            </a:r>
          </a:p>
          <a:p>
            <a:pPr marL="0" indent="0">
              <a:buNone/>
            </a:pPr>
            <a:r>
              <a:rPr lang="en-US" altLang="zh-CN" sz="2000" dirty="0"/>
              <a:t>	else {</a:t>
            </a:r>
          </a:p>
          <a:p>
            <a:pPr marL="0" indent="0">
              <a:buNone/>
            </a:pPr>
            <a:r>
              <a:rPr lang="en-US" altLang="zh-CN" sz="2000" dirty="0"/>
              <a:t>	     </a:t>
            </a:r>
            <a:r>
              <a:rPr lang="en-US" altLang="zh-CN" sz="2000" dirty="0" err="1"/>
              <a:t>printf</a:t>
            </a:r>
            <a:r>
              <a:rPr lang="en-US" altLang="zh-CN" sz="2000" dirty="0"/>
              <a:t>("List not </a:t>
            </a:r>
            <a:r>
              <a:rPr lang="en-US" altLang="zh-CN" sz="2000" dirty="0" err="1"/>
              <a:t>ctreated</a:t>
            </a:r>
            <a:r>
              <a:rPr lang="en-US" altLang="zh-CN" sz="2000" dirty="0"/>
              <a:t>. No memory </a:t>
            </a:r>
            <a:r>
              <a:rPr lang="en-US" altLang="zh-CN" sz="2000" dirty="0" err="1"/>
              <a:t>avaliable</a:t>
            </a:r>
            <a:r>
              <a:rPr lang="en-US" altLang="zh-CN" sz="2000" dirty="0"/>
              <a:t>.\n\n");</a:t>
            </a:r>
          </a:p>
          <a:p>
            <a:pPr marL="0" indent="0">
              <a:buNone/>
            </a:pPr>
            <a:r>
              <a:rPr lang="en-US" altLang="zh-CN" sz="2000" dirty="0"/>
              <a:t>	     exit(-1);</a:t>
            </a:r>
          </a:p>
          <a:p>
            <a:pPr marL="0" indent="0">
              <a:buNone/>
            </a:pPr>
            <a:r>
              <a:rPr lang="en-US" altLang="zh-CN" sz="2000" dirty="0"/>
              <a:t>	}</a:t>
            </a:r>
          </a:p>
        </p:txBody>
      </p:sp>
    </p:spTree>
    <p:extLst>
      <p:ext uri="{BB962C8B-B14F-4D97-AF65-F5344CB8AC3E}">
        <p14:creationId xmlns:p14="http://schemas.microsoft.com/office/powerpoint/2010/main" val="36042357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5AA-AE95-4193-8BDE-39AF85381536}"/>
              </a:ext>
            </a:extLst>
          </p:cNvPr>
          <p:cNvSpPr>
            <a:spLocks noGrp="1"/>
          </p:cNvSpPr>
          <p:nvPr>
            <p:ph type="title"/>
          </p:nvPr>
        </p:nvSpPr>
        <p:spPr/>
        <p:txBody>
          <a:bodyPr/>
          <a:lstStyle/>
          <a:p>
            <a:r>
              <a:rPr lang="zh-CN" altLang="en-US" dirty="0"/>
              <a:t>约瑟夫问题的主程序</a:t>
            </a:r>
          </a:p>
        </p:txBody>
      </p:sp>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1269554"/>
            <a:ext cx="7772400" cy="4967758"/>
          </a:xfrm>
        </p:spPr>
        <p:txBody>
          <a:bodyPr/>
          <a:lstStyle/>
          <a:p>
            <a:pPr marL="0" indent="0">
              <a:buNone/>
            </a:pPr>
            <a:r>
              <a:rPr lang="en-US" altLang="zh-CN" sz="2000" dirty="0"/>
              <a:t>	/*</a:t>
            </a:r>
            <a:r>
              <a:rPr lang="zh-CN" altLang="en-US" sz="2000" dirty="0"/>
              <a:t>调用尾插函数建立</a:t>
            </a:r>
            <a:r>
              <a:rPr lang="en-US" altLang="zh-CN" sz="2000" dirty="0"/>
              <a:t>N</a:t>
            </a:r>
            <a:r>
              <a:rPr lang="zh-CN" altLang="en-US" sz="2000" dirty="0"/>
              <a:t>个节点的环形链表</a:t>
            </a:r>
            <a:r>
              <a:rPr lang="en-US" altLang="zh-CN" sz="2000" dirty="0"/>
              <a:t>*/</a:t>
            </a:r>
          </a:p>
          <a:p>
            <a:pPr marL="0" indent="0">
              <a:buNone/>
            </a:pPr>
            <a:r>
              <a:rPr lang="en-US" altLang="zh-CN" sz="2000" dirty="0"/>
              <a:t>	for (int </a:t>
            </a:r>
            <a:r>
              <a:rPr lang="en-US" altLang="zh-CN" sz="2000" dirty="0" err="1"/>
              <a:t>i</a:t>
            </a:r>
            <a:r>
              <a:rPr lang="en-US" altLang="zh-CN" sz="2000" dirty="0"/>
              <a:t>=1; </a:t>
            </a:r>
            <a:r>
              <a:rPr lang="en-US" altLang="zh-CN" sz="2000" dirty="0" err="1"/>
              <a:t>i</a:t>
            </a:r>
            <a:r>
              <a:rPr lang="en-US" altLang="zh-CN" sz="2000" dirty="0"/>
              <a:t>&lt;=N; </a:t>
            </a:r>
            <a:r>
              <a:rPr lang="en-US" altLang="zh-CN" sz="2000" dirty="0" err="1"/>
              <a:t>i</a:t>
            </a:r>
            <a:r>
              <a:rPr lang="en-US" altLang="zh-CN" sz="2000" dirty="0"/>
              <a:t>++)</a:t>
            </a:r>
          </a:p>
          <a:p>
            <a:pPr marL="0" indent="0">
              <a:buNone/>
            </a:pPr>
            <a:r>
              <a:rPr lang="en-US" altLang="zh-CN" sz="2000" dirty="0"/>
              <a:t>		insertCirEnd2(&amp;</a:t>
            </a:r>
            <a:r>
              <a:rPr lang="en-US" altLang="zh-CN" sz="2000" dirty="0" err="1"/>
              <a:t>lastPtr</a:t>
            </a:r>
            <a:r>
              <a:rPr lang="en-US" altLang="zh-CN" sz="2000" dirty="0"/>
              <a:t>, </a:t>
            </a:r>
            <a:r>
              <a:rPr lang="en-US" altLang="zh-CN" sz="2000" dirty="0" err="1"/>
              <a:t>i</a:t>
            </a:r>
            <a:r>
              <a:rPr lang="en-US" altLang="zh-CN" sz="2000" dirty="0"/>
              <a:t>);  </a:t>
            </a:r>
          </a:p>
          <a:p>
            <a:pPr marL="0" indent="0">
              <a:buNone/>
            </a:pPr>
            <a:r>
              <a:rPr lang="en-US" altLang="zh-CN" sz="2000" dirty="0"/>
              <a:t>	</a:t>
            </a:r>
            <a:r>
              <a:rPr lang="en-US" altLang="zh-CN" sz="2000" dirty="0" err="1"/>
              <a:t>printCirList</a:t>
            </a:r>
            <a:r>
              <a:rPr lang="en-US" altLang="zh-CN" sz="2000" dirty="0"/>
              <a:t>(</a:t>
            </a:r>
            <a:r>
              <a:rPr lang="en-US" altLang="zh-CN" sz="2000" dirty="0" err="1"/>
              <a:t>headPtr</a:t>
            </a:r>
            <a:r>
              <a:rPr lang="en-US" altLang="zh-CN" sz="2000" dirty="0"/>
              <a:t>);           </a:t>
            </a:r>
          </a:p>
          <a:p>
            <a:pPr marL="0" indent="0">
              <a:buNone/>
            </a:pPr>
            <a:r>
              <a:rPr lang="en-US" altLang="zh-CN" sz="2000" dirty="0"/>
              <a:t>	/*</a:t>
            </a:r>
            <a:r>
              <a:rPr lang="zh-CN" altLang="en-US" sz="2000" dirty="0"/>
              <a:t>遍历链表，第</a:t>
            </a:r>
            <a:r>
              <a:rPr lang="en-US" altLang="zh-CN" sz="2000" dirty="0"/>
              <a:t>M</a:t>
            </a:r>
            <a:r>
              <a:rPr lang="zh-CN" altLang="en-US" sz="2000" dirty="0"/>
              <a:t>个节点删除，到</a:t>
            </a:r>
            <a:r>
              <a:rPr lang="zh-CN" altLang="en-US" sz="2000" dirty="0">
                <a:solidFill>
                  <a:srgbClr val="FF0000"/>
                </a:solidFill>
              </a:rPr>
              <a:t>只剩一个节点</a:t>
            </a:r>
            <a:r>
              <a:rPr lang="en-US" altLang="zh-CN" sz="2000" dirty="0"/>
              <a:t>*/</a:t>
            </a:r>
          </a:p>
          <a:p>
            <a:pPr marL="0" indent="0">
              <a:buNone/>
            </a:pPr>
            <a:r>
              <a:rPr lang="en-US" altLang="zh-CN" sz="2000" dirty="0"/>
              <a:t>	 LISTNODEPTR </a:t>
            </a:r>
            <a:r>
              <a:rPr lang="en-US" altLang="zh-CN" sz="2000" dirty="0" err="1"/>
              <a:t>currentPtr</a:t>
            </a:r>
            <a:r>
              <a:rPr lang="en-US" altLang="zh-CN" sz="2000" dirty="0"/>
              <a:t> ,</a:t>
            </a:r>
            <a:r>
              <a:rPr lang="en-US" altLang="zh-CN" sz="2000" dirty="0" err="1"/>
              <a:t>previousPtr</a:t>
            </a:r>
            <a:r>
              <a:rPr lang="en-US" altLang="zh-CN" sz="2000" dirty="0"/>
              <a:t> ;</a:t>
            </a:r>
          </a:p>
          <a:p>
            <a:pPr marL="0" indent="0">
              <a:buNone/>
            </a:pPr>
            <a:r>
              <a:rPr lang="en-US" altLang="zh-CN" sz="2000" dirty="0"/>
              <a:t>	</a:t>
            </a:r>
            <a:r>
              <a:rPr lang="en-US" altLang="zh-CN" sz="2000" dirty="0" err="1"/>
              <a:t>currentPtr</a:t>
            </a:r>
            <a:r>
              <a:rPr lang="en-US" altLang="zh-CN" sz="2000" dirty="0"/>
              <a:t> = </a:t>
            </a:r>
            <a:r>
              <a:rPr lang="en-US" altLang="zh-CN" sz="2000" dirty="0" err="1"/>
              <a:t>headPtr</a:t>
            </a:r>
            <a:r>
              <a:rPr lang="en-US" altLang="zh-CN" sz="2000" dirty="0"/>
              <a:t>-&gt;</a:t>
            </a:r>
            <a:r>
              <a:rPr lang="en-US" altLang="zh-CN" sz="2000" dirty="0" err="1"/>
              <a:t>nextPtr</a:t>
            </a:r>
            <a:r>
              <a:rPr lang="en-US" altLang="zh-CN" sz="2000" dirty="0"/>
              <a:t>;	</a:t>
            </a:r>
            <a:r>
              <a:rPr lang="en-US" altLang="zh-CN" sz="2000" dirty="0" err="1"/>
              <a:t>previousPtr</a:t>
            </a:r>
            <a:r>
              <a:rPr lang="en-US" altLang="zh-CN" sz="2000" dirty="0"/>
              <a:t> = </a:t>
            </a:r>
            <a:r>
              <a:rPr lang="en-US" altLang="zh-CN" sz="2000" dirty="0" err="1"/>
              <a:t>headPtr</a:t>
            </a:r>
            <a:r>
              <a:rPr lang="en-US" altLang="zh-CN" sz="2000" dirty="0"/>
              <a:t>;</a:t>
            </a:r>
          </a:p>
          <a:p>
            <a:pPr marL="0" indent="0">
              <a:buNone/>
            </a:pPr>
            <a:r>
              <a:rPr lang="en-US" altLang="zh-CN" sz="2000" dirty="0"/>
              <a:t>	for ( int j=1; j &lt;= (N-1)*M; </a:t>
            </a:r>
            <a:r>
              <a:rPr lang="en-US" altLang="zh-CN" sz="2000" dirty="0" err="1"/>
              <a:t>j++</a:t>
            </a:r>
            <a:r>
              <a:rPr lang="en-US" altLang="zh-CN" sz="2000" dirty="0"/>
              <a:t>){</a:t>
            </a:r>
          </a:p>
          <a:p>
            <a:pPr marL="0" indent="0">
              <a:buNone/>
            </a:pPr>
            <a:r>
              <a:rPr lang="en-US" altLang="zh-CN" sz="2000" dirty="0"/>
              <a:t>		/*</a:t>
            </a:r>
            <a:r>
              <a:rPr lang="zh-CN" altLang="en-US" sz="2000" dirty="0"/>
              <a:t>遇到空节点则跳过*</a:t>
            </a:r>
            <a:r>
              <a:rPr lang="en-US" altLang="zh-CN" sz="2000" dirty="0"/>
              <a:t>/</a:t>
            </a:r>
          </a:p>
          <a:p>
            <a:pPr marL="0" indent="0">
              <a:buNone/>
            </a:pPr>
            <a:r>
              <a:rPr lang="en-US" altLang="zh-CN" sz="2000" dirty="0"/>
              <a:t>		if (</a:t>
            </a:r>
            <a:r>
              <a:rPr lang="en-US" altLang="zh-CN" sz="2000" dirty="0" err="1"/>
              <a:t>currentPtr</a:t>
            </a:r>
            <a:r>
              <a:rPr lang="en-US" altLang="zh-CN" sz="2000" dirty="0"/>
              <a:t> == </a:t>
            </a:r>
            <a:r>
              <a:rPr lang="en-US" altLang="zh-CN" sz="2000" dirty="0" err="1"/>
              <a:t>headPtr</a:t>
            </a:r>
            <a:r>
              <a:rPr lang="en-US" altLang="zh-CN" sz="2000" dirty="0"/>
              <a:t>){</a:t>
            </a:r>
          </a:p>
          <a:p>
            <a:pPr marL="0" indent="0">
              <a:buNone/>
            </a:pPr>
            <a:r>
              <a:rPr lang="en-US" altLang="zh-CN" sz="2000" dirty="0"/>
              <a:t>			</a:t>
            </a:r>
            <a:r>
              <a:rPr lang="en-US" altLang="zh-CN" sz="2000" dirty="0" err="1"/>
              <a:t>previousPtr</a:t>
            </a:r>
            <a:r>
              <a:rPr lang="en-US" altLang="zh-CN" sz="2000" dirty="0"/>
              <a:t> = </a:t>
            </a:r>
            <a:r>
              <a:rPr lang="en-US" altLang="zh-CN" sz="2000" dirty="0" err="1"/>
              <a:t>currentPtr</a:t>
            </a:r>
            <a:r>
              <a:rPr lang="en-US" altLang="zh-CN" sz="2000" dirty="0"/>
              <a:t>;</a:t>
            </a:r>
          </a:p>
          <a:p>
            <a:pPr marL="0" indent="0">
              <a:buNone/>
            </a:pPr>
            <a:r>
              <a:rPr lang="en-US" altLang="zh-CN" sz="2000" dirty="0"/>
              <a:t>			</a:t>
            </a:r>
            <a:r>
              <a:rPr lang="en-US" altLang="zh-CN" sz="2000" dirty="0" err="1"/>
              <a:t>currentPtr</a:t>
            </a:r>
            <a:r>
              <a:rPr lang="en-US" altLang="zh-CN" sz="2000" dirty="0"/>
              <a:t> = </a:t>
            </a:r>
            <a:r>
              <a:rPr lang="en-US" altLang="zh-CN" sz="2000" dirty="0" err="1"/>
              <a:t>currentPtr</a:t>
            </a:r>
            <a:r>
              <a:rPr lang="en-US" altLang="zh-CN" sz="2000" dirty="0"/>
              <a:t>-&gt;</a:t>
            </a:r>
            <a:r>
              <a:rPr lang="en-US" altLang="zh-CN" sz="2000" dirty="0" err="1"/>
              <a:t>nextPtr</a:t>
            </a:r>
            <a:r>
              <a:rPr lang="en-US" altLang="zh-CN" sz="2000" dirty="0"/>
              <a:t>;</a:t>
            </a:r>
          </a:p>
          <a:p>
            <a:pPr marL="0" indent="0">
              <a:buNone/>
            </a:pPr>
            <a:r>
              <a:rPr lang="en-US" altLang="zh-CN" sz="2000" dirty="0"/>
              <a:t>		}</a:t>
            </a:r>
          </a:p>
          <a:p>
            <a:pPr marL="0" indent="0">
              <a:buNone/>
            </a:pPr>
            <a:endParaRPr lang="en-US" altLang="zh-CN" sz="2000" dirty="0"/>
          </a:p>
        </p:txBody>
      </p:sp>
    </p:spTree>
    <p:extLst>
      <p:ext uri="{BB962C8B-B14F-4D97-AF65-F5344CB8AC3E}">
        <p14:creationId xmlns:p14="http://schemas.microsoft.com/office/powerpoint/2010/main" val="292957371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5AA-AE95-4193-8BDE-39AF85381536}"/>
              </a:ext>
            </a:extLst>
          </p:cNvPr>
          <p:cNvSpPr>
            <a:spLocks noGrp="1"/>
          </p:cNvSpPr>
          <p:nvPr>
            <p:ph type="title"/>
          </p:nvPr>
        </p:nvSpPr>
        <p:spPr/>
        <p:txBody>
          <a:bodyPr/>
          <a:lstStyle/>
          <a:p>
            <a:r>
              <a:rPr lang="zh-CN" altLang="en-US" dirty="0"/>
              <a:t>约瑟夫问题的主程序</a:t>
            </a:r>
          </a:p>
        </p:txBody>
      </p:sp>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1230771"/>
            <a:ext cx="8676456" cy="4396457"/>
          </a:xfrm>
        </p:spPr>
        <p:txBody>
          <a:bodyPr/>
          <a:lstStyle/>
          <a:p>
            <a:pPr marL="0" indent="0">
              <a:buNone/>
            </a:pPr>
            <a:r>
              <a:rPr lang="en-US" altLang="zh-CN" sz="2000" dirty="0"/>
              <a:t>		if ( </a:t>
            </a:r>
            <a:r>
              <a:rPr lang="en-US" altLang="zh-CN" sz="2000" dirty="0" err="1"/>
              <a:t>j%M</a:t>
            </a:r>
            <a:r>
              <a:rPr lang="en-US" altLang="zh-CN" sz="2000" dirty="0"/>
              <a:t> == 0 ){</a:t>
            </a:r>
          </a:p>
          <a:p>
            <a:pPr marL="0" indent="0">
              <a:buNone/>
            </a:pPr>
            <a:r>
              <a:rPr lang="en-US" altLang="zh-CN" sz="2000" dirty="0"/>
              <a:t>			</a:t>
            </a:r>
            <a:r>
              <a:rPr lang="en-US" altLang="zh-CN" sz="2000" dirty="0" err="1"/>
              <a:t>previousPtr</a:t>
            </a:r>
            <a:r>
              <a:rPr lang="en-US" altLang="zh-CN" sz="2000" dirty="0"/>
              <a:t>-&gt;</a:t>
            </a:r>
            <a:r>
              <a:rPr lang="en-US" altLang="zh-CN" sz="2000" dirty="0" err="1"/>
              <a:t>nextPtr</a:t>
            </a:r>
            <a:r>
              <a:rPr lang="en-US" altLang="zh-CN" sz="2000" dirty="0"/>
              <a:t> = </a:t>
            </a:r>
            <a:r>
              <a:rPr lang="en-US" altLang="zh-CN" sz="2000" dirty="0" err="1"/>
              <a:t>currentPtr</a:t>
            </a:r>
            <a:r>
              <a:rPr lang="en-US" altLang="zh-CN" sz="2000" dirty="0"/>
              <a:t>-&gt;</a:t>
            </a:r>
            <a:r>
              <a:rPr lang="en-US" altLang="zh-CN" sz="2000" dirty="0" err="1"/>
              <a:t>nextPtr</a:t>
            </a:r>
            <a:r>
              <a:rPr lang="en-US" altLang="zh-CN" sz="2000" dirty="0"/>
              <a:t>;</a:t>
            </a:r>
          </a:p>
          <a:p>
            <a:pPr marL="0" indent="0">
              <a:buNone/>
            </a:pPr>
            <a:r>
              <a:rPr lang="en-US" altLang="zh-CN" sz="2000" dirty="0"/>
              <a:t>			</a:t>
            </a:r>
            <a:r>
              <a:rPr lang="en-US" altLang="zh-CN" sz="2000" dirty="0" err="1"/>
              <a:t>printf</a:t>
            </a:r>
            <a:r>
              <a:rPr lang="en-US" altLang="zh-CN" sz="2000" dirty="0"/>
              <a:t>( "j=%</a:t>
            </a:r>
            <a:r>
              <a:rPr lang="en-US" altLang="zh-CN" sz="2000" dirty="0" err="1"/>
              <a:t>d,delete</a:t>
            </a:r>
            <a:r>
              <a:rPr lang="en-US" altLang="zh-CN" sz="2000" dirty="0"/>
              <a:t> %d\n",</a:t>
            </a:r>
            <a:r>
              <a:rPr lang="en-US" altLang="zh-CN" sz="2000" dirty="0" err="1"/>
              <a:t>j,currentPtr</a:t>
            </a:r>
            <a:r>
              <a:rPr lang="en-US" altLang="zh-CN" sz="2000" dirty="0"/>
              <a:t>-&gt;data);</a:t>
            </a:r>
          </a:p>
          <a:p>
            <a:pPr marL="0" indent="0">
              <a:buNone/>
            </a:pPr>
            <a:r>
              <a:rPr lang="en-US" altLang="zh-CN" sz="2000" dirty="0"/>
              <a:t>			free(</a:t>
            </a:r>
            <a:r>
              <a:rPr lang="en-US" altLang="zh-CN" sz="2000" dirty="0" err="1"/>
              <a:t>currentPtr</a:t>
            </a:r>
            <a:r>
              <a:rPr lang="en-US" altLang="zh-CN" sz="2000" dirty="0"/>
              <a:t>);		</a:t>
            </a:r>
            <a:r>
              <a:rPr lang="en-US" altLang="zh-CN" sz="2000" dirty="0" err="1"/>
              <a:t>printCirList</a:t>
            </a:r>
            <a:r>
              <a:rPr lang="en-US" altLang="zh-CN" sz="2000" dirty="0"/>
              <a:t>(</a:t>
            </a:r>
            <a:r>
              <a:rPr lang="en-US" altLang="zh-CN" sz="2000" dirty="0" err="1"/>
              <a:t>headPtr</a:t>
            </a:r>
            <a:r>
              <a:rPr lang="en-US" altLang="zh-CN" sz="2000" dirty="0"/>
              <a:t>);</a:t>
            </a:r>
          </a:p>
          <a:p>
            <a:pPr marL="0" indent="0">
              <a:buNone/>
            </a:pPr>
            <a:r>
              <a:rPr lang="en-US" altLang="zh-CN" sz="2000" dirty="0"/>
              <a:t>			</a:t>
            </a:r>
            <a:r>
              <a:rPr lang="en-US" altLang="zh-CN" sz="2000" dirty="0" err="1"/>
              <a:t>currentPtr</a:t>
            </a:r>
            <a:r>
              <a:rPr lang="en-US" altLang="zh-CN" sz="2000" dirty="0"/>
              <a:t> = </a:t>
            </a:r>
            <a:r>
              <a:rPr lang="en-US" altLang="zh-CN" sz="2000" dirty="0" err="1"/>
              <a:t>previousPtr</a:t>
            </a:r>
            <a:r>
              <a:rPr lang="en-US" altLang="zh-CN" sz="2000" dirty="0"/>
              <a:t>-&gt;</a:t>
            </a:r>
            <a:r>
              <a:rPr lang="en-US" altLang="zh-CN" sz="2000" dirty="0" err="1"/>
              <a:t>nextPtr</a:t>
            </a:r>
            <a:r>
              <a:rPr lang="en-US" altLang="zh-CN" sz="2000" dirty="0"/>
              <a:t>;</a:t>
            </a:r>
          </a:p>
          <a:p>
            <a:pPr marL="0" indent="0">
              <a:buNone/>
            </a:pPr>
            <a:r>
              <a:rPr lang="en-US" altLang="zh-CN" sz="2000" dirty="0"/>
              <a:t>		} else {</a:t>
            </a:r>
          </a:p>
          <a:p>
            <a:pPr marL="0" indent="0">
              <a:buNone/>
            </a:pPr>
            <a:r>
              <a:rPr lang="en-US" altLang="zh-CN" sz="2000" dirty="0"/>
              <a:t>			</a:t>
            </a:r>
            <a:r>
              <a:rPr lang="en-US" altLang="zh-CN" sz="2000" dirty="0" err="1"/>
              <a:t>previousPtr</a:t>
            </a:r>
            <a:r>
              <a:rPr lang="en-US" altLang="zh-CN" sz="2000" dirty="0"/>
              <a:t> = </a:t>
            </a:r>
            <a:r>
              <a:rPr lang="en-US" altLang="zh-CN" sz="2000" dirty="0" err="1"/>
              <a:t>currentPtr</a:t>
            </a:r>
            <a:r>
              <a:rPr lang="en-US" altLang="zh-CN" sz="2000" dirty="0"/>
              <a:t>;</a:t>
            </a:r>
          </a:p>
          <a:p>
            <a:pPr marL="0" indent="0">
              <a:buNone/>
            </a:pPr>
            <a:r>
              <a:rPr lang="en-US" altLang="zh-CN" sz="2000" dirty="0"/>
              <a:t>			</a:t>
            </a:r>
            <a:r>
              <a:rPr lang="en-US" altLang="zh-CN" sz="2000" dirty="0" err="1"/>
              <a:t>currentPtr</a:t>
            </a:r>
            <a:r>
              <a:rPr lang="en-US" altLang="zh-CN" sz="2000" dirty="0"/>
              <a:t> = </a:t>
            </a:r>
            <a:r>
              <a:rPr lang="en-US" altLang="zh-CN" sz="2000" dirty="0" err="1"/>
              <a:t>currentPtr</a:t>
            </a:r>
            <a:r>
              <a:rPr lang="en-US" altLang="zh-CN" sz="2000" dirty="0"/>
              <a:t>-&gt;</a:t>
            </a:r>
            <a:r>
              <a:rPr lang="en-US" altLang="zh-CN" sz="2000" dirty="0" err="1"/>
              <a:t>nextPtr</a:t>
            </a:r>
            <a:r>
              <a:rPr lang="en-US" altLang="zh-CN" sz="2000" dirty="0"/>
              <a:t>;</a:t>
            </a:r>
          </a:p>
          <a:p>
            <a:pPr marL="0" indent="0">
              <a:buNone/>
            </a:pPr>
            <a:r>
              <a:rPr lang="en-US" altLang="zh-CN" sz="2000" dirty="0"/>
              <a:t>		}</a:t>
            </a:r>
          </a:p>
          <a:p>
            <a:pPr marL="0" indent="0">
              <a:buNone/>
            </a:pPr>
            <a:r>
              <a:rPr lang="en-US" altLang="zh-CN" sz="2000" dirty="0"/>
              <a:t>	}</a:t>
            </a:r>
          </a:p>
          <a:p>
            <a:pPr marL="0" indent="0">
              <a:buNone/>
            </a:pPr>
            <a:r>
              <a:rPr lang="en-US" altLang="zh-CN" sz="2000" dirty="0"/>
              <a:t>	/*</a:t>
            </a:r>
            <a:r>
              <a:rPr lang="zh-CN" altLang="en-US" sz="2000" dirty="0"/>
              <a:t>打印剩下的环形链表*</a:t>
            </a:r>
            <a:r>
              <a:rPr lang="en-US" altLang="zh-CN" sz="2000" dirty="0"/>
              <a:t>/	</a:t>
            </a:r>
            <a:r>
              <a:rPr lang="en-US" altLang="zh-CN" sz="2000" dirty="0" err="1"/>
              <a:t>printCirList</a:t>
            </a:r>
            <a:r>
              <a:rPr lang="en-US" altLang="zh-CN" sz="2000" dirty="0"/>
              <a:t>(</a:t>
            </a:r>
            <a:r>
              <a:rPr lang="en-US" altLang="zh-CN" sz="2000" dirty="0" err="1"/>
              <a:t>headPtr</a:t>
            </a:r>
            <a:r>
              <a:rPr lang="en-US" altLang="zh-CN" sz="2000" dirty="0"/>
              <a:t>);           </a:t>
            </a:r>
          </a:p>
          <a:p>
            <a:pPr marL="0" indent="0">
              <a:buNone/>
            </a:pPr>
            <a:r>
              <a:rPr lang="en-US" altLang="zh-CN" sz="2000" dirty="0"/>
              <a:t>	/*</a:t>
            </a:r>
            <a:r>
              <a:rPr lang="zh-CN" altLang="en-US" sz="2000" dirty="0"/>
              <a:t>销毁链表*</a:t>
            </a:r>
            <a:r>
              <a:rPr lang="en-US" altLang="zh-CN" sz="2000" dirty="0"/>
              <a:t>/	</a:t>
            </a:r>
            <a:r>
              <a:rPr lang="en-US" altLang="zh-CN" sz="2000" dirty="0" err="1"/>
              <a:t>destroyCirList</a:t>
            </a:r>
            <a:r>
              <a:rPr lang="en-US" altLang="zh-CN" sz="2000" dirty="0"/>
              <a:t>(&amp;</a:t>
            </a:r>
            <a:r>
              <a:rPr lang="en-US" altLang="zh-CN" sz="2000" dirty="0" err="1"/>
              <a:t>headPtr</a:t>
            </a:r>
            <a:r>
              <a:rPr lang="en-US" altLang="zh-CN" sz="2000" dirty="0"/>
              <a:t>);           </a:t>
            </a:r>
          </a:p>
          <a:p>
            <a:pPr marL="0" indent="0">
              <a:buNone/>
            </a:pPr>
            <a:r>
              <a:rPr lang="en-US" altLang="zh-CN" sz="2000" dirty="0"/>
              <a:t>	return 0;</a:t>
            </a:r>
          </a:p>
          <a:p>
            <a:pPr marL="0" indent="0">
              <a:buNone/>
            </a:pPr>
            <a:r>
              <a:rPr lang="en-US" altLang="zh-CN" sz="2000" dirty="0"/>
              <a:t>}</a:t>
            </a:r>
          </a:p>
        </p:txBody>
      </p:sp>
    </p:spTree>
    <p:extLst>
      <p:ext uri="{BB962C8B-B14F-4D97-AF65-F5344CB8AC3E}">
        <p14:creationId xmlns:p14="http://schemas.microsoft.com/office/powerpoint/2010/main" val="16017418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5AA-AE95-4193-8BDE-39AF85381536}"/>
              </a:ext>
            </a:extLst>
          </p:cNvPr>
          <p:cNvSpPr>
            <a:spLocks noGrp="1"/>
          </p:cNvSpPr>
          <p:nvPr>
            <p:ph type="title"/>
          </p:nvPr>
        </p:nvSpPr>
        <p:spPr/>
        <p:txBody>
          <a:bodyPr/>
          <a:lstStyle/>
          <a:p>
            <a:r>
              <a:rPr lang="zh-CN" altLang="en-US" dirty="0"/>
              <a:t>预备：头指针和空节点</a:t>
            </a:r>
          </a:p>
        </p:txBody>
      </p:sp>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1196752"/>
            <a:ext cx="7772400" cy="4611687"/>
          </a:xfrm>
        </p:spPr>
        <p:txBody>
          <a:bodyPr/>
          <a:lstStyle/>
          <a:p>
            <a:pPr marL="0" indent="0">
              <a:buNone/>
            </a:pPr>
            <a:r>
              <a:rPr lang="en-US" altLang="zh-CN" sz="2000" dirty="0"/>
              <a:t>/*</a:t>
            </a:r>
            <a:r>
              <a:rPr lang="zh-CN" altLang="en-US" sz="2000" dirty="0"/>
              <a:t>创建一个带空节点的链表头*</a:t>
            </a:r>
            <a:r>
              <a:rPr lang="en-US" altLang="zh-CN" sz="2000" dirty="0"/>
              <a:t>/</a:t>
            </a:r>
          </a:p>
          <a:p>
            <a:pPr marL="0" indent="0">
              <a:buNone/>
            </a:pPr>
            <a:r>
              <a:rPr lang="en-US" altLang="zh-CN" sz="2000" dirty="0"/>
              <a:t>void </a:t>
            </a:r>
            <a:r>
              <a:rPr lang="en-US" altLang="zh-CN" sz="2000" dirty="0" err="1"/>
              <a:t>createListHead</a:t>
            </a:r>
            <a:r>
              <a:rPr lang="en-US" altLang="zh-CN" sz="2000" dirty="0"/>
              <a:t> (LISTNODEPTR * </a:t>
            </a:r>
            <a:r>
              <a:rPr lang="en-US" altLang="zh-CN" sz="2000" dirty="0" err="1"/>
              <a:t>headPtrPtr</a:t>
            </a:r>
            <a:r>
              <a:rPr lang="en-US" altLang="zh-CN" sz="2000" dirty="0"/>
              <a:t>){</a:t>
            </a:r>
          </a:p>
          <a:p>
            <a:pPr marL="0" indent="0">
              <a:buNone/>
            </a:pPr>
            <a:r>
              <a:rPr lang="en-US" altLang="zh-CN" sz="2000" dirty="0"/>
              <a:t>	*</a:t>
            </a:r>
            <a:r>
              <a:rPr lang="en-US" altLang="zh-CN" sz="2000" dirty="0" err="1"/>
              <a:t>headPtrPtr</a:t>
            </a:r>
            <a:r>
              <a:rPr lang="en-US" altLang="zh-CN" sz="2000" dirty="0"/>
              <a:t> = </a:t>
            </a:r>
            <a:r>
              <a:rPr lang="en-US" altLang="zh-CN" sz="2000" dirty="0" err="1"/>
              <a:t>malloc</a:t>
            </a:r>
            <a:r>
              <a:rPr lang="en-US" altLang="zh-CN" sz="2000" dirty="0"/>
              <a:t>(</a:t>
            </a:r>
            <a:r>
              <a:rPr lang="en-US" altLang="zh-CN" sz="2000" dirty="0" err="1"/>
              <a:t>sizeof</a:t>
            </a:r>
            <a:r>
              <a:rPr lang="en-US" altLang="zh-CN" sz="2000" dirty="0"/>
              <a:t>(LISTNODE));</a:t>
            </a:r>
          </a:p>
          <a:p>
            <a:pPr marL="0" indent="0">
              <a:buNone/>
            </a:pPr>
            <a:r>
              <a:rPr lang="en-US" altLang="zh-CN" sz="2000" dirty="0"/>
              <a:t>	if ((*</a:t>
            </a:r>
            <a:r>
              <a:rPr lang="en-US" altLang="zh-CN" sz="2000" dirty="0" err="1"/>
              <a:t>headPtrPtr</a:t>
            </a:r>
            <a:r>
              <a:rPr lang="en-US" altLang="zh-CN" sz="2000" dirty="0"/>
              <a:t>) != NULL){</a:t>
            </a:r>
          </a:p>
          <a:p>
            <a:pPr marL="0" indent="0">
              <a:buNone/>
            </a:pPr>
            <a:r>
              <a:rPr lang="en-US" altLang="zh-CN" sz="2000" dirty="0"/>
              <a:t>		(*</a:t>
            </a:r>
            <a:r>
              <a:rPr lang="en-US" altLang="zh-CN" sz="2000" dirty="0" err="1"/>
              <a:t>headPtrPtr</a:t>
            </a:r>
            <a:r>
              <a:rPr lang="en-US" altLang="zh-CN" sz="2000" dirty="0"/>
              <a:t>)-&gt;</a:t>
            </a:r>
            <a:r>
              <a:rPr lang="en-US" altLang="zh-CN" sz="2000" dirty="0" err="1"/>
              <a:t>nextPtr</a:t>
            </a:r>
            <a:r>
              <a:rPr lang="en-US" altLang="zh-CN" sz="2000" dirty="0"/>
              <a:t> = NULL;</a:t>
            </a:r>
          </a:p>
          <a:p>
            <a:pPr marL="0" indent="0">
              <a:buNone/>
            </a:pPr>
            <a:r>
              <a:rPr lang="en-US" altLang="zh-CN" sz="2000" dirty="0"/>
              <a:t>	} </a:t>
            </a:r>
          </a:p>
          <a:p>
            <a:pPr marL="0" indent="0">
              <a:buNone/>
            </a:pPr>
            <a:r>
              <a:rPr lang="en-US" altLang="zh-CN" sz="2000" dirty="0"/>
              <a:t>}</a:t>
            </a:r>
          </a:p>
        </p:txBody>
      </p:sp>
    </p:spTree>
    <p:extLst>
      <p:ext uri="{BB962C8B-B14F-4D97-AF65-F5344CB8AC3E}">
        <p14:creationId xmlns:p14="http://schemas.microsoft.com/office/powerpoint/2010/main" val="126119673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D7EEBF11-7A5C-4A2F-9213-873287D1403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E429960-A614-4024-8390-5A9D73F6BFC0}" type="slidenum">
              <a:rPr lang="en-US" altLang="zh-CN" sz="1400">
                <a:latin typeface="Times New Roman" panose="02020603050405020304" pitchFamily="18" charset="0"/>
              </a:rPr>
              <a:pPr algn="r" eaLnBrk="1" hangingPunct="1">
                <a:spcBef>
                  <a:spcPct val="50000"/>
                </a:spcBef>
                <a:buFontTx/>
                <a:buNone/>
              </a:pPr>
              <a:t>50</a:t>
            </a:fld>
            <a:endParaRPr lang="en-US" altLang="zh-CN" sz="1400">
              <a:latin typeface="Times New Roman" panose="02020603050405020304" pitchFamily="18" charset="0"/>
            </a:endParaRPr>
          </a:p>
        </p:txBody>
      </p:sp>
      <p:sp>
        <p:nvSpPr>
          <p:cNvPr id="23568" name="Text Box 45">
            <a:extLst>
              <a:ext uri="{FF2B5EF4-FFF2-40B4-BE49-F238E27FC236}">
                <a16:creationId xmlns:a16="http://schemas.microsoft.com/office/drawing/2014/main" id="{0A0C76A9-D115-4BA3-B78E-4A48B4C92B18}"/>
              </a:ext>
            </a:extLst>
          </p:cNvPr>
          <p:cNvSpPr txBox="1">
            <a:spLocks noChangeArrowheads="1"/>
          </p:cNvSpPr>
          <p:nvPr/>
        </p:nvSpPr>
        <p:spPr bwMode="auto">
          <a:xfrm>
            <a:off x="3059113" y="404813"/>
            <a:ext cx="5780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遍历环形链表</a:t>
            </a:r>
          </a:p>
        </p:txBody>
      </p:sp>
      <p:sp>
        <p:nvSpPr>
          <p:cNvPr id="42" name="Rectangle 4">
            <a:extLst>
              <a:ext uri="{FF2B5EF4-FFF2-40B4-BE49-F238E27FC236}">
                <a16:creationId xmlns:a16="http://schemas.microsoft.com/office/drawing/2014/main" id="{DA6271E2-8A51-4A56-97D1-DFDEAB526BEC}"/>
              </a:ext>
            </a:extLst>
          </p:cNvPr>
          <p:cNvSpPr txBox="1">
            <a:spLocks noChangeArrowheads="1"/>
          </p:cNvSpPr>
          <p:nvPr/>
        </p:nvSpPr>
        <p:spPr bwMode="auto">
          <a:xfrm>
            <a:off x="539552" y="1158905"/>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100" b="0" dirty="0"/>
              <a:t>void </a:t>
            </a:r>
            <a:r>
              <a:rPr lang="en-US" altLang="zh-CN" sz="2100" b="0" dirty="0" err="1"/>
              <a:t>printCirList</a:t>
            </a:r>
            <a:r>
              <a:rPr lang="en-US" altLang="zh-CN" sz="2100" b="0" dirty="0"/>
              <a:t>(LISTNODEPTR </a:t>
            </a:r>
            <a:r>
              <a:rPr lang="en-US" altLang="zh-CN" sz="2100" b="0" dirty="0" err="1"/>
              <a:t>headPtr</a:t>
            </a:r>
            <a:r>
              <a:rPr lang="en-US" altLang="zh-CN" sz="2100" b="0" dirty="0"/>
              <a:t>)</a:t>
            </a:r>
          </a:p>
          <a:p>
            <a:pPr eaLnBrk="1" hangingPunct="1">
              <a:buFontTx/>
              <a:buNone/>
            </a:pPr>
            <a:r>
              <a:rPr lang="en-US" altLang="zh-CN" sz="2100" b="0" dirty="0"/>
              <a:t>{	LISTNODEPTR </a:t>
            </a:r>
            <a:r>
              <a:rPr lang="en-US" altLang="zh-CN" sz="2100" b="0" dirty="0" err="1"/>
              <a:t>currentPtr</a:t>
            </a:r>
            <a:r>
              <a:rPr lang="en-US" altLang="zh-CN" sz="2100" b="0" dirty="0"/>
              <a:t>;</a:t>
            </a:r>
          </a:p>
          <a:p>
            <a:pPr eaLnBrk="1" hangingPunct="1">
              <a:buFontTx/>
              <a:buNone/>
            </a:pPr>
            <a:r>
              <a:rPr lang="en-US" altLang="zh-CN" sz="2100" b="0" dirty="0"/>
              <a:t>    </a:t>
            </a:r>
            <a:r>
              <a:rPr lang="en-US" altLang="zh-CN" sz="2100" b="0" dirty="0" err="1"/>
              <a:t>currentPtr</a:t>
            </a:r>
            <a:r>
              <a:rPr lang="en-US" altLang="zh-CN" sz="2100" b="0" dirty="0"/>
              <a:t> = </a:t>
            </a:r>
            <a:r>
              <a:rPr lang="en-US" altLang="zh-CN" sz="2100" b="0" dirty="0" err="1"/>
              <a:t>headPtr</a:t>
            </a:r>
            <a:r>
              <a:rPr lang="en-US" altLang="zh-CN" sz="2100" b="0" dirty="0"/>
              <a:t>-&gt;</a:t>
            </a:r>
            <a:r>
              <a:rPr lang="en-US" altLang="zh-CN" sz="2100" b="0" dirty="0" err="1"/>
              <a:t>nextPtr</a:t>
            </a:r>
            <a:r>
              <a:rPr lang="en-US" altLang="zh-CN" sz="2100" b="0" dirty="0"/>
              <a:t>; /*</a:t>
            </a:r>
            <a:r>
              <a:rPr lang="zh-CN" altLang="en-US" sz="2100" b="0" dirty="0"/>
              <a:t>跳过空节点*</a:t>
            </a:r>
            <a:r>
              <a:rPr lang="en-US" altLang="zh-CN" sz="2100" b="0" dirty="0"/>
              <a:t>/</a:t>
            </a:r>
          </a:p>
          <a:p>
            <a:pPr eaLnBrk="1" hangingPunct="1">
              <a:buFontTx/>
              <a:buNone/>
            </a:pPr>
            <a:r>
              <a:rPr lang="en-US" altLang="zh-CN" sz="2100" b="0" dirty="0"/>
              <a:t>    if (</a:t>
            </a:r>
            <a:r>
              <a:rPr lang="en-US" altLang="zh-CN" sz="2100" b="0" dirty="0" err="1"/>
              <a:t>currentPtr</a:t>
            </a:r>
            <a:r>
              <a:rPr lang="en-US" altLang="zh-CN" sz="2100" b="0" dirty="0"/>
              <a:t> == NULL)</a:t>
            </a:r>
          </a:p>
          <a:p>
            <a:pPr eaLnBrk="1" hangingPunct="1">
              <a:buFontTx/>
              <a:buNone/>
            </a:pPr>
            <a:r>
              <a:rPr lang="en-US" altLang="zh-CN" sz="2100" b="0" dirty="0"/>
              <a:t>    	   </a:t>
            </a:r>
            <a:r>
              <a:rPr lang="en-US" altLang="zh-CN" sz="2100" b="0" dirty="0" err="1"/>
              <a:t>printf</a:t>
            </a:r>
            <a:r>
              <a:rPr lang="en-US" altLang="zh-CN" sz="2100" b="0" dirty="0"/>
              <a:t>("List is empty\n");</a:t>
            </a:r>
          </a:p>
          <a:p>
            <a:pPr eaLnBrk="1" hangingPunct="1">
              <a:buFontTx/>
              <a:buNone/>
            </a:pPr>
            <a:r>
              <a:rPr lang="en-US" altLang="zh-CN" sz="2100" b="0" dirty="0"/>
              <a:t>    else{</a:t>
            </a:r>
          </a:p>
          <a:p>
            <a:pPr eaLnBrk="1" hangingPunct="1">
              <a:buFontTx/>
              <a:buNone/>
            </a:pPr>
            <a:r>
              <a:rPr lang="en-US" altLang="zh-CN" sz="2100" b="0" dirty="0"/>
              <a:t>	   	</a:t>
            </a:r>
            <a:r>
              <a:rPr lang="en-US" altLang="zh-CN" sz="2100" b="0" dirty="0" err="1"/>
              <a:t>printf</a:t>
            </a:r>
            <a:r>
              <a:rPr lang="en-US" altLang="zh-CN" sz="2100" b="0" dirty="0"/>
              <a:t>("The list is:\n");</a:t>
            </a:r>
          </a:p>
          <a:p>
            <a:pPr eaLnBrk="1" hangingPunct="1">
              <a:buFontTx/>
              <a:buNone/>
            </a:pPr>
            <a:r>
              <a:rPr lang="en-US" altLang="zh-CN" sz="2100" b="0" dirty="0"/>
              <a:t>	   	while( </a:t>
            </a:r>
            <a:r>
              <a:rPr lang="en-US" altLang="zh-CN" sz="2100" b="0" dirty="0" err="1"/>
              <a:t>currentPtr</a:t>
            </a:r>
            <a:r>
              <a:rPr lang="en-US" altLang="zh-CN" sz="2100" b="0" dirty="0"/>
              <a:t> </a:t>
            </a:r>
            <a:r>
              <a:rPr lang="en-US" altLang="zh-CN" sz="2100" b="0" dirty="0">
                <a:solidFill>
                  <a:srgbClr val="FF0000"/>
                </a:solidFill>
              </a:rPr>
              <a:t>!= </a:t>
            </a:r>
            <a:r>
              <a:rPr lang="en-US" altLang="zh-CN" sz="2100" b="0" dirty="0" err="1">
                <a:solidFill>
                  <a:srgbClr val="FF0000"/>
                </a:solidFill>
              </a:rPr>
              <a:t>headPtr</a:t>
            </a:r>
            <a:r>
              <a:rPr lang="en-US" altLang="zh-CN" sz="2100" b="0" dirty="0">
                <a:solidFill>
                  <a:srgbClr val="FF0000"/>
                </a:solidFill>
              </a:rPr>
              <a:t> </a:t>
            </a:r>
            <a:r>
              <a:rPr lang="en-US" altLang="zh-CN" sz="2100" b="0" dirty="0"/>
              <a:t>){</a:t>
            </a:r>
          </a:p>
          <a:p>
            <a:pPr eaLnBrk="1" hangingPunct="1">
              <a:buFontTx/>
              <a:buNone/>
            </a:pPr>
            <a:r>
              <a:rPr lang="en-US" altLang="zh-CN" sz="2100" b="0" dirty="0"/>
              <a:t>	        	</a:t>
            </a:r>
            <a:r>
              <a:rPr lang="en-US" altLang="zh-CN" sz="2100" b="0" dirty="0" err="1"/>
              <a:t>printf</a:t>
            </a:r>
            <a:r>
              <a:rPr lang="en-US" altLang="zh-CN" sz="2100" b="0" dirty="0"/>
              <a:t>( "%d--&gt;",</a:t>
            </a:r>
            <a:r>
              <a:rPr lang="en-US" altLang="zh-CN" sz="2100" b="0" dirty="0" err="1"/>
              <a:t>currentPtr</a:t>
            </a:r>
            <a:r>
              <a:rPr lang="en-US" altLang="zh-CN" sz="2100" b="0" dirty="0"/>
              <a:t>-&gt;data);</a:t>
            </a:r>
          </a:p>
          <a:p>
            <a:pPr eaLnBrk="1" hangingPunct="1">
              <a:buFontTx/>
              <a:buNone/>
            </a:pPr>
            <a:r>
              <a:rPr lang="en-US" altLang="zh-CN" sz="2100" b="0" dirty="0"/>
              <a:t>            		</a:t>
            </a:r>
            <a:r>
              <a:rPr lang="en-US" altLang="zh-CN" sz="2100" b="0" dirty="0" err="1"/>
              <a:t>currentPtr</a:t>
            </a:r>
            <a:r>
              <a:rPr lang="en-US" altLang="zh-CN" sz="2100" b="0" dirty="0"/>
              <a:t> = </a:t>
            </a:r>
            <a:r>
              <a:rPr lang="en-US" altLang="zh-CN" sz="2100" b="0" dirty="0" err="1"/>
              <a:t>currentPtr</a:t>
            </a:r>
            <a:r>
              <a:rPr lang="en-US" altLang="zh-CN" sz="2100" b="0" dirty="0"/>
              <a:t>-&gt;</a:t>
            </a:r>
            <a:r>
              <a:rPr lang="en-US" altLang="zh-CN" sz="2100" b="0" dirty="0" err="1"/>
              <a:t>nextPtr</a:t>
            </a:r>
            <a:r>
              <a:rPr lang="en-US" altLang="zh-CN" sz="2100" b="0" dirty="0"/>
              <a:t>;</a:t>
            </a:r>
          </a:p>
          <a:p>
            <a:pPr eaLnBrk="1" hangingPunct="1">
              <a:buFontTx/>
              <a:buNone/>
            </a:pPr>
            <a:r>
              <a:rPr lang="en-US" altLang="zh-CN" sz="2100" b="0" dirty="0"/>
              <a:t>        	} </a:t>
            </a:r>
          </a:p>
          <a:p>
            <a:pPr eaLnBrk="1" hangingPunct="1">
              <a:buFontTx/>
              <a:buNone/>
            </a:pPr>
            <a:r>
              <a:rPr lang="en-US" altLang="zh-CN" sz="2100" b="0" dirty="0"/>
              <a:t>		</a:t>
            </a:r>
            <a:r>
              <a:rPr lang="en-US" altLang="zh-CN" sz="2100" b="0" dirty="0" err="1"/>
              <a:t>printf</a:t>
            </a:r>
            <a:r>
              <a:rPr lang="en-US" altLang="zh-CN" sz="2100" b="0" dirty="0"/>
              <a:t>("END\n\n");   </a:t>
            </a:r>
          </a:p>
          <a:p>
            <a:pPr eaLnBrk="1" hangingPunct="1">
              <a:buFontTx/>
              <a:buNone/>
            </a:pPr>
            <a:r>
              <a:rPr lang="en-US" altLang="zh-CN" sz="2100" b="0" dirty="0"/>
              <a:t>    	}</a:t>
            </a:r>
          </a:p>
          <a:p>
            <a:pPr eaLnBrk="1" hangingPunct="1">
              <a:buFontTx/>
              <a:buNone/>
            </a:pPr>
            <a:r>
              <a:rPr lang="en-US" altLang="zh-CN" sz="2100" b="0" dirty="0"/>
              <a:t>}</a:t>
            </a:r>
          </a:p>
        </p:txBody>
      </p:sp>
    </p:spTree>
    <p:extLst>
      <p:ext uri="{BB962C8B-B14F-4D97-AF65-F5344CB8AC3E}">
        <p14:creationId xmlns:p14="http://schemas.microsoft.com/office/powerpoint/2010/main" val="13793326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51</a:t>
            </a:fld>
            <a:endParaRPr lang="en-US" altLang="zh-CN" sz="1400">
              <a:latin typeface="Times New Roman" panose="02020603050405020304" pitchFamily="18" charset="0"/>
            </a:endParaRPr>
          </a:p>
        </p:txBody>
      </p:sp>
      <p:sp>
        <p:nvSpPr>
          <p:cNvPr id="29699" name="Rectangle 2">
            <a:extLst>
              <a:ext uri="{FF2B5EF4-FFF2-40B4-BE49-F238E27FC236}">
                <a16:creationId xmlns:a16="http://schemas.microsoft.com/office/drawing/2014/main" id="{3228BFD4-5A82-486D-98C4-699D08C40CDD}"/>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释放环形链表</a:t>
            </a:r>
          </a:p>
        </p:txBody>
      </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539552" y="1268760"/>
            <a:ext cx="8388548"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void </a:t>
            </a:r>
            <a:r>
              <a:rPr lang="en-US" altLang="zh-CN" sz="2400" b="0" dirty="0" err="1"/>
              <a:t>destroyCirList</a:t>
            </a:r>
            <a:r>
              <a:rPr lang="en-US" altLang="zh-CN" sz="2400" b="0" dirty="0"/>
              <a:t>(LISTNODEPTR * </a:t>
            </a:r>
            <a:r>
              <a:rPr lang="en-US" altLang="zh-CN" sz="2400" b="0" dirty="0" err="1"/>
              <a:t>headPtrPtr</a:t>
            </a:r>
            <a:r>
              <a:rPr lang="en-US" altLang="zh-CN" sz="2400" b="0" dirty="0"/>
              <a:t>)</a:t>
            </a:r>
          </a:p>
          <a:p>
            <a:pPr eaLnBrk="1" hangingPunct="1">
              <a:buFontTx/>
              <a:buNone/>
            </a:pPr>
            <a:r>
              <a:rPr lang="en-US" altLang="zh-CN" sz="2400" b="0" dirty="0"/>
              <a:t>{</a:t>
            </a:r>
          </a:p>
          <a:p>
            <a:pPr eaLnBrk="1" hangingPunct="1">
              <a:buFontTx/>
              <a:buNone/>
            </a:pPr>
            <a:r>
              <a:rPr lang="en-US" altLang="zh-CN" sz="2400" b="0" dirty="0"/>
              <a:t>    LISTNODEPTR </a:t>
            </a:r>
            <a:r>
              <a:rPr lang="en-US" altLang="zh-CN" sz="2400" b="0" dirty="0" err="1"/>
              <a:t>tempPtr</a:t>
            </a:r>
            <a:r>
              <a:rPr lang="en-US" altLang="zh-CN" sz="2400" b="0" dirty="0"/>
              <a:t>, </a:t>
            </a:r>
            <a:r>
              <a:rPr lang="en-US" altLang="zh-CN" sz="2400" b="0" dirty="0" err="1"/>
              <a:t>currentPtr</a:t>
            </a:r>
            <a:r>
              <a:rPr lang="en-US" altLang="zh-CN" sz="2400" b="0" dirty="0"/>
              <a:t>;</a:t>
            </a:r>
          </a:p>
          <a:p>
            <a:pPr eaLnBrk="1" hangingPunct="1">
              <a:buFontTx/>
              <a:buNone/>
            </a:pPr>
            <a:r>
              <a:rPr lang="en-US" altLang="zh-CN" sz="2400" b="0" dirty="0"/>
              <a:t>	</a:t>
            </a:r>
            <a:r>
              <a:rPr lang="en-US" altLang="zh-CN" sz="2400" b="0" dirty="0" err="1"/>
              <a:t>currentPtr</a:t>
            </a:r>
            <a:r>
              <a:rPr lang="en-US" altLang="zh-CN" sz="2400" b="0" dirty="0"/>
              <a:t> = (*</a:t>
            </a:r>
            <a:r>
              <a:rPr lang="en-US" altLang="zh-CN" sz="2400" b="0" dirty="0" err="1"/>
              <a:t>headPtrPtr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while ( </a:t>
            </a:r>
            <a:r>
              <a:rPr lang="en-US" altLang="zh-CN" sz="2400" b="0" dirty="0" err="1"/>
              <a:t>currentPtr</a:t>
            </a:r>
            <a:r>
              <a:rPr lang="en-US" altLang="zh-CN" sz="2400" b="0" dirty="0"/>
              <a:t> </a:t>
            </a:r>
            <a:r>
              <a:rPr lang="en-US" altLang="zh-CN" sz="2400" b="0" dirty="0">
                <a:solidFill>
                  <a:srgbClr val="FF0000"/>
                </a:solidFill>
              </a:rPr>
              <a:t>!= *</a:t>
            </a:r>
            <a:r>
              <a:rPr lang="en-US" altLang="zh-CN" sz="2400" b="0" dirty="0" err="1">
                <a:solidFill>
                  <a:srgbClr val="FF0000"/>
                </a:solidFill>
              </a:rPr>
              <a:t>headPtrPtr</a:t>
            </a:r>
            <a:r>
              <a:rPr lang="en-US" altLang="zh-CN" sz="2400" b="0" dirty="0">
                <a:solidFill>
                  <a:srgbClr val="FF0000"/>
                </a:solidFill>
              </a:rPr>
              <a:t> </a:t>
            </a:r>
            <a:r>
              <a:rPr lang="en-US" altLang="zh-CN" sz="2400" b="0" dirty="0"/>
              <a:t>){</a:t>
            </a:r>
          </a:p>
          <a:p>
            <a:pPr eaLnBrk="1" hangingPunct="1">
              <a:buFontTx/>
              <a:buNone/>
            </a:pPr>
            <a:r>
              <a:rPr lang="en-US" altLang="zh-CN" sz="2400" b="0" dirty="0"/>
              <a:t>        </a:t>
            </a:r>
            <a:r>
              <a:rPr lang="en-US" altLang="zh-CN" sz="2400" b="0" dirty="0" err="1"/>
              <a:t>tempPtr</a:t>
            </a:r>
            <a:r>
              <a:rPr lang="en-US" altLang="zh-CN" sz="2400" b="0" dirty="0"/>
              <a:t> = </a:t>
            </a:r>
            <a:r>
              <a:rPr lang="en-US" altLang="zh-CN" sz="2400" b="0" dirty="0" err="1"/>
              <a:t>currentPtr</a:t>
            </a:r>
            <a:r>
              <a:rPr lang="en-US" altLang="zh-CN" sz="2400" b="0" dirty="0"/>
              <a:t>;</a:t>
            </a:r>
          </a:p>
          <a:p>
            <a:pPr eaLnBrk="1" hangingPunct="1">
              <a:buFontTx/>
              <a:buNone/>
            </a:pPr>
            <a:r>
              <a:rPr lang="en-US" altLang="zh-CN" sz="2400" b="0" dirty="0"/>
              <a:t>        </a:t>
            </a:r>
            <a:r>
              <a:rPr lang="en-US" altLang="zh-CN" sz="2400" b="0" dirty="0" err="1"/>
              <a:t>currentPtr</a:t>
            </a:r>
            <a:r>
              <a:rPr lang="en-US" altLang="zh-CN" sz="2400" b="0" dirty="0"/>
              <a:t> = </a:t>
            </a:r>
            <a:r>
              <a:rPr lang="en-US" altLang="zh-CN" sz="2400" b="0" dirty="0" err="1"/>
              <a:t>currentPtr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free(</a:t>
            </a:r>
            <a:r>
              <a:rPr lang="en-US" altLang="zh-CN" sz="2400" b="0" dirty="0" err="1"/>
              <a:t>tempPtr</a:t>
            </a:r>
            <a:r>
              <a:rPr lang="en-US" altLang="zh-CN" sz="2400" b="0" dirty="0"/>
              <a:t>);</a:t>
            </a:r>
          </a:p>
          <a:p>
            <a:pPr eaLnBrk="1" hangingPunct="1">
              <a:buFontTx/>
              <a:buNone/>
            </a:pPr>
            <a:r>
              <a:rPr lang="en-US" altLang="zh-CN" sz="2400" b="0" dirty="0"/>
              <a:t>    }</a:t>
            </a:r>
          </a:p>
          <a:p>
            <a:pPr eaLnBrk="1" hangingPunct="1">
              <a:buFontTx/>
              <a:buNone/>
            </a:pPr>
            <a:r>
              <a:rPr lang="en-US" altLang="zh-CN" sz="2400" b="0" dirty="0"/>
              <a:t>    free(*</a:t>
            </a:r>
            <a:r>
              <a:rPr lang="en-US" altLang="zh-CN" sz="2400" b="0" dirty="0" err="1"/>
              <a:t>headPtrPtr</a:t>
            </a:r>
            <a:r>
              <a:rPr lang="en-US" altLang="zh-CN" sz="2400" b="0" dirty="0"/>
              <a:t>);</a:t>
            </a:r>
          </a:p>
          <a:p>
            <a:pPr eaLnBrk="1" hangingPunct="1">
              <a:buFontTx/>
              <a:buNone/>
            </a:pPr>
            <a:r>
              <a:rPr lang="en-US" altLang="zh-CN" sz="2400" b="0" dirty="0"/>
              <a:t>	*</a:t>
            </a:r>
            <a:r>
              <a:rPr lang="en-US" altLang="zh-CN" sz="2400" b="0" dirty="0" err="1"/>
              <a:t>headPtrPtr</a:t>
            </a:r>
            <a:r>
              <a:rPr lang="en-US" altLang="zh-CN" sz="2400" b="0" dirty="0"/>
              <a:t> = NULL; /*</a:t>
            </a:r>
            <a:r>
              <a:rPr lang="zh-CN" altLang="en-US" sz="2400" b="0" dirty="0"/>
              <a:t>被释放链表的头指针应该置为空</a:t>
            </a:r>
            <a:r>
              <a:rPr lang="en-US" altLang="zh-CN" sz="2400" b="0" dirty="0"/>
              <a:t>*/</a:t>
            </a:r>
          </a:p>
          <a:p>
            <a:pPr eaLnBrk="1" hangingPunct="1">
              <a:buFontTx/>
              <a:buNone/>
            </a:pPr>
            <a:r>
              <a:rPr lang="en-US" altLang="zh-CN" sz="2400" b="0" dirty="0"/>
              <a:t>}</a:t>
            </a:r>
          </a:p>
        </p:txBody>
      </p:sp>
    </p:spTree>
    <p:extLst>
      <p:ext uri="{BB962C8B-B14F-4D97-AF65-F5344CB8AC3E}">
        <p14:creationId xmlns:p14="http://schemas.microsoft.com/office/powerpoint/2010/main" val="25854836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a:extLst>
              <a:ext uri="{FF2B5EF4-FFF2-40B4-BE49-F238E27FC236}">
                <a16:creationId xmlns:a16="http://schemas.microsoft.com/office/drawing/2014/main" id="{358DD366-0032-45DF-ADD3-2CB2590205BC}"/>
              </a:ext>
            </a:extLst>
          </p:cNvPr>
          <p:cNvSpPr>
            <a:spLocks noGrp="1" noChangeArrowheads="1"/>
          </p:cNvSpPr>
          <p:nvPr>
            <p:ph type="sldNum" sz="quarter" idx="12"/>
          </p:nvPr>
        </p:nvSpPr>
        <p:spPr bwMode="auto"/>
        <p:txBody>
          <a:bodyPr lIns="91440" tIns="45720" rIns="91440" bIns="45720" numCol="1" anchorCtr="0" compatLnSpc="1">
            <a:prstTxWarp prst="textNoShape">
              <a:avLst/>
            </a:prstTxWarp>
          </a:bodyPr>
          <a:lstStyle>
            <a:lvl1pPr>
              <a:defRPr b="1">
                <a:solidFill>
                  <a:schemeClr val="tx1"/>
                </a:solidFill>
                <a:latin typeface="Times New Roman" panose="02020603050405020304" pitchFamily="18" charset="0"/>
                <a:ea typeface="宋体" panose="02010600030101010101" pitchFamily="2" charset="-122"/>
              </a:defRPr>
            </a:lvl1pPr>
            <a:lvl2pPr>
              <a:defRPr b="1">
                <a:solidFill>
                  <a:schemeClr val="tx1"/>
                </a:solidFill>
                <a:latin typeface="Times New Roman" panose="02020603050405020304" pitchFamily="18" charset="0"/>
                <a:ea typeface="宋体" panose="02010600030101010101" pitchFamily="2" charset="-122"/>
              </a:defRPr>
            </a:lvl2pPr>
            <a:lvl3pPr>
              <a:defRPr b="1">
                <a:solidFill>
                  <a:schemeClr val="tx1"/>
                </a:solidFill>
                <a:latin typeface="Times New Roman" panose="02020603050405020304" pitchFamily="18" charset="0"/>
                <a:ea typeface="宋体" panose="02010600030101010101" pitchFamily="2" charset="-122"/>
              </a:defRPr>
            </a:lvl3pPr>
            <a:lvl4pPr>
              <a:defRPr b="1">
                <a:solidFill>
                  <a:schemeClr val="tx1"/>
                </a:solidFill>
                <a:latin typeface="Times New Roman" panose="02020603050405020304" pitchFamily="18" charset="0"/>
                <a:ea typeface="宋体" panose="02010600030101010101" pitchFamily="2" charset="-122"/>
              </a:defRPr>
            </a:lvl4pPr>
            <a:lvl5pPr>
              <a:defRPr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9pPr>
          </a:lstStyle>
          <a:p>
            <a:pPr>
              <a:spcBef>
                <a:spcPct val="0"/>
              </a:spcBef>
              <a:defRPr/>
            </a:pPr>
            <a:fld id="{6630CC72-8CF9-43A8-9CE1-E0865BB67DDD}" type="slidenum">
              <a:rPr lang="zh-CN" altLang="en-US" dirty="0" smtClean="0"/>
              <a:pPr>
                <a:spcBef>
                  <a:spcPct val="0"/>
                </a:spcBef>
                <a:defRPr/>
              </a:pPr>
              <a:t>52</a:t>
            </a:fld>
            <a:endParaRPr lang="zh-CN" altLang="en-US" b="0"/>
          </a:p>
        </p:txBody>
      </p:sp>
      <p:pic>
        <p:nvPicPr>
          <p:cNvPr id="28675" name="Object 4">
            <a:extLst>
              <a:ext uri="{FF2B5EF4-FFF2-40B4-BE49-F238E27FC236}">
                <a16:creationId xmlns:a16="http://schemas.microsoft.com/office/drawing/2014/main" id="{4F04C0CD-4ACD-4AB2-9F6A-D324AC1D7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640013"/>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C5AA-AE95-4193-8BDE-39AF85381536}"/>
              </a:ext>
            </a:extLst>
          </p:cNvPr>
          <p:cNvSpPr>
            <a:spLocks noGrp="1"/>
          </p:cNvSpPr>
          <p:nvPr>
            <p:ph type="title"/>
          </p:nvPr>
        </p:nvSpPr>
        <p:spPr/>
        <p:txBody>
          <a:bodyPr/>
          <a:lstStyle/>
          <a:p>
            <a:r>
              <a:rPr lang="zh-CN" altLang="en-US" dirty="0"/>
              <a:t>主程序片断</a:t>
            </a:r>
          </a:p>
        </p:txBody>
      </p:sp>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1196752"/>
            <a:ext cx="7772400" cy="4611687"/>
          </a:xfrm>
        </p:spPr>
        <p:txBody>
          <a:bodyPr/>
          <a:lstStyle/>
          <a:p>
            <a:pPr marL="0" indent="0">
              <a:buNone/>
            </a:pPr>
            <a:r>
              <a:rPr lang="en-US" altLang="zh-CN" sz="2000" dirty="0"/>
              <a:t>int main(){</a:t>
            </a:r>
          </a:p>
          <a:p>
            <a:pPr marL="0" indent="0">
              <a:buNone/>
            </a:pPr>
            <a:r>
              <a:rPr lang="en-US" altLang="zh-CN" sz="2000" dirty="0"/>
              <a:t>	LISTNODEPTR </a:t>
            </a:r>
            <a:r>
              <a:rPr lang="en-US" altLang="zh-CN" sz="2000" dirty="0" err="1"/>
              <a:t>headPtr</a:t>
            </a:r>
            <a:r>
              <a:rPr lang="en-US" altLang="zh-CN" sz="2000" dirty="0"/>
              <a:t> = NULL;</a:t>
            </a:r>
          </a:p>
          <a:p>
            <a:pPr marL="0" indent="0">
              <a:buNone/>
            </a:pPr>
            <a:r>
              <a:rPr lang="en-US" altLang="zh-CN" sz="2000" dirty="0"/>
              <a:t>	</a:t>
            </a:r>
            <a:r>
              <a:rPr lang="en-US" altLang="zh-CN" sz="2000" dirty="0" err="1"/>
              <a:t>createListHead</a:t>
            </a:r>
            <a:r>
              <a:rPr lang="en-US" altLang="zh-CN" sz="2000" dirty="0"/>
              <a:t>(&amp;</a:t>
            </a:r>
            <a:r>
              <a:rPr lang="en-US" altLang="zh-CN" sz="2000" dirty="0" err="1"/>
              <a:t>headPtr</a:t>
            </a:r>
            <a:r>
              <a:rPr lang="en-US" altLang="zh-CN" sz="2000" dirty="0"/>
              <a:t>);</a:t>
            </a:r>
          </a:p>
          <a:p>
            <a:pPr marL="0" indent="0">
              <a:buNone/>
            </a:pPr>
            <a:r>
              <a:rPr lang="en-US" altLang="zh-CN" sz="2000" dirty="0"/>
              <a:t>	if (</a:t>
            </a:r>
            <a:r>
              <a:rPr lang="en-US" altLang="zh-CN" sz="2000" dirty="0" err="1"/>
              <a:t>headPtr</a:t>
            </a:r>
            <a:r>
              <a:rPr lang="en-US" altLang="zh-CN" sz="2000" dirty="0"/>
              <a:t> == NULL){</a:t>
            </a:r>
          </a:p>
          <a:p>
            <a:pPr marL="0" indent="0">
              <a:buNone/>
            </a:pPr>
            <a:r>
              <a:rPr lang="en-US" altLang="zh-CN" sz="2000" dirty="0"/>
              <a:t>	    </a:t>
            </a:r>
            <a:r>
              <a:rPr lang="en-US" altLang="zh-CN" sz="2000" dirty="0" err="1"/>
              <a:t>printf</a:t>
            </a:r>
            <a:r>
              <a:rPr lang="en-US" altLang="zh-CN" sz="2000" dirty="0"/>
              <a:t>("List not </a:t>
            </a:r>
            <a:r>
              <a:rPr lang="en-US" altLang="zh-CN" sz="2000" dirty="0" err="1"/>
              <a:t>ctreated</a:t>
            </a:r>
            <a:r>
              <a:rPr lang="en-US" altLang="zh-CN" sz="2000" dirty="0"/>
              <a:t>. No memory </a:t>
            </a:r>
            <a:r>
              <a:rPr lang="en-US" altLang="zh-CN" sz="2000" dirty="0" err="1"/>
              <a:t>avaliable</a:t>
            </a:r>
            <a:r>
              <a:rPr lang="en-US" altLang="zh-CN" sz="2000" dirty="0"/>
              <a:t>.\n\n");</a:t>
            </a:r>
          </a:p>
          <a:p>
            <a:pPr marL="0" indent="0">
              <a:buNone/>
            </a:pPr>
            <a:r>
              <a:rPr lang="en-US" altLang="zh-CN" sz="2000" dirty="0"/>
              <a:t>	    exit(-1);</a:t>
            </a:r>
          </a:p>
          <a:p>
            <a:pPr marL="0" indent="0">
              <a:buNone/>
            </a:pPr>
            <a:r>
              <a:rPr lang="en-US" altLang="zh-CN" sz="2000" dirty="0"/>
              <a:t>	}…</a:t>
            </a:r>
          </a:p>
          <a:p>
            <a:pPr marL="0" indent="0">
              <a:buNone/>
            </a:pPr>
            <a:r>
              <a:rPr lang="en-US" altLang="zh-CN" sz="2000" dirty="0"/>
              <a:t>}</a:t>
            </a:r>
          </a:p>
        </p:txBody>
      </p:sp>
    </p:spTree>
    <p:extLst>
      <p:ext uri="{BB962C8B-B14F-4D97-AF65-F5344CB8AC3E}">
        <p14:creationId xmlns:p14="http://schemas.microsoft.com/office/powerpoint/2010/main" val="42824538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55875-E3B8-4DDE-B007-FCDF791F5C3C}"/>
              </a:ext>
            </a:extLst>
          </p:cNvPr>
          <p:cNvSpPr>
            <a:spLocks noGrp="1"/>
          </p:cNvSpPr>
          <p:nvPr>
            <p:ph type="title"/>
          </p:nvPr>
        </p:nvSpPr>
        <p:spPr>
          <a:xfrm>
            <a:off x="2339752" y="404813"/>
            <a:ext cx="6696298" cy="720725"/>
          </a:xfrm>
        </p:spPr>
        <p:txBody>
          <a:bodyPr/>
          <a:lstStyle/>
          <a:p>
            <a:r>
              <a:rPr lang="zh-CN" altLang="en-US" b="1" dirty="0"/>
              <a:t>链表基本操作</a:t>
            </a:r>
            <a:r>
              <a:rPr lang="en-US" altLang="zh-CN" b="1" dirty="0"/>
              <a:t>-1</a:t>
            </a:r>
            <a:endParaRPr lang="zh-CN" altLang="en-US" b="1" dirty="0"/>
          </a:p>
        </p:txBody>
      </p:sp>
      <p:sp>
        <p:nvSpPr>
          <p:cNvPr id="3" name="内容占位符 2">
            <a:extLst>
              <a:ext uri="{FF2B5EF4-FFF2-40B4-BE49-F238E27FC236}">
                <a16:creationId xmlns:a16="http://schemas.microsoft.com/office/drawing/2014/main" id="{11CDF203-C7DB-40B6-9821-29A6CAF572B9}"/>
              </a:ext>
            </a:extLst>
          </p:cNvPr>
          <p:cNvSpPr>
            <a:spLocks noGrp="1"/>
          </p:cNvSpPr>
          <p:nvPr>
            <p:ph idx="1"/>
          </p:nvPr>
        </p:nvSpPr>
        <p:spPr>
          <a:xfrm>
            <a:off x="467544" y="1319213"/>
            <a:ext cx="8280920" cy="4611687"/>
          </a:xfrm>
        </p:spPr>
        <p:txBody>
          <a:bodyPr/>
          <a:lstStyle/>
          <a:p>
            <a:pPr marL="0" indent="0">
              <a:buNone/>
            </a:pPr>
            <a:r>
              <a:rPr lang="en-US" altLang="zh-CN" dirty="0"/>
              <a:t>/*</a:t>
            </a:r>
            <a:r>
              <a:rPr lang="zh-CN" altLang="en-US" dirty="0"/>
              <a:t>插入新节点到链表尾部</a:t>
            </a:r>
            <a:r>
              <a:rPr lang="en-US" altLang="zh-CN" dirty="0"/>
              <a:t>*/</a:t>
            </a:r>
          </a:p>
          <a:p>
            <a:pPr marL="0" indent="0">
              <a:buNone/>
            </a:pPr>
            <a:r>
              <a:rPr lang="en-US" altLang="zh-CN" dirty="0"/>
              <a:t>void insertEnd1 (LISTNODEPTR , </a:t>
            </a:r>
            <a:r>
              <a:rPr lang="en-US" altLang="zh-CN" dirty="0" err="1"/>
              <a:t>ElementType</a:t>
            </a:r>
            <a:r>
              <a:rPr lang="en-US" altLang="zh-CN" dirty="0"/>
              <a:t> );</a:t>
            </a:r>
          </a:p>
          <a:p>
            <a:pPr marL="0" indent="0">
              <a:buNone/>
            </a:pPr>
            <a:r>
              <a:rPr lang="en-US" altLang="zh-CN" dirty="0"/>
              <a:t>void insertEnd2 (LISTNODEPTR </a:t>
            </a:r>
            <a:r>
              <a:rPr lang="zh-CN" altLang="en-US" dirty="0"/>
              <a:t>* </a:t>
            </a:r>
            <a:r>
              <a:rPr lang="en-US" altLang="zh-CN" dirty="0"/>
              <a:t>, </a:t>
            </a:r>
            <a:r>
              <a:rPr lang="en-US" altLang="zh-CN" dirty="0" err="1"/>
              <a:t>ElementType</a:t>
            </a:r>
            <a:r>
              <a:rPr lang="en-US" altLang="zh-CN" dirty="0"/>
              <a:t> );</a:t>
            </a:r>
          </a:p>
          <a:p>
            <a:pPr marL="0" indent="0">
              <a:buNone/>
            </a:pPr>
            <a:r>
              <a:rPr lang="en-US" altLang="zh-CN" dirty="0"/>
              <a:t>/*</a:t>
            </a:r>
            <a:r>
              <a:rPr lang="zh-CN" altLang="en-US" dirty="0"/>
              <a:t>插入新节点到链表头部</a:t>
            </a:r>
            <a:r>
              <a:rPr lang="en-US" altLang="zh-CN" dirty="0"/>
              <a:t>*/</a:t>
            </a:r>
          </a:p>
          <a:p>
            <a:pPr marL="0" indent="0">
              <a:buNone/>
            </a:pPr>
            <a:r>
              <a:rPr lang="en-US" altLang="zh-CN" dirty="0"/>
              <a:t>void </a:t>
            </a:r>
            <a:r>
              <a:rPr lang="en-US" altLang="zh-CN" dirty="0" err="1"/>
              <a:t>insertFront</a:t>
            </a:r>
            <a:r>
              <a:rPr lang="en-US" altLang="zh-CN" dirty="0"/>
              <a:t> (LISTNODEPTR , </a:t>
            </a:r>
            <a:r>
              <a:rPr lang="en-US" altLang="zh-CN" dirty="0" err="1"/>
              <a:t>ElementType</a:t>
            </a:r>
            <a:r>
              <a:rPr lang="en-US" altLang="zh-CN" dirty="0"/>
              <a:t> );</a:t>
            </a:r>
          </a:p>
          <a:p>
            <a:pPr marL="0" indent="0">
              <a:buNone/>
            </a:pPr>
            <a:r>
              <a:rPr lang="en-US" altLang="zh-CN" dirty="0"/>
              <a:t>/*</a:t>
            </a:r>
            <a:r>
              <a:rPr lang="zh-CN" altLang="en-US" dirty="0"/>
              <a:t>插入新节点到有序链表适当位置</a:t>
            </a:r>
            <a:r>
              <a:rPr lang="en-US" altLang="zh-CN" dirty="0"/>
              <a:t>*/</a:t>
            </a:r>
          </a:p>
          <a:p>
            <a:pPr marL="0" indent="0">
              <a:buNone/>
            </a:pPr>
            <a:r>
              <a:rPr lang="en-US" altLang="zh-CN" dirty="0"/>
              <a:t>void </a:t>
            </a:r>
            <a:r>
              <a:rPr lang="en-US" altLang="zh-CN" dirty="0" err="1"/>
              <a:t>insertOrder</a:t>
            </a:r>
            <a:r>
              <a:rPr lang="en-US" altLang="zh-CN" dirty="0"/>
              <a:t> (LISTNODEPTR , </a:t>
            </a:r>
            <a:r>
              <a:rPr lang="en-US" altLang="zh-CN" dirty="0" err="1"/>
              <a:t>ElementType</a:t>
            </a:r>
            <a:r>
              <a:rPr lang="en-US" altLang="zh-CN" dirty="0"/>
              <a:t> );</a:t>
            </a:r>
          </a:p>
        </p:txBody>
      </p:sp>
    </p:spTree>
    <p:extLst>
      <p:ext uri="{BB962C8B-B14F-4D97-AF65-F5344CB8AC3E}">
        <p14:creationId xmlns:p14="http://schemas.microsoft.com/office/powerpoint/2010/main" val="26978960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8</a:t>
            </a:fld>
            <a:endParaRPr lang="en-US" altLang="zh-CN" sz="1400"/>
          </a:p>
        </p:txBody>
      </p:sp>
      <p:grpSp>
        <p:nvGrpSpPr>
          <p:cNvPr id="159748" name="Group 4">
            <a:extLst>
              <a:ext uri="{FF2B5EF4-FFF2-40B4-BE49-F238E27FC236}">
                <a16:creationId xmlns:a16="http://schemas.microsoft.com/office/drawing/2014/main" id="{F4A49444-3292-4BC0-8109-CB7082AE2D17}"/>
              </a:ext>
            </a:extLst>
          </p:cNvPr>
          <p:cNvGrpSpPr>
            <a:grpSpLocks/>
          </p:cNvGrpSpPr>
          <p:nvPr/>
        </p:nvGrpSpPr>
        <p:grpSpPr bwMode="auto">
          <a:xfrm>
            <a:off x="1263650" y="2144713"/>
            <a:ext cx="990600" cy="466725"/>
            <a:chOff x="624" y="2544"/>
            <a:chExt cx="624" cy="294"/>
          </a:xfrm>
        </p:grpSpPr>
        <p:sp>
          <p:nvSpPr>
            <p:cNvPr id="22584" name="Text Box 5">
              <a:extLst>
                <a:ext uri="{FF2B5EF4-FFF2-40B4-BE49-F238E27FC236}">
                  <a16:creationId xmlns:a16="http://schemas.microsoft.com/office/drawing/2014/main" id="{366EADF4-597B-4170-B772-148A4DA314F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22585" name="Line 6">
              <a:extLst>
                <a:ext uri="{FF2B5EF4-FFF2-40B4-BE49-F238E27FC236}">
                  <a16:creationId xmlns:a16="http://schemas.microsoft.com/office/drawing/2014/main" id="{19D6E01A-059F-4F52-A199-A9DA5F7EAA8C}"/>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760" name="Group 16">
            <a:extLst>
              <a:ext uri="{FF2B5EF4-FFF2-40B4-BE49-F238E27FC236}">
                <a16:creationId xmlns:a16="http://schemas.microsoft.com/office/drawing/2014/main" id="{59CDEB69-8366-49B5-96F5-43B745CEFA84}"/>
              </a:ext>
            </a:extLst>
          </p:cNvPr>
          <p:cNvGrpSpPr>
            <a:grpSpLocks/>
          </p:cNvGrpSpPr>
          <p:nvPr/>
        </p:nvGrpSpPr>
        <p:grpSpPr bwMode="auto">
          <a:xfrm>
            <a:off x="5191357" y="2281715"/>
            <a:ext cx="838200" cy="76200"/>
            <a:chOff x="1104" y="2667"/>
            <a:chExt cx="528" cy="48"/>
          </a:xfrm>
        </p:grpSpPr>
        <p:sp>
          <p:nvSpPr>
            <p:cNvPr id="22580" name="Line 17">
              <a:extLst>
                <a:ext uri="{FF2B5EF4-FFF2-40B4-BE49-F238E27FC236}">
                  <a16:creationId xmlns:a16="http://schemas.microsoft.com/office/drawing/2014/main" id="{FB68CA2C-1EC7-4593-9D06-869E3021F921}"/>
                </a:ext>
              </a:extLst>
            </p:cNvPr>
            <p:cNvSpPr>
              <a:spLocks noChangeShapeType="1"/>
            </p:cNvSpPr>
            <p:nvPr/>
          </p:nvSpPr>
          <p:spPr bwMode="auto">
            <a:xfrm>
              <a:off x="1152" y="2688"/>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2581" name="Oval 18">
              <a:extLst>
                <a:ext uri="{FF2B5EF4-FFF2-40B4-BE49-F238E27FC236}">
                  <a16:creationId xmlns:a16="http://schemas.microsoft.com/office/drawing/2014/main" id="{1EB611B3-0A40-4041-BB29-E1AA8B761BB1}"/>
                </a:ext>
              </a:extLst>
            </p:cNvPr>
            <p:cNvSpPr>
              <a:spLocks noChangeArrowheads="1"/>
            </p:cNvSpPr>
            <p:nvPr/>
          </p:nvSpPr>
          <p:spPr bwMode="auto">
            <a:xfrm>
              <a:off x="1104" y="2667"/>
              <a:ext cx="48" cy="48"/>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grpSp>
      <p:grpSp>
        <p:nvGrpSpPr>
          <p:cNvPr id="159765" name="Group 21">
            <a:extLst>
              <a:ext uri="{FF2B5EF4-FFF2-40B4-BE49-F238E27FC236}">
                <a16:creationId xmlns:a16="http://schemas.microsoft.com/office/drawing/2014/main" id="{D2FDBA3E-4884-4B77-B302-8D4FE12BF4AD}"/>
              </a:ext>
            </a:extLst>
          </p:cNvPr>
          <p:cNvGrpSpPr>
            <a:grpSpLocks/>
          </p:cNvGrpSpPr>
          <p:nvPr/>
        </p:nvGrpSpPr>
        <p:grpSpPr bwMode="auto">
          <a:xfrm>
            <a:off x="730250" y="773113"/>
            <a:ext cx="1219200" cy="1371600"/>
            <a:chOff x="432" y="1536"/>
            <a:chExt cx="768" cy="864"/>
          </a:xfrm>
        </p:grpSpPr>
        <p:sp>
          <p:nvSpPr>
            <p:cNvPr id="22575" name="Text Box 22">
              <a:extLst>
                <a:ext uri="{FF2B5EF4-FFF2-40B4-BE49-F238E27FC236}">
                  <a16:creationId xmlns:a16="http://schemas.microsoft.com/office/drawing/2014/main" id="{667E8DC9-993E-4F71-8696-4276A4CF1F6D}"/>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6" name="Text Box 23">
              <a:extLst>
                <a:ext uri="{FF2B5EF4-FFF2-40B4-BE49-F238E27FC236}">
                  <a16:creationId xmlns:a16="http://schemas.microsoft.com/office/drawing/2014/main" id="{7240E8A0-7097-4986-B686-AE11B6DC0CD0}"/>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headPtr</a:t>
              </a:r>
            </a:p>
          </p:txBody>
        </p:sp>
        <p:grpSp>
          <p:nvGrpSpPr>
            <p:cNvPr id="22577" name="Group 24">
              <a:extLst>
                <a:ext uri="{FF2B5EF4-FFF2-40B4-BE49-F238E27FC236}">
                  <a16:creationId xmlns:a16="http://schemas.microsoft.com/office/drawing/2014/main" id="{8FB8B37C-275D-42D2-A6D5-C3272CAC758A}"/>
                </a:ext>
              </a:extLst>
            </p:cNvPr>
            <p:cNvGrpSpPr>
              <a:grpSpLocks/>
            </p:cNvGrpSpPr>
            <p:nvPr/>
          </p:nvGrpSpPr>
          <p:grpSpPr bwMode="auto">
            <a:xfrm>
              <a:off x="768" y="1968"/>
              <a:ext cx="48" cy="432"/>
              <a:chOff x="768" y="1968"/>
              <a:chExt cx="48" cy="432"/>
            </a:xfrm>
          </p:grpSpPr>
          <p:sp>
            <p:nvSpPr>
              <p:cNvPr id="22578" name="Oval 25">
                <a:extLst>
                  <a:ext uri="{FF2B5EF4-FFF2-40B4-BE49-F238E27FC236}">
                    <a16:creationId xmlns:a16="http://schemas.microsoft.com/office/drawing/2014/main" id="{CF1D484F-80F9-405D-B838-792A527256D0}"/>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9" name="Line 26">
                <a:extLst>
                  <a:ext uri="{FF2B5EF4-FFF2-40B4-BE49-F238E27FC236}">
                    <a16:creationId xmlns:a16="http://schemas.microsoft.com/office/drawing/2014/main" id="{2935DE0E-AA09-41A0-8150-F88DA4D2331A}"/>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 name="组合 4">
            <a:extLst>
              <a:ext uri="{FF2B5EF4-FFF2-40B4-BE49-F238E27FC236}">
                <a16:creationId xmlns:a16="http://schemas.microsoft.com/office/drawing/2014/main" id="{E3CB9B2A-A931-4CAF-83E3-08416F5FE14E}"/>
              </a:ext>
            </a:extLst>
          </p:cNvPr>
          <p:cNvGrpSpPr/>
          <p:nvPr/>
        </p:nvGrpSpPr>
        <p:grpSpPr>
          <a:xfrm>
            <a:off x="5652120" y="764704"/>
            <a:ext cx="1508125" cy="1835150"/>
            <a:chOff x="5652120" y="764704"/>
            <a:chExt cx="1508125" cy="1835150"/>
          </a:xfrm>
        </p:grpSpPr>
        <p:grpSp>
          <p:nvGrpSpPr>
            <p:cNvPr id="159772" name="Group 28">
              <a:extLst>
                <a:ext uri="{FF2B5EF4-FFF2-40B4-BE49-F238E27FC236}">
                  <a16:creationId xmlns:a16="http://schemas.microsoft.com/office/drawing/2014/main" id="{B07E1991-71DD-4CF5-A813-7426E56F5E47}"/>
                </a:ext>
              </a:extLst>
            </p:cNvPr>
            <p:cNvGrpSpPr>
              <a:grpSpLocks/>
            </p:cNvGrpSpPr>
            <p:nvPr/>
          </p:nvGrpSpPr>
          <p:grpSpPr bwMode="auto">
            <a:xfrm>
              <a:off x="5652120" y="764704"/>
              <a:ext cx="1508125" cy="1371600"/>
              <a:chOff x="1794" y="1162"/>
              <a:chExt cx="950" cy="864"/>
            </a:xfrm>
          </p:grpSpPr>
          <p:sp>
            <p:nvSpPr>
              <p:cNvPr id="22570" name="Text Box 29">
                <a:extLst>
                  <a:ext uri="{FF2B5EF4-FFF2-40B4-BE49-F238E27FC236}">
                    <a16:creationId xmlns:a16="http://schemas.microsoft.com/office/drawing/2014/main" id="{1917540F-C790-47BA-ACB6-A1A3BDF122D0}"/>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1" name="Text Box 30">
                <a:extLst>
                  <a:ext uri="{FF2B5EF4-FFF2-40B4-BE49-F238E27FC236}">
                    <a16:creationId xmlns:a16="http://schemas.microsoft.com/office/drawing/2014/main" id="{88583F5F-AAEA-440E-ADCD-41E2A92609A9}"/>
                  </a:ext>
                </a:extLst>
              </p:cNvPr>
              <p:cNvSpPr txBox="1">
                <a:spLocks noChangeArrowheads="1"/>
              </p:cNvSpPr>
              <p:nvPr/>
            </p:nvSpPr>
            <p:spPr bwMode="auto">
              <a:xfrm>
                <a:off x="1794" y="1162"/>
                <a:ext cx="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newPtr</a:t>
                </a:r>
                <a:endParaRPr lang="en-US" altLang="zh-CN" b="0" dirty="0"/>
              </a:p>
            </p:txBody>
          </p:sp>
          <p:grpSp>
            <p:nvGrpSpPr>
              <p:cNvPr id="22572" name="Group 31">
                <a:extLst>
                  <a:ext uri="{FF2B5EF4-FFF2-40B4-BE49-F238E27FC236}">
                    <a16:creationId xmlns:a16="http://schemas.microsoft.com/office/drawing/2014/main" id="{298EEBCA-FC65-4FF8-96D0-23A18A24452C}"/>
                  </a:ext>
                </a:extLst>
              </p:cNvPr>
              <p:cNvGrpSpPr>
                <a:grpSpLocks/>
              </p:cNvGrpSpPr>
              <p:nvPr/>
            </p:nvGrpSpPr>
            <p:grpSpPr bwMode="auto">
              <a:xfrm>
                <a:off x="2130" y="1594"/>
                <a:ext cx="48" cy="432"/>
                <a:chOff x="768" y="1968"/>
                <a:chExt cx="48" cy="432"/>
              </a:xfrm>
            </p:grpSpPr>
            <p:sp>
              <p:nvSpPr>
                <p:cNvPr id="22573" name="Oval 32">
                  <a:extLst>
                    <a:ext uri="{FF2B5EF4-FFF2-40B4-BE49-F238E27FC236}">
                      <a16:creationId xmlns:a16="http://schemas.microsoft.com/office/drawing/2014/main" id="{22E31F6D-82D8-4E62-A313-F4C482DC5871}"/>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4" name="Line 33">
                  <a:extLst>
                    <a:ext uri="{FF2B5EF4-FFF2-40B4-BE49-F238E27FC236}">
                      <a16:creationId xmlns:a16="http://schemas.microsoft.com/office/drawing/2014/main" id="{B1487974-0E43-4181-98A2-B58BF1E1CC2D}"/>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778" name="Group 34">
              <a:extLst>
                <a:ext uri="{FF2B5EF4-FFF2-40B4-BE49-F238E27FC236}">
                  <a16:creationId xmlns:a16="http://schemas.microsoft.com/office/drawing/2014/main" id="{5A1E6221-EB0C-487E-AC92-0E10DB698519}"/>
                </a:ext>
              </a:extLst>
            </p:cNvPr>
            <p:cNvGrpSpPr>
              <a:grpSpLocks/>
            </p:cNvGrpSpPr>
            <p:nvPr/>
          </p:nvGrpSpPr>
          <p:grpSpPr bwMode="auto">
            <a:xfrm>
              <a:off x="6009307" y="2133129"/>
              <a:ext cx="990600" cy="466725"/>
              <a:chOff x="624" y="2544"/>
              <a:chExt cx="624" cy="294"/>
            </a:xfrm>
          </p:grpSpPr>
          <p:sp>
            <p:nvSpPr>
              <p:cNvPr id="22568" name="Text Box 35">
                <a:extLst>
                  <a:ext uri="{FF2B5EF4-FFF2-40B4-BE49-F238E27FC236}">
                    <a16:creationId xmlns:a16="http://schemas.microsoft.com/office/drawing/2014/main" id="{56929801-F004-43AE-806A-696D4912D373}"/>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22569" name="Line 36">
                <a:extLst>
                  <a:ext uri="{FF2B5EF4-FFF2-40B4-BE49-F238E27FC236}">
                    <a16:creationId xmlns:a16="http://schemas.microsoft.com/office/drawing/2014/main" id="{C67EF2F2-4CB0-449D-82E0-20FF0AB4AF2F}"/>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824" name="Group 80">
            <a:extLst>
              <a:ext uri="{FF2B5EF4-FFF2-40B4-BE49-F238E27FC236}">
                <a16:creationId xmlns:a16="http://schemas.microsoft.com/office/drawing/2014/main" id="{5A1DA3D5-4038-44D3-BBDA-62839161134F}"/>
              </a:ext>
            </a:extLst>
          </p:cNvPr>
          <p:cNvGrpSpPr>
            <a:grpSpLocks/>
          </p:cNvGrpSpPr>
          <p:nvPr/>
        </p:nvGrpSpPr>
        <p:grpSpPr bwMode="auto">
          <a:xfrm>
            <a:off x="2942741" y="782799"/>
            <a:ext cx="1897063" cy="1387475"/>
            <a:chOff x="2181" y="518"/>
            <a:chExt cx="1195" cy="874"/>
          </a:xfrm>
        </p:grpSpPr>
        <p:sp>
          <p:nvSpPr>
            <p:cNvPr id="22564" name="Text Box 46">
              <a:extLst>
                <a:ext uri="{FF2B5EF4-FFF2-40B4-BE49-F238E27FC236}">
                  <a16:creationId xmlns:a16="http://schemas.microsoft.com/office/drawing/2014/main" id="{4CF4E6A3-F74B-4BED-B4CB-49D18F1AFB4F}"/>
                </a:ext>
              </a:extLst>
            </p:cNvPr>
            <p:cNvSpPr txBox="1">
              <a:spLocks noChangeArrowheads="1"/>
            </p:cNvSpPr>
            <p:nvPr/>
          </p:nvSpPr>
          <p:spPr bwMode="auto">
            <a:xfrm>
              <a:off x="2708" y="76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65" name="Text Box 47">
              <a:extLst>
                <a:ext uri="{FF2B5EF4-FFF2-40B4-BE49-F238E27FC236}">
                  <a16:creationId xmlns:a16="http://schemas.microsoft.com/office/drawing/2014/main" id="{9FCC89BE-BD16-4AE0-A374-2754805CF9DC}"/>
                </a:ext>
              </a:extLst>
            </p:cNvPr>
            <p:cNvSpPr txBox="1">
              <a:spLocks noChangeArrowheads="1"/>
            </p:cNvSpPr>
            <p:nvPr/>
          </p:nvSpPr>
          <p:spPr bwMode="auto">
            <a:xfrm>
              <a:off x="2181" y="518"/>
              <a:ext cx="11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r>
                <a:rPr lang="en-US" altLang="zh-CN" b="0" dirty="0" err="1"/>
                <a:t>previousPtr</a:t>
              </a:r>
              <a:endParaRPr lang="en-US" altLang="zh-CN" b="0" dirty="0"/>
            </a:p>
          </p:txBody>
        </p:sp>
        <p:sp>
          <p:nvSpPr>
            <p:cNvPr id="22566" name="Oval 49">
              <a:extLst>
                <a:ext uri="{FF2B5EF4-FFF2-40B4-BE49-F238E27FC236}">
                  <a16:creationId xmlns:a16="http://schemas.microsoft.com/office/drawing/2014/main" id="{8FD8DFDE-0A74-463D-969A-AFB235872D23}"/>
                </a:ext>
              </a:extLst>
            </p:cNvPr>
            <p:cNvSpPr>
              <a:spLocks noChangeArrowheads="1"/>
            </p:cNvSpPr>
            <p:nvPr/>
          </p:nvSpPr>
          <p:spPr bwMode="auto">
            <a:xfrm>
              <a:off x="2852" y="90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95" name="Line 51">
              <a:extLst>
                <a:ext uri="{FF2B5EF4-FFF2-40B4-BE49-F238E27FC236}">
                  <a16:creationId xmlns:a16="http://schemas.microsoft.com/office/drawing/2014/main" id="{6CBF55F9-EFC6-4F59-B70C-C972D714A633}"/>
                </a:ext>
              </a:extLst>
            </p:cNvPr>
            <p:cNvSpPr>
              <a:spLocks noChangeShapeType="1"/>
            </p:cNvSpPr>
            <p:nvPr/>
          </p:nvSpPr>
          <p:spPr bwMode="auto">
            <a:xfrm flipH="1" flipV="1">
              <a:off x="2879" y="935"/>
              <a:ext cx="309" cy="457"/>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65435" y="3084675"/>
            <a:ext cx="8351837" cy="212365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新增的节点需要追加到链表尾节点后面；</a:t>
            </a:r>
          </a:p>
          <a:p>
            <a:pPr>
              <a:spcBef>
                <a:spcPct val="50000"/>
              </a:spcBef>
              <a:defRPr/>
            </a:pPr>
            <a:r>
              <a:rPr lang="en-US" altLang="zh-CN" dirty="0"/>
              <a:t>(1)</a:t>
            </a:r>
            <a:r>
              <a:rPr lang="zh-CN" altLang="en-US" dirty="0"/>
              <a:t>遍历链表，直到尾节点；</a:t>
            </a:r>
            <a:endParaRPr lang="en-US" altLang="zh-CN" dirty="0"/>
          </a:p>
          <a:p>
            <a:pPr>
              <a:spcBef>
                <a:spcPct val="50000"/>
              </a:spcBef>
              <a:defRPr/>
            </a:pPr>
            <a:r>
              <a:rPr lang="zh-CN" altLang="en-US" dirty="0"/>
              <a:t>链表尾节点的特征：</a:t>
            </a:r>
            <a:r>
              <a:rPr lang="en-US" altLang="zh-CN" dirty="0" err="1"/>
              <a:t>currentPtr</a:t>
            </a:r>
            <a:r>
              <a:rPr lang="en-US" altLang="zh-CN" dirty="0"/>
              <a:t> == NULL</a:t>
            </a:r>
            <a:endParaRPr lang="zh-CN" altLang="en-US" dirty="0"/>
          </a:p>
          <a:p>
            <a:pPr>
              <a:spcBef>
                <a:spcPct val="50000"/>
              </a:spcBef>
              <a:defRPr/>
            </a:pPr>
            <a:r>
              <a:rPr lang="en-US" altLang="zh-CN" dirty="0"/>
              <a:t>(2)</a:t>
            </a:r>
            <a:r>
              <a:rPr lang="zh-CN" altLang="en-US" dirty="0"/>
              <a:t>链接尾节点和新节点：</a:t>
            </a:r>
            <a:r>
              <a:rPr lang="en-US" altLang="zh-CN" dirty="0" err="1"/>
              <a:t>previousPtr</a:t>
            </a:r>
            <a:r>
              <a:rPr lang="en-US" altLang="zh-CN" dirty="0"/>
              <a:t>-&gt;</a:t>
            </a:r>
            <a:r>
              <a:rPr lang="en-US" altLang="zh-CN" dirty="0" err="1"/>
              <a:t>nextPtr</a:t>
            </a:r>
            <a:r>
              <a:rPr lang="en-US" altLang="zh-CN" dirty="0"/>
              <a:t>=</a:t>
            </a:r>
            <a:r>
              <a:rPr lang="en-US" altLang="zh-CN" dirty="0" err="1"/>
              <a:t>newPtr</a:t>
            </a:r>
            <a:r>
              <a:rPr lang="en-US" altLang="zh-CN" dirty="0"/>
              <a:t>;</a:t>
            </a:r>
          </a:p>
        </p:txBody>
      </p:sp>
      <p:grpSp>
        <p:nvGrpSpPr>
          <p:cNvPr id="159818" name="Group 74">
            <a:extLst>
              <a:ext uri="{FF2B5EF4-FFF2-40B4-BE49-F238E27FC236}">
                <a16:creationId xmlns:a16="http://schemas.microsoft.com/office/drawing/2014/main" id="{979648D6-90A2-4EAD-B126-839C018F2D16}"/>
              </a:ext>
            </a:extLst>
          </p:cNvPr>
          <p:cNvGrpSpPr>
            <a:grpSpLocks/>
          </p:cNvGrpSpPr>
          <p:nvPr/>
        </p:nvGrpSpPr>
        <p:grpSpPr bwMode="auto">
          <a:xfrm>
            <a:off x="4411101" y="1132304"/>
            <a:ext cx="1508125" cy="1224368"/>
            <a:chOff x="1655" y="1162"/>
            <a:chExt cx="950" cy="956"/>
          </a:xfrm>
        </p:grpSpPr>
        <p:sp>
          <p:nvSpPr>
            <p:cNvPr id="22543" name="Text Box 75">
              <a:extLst>
                <a:ext uri="{FF2B5EF4-FFF2-40B4-BE49-F238E27FC236}">
                  <a16:creationId xmlns:a16="http://schemas.microsoft.com/office/drawing/2014/main" id="{FC22A2F9-54E4-427F-99D7-C870E4E24062}"/>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44" name="Text Box 76">
              <a:extLst>
                <a:ext uri="{FF2B5EF4-FFF2-40B4-BE49-F238E27FC236}">
                  <a16:creationId xmlns:a16="http://schemas.microsoft.com/office/drawing/2014/main" id="{523FC504-851D-4E5E-8CA7-448A253A033C}"/>
                </a:ext>
              </a:extLst>
            </p:cNvPr>
            <p:cNvSpPr txBox="1">
              <a:spLocks noChangeArrowheads="1"/>
            </p:cNvSpPr>
            <p:nvPr/>
          </p:nvSpPr>
          <p:spPr bwMode="auto">
            <a:xfrm>
              <a:off x="1655" y="1162"/>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currentPtr</a:t>
              </a:r>
              <a:endParaRPr lang="en-US" altLang="zh-CN" b="0" dirty="0"/>
            </a:p>
          </p:txBody>
        </p:sp>
        <p:grpSp>
          <p:nvGrpSpPr>
            <p:cNvPr id="22545" name="Group 77">
              <a:extLst>
                <a:ext uri="{FF2B5EF4-FFF2-40B4-BE49-F238E27FC236}">
                  <a16:creationId xmlns:a16="http://schemas.microsoft.com/office/drawing/2014/main" id="{9E0BD45A-18CB-44FB-8C46-61E0EE54596C}"/>
                </a:ext>
              </a:extLst>
            </p:cNvPr>
            <p:cNvGrpSpPr>
              <a:grpSpLocks/>
            </p:cNvGrpSpPr>
            <p:nvPr/>
          </p:nvGrpSpPr>
          <p:grpSpPr bwMode="auto">
            <a:xfrm>
              <a:off x="1998" y="1594"/>
              <a:ext cx="180" cy="524"/>
              <a:chOff x="636" y="1968"/>
              <a:chExt cx="180" cy="524"/>
            </a:xfrm>
          </p:grpSpPr>
          <p:sp>
            <p:nvSpPr>
              <p:cNvPr id="22546" name="Oval 78">
                <a:extLst>
                  <a:ext uri="{FF2B5EF4-FFF2-40B4-BE49-F238E27FC236}">
                    <a16:creationId xmlns:a16="http://schemas.microsoft.com/office/drawing/2014/main" id="{9A659170-9588-43EB-9DF8-1D47D9DDCA5C}"/>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7" name="Line 79">
                <a:extLst>
                  <a:ext uri="{FF2B5EF4-FFF2-40B4-BE49-F238E27FC236}">
                    <a16:creationId xmlns:a16="http://schemas.microsoft.com/office/drawing/2014/main" id="{124A9B90-B84D-4C07-8003-1B641EF64D07}"/>
                  </a:ext>
                </a:extLst>
              </p:cNvPr>
              <p:cNvSpPr>
                <a:spLocks noChangeShapeType="1"/>
              </p:cNvSpPr>
              <p:nvPr/>
            </p:nvSpPr>
            <p:spPr bwMode="auto">
              <a:xfrm flipH="1">
                <a:off x="636" y="2016"/>
                <a:ext cx="150" cy="4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8" name="Text Box 33">
            <a:extLst>
              <a:ext uri="{FF2B5EF4-FFF2-40B4-BE49-F238E27FC236}">
                <a16:creationId xmlns:a16="http://schemas.microsoft.com/office/drawing/2014/main" id="{A1FDF194-0345-469A-A469-67A3FD46E506}"/>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－尾插节点</a:t>
            </a:r>
          </a:p>
        </p:txBody>
      </p:sp>
      <p:grpSp>
        <p:nvGrpSpPr>
          <p:cNvPr id="4" name="组合 3">
            <a:extLst>
              <a:ext uri="{FF2B5EF4-FFF2-40B4-BE49-F238E27FC236}">
                <a16:creationId xmlns:a16="http://schemas.microsoft.com/office/drawing/2014/main" id="{23AE86DD-6288-4DE1-B318-D5CA4902E777}"/>
              </a:ext>
            </a:extLst>
          </p:cNvPr>
          <p:cNvGrpSpPr/>
          <p:nvPr/>
        </p:nvGrpSpPr>
        <p:grpSpPr>
          <a:xfrm>
            <a:off x="1955800" y="2141538"/>
            <a:ext cx="3340100" cy="469900"/>
            <a:chOff x="1955800" y="2141538"/>
            <a:chExt cx="3340100" cy="469900"/>
          </a:xfrm>
        </p:grpSpPr>
        <p:grpSp>
          <p:nvGrpSpPr>
            <p:cNvPr id="159813" name="Group 69">
              <a:extLst>
                <a:ext uri="{FF2B5EF4-FFF2-40B4-BE49-F238E27FC236}">
                  <a16:creationId xmlns:a16="http://schemas.microsoft.com/office/drawing/2014/main" id="{62A6C776-B96F-4495-8C31-19241B34C43D}"/>
                </a:ext>
              </a:extLst>
            </p:cNvPr>
            <p:cNvGrpSpPr>
              <a:grpSpLocks/>
            </p:cNvGrpSpPr>
            <p:nvPr/>
          </p:nvGrpSpPr>
          <p:grpSpPr bwMode="auto">
            <a:xfrm>
              <a:off x="1955800" y="2141538"/>
              <a:ext cx="3340100" cy="469900"/>
              <a:chOff x="930" y="1298"/>
              <a:chExt cx="2104" cy="296"/>
            </a:xfrm>
          </p:grpSpPr>
          <p:grpSp>
            <p:nvGrpSpPr>
              <p:cNvPr id="22550" name="Group 54">
                <a:extLst>
                  <a:ext uri="{FF2B5EF4-FFF2-40B4-BE49-F238E27FC236}">
                    <a16:creationId xmlns:a16="http://schemas.microsoft.com/office/drawing/2014/main" id="{D66DE6B6-ADEC-41D4-BAC1-E4C94AC17101}"/>
                  </a:ext>
                </a:extLst>
              </p:cNvPr>
              <p:cNvGrpSpPr>
                <a:grpSpLocks/>
              </p:cNvGrpSpPr>
              <p:nvPr/>
            </p:nvGrpSpPr>
            <p:grpSpPr bwMode="auto">
              <a:xfrm>
                <a:off x="930" y="1300"/>
                <a:ext cx="1152" cy="294"/>
                <a:chOff x="1536" y="1706"/>
                <a:chExt cx="1152" cy="294"/>
              </a:xfrm>
            </p:grpSpPr>
            <p:grpSp>
              <p:nvGrpSpPr>
                <p:cNvPr id="22558" name="Group 7">
                  <a:extLst>
                    <a:ext uri="{FF2B5EF4-FFF2-40B4-BE49-F238E27FC236}">
                      <a16:creationId xmlns:a16="http://schemas.microsoft.com/office/drawing/2014/main" id="{531B2F2F-D6FB-447D-96A0-6C71E747C9A1}"/>
                    </a:ext>
                  </a:extLst>
                </p:cNvPr>
                <p:cNvGrpSpPr>
                  <a:grpSpLocks/>
                </p:cNvGrpSpPr>
                <p:nvPr/>
              </p:nvGrpSpPr>
              <p:grpSpPr bwMode="auto">
                <a:xfrm>
                  <a:off x="2064" y="1706"/>
                  <a:ext cx="624" cy="294"/>
                  <a:chOff x="624" y="2544"/>
                  <a:chExt cx="624" cy="294"/>
                </a:xfrm>
              </p:grpSpPr>
              <p:sp>
                <p:nvSpPr>
                  <p:cNvPr id="22562" name="Text Box 8">
                    <a:extLst>
                      <a:ext uri="{FF2B5EF4-FFF2-40B4-BE49-F238E27FC236}">
                        <a16:creationId xmlns:a16="http://schemas.microsoft.com/office/drawing/2014/main" id="{8C2436C6-E40F-4337-812B-DF04F6F13CB8}"/>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22563" name="Line 9">
                    <a:extLst>
                      <a:ext uri="{FF2B5EF4-FFF2-40B4-BE49-F238E27FC236}">
                        <a16:creationId xmlns:a16="http://schemas.microsoft.com/office/drawing/2014/main" id="{40801355-DB8A-486A-97FA-A6A50B31C23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9" name="Group 13">
                  <a:extLst>
                    <a:ext uri="{FF2B5EF4-FFF2-40B4-BE49-F238E27FC236}">
                      <a16:creationId xmlns:a16="http://schemas.microsoft.com/office/drawing/2014/main" id="{7842AB5B-3E3B-4E9E-ABFF-EF964C870D65}"/>
                    </a:ext>
                  </a:extLst>
                </p:cNvPr>
                <p:cNvGrpSpPr>
                  <a:grpSpLocks/>
                </p:cNvGrpSpPr>
                <p:nvPr/>
              </p:nvGrpSpPr>
              <p:grpSpPr bwMode="auto">
                <a:xfrm>
                  <a:off x="1536" y="1829"/>
                  <a:ext cx="528" cy="48"/>
                  <a:chOff x="1104" y="2667"/>
                  <a:chExt cx="528" cy="48"/>
                </a:xfrm>
              </p:grpSpPr>
              <p:sp>
                <p:nvSpPr>
                  <p:cNvPr id="22560" name="Line 14">
                    <a:extLst>
                      <a:ext uri="{FF2B5EF4-FFF2-40B4-BE49-F238E27FC236}">
                        <a16:creationId xmlns:a16="http://schemas.microsoft.com/office/drawing/2014/main" id="{66FEC860-505A-435A-93F2-78FB01D36A2B}"/>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1" name="Oval 15">
                    <a:extLst>
                      <a:ext uri="{FF2B5EF4-FFF2-40B4-BE49-F238E27FC236}">
                        <a16:creationId xmlns:a16="http://schemas.microsoft.com/office/drawing/2014/main" id="{E5BEA220-6A04-4396-B801-EAF0694BC4A0}"/>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22551" name="Group 62">
                <a:extLst>
                  <a:ext uri="{FF2B5EF4-FFF2-40B4-BE49-F238E27FC236}">
                    <a16:creationId xmlns:a16="http://schemas.microsoft.com/office/drawing/2014/main" id="{91457D32-2C5E-44B6-B30B-95600A13E97E}"/>
                  </a:ext>
                </a:extLst>
              </p:cNvPr>
              <p:cNvGrpSpPr>
                <a:grpSpLocks/>
              </p:cNvGrpSpPr>
              <p:nvPr/>
            </p:nvGrpSpPr>
            <p:grpSpPr bwMode="auto">
              <a:xfrm>
                <a:off x="1882" y="1298"/>
                <a:ext cx="1152" cy="294"/>
                <a:chOff x="1536" y="1706"/>
                <a:chExt cx="1152" cy="294"/>
              </a:xfrm>
            </p:grpSpPr>
            <p:grpSp>
              <p:nvGrpSpPr>
                <p:cNvPr id="22552" name="Group 63">
                  <a:extLst>
                    <a:ext uri="{FF2B5EF4-FFF2-40B4-BE49-F238E27FC236}">
                      <a16:creationId xmlns:a16="http://schemas.microsoft.com/office/drawing/2014/main" id="{0F4BF254-504A-4CA7-A8BA-3DDE02F01EA0}"/>
                    </a:ext>
                  </a:extLst>
                </p:cNvPr>
                <p:cNvGrpSpPr>
                  <a:grpSpLocks/>
                </p:cNvGrpSpPr>
                <p:nvPr/>
              </p:nvGrpSpPr>
              <p:grpSpPr bwMode="auto">
                <a:xfrm>
                  <a:off x="2064" y="1706"/>
                  <a:ext cx="624" cy="294"/>
                  <a:chOff x="624" y="2544"/>
                  <a:chExt cx="624" cy="294"/>
                </a:xfrm>
              </p:grpSpPr>
              <p:sp>
                <p:nvSpPr>
                  <p:cNvPr id="22556" name="Text Box 64">
                    <a:extLst>
                      <a:ext uri="{FF2B5EF4-FFF2-40B4-BE49-F238E27FC236}">
                        <a16:creationId xmlns:a16="http://schemas.microsoft.com/office/drawing/2014/main" id="{F0E8D1E2-C7D0-4418-AEB6-862B562DA05E}"/>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22557" name="Line 65">
                    <a:extLst>
                      <a:ext uri="{FF2B5EF4-FFF2-40B4-BE49-F238E27FC236}">
                        <a16:creationId xmlns:a16="http://schemas.microsoft.com/office/drawing/2014/main" id="{1B5CBFD3-A95C-4870-9F58-EFB1F4048AED}"/>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3" name="Group 66">
                  <a:extLst>
                    <a:ext uri="{FF2B5EF4-FFF2-40B4-BE49-F238E27FC236}">
                      <a16:creationId xmlns:a16="http://schemas.microsoft.com/office/drawing/2014/main" id="{8AB80D2E-21B4-4FA8-801D-7A613DDBFB73}"/>
                    </a:ext>
                  </a:extLst>
                </p:cNvPr>
                <p:cNvGrpSpPr>
                  <a:grpSpLocks/>
                </p:cNvGrpSpPr>
                <p:nvPr/>
              </p:nvGrpSpPr>
              <p:grpSpPr bwMode="auto">
                <a:xfrm>
                  <a:off x="1536" y="1829"/>
                  <a:ext cx="528" cy="48"/>
                  <a:chOff x="1104" y="2667"/>
                  <a:chExt cx="528" cy="48"/>
                </a:xfrm>
              </p:grpSpPr>
              <p:sp>
                <p:nvSpPr>
                  <p:cNvPr id="22554" name="Line 67">
                    <a:extLst>
                      <a:ext uri="{FF2B5EF4-FFF2-40B4-BE49-F238E27FC236}">
                        <a16:creationId xmlns:a16="http://schemas.microsoft.com/office/drawing/2014/main" id="{9773F3D1-D023-40B3-A8D0-146090C6B1D4}"/>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Oval 68">
                    <a:extLst>
                      <a:ext uri="{FF2B5EF4-FFF2-40B4-BE49-F238E27FC236}">
                        <a16:creationId xmlns:a16="http://schemas.microsoft.com/office/drawing/2014/main" id="{E903949A-343B-424E-BD19-5888FB09721C}"/>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cxnSp>
          <p:nvCxnSpPr>
            <p:cNvPr id="3" name="直接连接符 2">
              <a:extLst>
                <a:ext uri="{FF2B5EF4-FFF2-40B4-BE49-F238E27FC236}">
                  <a16:creationId xmlns:a16="http://schemas.microsoft.com/office/drawing/2014/main" id="{98847978-0CE6-4FCD-81B5-A002E866E07C}"/>
                </a:ext>
              </a:extLst>
            </p:cNvPr>
            <p:cNvCxnSpPr>
              <a:stCxn id="22556" idx="0"/>
            </p:cNvCxnSpPr>
            <p:nvPr/>
          </p:nvCxnSpPr>
          <p:spPr>
            <a:xfrm>
              <a:off x="4800600" y="2141538"/>
              <a:ext cx="495300" cy="448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824"/>
                                        </p:tgtEl>
                                        <p:attrNameLst>
                                          <p:attrName>style.visibility</p:attrName>
                                        </p:attrNameLst>
                                      </p:cBhvr>
                                      <p:to>
                                        <p:strVal val="visible"/>
                                      </p:to>
                                    </p:set>
                                    <p:animEffect transition="in" filter="dissolve">
                                      <p:cBhvr>
                                        <p:cTn id="12" dur="500"/>
                                        <p:tgtEl>
                                          <p:spTgt spid="1598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818"/>
                                        </p:tgtEl>
                                        <p:attrNameLst>
                                          <p:attrName>style.visibility</p:attrName>
                                        </p:attrNameLst>
                                      </p:cBhvr>
                                      <p:to>
                                        <p:strVal val="visible"/>
                                      </p:to>
                                    </p:set>
                                    <p:animEffect transition="in" filter="dissolve">
                                      <p:cBhvr>
                                        <p:cTn id="17" dur="500"/>
                                        <p:tgtEl>
                                          <p:spTgt spid="1598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2" end="2"/>
                                            </p:txEl>
                                          </p:spTgt>
                                        </p:tgtEl>
                                        <p:attrNameLst>
                                          <p:attrName>style.visibility</p:attrName>
                                        </p:attrNameLst>
                                      </p:cBhvr>
                                      <p:to>
                                        <p:strVal val="visible"/>
                                      </p:to>
                                    </p:set>
                                    <p:animEffect transition="in" filter="dissolve">
                                      <p:cBhvr>
                                        <p:cTn id="22" dur="500"/>
                                        <p:tgtEl>
                                          <p:spTgt spid="15979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9797">
                                            <p:txEl>
                                              <p:pRg st="3" end="3"/>
                                            </p:txEl>
                                          </p:spTgt>
                                        </p:tgtEl>
                                        <p:attrNameLst>
                                          <p:attrName>style.visibility</p:attrName>
                                        </p:attrNameLst>
                                      </p:cBhvr>
                                      <p:to>
                                        <p:strVal val="visible"/>
                                      </p:to>
                                    </p:set>
                                    <p:animEffect transition="in" filter="dissolve">
                                      <p:cBhvr>
                                        <p:cTn id="27" dur="500"/>
                                        <p:tgtEl>
                                          <p:spTgt spid="15979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9760"/>
                                        </p:tgtEl>
                                        <p:attrNameLst>
                                          <p:attrName>style.visibility</p:attrName>
                                        </p:attrNameLst>
                                      </p:cBhvr>
                                      <p:to>
                                        <p:strVal val="visible"/>
                                      </p:to>
                                    </p:set>
                                    <p:animEffect transition="in" filter="dissolve">
                                      <p:cBhvr>
                                        <p:cTn id="32" dur="500"/>
                                        <p:tgtEl>
                                          <p:spTgt spid="159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33">
            <a:extLst>
              <a:ext uri="{FF2B5EF4-FFF2-40B4-BE49-F238E27FC236}">
                <a16:creationId xmlns:a16="http://schemas.microsoft.com/office/drawing/2014/main" id="{9C940483-F973-4DFB-A139-F781117427D3}"/>
              </a:ext>
            </a:extLst>
          </p:cNvPr>
          <p:cNvSpPr txBox="1">
            <a:spLocks noChangeArrowheads="1"/>
          </p:cNvSpPr>
          <p:nvPr/>
        </p:nvSpPr>
        <p:spPr bwMode="auto">
          <a:xfrm>
            <a:off x="4284663" y="404813"/>
            <a:ext cx="4608512" cy="5847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3200" dirty="0">
                <a:solidFill>
                  <a:srgbClr val="FF3300"/>
                </a:solidFill>
                <a:latin typeface="微软雅黑" panose="020B0503020204020204" pitchFamily="34" charset="-122"/>
                <a:ea typeface="微软雅黑" panose="020B0503020204020204" pitchFamily="34" charset="-122"/>
              </a:rPr>
              <a:t>基本操作</a:t>
            </a:r>
            <a:r>
              <a:rPr lang="en-US" altLang="zh-CN" sz="3200" dirty="0">
                <a:solidFill>
                  <a:srgbClr val="FF3300"/>
                </a:solidFill>
                <a:latin typeface="微软雅黑" panose="020B0503020204020204" pitchFamily="34" charset="-122"/>
                <a:ea typeface="微软雅黑" panose="020B0503020204020204" pitchFamily="34" charset="-122"/>
              </a:rPr>
              <a:t>1</a:t>
            </a:r>
            <a:r>
              <a:rPr lang="zh-CN" altLang="en-US" sz="3200" dirty="0">
                <a:solidFill>
                  <a:srgbClr val="FF3300"/>
                </a:solidFill>
                <a:latin typeface="微软雅黑" panose="020B0503020204020204" pitchFamily="34" charset="-122"/>
                <a:ea typeface="微软雅黑" panose="020B0503020204020204" pitchFamily="34" charset="-122"/>
              </a:rPr>
              <a:t>－尾插节点</a:t>
            </a:r>
          </a:p>
        </p:txBody>
      </p:sp>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7772400"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把一个新值插入到链表尾部*</a:t>
            </a:r>
            <a:r>
              <a:rPr lang="en-US" altLang="zh-CN" sz="2000" b="0" dirty="0"/>
              <a:t>/</a:t>
            </a:r>
          </a:p>
          <a:p>
            <a:pPr marL="0" indent="0">
              <a:buFontTx/>
              <a:buNone/>
            </a:pPr>
            <a:r>
              <a:rPr lang="en-US" altLang="zh-CN" sz="2000" b="0" dirty="0"/>
              <a:t>void insertEnd1 (LISTNODEPTR </a:t>
            </a:r>
            <a:r>
              <a:rPr lang="en-US" altLang="zh-CN" sz="2000" b="0" dirty="0" err="1"/>
              <a:t>sPtr</a:t>
            </a:r>
            <a:r>
              <a:rPr lang="en-US" altLang="zh-CN"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 </a:t>
            </a:r>
            <a:r>
              <a:rPr lang="en-US" altLang="zh-CN" sz="2000" b="0" dirty="0" err="1"/>
              <a:t>previousPtr</a:t>
            </a:r>
            <a:r>
              <a:rPr lang="en-US" altLang="zh-CN" sz="2000" b="0" dirty="0"/>
              <a:t>, </a:t>
            </a:r>
            <a:r>
              <a:rPr lang="en-US" altLang="zh-CN" sz="2000" b="0" dirty="0" err="1"/>
              <a:t>currentPtr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NULL;</a:t>
            </a:r>
          </a:p>
          <a:p>
            <a:pPr marL="0" indent="0">
              <a:buFontTx/>
              <a:buNone/>
            </a:pPr>
            <a:r>
              <a:rPr lang="en-US" altLang="zh-CN" sz="2000" b="0" dirty="0"/>
              <a:t>		/</a:t>
            </a:r>
            <a:r>
              <a:rPr lang="zh-CN" altLang="en-US" sz="2000" b="0" dirty="0"/>
              <a:t>*找到尾节点，记为前驱指针</a:t>
            </a:r>
            <a:r>
              <a:rPr lang="en-US" altLang="zh-CN" sz="2000" b="0" dirty="0" err="1"/>
              <a:t>previousPtr</a:t>
            </a:r>
            <a:r>
              <a:rPr lang="zh-CN" altLang="en-US" sz="2000" b="0" dirty="0"/>
              <a:t>*</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sPtr</a:t>
            </a:r>
            <a:r>
              <a:rPr lang="en-US" altLang="zh-CN" sz="2000" b="0" dirty="0"/>
              <a:t> ;</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sPtr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while (</a:t>
            </a:r>
            <a:r>
              <a:rPr lang="en-US" altLang="zh-CN" sz="2000" b="0" dirty="0" err="1"/>
              <a:t>currentPtr</a:t>
            </a:r>
            <a:r>
              <a:rPr lang="en-US" altLang="zh-CN" sz="2000" b="0" dirty="0"/>
              <a:t> != NULL){</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currentPtr</a:t>
            </a:r>
            <a:r>
              <a:rPr lang="en-US" altLang="zh-CN" sz="2000" b="0" dirty="0"/>
              <a:t>;</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currentPtr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44.8|7.2|1.6|27.3|38.2"/>
</p:tagLst>
</file>

<file path=ppt/tags/tag10.xml><?xml version="1.0" encoding="utf-8"?>
<p:tagLst xmlns:a="http://schemas.openxmlformats.org/drawingml/2006/main" xmlns:r="http://schemas.openxmlformats.org/officeDocument/2006/relationships" xmlns:p="http://schemas.openxmlformats.org/presentationml/2006/main">
  <p:tag name="TIMING" val="|104.8|1.4|1.4|1.6|8.3|0.4|10.3|0.6|0.7|0.7|0.5|0.6|0.5|0.6"/>
</p:tagLst>
</file>

<file path=ppt/tags/tag11.xml><?xml version="1.0" encoding="utf-8"?>
<p:tagLst xmlns:a="http://schemas.openxmlformats.org/drawingml/2006/main" xmlns:r="http://schemas.openxmlformats.org/officeDocument/2006/relationships" xmlns:p="http://schemas.openxmlformats.org/presentationml/2006/main">
  <p:tag name="TIMING" val="|75.6"/>
</p:tagLst>
</file>

<file path=ppt/tags/tag12.xml><?xml version="1.0" encoding="utf-8"?>
<p:tagLst xmlns:a="http://schemas.openxmlformats.org/drawingml/2006/main" xmlns:r="http://schemas.openxmlformats.org/officeDocument/2006/relationships" xmlns:p="http://schemas.openxmlformats.org/presentationml/2006/main">
  <p:tag name="TIMING" val="|56.7|214.4"/>
</p:tagLst>
</file>

<file path=ppt/tags/tag13.xml><?xml version="1.0" encoding="utf-8"?>
<p:tagLst xmlns:a="http://schemas.openxmlformats.org/drawingml/2006/main" xmlns:r="http://schemas.openxmlformats.org/officeDocument/2006/relationships" xmlns:p="http://schemas.openxmlformats.org/presentationml/2006/main">
  <p:tag name="TIMING" val="|70.1"/>
</p:tagLst>
</file>

<file path=ppt/tags/tag14.xml><?xml version="1.0" encoding="utf-8"?>
<p:tagLst xmlns:a="http://schemas.openxmlformats.org/drawingml/2006/main" xmlns:r="http://schemas.openxmlformats.org/officeDocument/2006/relationships" xmlns:p="http://schemas.openxmlformats.org/presentationml/2006/main">
  <p:tag name="TIMING" val="|59.8|17.5|0.9|11.4|31.1"/>
</p:tagLst>
</file>

<file path=ppt/tags/tag2.xml><?xml version="1.0" encoding="utf-8"?>
<p:tagLst xmlns:a="http://schemas.openxmlformats.org/drawingml/2006/main" xmlns:r="http://schemas.openxmlformats.org/officeDocument/2006/relationships" xmlns:p="http://schemas.openxmlformats.org/presentationml/2006/main">
  <p:tag name="TIMING" val="|53.9|4.4|28.5|10.2|2.1"/>
</p:tagLst>
</file>

<file path=ppt/tags/tag3.xml><?xml version="1.0" encoding="utf-8"?>
<p:tagLst xmlns:a="http://schemas.openxmlformats.org/drawingml/2006/main" xmlns:r="http://schemas.openxmlformats.org/officeDocument/2006/relationships" xmlns:p="http://schemas.openxmlformats.org/presentationml/2006/main">
  <p:tag name="TIMING" val="|37.9|12.7|30.5"/>
</p:tagLst>
</file>

<file path=ppt/tags/tag4.xml><?xml version="1.0" encoding="utf-8"?>
<p:tagLst xmlns:a="http://schemas.openxmlformats.org/drawingml/2006/main" xmlns:r="http://schemas.openxmlformats.org/officeDocument/2006/relationships" xmlns:p="http://schemas.openxmlformats.org/presentationml/2006/main">
  <p:tag name="TIMING" val="|154.7|1.1"/>
</p:tagLst>
</file>

<file path=ppt/tags/tag5.xml><?xml version="1.0" encoding="utf-8"?>
<p:tagLst xmlns:a="http://schemas.openxmlformats.org/drawingml/2006/main" xmlns:r="http://schemas.openxmlformats.org/officeDocument/2006/relationships" xmlns:p="http://schemas.openxmlformats.org/presentationml/2006/main">
  <p:tag name="TIMING" val="|64.7|10.6|22.8|0.9|11.8|1.4|0.6"/>
</p:tagLst>
</file>

<file path=ppt/tags/tag6.xml><?xml version="1.0" encoding="utf-8"?>
<p:tagLst xmlns:a="http://schemas.openxmlformats.org/drawingml/2006/main" xmlns:r="http://schemas.openxmlformats.org/officeDocument/2006/relationships" xmlns:p="http://schemas.openxmlformats.org/presentationml/2006/main">
  <p:tag name="TIMING" val="|44.3|74.6|18.1|1.2"/>
</p:tagLst>
</file>

<file path=ppt/tags/tag7.xml><?xml version="1.0" encoding="utf-8"?>
<p:tagLst xmlns:a="http://schemas.openxmlformats.org/drawingml/2006/main" xmlns:r="http://schemas.openxmlformats.org/officeDocument/2006/relationships" xmlns:p="http://schemas.openxmlformats.org/presentationml/2006/main">
  <p:tag name="TIMING" val="|83.7"/>
</p:tagLst>
</file>

<file path=ppt/tags/tag8.xml><?xml version="1.0" encoding="utf-8"?>
<p:tagLst xmlns:a="http://schemas.openxmlformats.org/drawingml/2006/main" xmlns:r="http://schemas.openxmlformats.org/officeDocument/2006/relationships" xmlns:p="http://schemas.openxmlformats.org/presentationml/2006/main">
  <p:tag name="TIMING" val="|92.2"/>
</p:tagLst>
</file>

<file path=ppt/tags/tag9.xml><?xml version="1.0" encoding="utf-8"?>
<p:tagLst xmlns:a="http://schemas.openxmlformats.org/drawingml/2006/main" xmlns:r="http://schemas.openxmlformats.org/officeDocument/2006/relationships" xmlns:p="http://schemas.openxmlformats.org/presentationml/2006/main">
  <p:tag name="TIMING" val="|54.8|11.1|1.2|0.9|0.7"/>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1313</TotalTime>
  <Pages>0</Pages>
  <Words>4428</Words>
  <Characters>0</Characters>
  <Application>Microsoft Office PowerPoint</Application>
  <DocSecurity>0</DocSecurity>
  <PresentationFormat>全屏显示(4:3)</PresentationFormat>
  <Lines>0</Lines>
  <Paragraphs>662</Paragraphs>
  <Slides>52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52</vt:i4>
      </vt:variant>
    </vt:vector>
  </HeadingPairs>
  <TitlesOfParts>
    <vt:vector size="58" baseType="lpstr">
      <vt:lpstr>宋体</vt:lpstr>
      <vt:lpstr>微软雅黑</vt:lpstr>
      <vt:lpstr>Arial</vt:lpstr>
      <vt:lpstr>Times New Roman</vt:lpstr>
      <vt:lpstr>Wingdings</vt:lpstr>
      <vt:lpstr>经分互动规范介绍</vt:lpstr>
      <vt:lpstr>提纲</vt:lpstr>
      <vt:lpstr>12.4.3 链表基本操作</vt:lpstr>
      <vt:lpstr>12.4.3 链表基本操作-1</vt:lpstr>
      <vt:lpstr>带空节点的链表</vt:lpstr>
      <vt:lpstr>预备：头指针和空节点</vt:lpstr>
      <vt:lpstr>主程序片断</vt:lpstr>
      <vt:lpstr>链表基本操作-1</vt:lpstr>
      <vt:lpstr>PowerPoint 演示文稿</vt:lpstr>
      <vt:lpstr>PowerPoint 演示文稿</vt:lpstr>
      <vt:lpstr>PowerPoint 演示文稿</vt:lpstr>
      <vt:lpstr>PowerPoint 演示文稿</vt:lpstr>
      <vt:lpstr>优化后预备：头/尾指针和空节点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基本操作5－按值删除节点</vt:lpstr>
      <vt:lpstr>基本操作5－按值删除节点</vt:lpstr>
      <vt:lpstr>基本操作5－按值删除节点</vt:lpstr>
      <vt:lpstr>基本操作5－删除多重节点</vt:lpstr>
      <vt:lpstr>PowerPoint 演示文稿</vt:lpstr>
      <vt:lpstr>基本操作5－删除指定位置节点</vt:lpstr>
      <vt:lpstr>PowerPoint 演示文稿</vt:lpstr>
      <vt:lpstr>基本操作2－释放链表</vt:lpstr>
      <vt:lpstr>基本操作2－释放链表</vt:lpstr>
      <vt:lpstr>基本操作2－判断空链表</vt:lpstr>
      <vt:lpstr>基本操作2－链表长度</vt:lpstr>
      <vt:lpstr>PowerPoint 演示文稿</vt:lpstr>
      <vt:lpstr>基本操作3－链表节点的检索</vt:lpstr>
      <vt:lpstr>PowerPoint 演示文稿</vt:lpstr>
      <vt:lpstr>PowerPoint 演示文稿</vt:lpstr>
      <vt:lpstr>链表逆序-思路</vt:lpstr>
      <vt:lpstr>链表逆序</vt:lpstr>
      <vt:lpstr>链表逆序</vt:lpstr>
      <vt:lpstr>PowerPoint 演示文稿</vt:lpstr>
      <vt:lpstr>PowerPoint 演示文稿</vt:lpstr>
      <vt:lpstr>有序(升序)链表的归并</vt:lpstr>
      <vt:lpstr>有序(升序)链表的归并</vt:lpstr>
      <vt:lpstr>有序(升序)链表的归并</vt:lpstr>
      <vt:lpstr>环形链表</vt:lpstr>
      <vt:lpstr>环形-头尾相接</vt:lpstr>
      <vt:lpstr>环形链表的尾插节点</vt:lpstr>
      <vt:lpstr>约瑟夫问题的主程序</vt:lpstr>
      <vt:lpstr>约瑟夫问题的主程序</vt:lpstr>
      <vt:lpstr>约瑟夫问题的主程序</vt:lpstr>
      <vt:lpstr>PowerPoint 演示文稿</vt:lpstr>
      <vt:lpstr>释放环形链表</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86199</cp:lastModifiedBy>
  <cp:revision>1217</cp:revision>
  <dcterms:created xsi:type="dcterms:W3CDTF">2001-04-18T13:38:17Z</dcterms:created>
  <dcterms:modified xsi:type="dcterms:W3CDTF">2023-03-10T04:21:48Z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