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FC5DA-03B9-4741-A29A-1630FE45D843}" type="datetimeFigureOut">
              <a:rPr lang="zh-CN" altLang="en-US" smtClean="0"/>
              <a:pPr/>
              <a:t>2019/9/16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2DE52-460B-4379-B81B-4DC3590216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74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9E2CB-05B5-4A2C-B3AB-F4BDE2E5FFB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页脚占位符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030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8313" y="6356350"/>
            <a:ext cx="8207375" cy="365125"/>
          </a:xfrm>
        </p:spPr>
        <p:txBody>
          <a:bodyPr/>
          <a:lstStyle>
            <a:lvl1pPr>
              <a:defRPr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smtClean="0"/>
            </a:lvl1pPr>
          </a:lstStyle>
          <a:p>
            <a:pPr>
              <a:defRPr/>
            </a:pPr>
            <a:fld id="{FB6BECF1-7D64-47E2-832E-A3B679CFBC1C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22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120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088B67-FFF4-425B-9EFC-DB7F7DF7672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29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lang="zh-CN" altLang="en-US" sz="4400" kern="1200" spc="50" dirty="0">
          <a:ln w="12700">
            <a:noFill/>
            <a:prstDash val="solid"/>
          </a:ln>
          <a:solidFill>
            <a:srgbClr val="4BC5B9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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>
                <a:solidFill>
                  <a:prstClr val="white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实验四  简单时序电路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实验目的 ：</a:t>
            </a: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掌握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简单时序电路的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分析、设计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测试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304972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实验四  简单时序电路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异步十进制计数器实验电路：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74LS73</a:t>
            </a: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  <a:cs typeface="Arial Unicode MS" pitchFamily="34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820891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4897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5575" cy="562074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JK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触发器</a:t>
            </a:r>
            <a:r>
              <a:rPr lang="en-US" altLang="zh-CN" sz="3600" b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74LS107 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  <p:pic>
        <p:nvPicPr>
          <p:cNvPr id="8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836712"/>
            <a:ext cx="8208911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226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实验四  简单时序电路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异步十进制计数器实验电路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74LS107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  <a:cs typeface="Arial Unicode MS" pitchFamily="34" charset="-122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 r="5505" b="9044"/>
          <a:stretch>
            <a:fillRect/>
          </a:stretch>
        </p:blipFill>
        <p:spPr bwMode="auto">
          <a:xfrm>
            <a:off x="683568" y="2204864"/>
            <a:ext cx="828092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634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实验四  简单时序电路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写出实验中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用单次脉冲做计数脉冲时，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Q3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Q2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Q0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的状态转移表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；示波器观察并画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出连续时钟下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Q3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Q2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Q0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波形。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14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实验四  简单时序电路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实验器件和设备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四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输入与非门：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74LS00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；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触发器器：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74LS74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；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J-K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74LS73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74LS107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）；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TEC-8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数字逻辑实验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系统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；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latin typeface="+mj-ea"/>
              </a:rPr>
              <a:t>   </a:t>
            </a:r>
            <a:r>
              <a:rPr lang="en-US" altLang="zh-CN" b="1" dirty="0" smtClean="0">
                <a:latin typeface="+mj-ea"/>
                <a:ea typeface="+mj-ea"/>
              </a:rPr>
              <a:t>UT60H</a:t>
            </a:r>
            <a:r>
              <a:rPr lang="zh-CN" altLang="en-US" b="1" dirty="0" smtClean="0">
                <a:latin typeface="+mj-ea"/>
                <a:ea typeface="+mj-ea"/>
              </a:rPr>
              <a:t>数字万用表； </a:t>
            </a:r>
            <a:endParaRPr lang="en-US" altLang="zh-CN" b="1" dirty="0" smtClean="0">
              <a:latin typeface="+mj-ea"/>
              <a:ea typeface="+mj-ea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latin typeface="+mj-ea"/>
                <a:ea typeface="+mj-ea"/>
              </a:rPr>
              <a:t>   TBS 1102B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latin typeface="+mj-ea"/>
                <a:ea typeface="+mj-ea"/>
              </a:rPr>
              <a:t>数字存储示波器。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buFontTx/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953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实验四  简单时序电路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实验内容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>
              <a:buNone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构成的二进制计数器：按设计接线，将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Q0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Q2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复位；由时钟端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CLK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输入单脉冲，记录输出状态；由时钟端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CLK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输入连续脉冲，观测输出波形。</a:t>
            </a:r>
          </a:p>
          <a:p>
            <a:pPr>
              <a:buNone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74LS73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构成一个二进制计数器，重做内容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的实验。</a:t>
            </a:r>
          </a:p>
          <a:p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98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实验四  简单时序电路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3.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异步十进制计数器：按设计接线，将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Q0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Q2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Q3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复位；由时钟端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输入单脉冲，记录输出状态；由时钟端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输入连续脉冲，观测输出波形。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18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实验四  简单时序电路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实验提示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74LS73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引脚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11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是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GND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，引脚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是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VCC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JK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74LS73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是下降沿触发。</a:t>
            </a:r>
          </a:p>
          <a:p>
            <a:endParaRPr lang="en-US" altLang="zh-CN" b="1" dirty="0">
              <a:solidFill>
                <a:srgbClr val="FF33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12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实验四  简单时序电路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触发器构成的二进制计数器实验电路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820891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105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实验四  简单时序电路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JK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触发器构成的二进制计数器实验电路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endParaRPr lang="en-US" altLang="zh-CN" b="1" dirty="0">
              <a:solidFill>
                <a:srgbClr val="0000FF"/>
              </a:solidFill>
              <a:latin typeface="宋体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820891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862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四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输入与非门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74LS00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：</a:t>
            </a:r>
            <a:endParaRPr lang="zh-CN" altLang="en-US" sz="3600" b="1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8" name="Picture 4" descr="74LS0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5501" b="21223"/>
          <a:stretch>
            <a:fillRect/>
          </a:stretch>
        </p:blipFill>
        <p:spPr bwMode="auto">
          <a:xfrm>
            <a:off x="683568" y="1124744"/>
            <a:ext cx="8280920" cy="5256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196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5575" cy="562074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JK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触发器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74LS73 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  <p:pic>
        <p:nvPicPr>
          <p:cNvPr id="8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071" r="19314" b="17709"/>
          <a:stretch>
            <a:fillRect/>
          </a:stretch>
        </p:blipFill>
        <p:spPr bwMode="auto">
          <a:xfrm>
            <a:off x="683568" y="836712"/>
            <a:ext cx="820891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8933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efault Theme">
  <a:themeElements>
    <a:clrScheme name="Phoenix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Phoenix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hoenix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</TotalTime>
  <Words>445</Words>
  <Application>Microsoft Office PowerPoint</Application>
  <PresentationFormat>全屏显示(4:3)</PresentationFormat>
  <Paragraphs>74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1_Default Theme</vt:lpstr>
      <vt:lpstr>实验四  简单时序电路</vt:lpstr>
      <vt:lpstr>实验四  简单时序电路</vt:lpstr>
      <vt:lpstr>实验四  简单时序电路</vt:lpstr>
      <vt:lpstr>实验四  简单时序电路</vt:lpstr>
      <vt:lpstr>实验四  简单时序电路</vt:lpstr>
      <vt:lpstr>实验四  简单时序电路</vt:lpstr>
      <vt:lpstr>实验四  简单时序电路</vt:lpstr>
      <vt:lpstr>四2输入与非门74LS00：</vt:lpstr>
      <vt:lpstr>双JK触发器74LS73 ：</vt:lpstr>
      <vt:lpstr>实验四  简单时序电路</vt:lpstr>
      <vt:lpstr>双JK触发器74LS107 ：</vt:lpstr>
      <vt:lpstr>实验四  简单时序电路</vt:lpstr>
      <vt:lpstr>实验四  简单时序电路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CHK</dc:creator>
  <cp:lastModifiedBy>le</cp:lastModifiedBy>
  <cp:revision>12</cp:revision>
  <dcterms:created xsi:type="dcterms:W3CDTF">2013-10-14T12:17:42Z</dcterms:created>
  <dcterms:modified xsi:type="dcterms:W3CDTF">2019-09-16T01:16:36Z</dcterms:modified>
</cp:coreProperties>
</file>