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8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84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及简单门电路，设计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同步十进制计数器。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逻辑电路图；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触发器的驱动方程；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实验验证设计；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测试记录一个完整计数周期波形。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同步十进制计数器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逻辑电路图；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触发器的驱动方程；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测试记录一个完整计数周期波形。</a:t>
            </a:r>
          </a:p>
          <a:p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画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60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计数器电路图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实验中遇到的问题、测试方法、解决方案等，实验结果。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掌握计数器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的功能。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掌握计数器的级连方法。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熟悉任意模计数器的构成方法。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熟悉数码管的使用。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2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实验五  计数器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同步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四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数字电路实验系统；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5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同步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位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BCD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计数器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74LS162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：</a:t>
            </a:r>
            <a:endParaRPr lang="zh-CN" altLang="zh-CN" sz="3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13690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403648" y="2492896"/>
            <a:ext cx="5760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电源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23728" y="2492896"/>
            <a:ext cx="9361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进位输出</a:t>
            </a:r>
            <a:endParaRPr kumimoji="0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131840" y="2636912"/>
            <a:ext cx="34563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  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据      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输 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732240" y="2492896"/>
            <a:ext cx="5760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使能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24328" y="2492896"/>
            <a:ext cx="8640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同步预置</a:t>
            </a:r>
            <a:endParaRPr kumimoji="0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259632" y="4293096"/>
            <a:ext cx="7931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同步清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零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12407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时钟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131840" y="4653136"/>
            <a:ext cx="3240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并        行       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输      </a:t>
            </a:r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入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588224" y="4653136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使能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596336" y="4653136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28871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采用复位法构成一个模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计数器。用单脉冲做计数脉冲时，观察计数状态，并记录。用连续脉冲做计数时钟，观测并记录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的波形。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36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和一片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采用置位法构成一个模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计数器。用单脉冲做计数脉冲时，观察计数状态，并记录。用连续脉冲做计数时钟，观测并记录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的波形。</a:t>
            </a: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构成一个模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60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计数器。 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接数码管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LDG2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的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；另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1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QB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QA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LED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L3-L0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用单脉冲做计数时钟时，观察数码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LED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数字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的变化，检验设计和接线是否正确。</a:t>
            </a: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为十进制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同步计数器。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CLOCK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是时钟输入端，上升沿触发计数触发器翻转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。允许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都为高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电平时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允许计数，允许端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为低电平时禁止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CARRY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产生。同步预置端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LOAD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加低电平时，在下一个时钟的上升沿将计数器置为预置数据端的值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endParaRPr lang="en-US" altLang="zh-CN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32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实验五  计数器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清除端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CLEAR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为同步清除，低电平有效，在下一个时钟的上升沿将计数器复位为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74LS162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的进位位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CARRY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在计数值等于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时为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高，脉宽是一个时钟周期，可用于级联。</a:t>
            </a:r>
          </a:p>
        </p:txBody>
      </p:sp>
    </p:spTree>
    <p:extLst>
      <p:ext uri="{BB962C8B-B14F-4D97-AF65-F5344CB8AC3E}">
        <p14:creationId xmlns:p14="http://schemas.microsoft.com/office/powerpoint/2010/main" val="274011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</TotalTime>
  <Words>617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1_Default Theme</vt:lpstr>
      <vt:lpstr>实验五  计数器</vt:lpstr>
      <vt:lpstr>实验五  计数器</vt:lpstr>
      <vt:lpstr>实验五  计数器</vt:lpstr>
      <vt:lpstr>同步4位BCD计数器74LS162：</vt:lpstr>
      <vt:lpstr>实验五  计数器</vt:lpstr>
      <vt:lpstr>实验五  计数器</vt:lpstr>
      <vt:lpstr>实验五  计数器</vt:lpstr>
      <vt:lpstr>实验五  计数器</vt:lpstr>
      <vt:lpstr>实验五  计数器</vt:lpstr>
      <vt:lpstr>实验五  计数器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le</cp:lastModifiedBy>
  <cp:revision>23</cp:revision>
  <dcterms:created xsi:type="dcterms:W3CDTF">2013-10-14T12:17:42Z</dcterms:created>
  <dcterms:modified xsi:type="dcterms:W3CDTF">2019-09-16T01:16:41Z</dcterms:modified>
</cp:coreProperties>
</file>