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2.xml" ContentType="application/vnd.openxmlformats-officedocument.presentationml.notesSlide+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406"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3399FF"/>
    <a:srgbClr val="FCB5A2"/>
    <a:srgbClr val="F9B7A5"/>
    <a:srgbClr val="F0C1A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18" autoAdjust="0"/>
    <p:restoredTop sz="86415" autoAdjust="0"/>
  </p:normalViewPr>
  <p:slideViewPr>
    <p:cSldViewPr>
      <p:cViewPr varScale="1">
        <p:scale>
          <a:sx n="66" d="100"/>
          <a:sy n="66" d="100"/>
        </p:scale>
        <p:origin x="82" y="36"/>
      </p:cViewPr>
      <p:guideLst>
        <p:guide orient="horz" pos="2160"/>
        <p:guide pos="2880"/>
      </p:guideLst>
    </p:cSldViewPr>
  </p:slideViewPr>
  <p:outlineViewPr>
    <p:cViewPr>
      <p:scale>
        <a:sx n="33" d="100"/>
        <a:sy n="33" d="100"/>
      </p:scale>
      <p:origin x="0" y="-148018"/>
    </p:cViewPr>
    <p:sldLst>
      <p:sld r:id="rId1" collapse="1"/>
    </p:sldLst>
  </p:outlineViewPr>
  <p:notesTextViewPr>
    <p:cViewPr>
      <p:scale>
        <a:sx n="100" d="100"/>
        <a:sy n="100" d="100"/>
      </p:scale>
      <p:origin x="0" y="0"/>
    </p:cViewPr>
  </p:notesTextViewPr>
  <p:sorterViewPr>
    <p:cViewPr>
      <p:scale>
        <a:sx n="66" d="100"/>
        <a:sy n="66" d="100"/>
      </p:scale>
      <p:origin x="0" y="1105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_rels/viewProps.xml.rels><?xml version="1.0" encoding="UTF-8" standalone="yes"?>
<Relationships xmlns="http://schemas.openxmlformats.org/package/2006/relationships"><Relationship Id="rId1" Type="http://schemas.openxmlformats.org/officeDocument/2006/relationships/slide" Target="slides/slide9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image" Target="../media/image48.png"/><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image" Target="../media/image62.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image" Target="../media/image63.png"/></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65.png"/></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wmf"/><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wmf"/><Relationship Id="rId2" Type="http://schemas.openxmlformats.org/officeDocument/2006/relationships/image" Target="../media/image72.png"/><Relationship Id="rId1" Type="http://schemas.openxmlformats.org/officeDocument/2006/relationships/image" Target="../media/image71.png"/><Relationship Id="rId6" Type="http://schemas.openxmlformats.org/officeDocument/2006/relationships/image" Target="../media/image76.png"/><Relationship Id="rId11" Type="http://schemas.openxmlformats.org/officeDocument/2006/relationships/image" Target="../media/image81.wmf"/><Relationship Id="rId5" Type="http://schemas.openxmlformats.org/officeDocument/2006/relationships/image" Target="../media/image75.png"/><Relationship Id="rId10" Type="http://schemas.openxmlformats.org/officeDocument/2006/relationships/image" Target="../media/image80.wmf"/><Relationship Id="rId4" Type="http://schemas.openxmlformats.org/officeDocument/2006/relationships/image" Target="../media/image74.png"/><Relationship Id="rId9" Type="http://schemas.openxmlformats.org/officeDocument/2006/relationships/image" Target="../media/image79.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84.png"/><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7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image" Target="../media/image87.png"/><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image" Target="../media/image93.png"/><Relationship Id="rId6" Type="http://schemas.openxmlformats.org/officeDocument/2006/relationships/image" Target="../media/image98.wmf"/><Relationship Id="rId5" Type="http://schemas.openxmlformats.org/officeDocument/2006/relationships/image" Target="../media/image97.png"/><Relationship Id="rId4" Type="http://schemas.openxmlformats.org/officeDocument/2006/relationships/image" Target="../media/image96.png"/></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image" Target="../media/image101.wmf"/><Relationship Id="rId7" Type="http://schemas.openxmlformats.org/officeDocument/2006/relationships/image" Target="../media/image105.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image" Target="../media/image107.png"/></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1.wmf"/><Relationship Id="rId7" Type="http://schemas.openxmlformats.org/officeDocument/2006/relationships/image" Target="../media/image115.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5" Type="http://schemas.openxmlformats.org/officeDocument/2006/relationships/image" Target="../media/image113.wmf"/><Relationship Id="rId10" Type="http://schemas.openxmlformats.org/officeDocument/2006/relationships/image" Target="../media/image118.wmf"/><Relationship Id="rId4" Type="http://schemas.openxmlformats.org/officeDocument/2006/relationships/image" Target="../media/image112.wmf"/><Relationship Id="rId9" Type="http://schemas.openxmlformats.org/officeDocument/2006/relationships/image" Target="../media/image11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image" Target="../media/image127.wmf"/><Relationship Id="rId7" Type="http://schemas.openxmlformats.org/officeDocument/2006/relationships/image" Target="../media/image131.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image" Target="../media/image135.wmf"/><Relationship Id="rId7" Type="http://schemas.openxmlformats.org/officeDocument/2006/relationships/image" Target="../media/image139.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5" Type="http://schemas.openxmlformats.org/officeDocument/2006/relationships/image" Target="../media/image137.wmf"/><Relationship Id="rId10" Type="http://schemas.openxmlformats.org/officeDocument/2006/relationships/image" Target="../media/image142.wmf"/><Relationship Id="rId4" Type="http://schemas.openxmlformats.org/officeDocument/2006/relationships/image" Target="../media/image136.wmf"/><Relationship Id="rId9" Type="http://schemas.openxmlformats.org/officeDocument/2006/relationships/image" Target="../media/image141.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image" Target="../media/image145.wmf"/><Relationship Id="rId7" Type="http://schemas.openxmlformats.org/officeDocument/2006/relationships/image" Target="../media/image149.wmf"/><Relationship Id="rId12" Type="http://schemas.openxmlformats.org/officeDocument/2006/relationships/image" Target="../media/image154.png"/><Relationship Id="rId2" Type="http://schemas.openxmlformats.org/officeDocument/2006/relationships/image" Target="../media/image144.wmf"/><Relationship Id="rId1" Type="http://schemas.openxmlformats.org/officeDocument/2006/relationships/image" Target="../media/image143.wmf"/><Relationship Id="rId6" Type="http://schemas.openxmlformats.org/officeDocument/2006/relationships/image" Target="../media/image148.png"/><Relationship Id="rId11" Type="http://schemas.openxmlformats.org/officeDocument/2006/relationships/image" Target="../media/image153.png"/><Relationship Id="rId5" Type="http://schemas.openxmlformats.org/officeDocument/2006/relationships/image" Target="../media/image147.wmf"/><Relationship Id="rId10" Type="http://schemas.openxmlformats.org/officeDocument/2006/relationships/image" Target="../media/image152.png"/><Relationship Id="rId4" Type="http://schemas.openxmlformats.org/officeDocument/2006/relationships/image" Target="../media/image146.wmf"/><Relationship Id="rId9" Type="http://schemas.openxmlformats.org/officeDocument/2006/relationships/image" Target="../media/image151.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62.wmf"/><Relationship Id="rId13" Type="http://schemas.openxmlformats.org/officeDocument/2006/relationships/image" Target="../media/image167.wmf"/><Relationship Id="rId3" Type="http://schemas.openxmlformats.org/officeDocument/2006/relationships/image" Target="../media/image157.wmf"/><Relationship Id="rId7" Type="http://schemas.openxmlformats.org/officeDocument/2006/relationships/image" Target="../media/image161.wmf"/><Relationship Id="rId12" Type="http://schemas.openxmlformats.org/officeDocument/2006/relationships/image" Target="../media/image166.png"/><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11" Type="http://schemas.openxmlformats.org/officeDocument/2006/relationships/image" Target="../media/image165.png"/><Relationship Id="rId5" Type="http://schemas.openxmlformats.org/officeDocument/2006/relationships/image" Target="../media/image159.wmf"/><Relationship Id="rId10" Type="http://schemas.openxmlformats.org/officeDocument/2006/relationships/image" Target="../media/image164.png"/><Relationship Id="rId4" Type="http://schemas.openxmlformats.org/officeDocument/2006/relationships/image" Target="../media/image158.wmf"/><Relationship Id="rId9" Type="http://schemas.openxmlformats.org/officeDocument/2006/relationships/image" Target="../media/image16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image" Target="../media/image170.png"/><Relationship Id="rId7" Type="http://schemas.openxmlformats.org/officeDocument/2006/relationships/image" Target="../media/image174.wmf"/><Relationship Id="rId12" Type="http://schemas.openxmlformats.org/officeDocument/2006/relationships/image" Target="../media/image178.png"/><Relationship Id="rId2" Type="http://schemas.openxmlformats.org/officeDocument/2006/relationships/image" Target="../media/image169.png"/><Relationship Id="rId1" Type="http://schemas.openxmlformats.org/officeDocument/2006/relationships/image" Target="../media/image168.png"/><Relationship Id="rId6" Type="http://schemas.openxmlformats.org/officeDocument/2006/relationships/image" Target="../media/image173.wmf"/><Relationship Id="rId11" Type="http://schemas.openxmlformats.org/officeDocument/2006/relationships/image" Target="../media/image177.wmf"/><Relationship Id="rId5" Type="http://schemas.openxmlformats.org/officeDocument/2006/relationships/image" Target="../media/image172.wmf"/><Relationship Id="rId10" Type="http://schemas.openxmlformats.org/officeDocument/2006/relationships/image" Target="../media/image176.wmf"/><Relationship Id="rId4" Type="http://schemas.openxmlformats.org/officeDocument/2006/relationships/image" Target="../media/image171.wmf"/><Relationship Id="rId9" Type="http://schemas.openxmlformats.org/officeDocument/2006/relationships/image" Target="../media/image17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79.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image" Target="../media/image183.wmf"/><Relationship Id="rId7" Type="http://schemas.openxmlformats.org/officeDocument/2006/relationships/image" Target="../media/image187.wmf"/><Relationship Id="rId2" Type="http://schemas.openxmlformats.org/officeDocument/2006/relationships/image" Target="../media/image182.wmf"/><Relationship Id="rId1" Type="http://schemas.openxmlformats.org/officeDocument/2006/relationships/image" Target="../media/image181.wmf"/><Relationship Id="rId6" Type="http://schemas.openxmlformats.org/officeDocument/2006/relationships/image" Target="../media/image186.wmf"/><Relationship Id="rId5" Type="http://schemas.openxmlformats.org/officeDocument/2006/relationships/image" Target="../media/image185.wmf"/><Relationship Id="rId10" Type="http://schemas.openxmlformats.org/officeDocument/2006/relationships/image" Target="../media/image190.wmf"/><Relationship Id="rId4" Type="http://schemas.openxmlformats.org/officeDocument/2006/relationships/image" Target="../media/image184.wmf"/><Relationship Id="rId9" Type="http://schemas.openxmlformats.org/officeDocument/2006/relationships/image" Target="../media/image189.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98.wmf"/><Relationship Id="rId3" Type="http://schemas.openxmlformats.org/officeDocument/2006/relationships/image" Target="../media/image193.wmf"/><Relationship Id="rId7" Type="http://schemas.openxmlformats.org/officeDocument/2006/relationships/image" Target="../media/image197.wmf"/><Relationship Id="rId2" Type="http://schemas.openxmlformats.org/officeDocument/2006/relationships/image" Target="../media/image192.wmf"/><Relationship Id="rId1" Type="http://schemas.openxmlformats.org/officeDocument/2006/relationships/image" Target="../media/image191.wmf"/><Relationship Id="rId6" Type="http://schemas.openxmlformats.org/officeDocument/2006/relationships/image" Target="../media/image196.wmf"/><Relationship Id="rId5" Type="http://schemas.openxmlformats.org/officeDocument/2006/relationships/image" Target="../media/image195.wmf"/><Relationship Id="rId4" Type="http://schemas.openxmlformats.org/officeDocument/2006/relationships/image" Target="../media/image19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99.png"/></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image" Target="../media/image213.wmf"/><Relationship Id="rId18" Type="http://schemas.openxmlformats.org/officeDocument/2006/relationships/image" Target="../media/image218.wmf"/><Relationship Id="rId26" Type="http://schemas.openxmlformats.org/officeDocument/2006/relationships/image" Target="../media/image226.png"/><Relationship Id="rId3" Type="http://schemas.openxmlformats.org/officeDocument/2006/relationships/image" Target="../media/image203.wmf"/><Relationship Id="rId21" Type="http://schemas.openxmlformats.org/officeDocument/2006/relationships/image" Target="../media/image221.wmf"/><Relationship Id="rId7" Type="http://schemas.openxmlformats.org/officeDocument/2006/relationships/image" Target="../media/image207.wmf"/><Relationship Id="rId12" Type="http://schemas.openxmlformats.org/officeDocument/2006/relationships/image" Target="../media/image212.wmf"/><Relationship Id="rId17" Type="http://schemas.openxmlformats.org/officeDocument/2006/relationships/image" Target="../media/image217.wmf"/><Relationship Id="rId25" Type="http://schemas.openxmlformats.org/officeDocument/2006/relationships/image" Target="../media/image225.png"/><Relationship Id="rId2" Type="http://schemas.openxmlformats.org/officeDocument/2006/relationships/image" Target="../media/image202.wmf"/><Relationship Id="rId16" Type="http://schemas.openxmlformats.org/officeDocument/2006/relationships/image" Target="../media/image216.wmf"/><Relationship Id="rId20" Type="http://schemas.openxmlformats.org/officeDocument/2006/relationships/image" Target="../media/image220.wmf"/><Relationship Id="rId29" Type="http://schemas.openxmlformats.org/officeDocument/2006/relationships/image" Target="../media/image229.png"/><Relationship Id="rId1" Type="http://schemas.openxmlformats.org/officeDocument/2006/relationships/image" Target="../media/image201.wmf"/><Relationship Id="rId6" Type="http://schemas.openxmlformats.org/officeDocument/2006/relationships/image" Target="../media/image206.wmf"/><Relationship Id="rId11" Type="http://schemas.openxmlformats.org/officeDocument/2006/relationships/image" Target="../media/image211.wmf"/><Relationship Id="rId24" Type="http://schemas.openxmlformats.org/officeDocument/2006/relationships/image" Target="../media/image224.wmf"/><Relationship Id="rId5" Type="http://schemas.openxmlformats.org/officeDocument/2006/relationships/image" Target="../media/image205.wmf"/><Relationship Id="rId15" Type="http://schemas.openxmlformats.org/officeDocument/2006/relationships/image" Target="../media/image215.wmf"/><Relationship Id="rId23" Type="http://schemas.openxmlformats.org/officeDocument/2006/relationships/image" Target="../media/image223.wmf"/><Relationship Id="rId28" Type="http://schemas.openxmlformats.org/officeDocument/2006/relationships/image" Target="../media/image228.png"/><Relationship Id="rId10" Type="http://schemas.openxmlformats.org/officeDocument/2006/relationships/image" Target="../media/image210.wmf"/><Relationship Id="rId19" Type="http://schemas.openxmlformats.org/officeDocument/2006/relationships/image" Target="../media/image219.wmf"/><Relationship Id="rId4" Type="http://schemas.openxmlformats.org/officeDocument/2006/relationships/image" Target="../media/image204.wmf"/><Relationship Id="rId9" Type="http://schemas.openxmlformats.org/officeDocument/2006/relationships/image" Target="../media/image209.wmf"/><Relationship Id="rId14" Type="http://schemas.openxmlformats.org/officeDocument/2006/relationships/image" Target="../media/image214.wmf"/><Relationship Id="rId22" Type="http://schemas.openxmlformats.org/officeDocument/2006/relationships/image" Target="../media/image222.wmf"/><Relationship Id="rId27" Type="http://schemas.openxmlformats.org/officeDocument/2006/relationships/image" Target="../media/image227.png"/><Relationship Id="rId30" Type="http://schemas.openxmlformats.org/officeDocument/2006/relationships/image" Target="../media/image230.png"/></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11.wmf"/><Relationship Id="rId5" Type="http://schemas.openxmlformats.org/officeDocument/2006/relationships/image" Target="../media/image234.wmf"/><Relationship Id="rId4" Type="http://schemas.openxmlformats.org/officeDocument/2006/relationships/image" Target="../media/image233.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image" Target="../media/image237.wmf"/><Relationship Id="rId7" Type="http://schemas.openxmlformats.org/officeDocument/2006/relationships/image" Target="../media/image241.png"/><Relationship Id="rId2" Type="http://schemas.openxmlformats.org/officeDocument/2006/relationships/image" Target="../media/image236.wmf"/><Relationship Id="rId1" Type="http://schemas.openxmlformats.org/officeDocument/2006/relationships/image" Target="../media/image235.wmf"/><Relationship Id="rId6" Type="http://schemas.openxmlformats.org/officeDocument/2006/relationships/image" Target="../media/image240.wmf"/><Relationship Id="rId5" Type="http://schemas.openxmlformats.org/officeDocument/2006/relationships/image" Target="../media/image239.wmf"/><Relationship Id="rId4" Type="http://schemas.openxmlformats.org/officeDocument/2006/relationships/image" Target="../media/image23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4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 Id="rId4" Type="http://schemas.openxmlformats.org/officeDocument/2006/relationships/image" Target="../media/image25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51.wmf"/><Relationship Id="rId2" Type="http://schemas.openxmlformats.org/officeDocument/2006/relationships/image" Target="../media/image255.wmf"/><Relationship Id="rId1" Type="http://schemas.openxmlformats.org/officeDocument/2006/relationships/image" Target="../media/image249.wmf"/><Relationship Id="rId5" Type="http://schemas.openxmlformats.org/officeDocument/2006/relationships/image" Target="../media/image257.wmf"/><Relationship Id="rId4" Type="http://schemas.openxmlformats.org/officeDocument/2006/relationships/image" Target="../media/image256.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5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 Id="rId4" Type="http://schemas.openxmlformats.org/officeDocument/2006/relationships/image" Target="../media/image262.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 Id="rId5" Type="http://schemas.openxmlformats.org/officeDocument/2006/relationships/image" Target="../media/image267.wmf"/><Relationship Id="rId4" Type="http://schemas.openxmlformats.org/officeDocument/2006/relationships/image" Target="../media/image26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69.wmf"/><Relationship Id="rId2" Type="http://schemas.openxmlformats.org/officeDocument/2006/relationships/image" Target="../media/image268.wmf"/><Relationship Id="rId1" Type="http://schemas.openxmlformats.org/officeDocument/2006/relationships/image" Target="../media/image250.wmf"/><Relationship Id="rId6" Type="http://schemas.openxmlformats.org/officeDocument/2006/relationships/image" Target="../media/image272.wmf"/><Relationship Id="rId5" Type="http://schemas.openxmlformats.org/officeDocument/2006/relationships/image" Target="../media/image271.wmf"/><Relationship Id="rId4" Type="http://schemas.openxmlformats.org/officeDocument/2006/relationships/image" Target="../media/image270.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77.wmf"/><Relationship Id="rId2" Type="http://schemas.openxmlformats.org/officeDocument/2006/relationships/image" Target="../media/image276.wmf"/><Relationship Id="rId1" Type="http://schemas.openxmlformats.org/officeDocument/2006/relationships/image" Target="../media/image275.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80.wmf"/><Relationship Id="rId2" Type="http://schemas.openxmlformats.org/officeDocument/2006/relationships/image" Target="../media/image279.wmf"/><Relationship Id="rId1" Type="http://schemas.openxmlformats.org/officeDocument/2006/relationships/image" Target="../media/image278.wmf"/><Relationship Id="rId4" Type="http://schemas.openxmlformats.org/officeDocument/2006/relationships/image" Target="../media/image281.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83.wmf"/><Relationship Id="rId1" Type="http://schemas.openxmlformats.org/officeDocument/2006/relationships/image" Target="../media/image282.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85.wmf"/><Relationship Id="rId1" Type="http://schemas.openxmlformats.org/officeDocument/2006/relationships/image" Target="../media/image284.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94.wmf"/><Relationship Id="rId3" Type="http://schemas.openxmlformats.org/officeDocument/2006/relationships/image" Target="../media/image289.wmf"/><Relationship Id="rId7" Type="http://schemas.openxmlformats.org/officeDocument/2006/relationships/image" Target="../media/image293.wmf"/><Relationship Id="rId2" Type="http://schemas.openxmlformats.org/officeDocument/2006/relationships/image" Target="../media/image288.wmf"/><Relationship Id="rId1" Type="http://schemas.openxmlformats.org/officeDocument/2006/relationships/image" Target="../media/image287.wmf"/><Relationship Id="rId6" Type="http://schemas.openxmlformats.org/officeDocument/2006/relationships/image" Target="../media/image292.wmf"/><Relationship Id="rId5" Type="http://schemas.openxmlformats.org/officeDocument/2006/relationships/image" Target="../media/image291.wmf"/><Relationship Id="rId10" Type="http://schemas.openxmlformats.org/officeDocument/2006/relationships/image" Target="../media/image296.wmf"/><Relationship Id="rId4" Type="http://schemas.openxmlformats.org/officeDocument/2006/relationships/image" Target="../media/image290.wmf"/><Relationship Id="rId9" Type="http://schemas.openxmlformats.org/officeDocument/2006/relationships/image" Target="../media/image29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29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302.wmf"/><Relationship Id="rId2" Type="http://schemas.openxmlformats.org/officeDocument/2006/relationships/image" Target="../media/image301.wmf"/><Relationship Id="rId1" Type="http://schemas.openxmlformats.org/officeDocument/2006/relationships/image" Target="../media/image30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307.wmf"/><Relationship Id="rId1" Type="http://schemas.openxmlformats.org/officeDocument/2006/relationships/image" Target="../media/image306.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309.wmf"/><Relationship Id="rId1" Type="http://schemas.openxmlformats.org/officeDocument/2006/relationships/image" Target="../media/image308.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311.wmf"/><Relationship Id="rId1" Type="http://schemas.openxmlformats.org/officeDocument/2006/relationships/image" Target="../media/image310.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312.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13.png"/><Relationship Id="rId2" Type="http://schemas.openxmlformats.org/officeDocument/2006/relationships/image" Target="../media/image19.png"/><Relationship Id="rId1" Type="http://schemas.openxmlformats.org/officeDocument/2006/relationships/image" Target="../media/image17.png"/><Relationship Id="rId4" Type="http://schemas.openxmlformats.org/officeDocument/2006/relationships/image" Target="../media/image21.png"/></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image" Target="../media/image22.png"/><Relationship Id="rId6" Type="http://schemas.openxmlformats.org/officeDocument/2006/relationships/image" Target="../media/image314.png"/><Relationship Id="rId5" Type="http://schemas.openxmlformats.org/officeDocument/2006/relationships/image" Target="../media/image27.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28.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 Id="rId5" Type="http://schemas.openxmlformats.org/officeDocument/2006/relationships/image" Target="../media/image32.png"/><Relationship Id="rId4" Type="http://schemas.openxmlformats.org/officeDocument/2006/relationships/image" Target="../media/image31.png"/></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image" Target="../media/image33.png"/><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2423"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1052424"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52425"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52426"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52427"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1052428"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2C103AE-6E97-46B1-9B6D-F30885A3CB33}"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Rectangle 7"/>
          <p:cNvSpPr>
            <a:spLocks noGrp="1" noChangeArrowheads="1"/>
          </p:cNvSpPr>
          <p:nvPr>
            <p:ph type="sldNum" sz="quarter" idx="5"/>
          </p:nvPr>
        </p:nvSpPr>
        <p:spPr/>
        <p:txBody>
          <a:bodyPr/>
          <a:lstStyle/>
          <a:p>
            <a:fld id="{E716C1AF-1309-43E7-9E1F-68BBD5550831}" type="slidenum">
              <a:rPr lang="en-US" altLang="zh-CN"/>
              <a:t>2</a:t>
            </a:fld>
            <a:endParaRPr lang="en-US" altLang="zh-CN"/>
          </a:p>
        </p:txBody>
      </p:sp>
      <p:sp>
        <p:nvSpPr>
          <p:cNvPr id="1048596" name="幻灯片图像占位符 1"/>
          <p:cNvSpPr>
            <a:spLocks noGrp="1" noRot="1" noChangeAspect="1" noTextEdit="1"/>
          </p:cNvSpPr>
          <p:nvPr>
            <p:ph type="sldImg"/>
          </p:nvPr>
        </p:nvSpPr>
        <p:spPr/>
      </p:sp>
      <p:sp>
        <p:nvSpPr>
          <p:cNvPr id="1048597" name="备注占位符 2"/>
          <p:cNvSpPr>
            <a:spLocks noGrp="1"/>
          </p:cNvSpPr>
          <p:nvPr>
            <p:ph type="body" idx="1"/>
          </p:nvPr>
        </p:nvSpPr>
        <p:spPr/>
        <p:txBody>
          <a:bodyPr/>
          <a:lstStyle/>
          <a:p>
            <a:endParaRPr lang="zh-CN" altLang="zh-CN"/>
          </a:p>
        </p:txBody>
      </p:sp>
      <p:sp>
        <p:nvSpPr>
          <p:cNvPr id="1048598"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83DC1F27-6EC6-4CA2-A5DE-BA6E914B3A9E}" type="slidenum">
              <a:rPr lang="zh-CN" altLang="en-US" sz="1200">
                <a:latin typeface="+mn-lt"/>
                <a:ea typeface="+mn-ea"/>
              </a:rPr>
              <a:pPr algn="r" fontAlgn="auto">
                <a:spcBef>
                  <a:spcPts val="0"/>
                </a:spcBef>
                <a:spcAft>
                  <a:spcPts val="0"/>
                </a:spcAft>
              </a:pPr>
              <a:t>2</a:t>
            </a:fld>
            <a:endParaRPr lang="zh-CN" altLang="en-US" sz="1200">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8" name="Rectangle 7"/>
          <p:cNvSpPr>
            <a:spLocks noGrp="1" noChangeArrowheads="1"/>
          </p:cNvSpPr>
          <p:nvPr>
            <p:ph type="sldNum" sz="quarter" idx="5"/>
          </p:nvPr>
        </p:nvSpPr>
        <p:spPr/>
        <p:txBody>
          <a:bodyPr/>
          <a:lstStyle/>
          <a:p>
            <a:fld id="{1C7AD88A-D457-4804-BB71-CBC022630642}" type="slidenum">
              <a:rPr lang="en-US" altLang="zh-CN"/>
              <a:t>20</a:t>
            </a:fld>
            <a:endParaRPr lang="en-US" altLang="zh-CN"/>
          </a:p>
        </p:txBody>
      </p:sp>
      <p:sp>
        <p:nvSpPr>
          <p:cNvPr id="1048939" name="幻灯片图像占位符 1"/>
          <p:cNvSpPr>
            <a:spLocks noGrp="1" noRot="1" noChangeAspect="1" noTextEdit="1"/>
          </p:cNvSpPr>
          <p:nvPr>
            <p:ph type="sldImg"/>
          </p:nvPr>
        </p:nvSpPr>
        <p:spPr/>
      </p:sp>
      <p:sp>
        <p:nvSpPr>
          <p:cNvPr id="1048940" name="备注占位符 2"/>
          <p:cNvSpPr>
            <a:spLocks noGrp="1"/>
          </p:cNvSpPr>
          <p:nvPr>
            <p:ph type="body" idx="1"/>
          </p:nvPr>
        </p:nvSpPr>
        <p:spPr/>
        <p:txBody>
          <a:bodyPr/>
          <a:lstStyle/>
          <a:p>
            <a:endParaRPr lang="zh-CN" altLang="zh-CN"/>
          </a:p>
        </p:txBody>
      </p:sp>
      <p:sp>
        <p:nvSpPr>
          <p:cNvPr id="1048941"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D33E4F80-B948-4389-8B92-C2EDCFABCD4D}" type="slidenum">
              <a:rPr lang="zh-CN" altLang="en-US" sz="1200">
                <a:latin typeface="+mn-lt"/>
                <a:ea typeface="+mn-ea"/>
              </a:rPr>
              <a:pPr algn="r" fontAlgn="auto">
                <a:spcBef>
                  <a:spcPts val="0"/>
                </a:spcBef>
                <a:spcAft>
                  <a:spcPts val="0"/>
                </a:spcAft>
              </a:pPr>
              <a:t>20</a:t>
            </a:fld>
            <a:endParaRPr lang="zh-CN" altLang="en-US" sz="1200">
              <a:latin typeface="+mn-lt"/>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2" name="Rectangle 7"/>
          <p:cNvSpPr>
            <a:spLocks noGrp="1" noChangeArrowheads="1"/>
          </p:cNvSpPr>
          <p:nvPr>
            <p:ph type="sldNum" sz="quarter" idx="5"/>
          </p:nvPr>
        </p:nvSpPr>
        <p:spPr/>
        <p:txBody>
          <a:bodyPr/>
          <a:lstStyle/>
          <a:p>
            <a:fld id="{FAD2D2AC-AD47-464F-B678-BD0D99D7594F}" type="slidenum">
              <a:rPr lang="en-US" altLang="zh-CN"/>
              <a:t>25</a:t>
            </a:fld>
            <a:endParaRPr lang="en-US" altLang="zh-CN"/>
          </a:p>
        </p:txBody>
      </p:sp>
      <p:sp>
        <p:nvSpPr>
          <p:cNvPr id="1049053" name="幻灯片图像占位符 1"/>
          <p:cNvSpPr>
            <a:spLocks noGrp="1" noRot="1" noChangeAspect="1" noTextEdit="1"/>
          </p:cNvSpPr>
          <p:nvPr>
            <p:ph type="sldImg"/>
          </p:nvPr>
        </p:nvSpPr>
        <p:spPr/>
      </p:sp>
      <p:sp>
        <p:nvSpPr>
          <p:cNvPr id="1049054" name="备注占位符 2"/>
          <p:cNvSpPr>
            <a:spLocks noGrp="1"/>
          </p:cNvSpPr>
          <p:nvPr>
            <p:ph type="body" idx="1"/>
          </p:nvPr>
        </p:nvSpPr>
        <p:spPr/>
        <p:txBody>
          <a:bodyPr/>
          <a:lstStyle/>
          <a:p>
            <a:endParaRPr lang="zh-CN" altLang="zh-CN"/>
          </a:p>
        </p:txBody>
      </p:sp>
      <p:sp>
        <p:nvSpPr>
          <p:cNvPr id="1049055"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CFEF8C86-1A98-4B97-BD96-43CAF00AFAD8}" type="slidenum">
              <a:rPr lang="zh-CN" altLang="en-US" sz="1200">
                <a:latin typeface="+mn-lt"/>
                <a:ea typeface="+mn-ea"/>
              </a:rPr>
              <a:pPr algn="r" fontAlgn="auto">
                <a:spcBef>
                  <a:spcPts val="0"/>
                </a:spcBef>
                <a:spcAft>
                  <a:spcPts val="0"/>
                </a:spcAft>
              </a:pPr>
              <a:t>25</a:t>
            </a:fld>
            <a:endParaRPr lang="zh-CN" altLang="en-US" sz="1200">
              <a:latin typeface="+mn-lt"/>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103AE-6E97-46B1-9B6D-F30885A3CB33}" type="slidenum">
              <a:rPr lang="en-US" altLang="zh-CN" smtClean="0"/>
              <a:t>55</a:t>
            </a:fld>
            <a:endParaRPr lang="en-US" altLang="zh-CN"/>
          </a:p>
        </p:txBody>
      </p:sp>
    </p:spTree>
    <p:extLst>
      <p:ext uri="{BB962C8B-B14F-4D97-AF65-F5344CB8AC3E}">
        <p14:creationId xmlns:p14="http://schemas.microsoft.com/office/powerpoint/2010/main" val="3792805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C103AE-6E97-46B1-9B6D-F30885A3CB33}" type="slidenum">
              <a:rPr lang="en-US" altLang="zh-CN" smtClean="0"/>
              <a:t>56</a:t>
            </a:fld>
            <a:endParaRPr lang="en-US" altLang="zh-CN"/>
          </a:p>
        </p:txBody>
      </p:sp>
    </p:spTree>
    <p:extLst>
      <p:ext uri="{BB962C8B-B14F-4D97-AF65-F5344CB8AC3E}">
        <p14:creationId xmlns:p14="http://schemas.microsoft.com/office/powerpoint/2010/main" val="3796627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33" name="幻灯片图像占位符 1"/>
          <p:cNvSpPr>
            <a:spLocks noGrp="1" noRot="1" noChangeAspect="1"/>
          </p:cNvSpPr>
          <p:nvPr>
            <p:ph type="sldImg"/>
          </p:nvPr>
        </p:nvSpPr>
        <p:spPr/>
      </p:sp>
      <p:sp>
        <p:nvSpPr>
          <p:cNvPr id="1050134" name="备注占位符 2"/>
          <p:cNvSpPr>
            <a:spLocks noGrp="1"/>
          </p:cNvSpPr>
          <p:nvPr>
            <p:ph type="body" idx="1"/>
          </p:nvPr>
        </p:nvSpPr>
        <p:spPr/>
        <p:txBody>
          <a:bodyPr>
            <a:normAutofit/>
          </a:bodyPr>
          <a:lstStyle/>
          <a:p>
            <a:endParaRPr lang="zh-CN" altLang="en-US" dirty="0"/>
          </a:p>
        </p:txBody>
      </p:sp>
      <p:sp>
        <p:nvSpPr>
          <p:cNvPr id="1050135" name="灯片编号占位符 3"/>
          <p:cNvSpPr>
            <a:spLocks noGrp="1"/>
          </p:cNvSpPr>
          <p:nvPr>
            <p:ph type="sldNum" sz="quarter" idx="10"/>
          </p:nvPr>
        </p:nvSpPr>
        <p:spPr/>
        <p:txBody>
          <a:bodyPr/>
          <a:lstStyle/>
          <a:p>
            <a:fld id="{C2C103AE-6E97-46B1-9B6D-F30885A3CB33}" type="slidenum">
              <a:rPr lang="en-US" altLang="zh-CN" smtClean="0"/>
              <a:t>68</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441" name="Rectangle 7"/>
          <p:cNvSpPr>
            <a:spLocks noGrp="1" noChangeArrowheads="1"/>
          </p:cNvSpPr>
          <p:nvPr>
            <p:ph type="sldNum" sz="quarter" idx="5"/>
          </p:nvPr>
        </p:nvSpPr>
        <p:spPr/>
        <p:txBody>
          <a:bodyPr/>
          <a:lstStyle/>
          <a:p>
            <a:fld id="{5AB2400A-FED0-4C75-91D3-E4DF4B78A981}" type="slidenum">
              <a:rPr lang="en-US" altLang="zh-CN"/>
              <a:t>110</a:t>
            </a:fld>
            <a:endParaRPr lang="en-US" altLang="zh-CN"/>
          </a:p>
        </p:txBody>
      </p:sp>
      <p:sp>
        <p:nvSpPr>
          <p:cNvPr id="1051442" name="Rectangle 2"/>
          <p:cNvSpPr>
            <a:spLocks noGrp="1" noRot="1" noChangeAspect="1" noChangeArrowheads="1" noTextEdit="1"/>
          </p:cNvSpPr>
          <p:nvPr>
            <p:ph type="sldImg"/>
          </p:nvPr>
        </p:nvSpPr>
        <p:spPr/>
      </p:sp>
      <p:sp>
        <p:nvSpPr>
          <p:cNvPr id="1051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479" name="Rectangle 7"/>
          <p:cNvSpPr>
            <a:spLocks noGrp="1" noChangeArrowheads="1"/>
          </p:cNvSpPr>
          <p:nvPr>
            <p:ph type="sldNum" sz="quarter" idx="5"/>
          </p:nvPr>
        </p:nvSpPr>
        <p:spPr/>
        <p:txBody>
          <a:bodyPr/>
          <a:lstStyle/>
          <a:p>
            <a:fld id="{33BC4D89-7F09-4302-BB08-B88A994B6F9E}" type="slidenum">
              <a:rPr lang="en-US" altLang="zh-CN"/>
              <a:t>112</a:t>
            </a:fld>
            <a:endParaRPr lang="en-US" altLang="zh-CN"/>
          </a:p>
        </p:txBody>
      </p:sp>
      <p:sp>
        <p:nvSpPr>
          <p:cNvPr id="1051480" name="Rectangle 2"/>
          <p:cNvSpPr>
            <a:spLocks noGrp="1" noRot="1" noChangeAspect="1" noChangeArrowheads="1" noTextEdit="1"/>
          </p:cNvSpPr>
          <p:nvPr>
            <p:ph type="sldImg"/>
          </p:nvPr>
        </p:nvSpPr>
        <p:spPr/>
      </p:sp>
      <p:sp>
        <p:nvSpPr>
          <p:cNvPr id="105148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488" name="Rectangle 7"/>
          <p:cNvSpPr>
            <a:spLocks noGrp="1" noChangeArrowheads="1"/>
          </p:cNvSpPr>
          <p:nvPr>
            <p:ph type="sldNum" sz="quarter" idx="5"/>
          </p:nvPr>
        </p:nvSpPr>
        <p:spPr/>
        <p:txBody>
          <a:bodyPr/>
          <a:lstStyle/>
          <a:p>
            <a:fld id="{1943C5A7-E21A-4C09-AE49-49FBC49C868D}" type="slidenum">
              <a:rPr lang="en-US" altLang="zh-CN"/>
              <a:t>113</a:t>
            </a:fld>
            <a:endParaRPr lang="en-US" altLang="zh-CN"/>
          </a:p>
        </p:txBody>
      </p:sp>
      <p:sp>
        <p:nvSpPr>
          <p:cNvPr id="1051489" name="Rectangle 2"/>
          <p:cNvSpPr>
            <a:spLocks noGrp="1" noRot="1" noChangeAspect="1" noChangeArrowheads="1" noTextEdit="1"/>
          </p:cNvSpPr>
          <p:nvPr>
            <p:ph type="sldImg"/>
          </p:nvPr>
        </p:nvSpPr>
        <p:spPr/>
      </p:sp>
      <p:sp>
        <p:nvSpPr>
          <p:cNvPr id="1051490"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740" name="Rectangle 7"/>
          <p:cNvSpPr>
            <a:spLocks noGrp="1" noChangeArrowheads="1"/>
          </p:cNvSpPr>
          <p:nvPr>
            <p:ph type="sldNum" sz="quarter" idx="5"/>
          </p:nvPr>
        </p:nvSpPr>
        <p:spPr/>
        <p:txBody>
          <a:bodyPr/>
          <a:lstStyle/>
          <a:p>
            <a:fld id="{652A7BCE-6F1C-4DAD-A251-782A05A31128}" type="slidenum">
              <a:rPr lang="en-US" altLang="zh-CN"/>
              <a:t>117</a:t>
            </a:fld>
            <a:endParaRPr lang="en-US" altLang="zh-CN"/>
          </a:p>
        </p:txBody>
      </p:sp>
      <p:sp>
        <p:nvSpPr>
          <p:cNvPr id="1051741" name="Rectangle 2"/>
          <p:cNvSpPr>
            <a:spLocks noGrp="1" noRot="1" noChangeAspect="1" noChangeArrowheads="1" noTextEdit="1"/>
          </p:cNvSpPr>
          <p:nvPr>
            <p:ph type="sldImg"/>
          </p:nvPr>
        </p:nvSpPr>
        <p:spPr/>
      </p:sp>
      <p:sp>
        <p:nvSpPr>
          <p:cNvPr id="1051742"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36" name="Rectangle 7"/>
          <p:cNvSpPr>
            <a:spLocks noGrp="1" noChangeArrowheads="1"/>
          </p:cNvSpPr>
          <p:nvPr>
            <p:ph type="sldNum" sz="quarter" idx="5"/>
          </p:nvPr>
        </p:nvSpPr>
        <p:spPr/>
        <p:txBody>
          <a:bodyPr/>
          <a:lstStyle/>
          <a:p>
            <a:fld id="{BB9E04BB-3088-493A-A968-3AB53818A2E5}" type="slidenum">
              <a:rPr lang="en-US" altLang="zh-CN"/>
              <a:t>144</a:t>
            </a:fld>
            <a:endParaRPr lang="en-US" altLang="zh-CN"/>
          </a:p>
        </p:txBody>
      </p:sp>
      <p:sp>
        <p:nvSpPr>
          <p:cNvPr id="1052337" name="幻灯片图像占位符 1"/>
          <p:cNvSpPr>
            <a:spLocks noGrp="1" noRot="1" noChangeAspect="1" noTextEdit="1"/>
          </p:cNvSpPr>
          <p:nvPr>
            <p:ph type="sldImg"/>
          </p:nvPr>
        </p:nvSpPr>
        <p:spPr/>
      </p:sp>
      <p:sp>
        <p:nvSpPr>
          <p:cNvPr id="1052338" name="备注占位符 2"/>
          <p:cNvSpPr>
            <a:spLocks noGrp="1"/>
          </p:cNvSpPr>
          <p:nvPr>
            <p:ph type="body" idx="1"/>
          </p:nvPr>
        </p:nvSpPr>
        <p:spPr/>
        <p:txBody>
          <a:bodyPr/>
          <a:lstStyle/>
          <a:p>
            <a:endParaRPr lang="zh-CN" altLang="zh-CN"/>
          </a:p>
        </p:txBody>
      </p:sp>
      <p:sp>
        <p:nvSpPr>
          <p:cNvPr id="1052339"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4143A86A-50B8-4786-9D5A-3C62B5924B6D}" type="slidenum">
              <a:rPr lang="zh-CN" altLang="en-US" sz="1200">
                <a:latin typeface="+mn-lt"/>
                <a:ea typeface="+mn-ea"/>
              </a:rPr>
              <a:pPr algn="r" fontAlgn="auto">
                <a:spcBef>
                  <a:spcPts val="0"/>
                </a:spcBef>
                <a:spcAft>
                  <a:spcPts val="0"/>
                </a:spcAft>
              </a:pPr>
              <a:t>144</a:t>
            </a:fld>
            <a:endParaRPr lang="zh-CN" altLang="en-US" sz="1200">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7"/>
          <p:cNvSpPr>
            <a:spLocks noGrp="1" noChangeArrowheads="1"/>
          </p:cNvSpPr>
          <p:nvPr>
            <p:ph type="sldNum" sz="quarter" idx="5"/>
          </p:nvPr>
        </p:nvSpPr>
        <p:spPr/>
        <p:txBody>
          <a:bodyPr/>
          <a:lstStyle/>
          <a:p>
            <a:fld id="{27F28B78-25F1-4FCB-84E1-5EA61933B3FA}" type="slidenum">
              <a:rPr lang="en-US" altLang="zh-CN"/>
              <a:t>3</a:t>
            </a:fld>
            <a:endParaRPr lang="en-US" altLang="zh-CN"/>
          </a:p>
        </p:txBody>
      </p:sp>
      <p:sp>
        <p:nvSpPr>
          <p:cNvPr id="1048603" name="幻灯片图像占位符 1"/>
          <p:cNvSpPr>
            <a:spLocks noGrp="1" noRot="1" noChangeAspect="1" noTextEdit="1"/>
          </p:cNvSpPr>
          <p:nvPr>
            <p:ph type="sldImg"/>
          </p:nvPr>
        </p:nvSpPr>
        <p:spPr/>
      </p:sp>
      <p:sp>
        <p:nvSpPr>
          <p:cNvPr id="1048604" name="备注占位符 2"/>
          <p:cNvSpPr>
            <a:spLocks noGrp="1"/>
          </p:cNvSpPr>
          <p:nvPr>
            <p:ph type="body" idx="1"/>
          </p:nvPr>
        </p:nvSpPr>
        <p:spPr/>
        <p:txBody>
          <a:bodyPr/>
          <a:lstStyle/>
          <a:p>
            <a:endParaRPr lang="zh-CN" altLang="zh-CN"/>
          </a:p>
        </p:txBody>
      </p:sp>
      <p:sp>
        <p:nvSpPr>
          <p:cNvPr id="1048605"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05DD84AC-C39C-471D-B005-3A932E9B4A80}" type="slidenum">
              <a:rPr lang="zh-CN" altLang="en-US" sz="1200">
                <a:latin typeface="+mn-lt"/>
                <a:ea typeface="+mn-ea"/>
              </a:rPr>
              <a:pPr algn="r" fontAlgn="auto">
                <a:spcBef>
                  <a:spcPts val="0"/>
                </a:spcBef>
                <a:spcAft>
                  <a:spcPts val="0"/>
                </a:spcAft>
              </a:pPr>
              <a:t>3</a:t>
            </a:fld>
            <a:endParaRPr lang="zh-CN" altLang="en-US" sz="1200">
              <a:latin typeface="+mn-lt"/>
              <a:ea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43" name="Rectangle 7"/>
          <p:cNvSpPr>
            <a:spLocks noGrp="1" noChangeArrowheads="1"/>
          </p:cNvSpPr>
          <p:nvPr>
            <p:ph type="sldNum" sz="quarter" idx="5"/>
          </p:nvPr>
        </p:nvSpPr>
        <p:spPr/>
        <p:txBody>
          <a:bodyPr/>
          <a:lstStyle/>
          <a:p>
            <a:fld id="{71389E11-D65D-4610-BD7D-B117D0A60C9E}" type="slidenum">
              <a:rPr lang="en-US" altLang="zh-CN"/>
              <a:t>145</a:t>
            </a:fld>
            <a:endParaRPr lang="en-US" altLang="zh-CN"/>
          </a:p>
        </p:txBody>
      </p:sp>
      <p:sp>
        <p:nvSpPr>
          <p:cNvPr id="1052344" name="幻灯片图像占位符 1"/>
          <p:cNvSpPr>
            <a:spLocks noGrp="1" noRot="1" noChangeAspect="1" noTextEdit="1"/>
          </p:cNvSpPr>
          <p:nvPr>
            <p:ph type="sldImg"/>
          </p:nvPr>
        </p:nvSpPr>
        <p:spPr/>
      </p:sp>
      <p:sp>
        <p:nvSpPr>
          <p:cNvPr id="1052345" name="备注占位符 2"/>
          <p:cNvSpPr>
            <a:spLocks noGrp="1"/>
          </p:cNvSpPr>
          <p:nvPr>
            <p:ph type="body" idx="1"/>
          </p:nvPr>
        </p:nvSpPr>
        <p:spPr/>
        <p:txBody>
          <a:bodyPr/>
          <a:lstStyle/>
          <a:p>
            <a:endParaRPr lang="zh-CN" altLang="zh-CN"/>
          </a:p>
        </p:txBody>
      </p:sp>
      <p:sp>
        <p:nvSpPr>
          <p:cNvPr id="1052346"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6D334E08-0193-4FB5-99C2-920DDFEAE5D9}" type="slidenum">
              <a:rPr lang="zh-CN" altLang="en-US" sz="1200">
                <a:latin typeface="+mn-lt"/>
                <a:ea typeface="+mn-ea"/>
              </a:rPr>
              <a:pPr algn="r" fontAlgn="auto">
                <a:spcBef>
                  <a:spcPts val="0"/>
                </a:spcBef>
                <a:spcAft>
                  <a:spcPts val="0"/>
                </a:spcAft>
              </a:pPr>
              <a:t>145</a:t>
            </a:fld>
            <a:endParaRPr lang="zh-CN" altLang="en-US" sz="1200">
              <a:latin typeface="+mn-lt"/>
              <a:ea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50" name="Rectangle 7"/>
          <p:cNvSpPr>
            <a:spLocks noGrp="1" noChangeArrowheads="1"/>
          </p:cNvSpPr>
          <p:nvPr>
            <p:ph type="sldNum" sz="quarter" idx="5"/>
          </p:nvPr>
        </p:nvSpPr>
        <p:spPr/>
        <p:txBody>
          <a:bodyPr/>
          <a:lstStyle/>
          <a:p>
            <a:fld id="{9C0BDAE0-EC2D-4651-BB9A-AA8ED0F83F2D}" type="slidenum">
              <a:rPr lang="en-US" altLang="zh-CN"/>
              <a:t>146</a:t>
            </a:fld>
            <a:endParaRPr lang="en-US" altLang="zh-CN"/>
          </a:p>
        </p:txBody>
      </p:sp>
      <p:sp>
        <p:nvSpPr>
          <p:cNvPr id="1052351" name="幻灯片图像占位符 1"/>
          <p:cNvSpPr>
            <a:spLocks noGrp="1" noRot="1" noChangeAspect="1" noTextEdit="1"/>
          </p:cNvSpPr>
          <p:nvPr>
            <p:ph type="sldImg"/>
          </p:nvPr>
        </p:nvSpPr>
        <p:spPr/>
      </p:sp>
      <p:sp>
        <p:nvSpPr>
          <p:cNvPr id="1052352" name="备注占位符 2"/>
          <p:cNvSpPr>
            <a:spLocks noGrp="1"/>
          </p:cNvSpPr>
          <p:nvPr>
            <p:ph type="body" idx="1"/>
          </p:nvPr>
        </p:nvSpPr>
        <p:spPr/>
        <p:txBody>
          <a:bodyPr/>
          <a:lstStyle/>
          <a:p>
            <a:endParaRPr lang="zh-CN" altLang="zh-CN"/>
          </a:p>
        </p:txBody>
      </p:sp>
      <p:sp>
        <p:nvSpPr>
          <p:cNvPr id="1052353"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DE739F0F-4BB1-4587-8DDB-E3473D5AF49E}" type="slidenum">
              <a:rPr lang="zh-CN" altLang="en-US" sz="1200">
                <a:latin typeface="+mn-lt"/>
                <a:ea typeface="+mn-ea"/>
              </a:rPr>
              <a:pPr algn="r" fontAlgn="auto">
                <a:spcBef>
                  <a:spcPts val="0"/>
                </a:spcBef>
                <a:spcAft>
                  <a:spcPts val="0"/>
                </a:spcAft>
              </a:pPr>
              <a:t>146</a:t>
            </a:fld>
            <a:endParaRPr lang="zh-CN" altLang="en-US" sz="1200">
              <a:latin typeface="+mn-lt"/>
              <a:ea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56" name="Rectangle 7"/>
          <p:cNvSpPr>
            <a:spLocks noGrp="1" noChangeArrowheads="1"/>
          </p:cNvSpPr>
          <p:nvPr>
            <p:ph type="sldNum" sz="quarter" idx="5"/>
          </p:nvPr>
        </p:nvSpPr>
        <p:spPr/>
        <p:txBody>
          <a:bodyPr/>
          <a:lstStyle/>
          <a:p>
            <a:fld id="{5E49543E-6676-44C4-8406-973E5E788A79}" type="slidenum">
              <a:rPr lang="en-US" altLang="zh-CN"/>
              <a:t>147</a:t>
            </a:fld>
            <a:endParaRPr lang="en-US" altLang="zh-CN"/>
          </a:p>
        </p:txBody>
      </p:sp>
      <p:sp>
        <p:nvSpPr>
          <p:cNvPr id="1052357" name="幻灯片图像占位符 1"/>
          <p:cNvSpPr>
            <a:spLocks noGrp="1" noRot="1" noChangeAspect="1" noTextEdit="1"/>
          </p:cNvSpPr>
          <p:nvPr>
            <p:ph type="sldImg"/>
          </p:nvPr>
        </p:nvSpPr>
        <p:spPr/>
      </p:sp>
      <p:sp>
        <p:nvSpPr>
          <p:cNvPr id="1052358" name="备注占位符 2"/>
          <p:cNvSpPr>
            <a:spLocks noGrp="1"/>
          </p:cNvSpPr>
          <p:nvPr>
            <p:ph type="body" idx="1"/>
          </p:nvPr>
        </p:nvSpPr>
        <p:spPr/>
        <p:txBody>
          <a:bodyPr/>
          <a:lstStyle/>
          <a:p>
            <a:endParaRPr lang="zh-CN" altLang="zh-CN"/>
          </a:p>
        </p:txBody>
      </p:sp>
      <p:sp>
        <p:nvSpPr>
          <p:cNvPr id="1052359"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FCEBFAB9-35D0-4696-BD7D-6345FC7F2CBB}" type="slidenum">
              <a:rPr lang="zh-CN" altLang="en-US" sz="1200">
                <a:latin typeface="+mn-lt"/>
                <a:ea typeface="+mn-ea"/>
              </a:rPr>
              <a:pPr algn="r" fontAlgn="auto">
                <a:spcBef>
                  <a:spcPts val="0"/>
                </a:spcBef>
                <a:spcAft>
                  <a:spcPts val="0"/>
                </a:spcAft>
              </a:pPr>
              <a:t>147</a:t>
            </a:fld>
            <a:endParaRPr lang="zh-CN" altLang="en-US" sz="1200">
              <a:latin typeface="+mn-lt"/>
              <a:ea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62" name="Rectangle 7"/>
          <p:cNvSpPr>
            <a:spLocks noGrp="1" noChangeArrowheads="1"/>
          </p:cNvSpPr>
          <p:nvPr>
            <p:ph type="sldNum" sz="quarter" idx="5"/>
          </p:nvPr>
        </p:nvSpPr>
        <p:spPr/>
        <p:txBody>
          <a:bodyPr/>
          <a:lstStyle/>
          <a:p>
            <a:fld id="{D87C00A9-5FA6-4A9E-9527-FE30B37FEA2E}" type="slidenum">
              <a:rPr lang="en-US" altLang="zh-CN"/>
              <a:t>148</a:t>
            </a:fld>
            <a:endParaRPr lang="en-US" altLang="zh-CN"/>
          </a:p>
        </p:txBody>
      </p:sp>
      <p:sp>
        <p:nvSpPr>
          <p:cNvPr id="1052363" name="幻灯片图像占位符 1"/>
          <p:cNvSpPr>
            <a:spLocks noGrp="1" noRot="1" noChangeAspect="1" noTextEdit="1"/>
          </p:cNvSpPr>
          <p:nvPr>
            <p:ph type="sldImg"/>
          </p:nvPr>
        </p:nvSpPr>
        <p:spPr/>
      </p:sp>
      <p:sp>
        <p:nvSpPr>
          <p:cNvPr id="1052364" name="备注占位符 2"/>
          <p:cNvSpPr>
            <a:spLocks noGrp="1"/>
          </p:cNvSpPr>
          <p:nvPr>
            <p:ph type="body" idx="1"/>
          </p:nvPr>
        </p:nvSpPr>
        <p:spPr/>
        <p:txBody>
          <a:bodyPr/>
          <a:lstStyle/>
          <a:p>
            <a:endParaRPr lang="zh-CN" altLang="zh-CN"/>
          </a:p>
        </p:txBody>
      </p:sp>
      <p:sp>
        <p:nvSpPr>
          <p:cNvPr id="1052365"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D04E5BC9-2597-496F-9586-6C2044E5BF49}" type="slidenum">
              <a:rPr lang="zh-CN" altLang="en-US" sz="1200">
                <a:latin typeface="+mn-lt"/>
                <a:ea typeface="+mn-ea"/>
              </a:rPr>
              <a:pPr algn="r" fontAlgn="auto">
                <a:spcBef>
                  <a:spcPts val="0"/>
                </a:spcBef>
                <a:spcAft>
                  <a:spcPts val="0"/>
                </a:spcAft>
              </a:pPr>
              <a:t>148</a:t>
            </a:fld>
            <a:endParaRPr lang="zh-CN" altLang="en-US" sz="1200">
              <a:latin typeface="+mn-lt"/>
              <a:ea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67" name="Rectangle 7"/>
          <p:cNvSpPr>
            <a:spLocks noGrp="1" noChangeArrowheads="1"/>
          </p:cNvSpPr>
          <p:nvPr>
            <p:ph type="sldNum" sz="quarter" idx="5"/>
          </p:nvPr>
        </p:nvSpPr>
        <p:spPr/>
        <p:txBody>
          <a:bodyPr/>
          <a:lstStyle/>
          <a:p>
            <a:fld id="{04ACFE18-422D-4458-922D-203BE5EA45D0}" type="slidenum">
              <a:rPr lang="en-US" altLang="zh-CN"/>
              <a:t>149</a:t>
            </a:fld>
            <a:endParaRPr lang="en-US" altLang="zh-CN"/>
          </a:p>
        </p:txBody>
      </p:sp>
      <p:sp>
        <p:nvSpPr>
          <p:cNvPr id="1052368" name="幻灯片图像占位符 1"/>
          <p:cNvSpPr>
            <a:spLocks noGrp="1" noRot="1" noChangeAspect="1" noTextEdit="1"/>
          </p:cNvSpPr>
          <p:nvPr>
            <p:ph type="sldImg"/>
          </p:nvPr>
        </p:nvSpPr>
        <p:spPr/>
      </p:sp>
      <p:sp>
        <p:nvSpPr>
          <p:cNvPr id="1052369" name="备注占位符 2"/>
          <p:cNvSpPr>
            <a:spLocks noGrp="1"/>
          </p:cNvSpPr>
          <p:nvPr>
            <p:ph type="body" idx="1"/>
          </p:nvPr>
        </p:nvSpPr>
        <p:spPr/>
        <p:txBody>
          <a:bodyPr/>
          <a:lstStyle/>
          <a:p>
            <a:endParaRPr lang="zh-CN" altLang="zh-CN"/>
          </a:p>
        </p:txBody>
      </p:sp>
      <p:sp>
        <p:nvSpPr>
          <p:cNvPr id="1052370"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B1D0CE5A-4EB0-4535-AE26-E86DB42EF9CA}" type="slidenum">
              <a:rPr lang="zh-CN" altLang="en-US" sz="1200">
                <a:latin typeface="+mn-lt"/>
                <a:ea typeface="+mn-ea"/>
              </a:rPr>
              <a:pPr algn="r" fontAlgn="auto">
                <a:spcBef>
                  <a:spcPts val="0"/>
                </a:spcBef>
                <a:spcAft>
                  <a:spcPts val="0"/>
                </a:spcAft>
              </a:pPr>
              <a:t>149</a:t>
            </a:fld>
            <a:endParaRPr lang="zh-CN" altLang="en-US" sz="1200">
              <a:latin typeface="+mn-lt"/>
              <a:ea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73" name="Rectangle 7"/>
          <p:cNvSpPr>
            <a:spLocks noGrp="1" noChangeArrowheads="1"/>
          </p:cNvSpPr>
          <p:nvPr>
            <p:ph type="sldNum" sz="quarter" idx="5"/>
          </p:nvPr>
        </p:nvSpPr>
        <p:spPr/>
        <p:txBody>
          <a:bodyPr/>
          <a:lstStyle/>
          <a:p>
            <a:fld id="{C05DB1BE-71E3-4824-BEF9-10CAC29DA8F7}" type="slidenum">
              <a:rPr lang="en-US" altLang="zh-CN"/>
              <a:t>150</a:t>
            </a:fld>
            <a:endParaRPr lang="en-US" altLang="zh-CN"/>
          </a:p>
        </p:txBody>
      </p:sp>
      <p:sp>
        <p:nvSpPr>
          <p:cNvPr id="1052374" name="幻灯片图像占位符 1"/>
          <p:cNvSpPr>
            <a:spLocks noGrp="1" noRot="1" noChangeAspect="1" noTextEdit="1"/>
          </p:cNvSpPr>
          <p:nvPr>
            <p:ph type="sldImg"/>
          </p:nvPr>
        </p:nvSpPr>
        <p:spPr/>
      </p:sp>
      <p:sp>
        <p:nvSpPr>
          <p:cNvPr id="1052375" name="备注占位符 2"/>
          <p:cNvSpPr>
            <a:spLocks noGrp="1"/>
          </p:cNvSpPr>
          <p:nvPr>
            <p:ph type="body" idx="1"/>
          </p:nvPr>
        </p:nvSpPr>
        <p:spPr/>
        <p:txBody>
          <a:bodyPr/>
          <a:lstStyle/>
          <a:p>
            <a:endParaRPr lang="zh-CN" altLang="zh-CN"/>
          </a:p>
        </p:txBody>
      </p:sp>
      <p:sp>
        <p:nvSpPr>
          <p:cNvPr id="1052376"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AEB893AD-9509-477E-9657-75C91A347224}" type="slidenum">
              <a:rPr lang="zh-CN" altLang="en-US" sz="1200">
                <a:latin typeface="+mn-lt"/>
                <a:ea typeface="+mn-ea"/>
              </a:rPr>
              <a:pPr algn="r" fontAlgn="auto">
                <a:spcBef>
                  <a:spcPts val="0"/>
                </a:spcBef>
                <a:spcAft>
                  <a:spcPts val="0"/>
                </a:spcAft>
              </a:pPr>
              <a:t>150</a:t>
            </a:fld>
            <a:endParaRPr lang="zh-CN" altLang="en-US" sz="1200">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Rectangle 7"/>
          <p:cNvSpPr>
            <a:spLocks noGrp="1" noChangeArrowheads="1"/>
          </p:cNvSpPr>
          <p:nvPr>
            <p:ph type="sldNum" sz="quarter" idx="5"/>
          </p:nvPr>
        </p:nvSpPr>
        <p:spPr/>
        <p:txBody>
          <a:bodyPr/>
          <a:lstStyle/>
          <a:p>
            <a:fld id="{37B305AB-8C64-475C-AC16-21153F66236A}" type="slidenum">
              <a:rPr lang="en-US" altLang="zh-CN"/>
              <a:t>4</a:t>
            </a:fld>
            <a:endParaRPr lang="en-US" altLang="zh-CN"/>
          </a:p>
        </p:txBody>
      </p:sp>
      <p:sp>
        <p:nvSpPr>
          <p:cNvPr id="1048611" name="幻灯片图像占位符 1"/>
          <p:cNvSpPr>
            <a:spLocks noGrp="1" noRot="1" noChangeAspect="1" noTextEdit="1"/>
          </p:cNvSpPr>
          <p:nvPr>
            <p:ph type="sldImg"/>
          </p:nvPr>
        </p:nvSpPr>
        <p:spPr/>
      </p:sp>
      <p:sp>
        <p:nvSpPr>
          <p:cNvPr id="1048612" name="备注占位符 2"/>
          <p:cNvSpPr>
            <a:spLocks noGrp="1"/>
          </p:cNvSpPr>
          <p:nvPr>
            <p:ph type="body" idx="1"/>
          </p:nvPr>
        </p:nvSpPr>
        <p:spPr/>
        <p:txBody>
          <a:bodyPr/>
          <a:lstStyle/>
          <a:p>
            <a:endParaRPr lang="zh-CN" altLang="zh-CN"/>
          </a:p>
        </p:txBody>
      </p:sp>
      <p:sp>
        <p:nvSpPr>
          <p:cNvPr id="1048613"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E363A450-FE4D-4031-9914-9A12DD2B9540}" type="slidenum">
              <a:rPr lang="zh-CN" altLang="en-US" sz="1200">
                <a:latin typeface="+mn-lt"/>
                <a:ea typeface="+mn-ea"/>
              </a:rPr>
              <a:pPr algn="r" fontAlgn="auto">
                <a:spcBef>
                  <a:spcPts val="0"/>
                </a:spcBef>
                <a:spcAft>
                  <a:spcPts val="0"/>
                </a:spcAft>
              </a:pPr>
              <a:t>4</a:t>
            </a:fld>
            <a:endParaRPr lang="zh-CN" altLang="en-US" sz="1200">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Rectangle 7"/>
          <p:cNvSpPr>
            <a:spLocks noGrp="1" noChangeArrowheads="1"/>
          </p:cNvSpPr>
          <p:nvPr>
            <p:ph type="sldNum" sz="quarter" idx="5"/>
          </p:nvPr>
        </p:nvSpPr>
        <p:spPr/>
        <p:txBody>
          <a:bodyPr/>
          <a:lstStyle/>
          <a:p>
            <a:fld id="{A4075A97-6D30-4806-AEC2-C9C4E097897A}" type="slidenum">
              <a:rPr lang="en-US" altLang="zh-CN"/>
              <a:t>5</a:t>
            </a:fld>
            <a:endParaRPr lang="en-US" altLang="zh-CN"/>
          </a:p>
        </p:txBody>
      </p:sp>
      <p:sp>
        <p:nvSpPr>
          <p:cNvPr id="1048618" name="幻灯片图像占位符 1"/>
          <p:cNvSpPr>
            <a:spLocks noGrp="1" noRot="1" noChangeAspect="1" noTextEdit="1"/>
          </p:cNvSpPr>
          <p:nvPr>
            <p:ph type="sldImg"/>
          </p:nvPr>
        </p:nvSpPr>
        <p:spPr/>
      </p:sp>
      <p:sp>
        <p:nvSpPr>
          <p:cNvPr id="1048619" name="备注占位符 2"/>
          <p:cNvSpPr>
            <a:spLocks noGrp="1"/>
          </p:cNvSpPr>
          <p:nvPr>
            <p:ph type="body" idx="1"/>
          </p:nvPr>
        </p:nvSpPr>
        <p:spPr/>
        <p:txBody>
          <a:bodyPr/>
          <a:lstStyle/>
          <a:p>
            <a:endParaRPr lang="zh-CN" altLang="zh-CN"/>
          </a:p>
        </p:txBody>
      </p:sp>
      <p:sp>
        <p:nvSpPr>
          <p:cNvPr id="1048620"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8E4EF61B-C9C9-4892-B8F8-8D7FA4AB7FC7}" type="slidenum">
              <a:rPr lang="zh-CN" altLang="en-US" sz="1200">
                <a:latin typeface="+mn-lt"/>
                <a:ea typeface="+mn-ea"/>
              </a:rPr>
              <a:pPr algn="r" fontAlgn="auto">
                <a:spcBef>
                  <a:spcPts val="0"/>
                </a:spcBef>
                <a:spcAft>
                  <a:spcPts val="0"/>
                </a:spcAft>
              </a:pPr>
              <a:t>5</a:t>
            </a:fld>
            <a:endParaRPr lang="zh-CN" altLang="en-US" sz="1200">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Rectangle 7"/>
          <p:cNvSpPr>
            <a:spLocks noGrp="1" noChangeArrowheads="1"/>
          </p:cNvSpPr>
          <p:nvPr>
            <p:ph type="sldNum" sz="quarter" idx="5"/>
          </p:nvPr>
        </p:nvSpPr>
        <p:spPr/>
        <p:txBody>
          <a:bodyPr/>
          <a:lstStyle/>
          <a:p>
            <a:fld id="{FEFC6464-6422-4F26-96D9-A2539A3B9DFD}" type="slidenum">
              <a:rPr lang="en-US" altLang="zh-CN"/>
              <a:t>6</a:t>
            </a:fld>
            <a:endParaRPr lang="en-US" altLang="zh-CN"/>
          </a:p>
        </p:txBody>
      </p:sp>
      <p:sp>
        <p:nvSpPr>
          <p:cNvPr id="1048625" name="幻灯片图像占位符 1"/>
          <p:cNvSpPr>
            <a:spLocks noGrp="1" noRot="1" noChangeAspect="1" noTextEdit="1"/>
          </p:cNvSpPr>
          <p:nvPr>
            <p:ph type="sldImg"/>
          </p:nvPr>
        </p:nvSpPr>
        <p:spPr/>
      </p:sp>
      <p:sp>
        <p:nvSpPr>
          <p:cNvPr id="1048626" name="备注占位符 2"/>
          <p:cNvSpPr>
            <a:spLocks noGrp="1"/>
          </p:cNvSpPr>
          <p:nvPr>
            <p:ph type="body" idx="1"/>
          </p:nvPr>
        </p:nvSpPr>
        <p:spPr/>
        <p:txBody>
          <a:bodyPr/>
          <a:lstStyle/>
          <a:p>
            <a:endParaRPr lang="zh-CN" altLang="zh-CN"/>
          </a:p>
        </p:txBody>
      </p:sp>
      <p:sp>
        <p:nvSpPr>
          <p:cNvPr id="1048627"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7032CA0F-9EA9-4A32-B22F-87C925925919}" type="slidenum">
              <a:rPr lang="zh-CN" altLang="en-US" sz="1200">
                <a:latin typeface="+mn-lt"/>
                <a:ea typeface="+mn-ea"/>
              </a:rPr>
              <a:pPr algn="r" fontAlgn="auto">
                <a:spcBef>
                  <a:spcPts val="0"/>
                </a:spcBef>
                <a:spcAft>
                  <a:spcPts val="0"/>
                </a:spcAft>
              </a:pPr>
              <a:t>6</a:t>
            </a:fld>
            <a:endParaRPr lang="zh-CN" altLang="en-US" sz="1200">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Rectangle 7"/>
          <p:cNvSpPr>
            <a:spLocks noGrp="1" noChangeArrowheads="1"/>
          </p:cNvSpPr>
          <p:nvPr>
            <p:ph type="sldNum" sz="quarter" idx="5"/>
          </p:nvPr>
        </p:nvSpPr>
        <p:spPr/>
        <p:txBody>
          <a:bodyPr/>
          <a:lstStyle/>
          <a:p>
            <a:fld id="{4CD5F009-682B-406F-B150-0BEAF24CC808}" type="slidenum">
              <a:rPr lang="en-US" altLang="zh-CN"/>
              <a:t>7</a:t>
            </a:fld>
            <a:endParaRPr lang="en-US" altLang="zh-CN"/>
          </a:p>
        </p:txBody>
      </p:sp>
      <p:sp>
        <p:nvSpPr>
          <p:cNvPr id="1048634" name="幻灯片图像占位符 1"/>
          <p:cNvSpPr>
            <a:spLocks noGrp="1" noRot="1" noChangeAspect="1" noTextEdit="1"/>
          </p:cNvSpPr>
          <p:nvPr>
            <p:ph type="sldImg"/>
          </p:nvPr>
        </p:nvSpPr>
        <p:spPr/>
      </p:sp>
      <p:sp>
        <p:nvSpPr>
          <p:cNvPr id="1048635" name="备注占位符 2"/>
          <p:cNvSpPr>
            <a:spLocks noGrp="1"/>
          </p:cNvSpPr>
          <p:nvPr>
            <p:ph type="body" idx="1"/>
          </p:nvPr>
        </p:nvSpPr>
        <p:spPr/>
        <p:txBody>
          <a:bodyPr/>
          <a:lstStyle/>
          <a:p>
            <a:endParaRPr lang="zh-CN" altLang="zh-CN"/>
          </a:p>
        </p:txBody>
      </p:sp>
      <p:sp>
        <p:nvSpPr>
          <p:cNvPr id="1048636"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0E006540-57F4-497D-9361-6073611F7175}" type="slidenum">
              <a:rPr lang="zh-CN" altLang="en-US" sz="1200">
                <a:latin typeface="+mn-lt"/>
                <a:ea typeface="+mn-ea"/>
              </a:rPr>
              <a:pPr algn="r" fontAlgn="auto">
                <a:spcBef>
                  <a:spcPts val="0"/>
                </a:spcBef>
                <a:spcAft>
                  <a:spcPts val="0"/>
                </a:spcAft>
              </a:pPr>
              <a:t>7</a:t>
            </a:fld>
            <a:endParaRPr lang="zh-CN" altLang="en-US" sz="1200">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7" name="Rectangle 7"/>
          <p:cNvSpPr>
            <a:spLocks noGrp="1" noChangeArrowheads="1"/>
          </p:cNvSpPr>
          <p:nvPr>
            <p:ph type="sldNum" sz="quarter" idx="5"/>
          </p:nvPr>
        </p:nvSpPr>
        <p:spPr/>
        <p:txBody>
          <a:bodyPr/>
          <a:lstStyle/>
          <a:p>
            <a:fld id="{AA90DC16-F288-4451-BFC8-82FC331ECF5C}" type="slidenum">
              <a:rPr lang="en-US" altLang="zh-CN"/>
              <a:t>17</a:t>
            </a:fld>
            <a:endParaRPr lang="en-US" altLang="zh-CN"/>
          </a:p>
        </p:txBody>
      </p:sp>
      <p:sp>
        <p:nvSpPr>
          <p:cNvPr id="1048918" name="幻灯片图像占位符 1"/>
          <p:cNvSpPr>
            <a:spLocks noGrp="1" noRot="1" noChangeAspect="1" noTextEdit="1"/>
          </p:cNvSpPr>
          <p:nvPr>
            <p:ph type="sldImg"/>
          </p:nvPr>
        </p:nvSpPr>
        <p:spPr/>
      </p:sp>
      <p:sp>
        <p:nvSpPr>
          <p:cNvPr id="1048919" name="备注占位符 2"/>
          <p:cNvSpPr>
            <a:spLocks noGrp="1"/>
          </p:cNvSpPr>
          <p:nvPr>
            <p:ph type="body" idx="1"/>
          </p:nvPr>
        </p:nvSpPr>
        <p:spPr/>
        <p:txBody>
          <a:bodyPr/>
          <a:lstStyle/>
          <a:p>
            <a:endParaRPr lang="zh-CN" altLang="zh-CN"/>
          </a:p>
        </p:txBody>
      </p:sp>
      <p:sp>
        <p:nvSpPr>
          <p:cNvPr id="1048920"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BCCBB969-A16C-40A1-A58A-41E6C559CA2D}" type="slidenum">
              <a:rPr lang="zh-CN" altLang="en-US" sz="1200">
                <a:latin typeface="+mn-lt"/>
                <a:ea typeface="+mn-ea"/>
              </a:rPr>
              <a:pPr algn="r" fontAlgn="auto">
                <a:spcBef>
                  <a:spcPts val="0"/>
                </a:spcBef>
                <a:spcAft>
                  <a:spcPts val="0"/>
                </a:spcAft>
              </a:pPr>
              <a:t>17</a:t>
            </a:fld>
            <a:endParaRPr lang="zh-CN" altLang="en-US" sz="1200">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4" name="Rectangle 7"/>
          <p:cNvSpPr>
            <a:spLocks noGrp="1" noChangeArrowheads="1"/>
          </p:cNvSpPr>
          <p:nvPr>
            <p:ph type="sldNum" sz="quarter" idx="5"/>
          </p:nvPr>
        </p:nvSpPr>
        <p:spPr/>
        <p:txBody>
          <a:bodyPr/>
          <a:lstStyle/>
          <a:p>
            <a:fld id="{4B4D1BD8-BC55-4FBA-A1E1-AD9FB4A196B0}" type="slidenum">
              <a:rPr lang="en-US" altLang="zh-CN"/>
              <a:t>18</a:t>
            </a:fld>
            <a:endParaRPr lang="en-US" altLang="zh-CN"/>
          </a:p>
        </p:txBody>
      </p:sp>
      <p:sp>
        <p:nvSpPr>
          <p:cNvPr id="1048925" name="幻灯片图像占位符 1"/>
          <p:cNvSpPr>
            <a:spLocks noGrp="1" noRot="1" noChangeAspect="1" noTextEdit="1"/>
          </p:cNvSpPr>
          <p:nvPr>
            <p:ph type="sldImg"/>
          </p:nvPr>
        </p:nvSpPr>
        <p:spPr/>
      </p:sp>
      <p:sp>
        <p:nvSpPr>
          <p:cNvPr id="1048926" name="备注占位符 2"/>
          <p:cNvSpPr>
            <a:spLocks noGrp="1"/>
          </p:cNvSpPr>
          <p:nvPr>
            <p:ph type="body" idx="1"/>
          </p:nvPr>
        </p:nvSpPr>
        <p:spPr/>
        <p:txBody>
          <a:bodyPr/>
          <a:lstStyle/>
          <a:p>
            <a:endParaRPr lang="zh-CN" altLang="zh-CN"/>
          </a:p>
        </p:txBody>
      </p:sp>
      <p:sp>
        <p:nvSpPr>
          <p:cNvPr id="1048927"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77216E88-C1B1-4583-B9FF-32ACF78FFE66}" type="slidenum">
              <a:rPr lang="zh-CN" altLang="en-US" sz="1200">
                <a:latin typeface="+mn-lt"/>
                <a:ea typeface="+mn-ea"/>
              </a:rPr>
              <a:pPr algn="r" fontAlgn="auto">
                <a:spcBef>
                  <a:spcPts val="0"/>
                </a:spcBef>
                <a:spcAft>
                  <a:spcPts val="0"/>
                </a:spcAft>
              </a:pPr>
              <a:t>18</a:t>
            </a:fld>
            <a:endParaRPr lang="zh-CN" altLang="en-US" sz="1200">
              <a:latin typeface="+mn-lt"/>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1" name="Rectangle 7"/>
          <p:cNvSpPr>
            <a:spLocks noGrp="1" noChangeArrowheads="1"/>
          </p:cNvSpPr>
          <p:nvPr>
            <p:ph type="sldNum" sz="quarter" idx="5"/>
          </p:nvPr>
        </p:nvSpPr>
        <p:spPr/>
        <p:txBody>
          <a:bodyPr/>
          <a:lstStyle/>
          <a:p>
            <a:fld id="{A58EDAAC-ED49-4E56-9320-262E4988252E}" type="slidenum">
              <a:rPr lang="en-US" altLang="zh-CN"/>
              <a:t>19</a:t>
            </a:fld>
            <a:endParaRPr lang="en-US" altLang="zh-CN"/>
          </a:p>
        </p:txBody>
      </p:sp>
      <p:sp>
        <p:nvSpPr>
          <p:cNvPr id="1048932" name="幻灯片图像占位符 1"/>
          <p:cNvSpPr>
            <a:spLocks noGrp="1" noRot="1" noChangeAspect="1" noTextEdit="1"/>
          </p:cNvSpPr>
          <p:nvPr>
            <p:ph type="sldImg"/>
          </p:nvPr>
        </p:nvSpPr>
        <p:spPr/>
      </p:sp>
      <p:sp>
        <p:nvSpPr>
          <p:cNvPr id="1048933" name="备注占位符 2"/>
          <p:cNvSpPr>
            <a:spLocks noGrp="1"/>
          </p:cNvSpPr>
          <p:nvPr>
            <p:ph type="body" idx="1"/>
          </p:nvPr>
        </p:nvSpPr>
        <p:spPr/>
        <p:txBody>
          <a:bodyPr/>
          <a:lstStyle/>
          <a:p>
            <a:endParaRPr lang="zh-CN" altLang="zh-CN"/>
          </a:p>
        </p:txBody>
      </p:sp>
      <p:sp>
        <p:nvSpPr>
          <p:cNvPr id="1048934" name="灯片编号占位符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pPr>
            <a:fld id="{BFC331B1-DA37-430E-B40B-F4109BBF4BFA}" type="slidenum">
              <a:rPr lang="zh-CN" altLang="en-US" sz="1200">
                <a:latin typeface="+mn-lt"/>
                <a:ea typeface="+mn-ea"/>
              </a:rPr>
              <a:pPr algn="r" fontAlgn="auto">
                <a:spcBef>
                  <a:spcPts val="0"/>
                </a:spcBef>
                <a:spcAft>
                  <a:spcPts val="0"/>
                </a:spcAft>
              </a:pPr>
              <a:t>19</a:t>
            </a:fld>
            <a:endParaRPr lang="zh-CN" altLang="en-US" sz="1200">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354"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1049355" name="副标题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zh-CN" altLang="en-US"/>
          </a:p>
        </p:txBody>
      </p:sp>
      <p:sp>
        <p:nvSpPr>
          <p:cNvPr id="1049356" name="日期占位符 3"/>
          <p:cNvSpPr>
            <a:spLocks noGrp="1"/>
          </p:cNvSpPr>
          <p:nvPr>
            <p:ph type="dt" sz="half" idx="10"/>
          </p:nvPr>
        </p:nvSpPr>
        <p:spPr/>
        <p:txBody>
          <a:bodyPr/>
          <a:lstStyle/>
          <a:p>
            <a:endParaRPr lang="en-US" altLang="zh-CN"/>
          </a:p>
        </p:txBody>
      </p:sp>
      <p:sp>
        <p:nvSpPr>
          <p:cNvPr id="1049357" name="页脚占位符 4"/>
          <p:cNvSpPr>
            <a:spLocks noGrp="1"/>
          </p:cNvSpPr>
          <p:nvPr>
            <p:ph type="ftr" sz="quarter" idx="11"/>
          </p:nvPr>
        </p:nvSpPr>
        <p:spPr/>
        <p:txBody>
          <a:bodyPr/>
          <a:lstStyle/>
          <a:p>
            <a:endParaRPr lang="en-US" altLang="zh-CN"/>
          </a:p>
        </p:txBody>
      </p:sp>
      <p:sp>
        <p:nvSpPr>
          <p:cNvPr id="1049358" name="灯片编号占位符 5"/>
          <p:cNvSpPr>
            <a:spLocks noGrp="1"/>
          </p:cNvSpPr>
          <p:nvPr>
            <p:ph type="sldNum" sz="quarter" idx="12"/>
          </p:nvPr>
        </p:nvSpPr>
        <p:spPr/>
        <p:txBody>
          <a:bodyPr/>
          <a:lstStyle/>
          <a:p>
            <a:fld id="{15742DE4-819D-472A-A31E-45BC098010CB}"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52393" name="标题 1"/>
          <p:cNvSpPr>
            <a:spLocks noGrp="1"/>
          </p:cNvSpPr>
          <p:nvPr>
            <p:ph type="title"/>
          </p:nvPr>
        </p:nvSpPr>
        <p:spPr/>
        <p:txBody>
          <a:bodyPr/>
          <a:lstStyle/>
          <a:p>
            <a:r>
              <a:rPr lang="zh-CN" altLang="en-US" smtClean="0"/>
              <a:t>单击此处编辑母版标题样式</a:t>
            </a:r>
            <a:endParaRPr lang="zh-CN" altLang="en-US"/>
          </a:p>
        </p:txBody>
      </p:sp>
      <p:sp>
        <p:nvSpPr>
          <p:cNvPr id="1052394"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52395" name="日期占位符 3"/>
          <p:cNvSpPr>
            <a:spLocks noGrp="1"/>
          </p:cNvSpPr>
          <p:nvPr>
            <p:ph type="dt" sz="half" idx="10"/>
          </p:nvPr>
        </p:nvSpPr>
        <p:spPr/>
        <p:txBody>
          <a:bodyPr/>
          <a:lstStyle/>
          <a:p>
            <a:endParaRPr lang="en-US" altLang="zh-CN"/>
          </a:p>
        </p:txBody>
      </p:sp>
      <p:sp>
        <p:nvSpPr>
          <p:cNvPr id="1052396" name="页脚占位符 4"/>
          <p:cNvSpPr>
            <a:spLocks noGrp="1"/>
          </p:cNvSpPr>
          <p:nvPr>
            <p:ph type="ftr" sz="quarter" idx="11"/>
          </p:nvPr>
        </p:nvSpPr>
        <p:spPr/>
        <p:txBody>
          <a:bodyPr/>
          <a:lstStyle/>
          <a:p>
            <a:endParaRPr lang="en-US" altLang="zh-CN"/>
          </a:p>
        </p:txBody>
      </p:sp>
      <p:sp>
        <p:nvSpPr>
          <p:cNvPr id="1052397" name="灯片编号占位符 5"/>
          <p:cNvSpPr>
            <a:spLocks noGrp="1"/>
          </p:cNvSpPr>
          <p:nvPr>
            <p:ph type="sldNum" sz="quarter" idx="12"/>
          </p:nvPr>
        </p:nvSpPr>
        <p:spPr/>
        <p:txBody>
          <a:bodyPr/>
          <a:lstStyle/>
          <a:p>
            <a:fld id="{5B55E907-5278-4D31-A57C-5A9419A50BB7}"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5238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105238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52384" name="日期占位符 3"/>
          <p:cNvSpPr>
            <a:spLocks noGrp="1"/>
          </p:cNvSpPr>
          <p:nvPr>
            <p:ph type="dt" sz="half" idx="10"/>
          </p:nvPr>
        </p:nvSpPr>
        <p:spPr/>
        <p:txBody>
          <a:bodyPr/>
          <a:lstStyle/>
          <a:p>
            <a:endParaRPr lang="en-US" altLang="zh-CN"/>
          </a:p>
        </p:txBody>
      </p:sp>
      <p:sp>
        <p:nvSpPr>
          <p:cNvPr id="1052385" name="页脚占位符 4"/>
          <p:cNvSpPr>
            <a:spLocks noGrp="1"/>
          </p:cNvSpPr>
          <p:nvPr>
            <p:ph type="ftr" sz="quarter" idx="11"/>
          </p:nvPr>
        </p:nvSpPr>
        <p:spPr/>
        <p:txBody>
          <a:bodyPr/>
          <a:lstStyle/>
          <a:p>
            <a:endParaRPr lang="en-US" altLang="zh-CN"/>
          </a:p>
        </p:txBody>
      </p:sp>
      <p:sp>
        <p:nvSpPr>
          <p:cNvPr id="1052386" name="灯片编号占位符 5"/>
          <p:cNvSpPr>
            <a:spLocks noGrp="1"/>
          </p:cNvSpPr>
          <p:nvPr>
            <p:ph type="sldNum" sz="quarter" idx="12"/>
          </p:nvPr>
        </p:nvSpPr>
        <p:spPr/>
        <p:txBody>
          <a:bodyPr/>
          <a:lstStyle/>
          <a:p>
            <a:fld id="{8F900780-CBD1-411D-A474-BF2F9B5AEC9A}"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1052377"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1052378" name="表格占位符 2"/>
          <p:cNvSpPr>
            <a:spLocks noGrp="1"/>
          </p:cNvSpPr>
          <p:nvPr>
            <p:ph type="tbl" idx="1"/>
          </p:nvPr>
        </p:nvSpPr>
        <p:spPr>
          <a:xfrm>
            <a:off x="457200" y="1600200"/>
            <a:ext cx="8229600" cy="4525963"/>
          </a:xfrm>
        </p:spPr>
        <p:txBody>
          <a:bodyPr/>
          <a:lstStyle/>
          <a:p>
            <a:endParaRPr lang="zh-CN" altLang="en-US"/>
          </a:p>
        </p:txBody>
      </p:sp>
      <p:sp>
        <p:nvSpPr>
          <p:cNvPr id="1052379" name="日期占位符 3"/>
          <p:cNvSpPr>
            <a:spLocks noGrp="1"/>
          </p:cNvSpPr>
          <p:nvPr>
            <p:ph type="dt" sz="half" idx="10"/>
          </p:nvPr>
        </p:nvSpPr>
        <p:spPr>
          <a:xfrm>
            <a:off x="457200" y="6245225"/>
            <a:ext cx="2133600" cy="476250"/>
          </a:xfrm>
        </p:spPr>
        <p:txBody>
          <a:bodyPr/>
          <a:lstStyle/>
          <a:p>
            <a:endParaRPr lang="en-US" altLang="zh-CN"/>
          </a:p>
        </p:txBody>
      </p:sp>
      <p:sp>
        <p:nvSpPr>
          <p:cNvPr id="1052380" name="页脚占位符 4"/>
          <p:cNvSpPr>
            <a:spLocks noGrp="1"/>
          </p:cNvSpPr>
          <p:nvPr>
            <p:ph type="ftr" sz="quarter" idx="11"/>
          </p:nvPr>
        </p:nvSpPr>
        <p:spPr>
          <a:xfrm>
            <a:off x="3124200" y="6245225"/>
            <a:ext cx="2895600" cy="476250"/>
          </a:xfrm>
        </p:spPr>
        <p:txBody>
          <a:bodyPr/>
          <a:lstStyle/>
          <a:p>
            <a:endParaRPr lang="en-US" altLang="zh-CN"/>
          </a:p>
        </p:txBody>
      </p:sp>
      <p:sp>
        <p:nvSpPr>
          <p:cNvPr id="1052381" name="灯片编号占位符 5"/>
          <p:cNvSpPr>
            <a:spLocks noGrp="1"/>
          </p:cNvSpPr>
          <p:nvPr>
            <p:ph type="sldNum" sz="quarter" idx="12"/>
          </p:nvPr>
        </p:nvSpPr>
        <p:spPr>
          <a:xfrm>
            <a:off x="6553200" y="6245225"/>
            <a:ext cx="2133600" cy="476250"/>
          </a:xfrm>
        </p:spPr>
        <p:txBody>
          <a:bodyPr/>
          <a:lstStyle/>
          <a:p>
            <a:fld id="{2F2AD712-B875-4E33-82E5-0AD484D8559C}"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9328" name="标题 1"/>
          <p:cNvSpPr>
            <a:spLocks noGrp="1"/>
          </p:cNvSpPr>
          <p:nvPr>
            <p:ph type="title"/>
          </p:nvPr>
        </p:nvSpPr>
        <p:spPr/>
        <p:txBody>
          <a:bodyPr/>
          <a:lstStyle/>
          <a:p>
            <a:r>
              <a:rPr lang="zh-CN" altLang="en-US" smtClean="0"/>
              <a:t>单击此处编辑母版标题样式</a:t>
            </a:r>
            <a:endParaRPr lang="zh-CN" altLang="en-US"/>
          </a:p>
        </p:txBody>
      </p:sp>
      <p:sp>
        <p:nvSpPr>
          <p:cNvPr id="1049329"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9330" name="日期占位符 3"/>
          <p:cNvSpPr>
            <a:spLocks noGrp="1"/>
          </p:cNvSpPr>
          <p:nvPr>
            <p:ph type="dt" sz="half" idx="10"/>
          </p:nvPr>
        </p:nvSpPr>
        <p:spPr/>
        <p:txBody>
          <a:bodyPr/>
          <a:lstStyle/>
          <a:p>
            <a:endParaRPr lang="en-US" altLang="zh-CN"/>
          </a:p>
        </p:txBody>
      </p:sp>
      <p:sp>
        <p:nvSpPr>
          <p:cNvPr id="1049331" name="页脚占位符 4"/>
          <p:cNvSpPr>
            <a:spLocks noGrp="1"/>
          </p:cNvSpPr>
          <p:nvPr>
            <p:ph type="ftr" sz="quarter" idx="11"/>
          </p:nvPr>
        </p:nvSpPr>
        <p:spPr/>
        <p:txBody>
          <a:bodyPr/>
          <a:lstStyle/>
          <a:p>
            <a:endParaRPr lang="en-US" altLang="zh-CN"/>
          </a:p>
        </p:txBody>
      </p:sp>
      <p:sp>
        <p:nvSpPr>
          <p:cNvPr id="1049332" name="灯片编号占位符 5"/>
          <p:cNvSpPr>
            <a:spLocks noGrp="1"/>
          </p:cNvSpPr>
          <p:nvPr>
            <p:ph type="sldNum" sz="quarter" idx="12"/>
          </p:nvPr>
        </p:nvSpPr>
        <p:spPr/>
        <p:txBody>
          <a:bodyPr/>
          <a:lstStyle/>
          <a:p>
            <a:fld id="{0DB014E5-E73D-4C72-B725-FF2D0A56A09E}"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52398"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1052399"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052400" name="日期占位符 3"/>
          <p:cNvSpPr>
            <a:spLocks noGrp="1"/>
          </p:cNvSpPr>
          <p:nvPr>
            <p:ph type="dt" sz="half" idx="10"/>
          </p:nvPr>
        </p:nvSpPr>
        <p:spPr/>
        <p:txBody>
          <a:bodyPr/>
          <a:lstStyle/>
          <a:p>
            <a:endParaRPr lang="en-US" altLang="zh-CN"/>
          </a:p>
        </p:txBody>
      </p:sp>
      <p:sp>
        <p:nvSpPr>
          <p:cNvPr id="1052401" name="页脚占位符 4"/>
          <p:cNvSpPr>
            <a:spLocks noGrp="1"/>
          </p:cNvSpPr>
          <p:nvPr>
            <p:ph type="ftr" sz="quarter" idx="11"/>
          </p:nvPr>
        </p:nvSpPr>
        <p:spPr/>
        <p:txBody>
          <a:bodyPr/>
          <a:lstStyle/>
          <a:p>
            <a:endParaRPr lang="en-US" altLang="zh-CN"/>
          </a:p>
        </p:txBody>
      </p:sp>
      <p:sp>
        <p:nvSpPr>
          <p:cNvPr id="1052402" name="灯片编号占位符 5"/>
          <p:cNvSpPr>
            <a:spLocks noGrp="1"/>
          </p:cNvSpPr>
          <p:nvPr>
            <p:ph type="sldNum" sz="quarter" idx="12"/>
          </p:nvPr>
        </p:nvSpPr>
        <p:spPr/>
        <p:txBody>
          <a:bodyPr/>
          <a:lstStyle/>
          <a:p>
            <a:fld id="{13AD4090-BEDE-420C-A6BC-69EF4141CE9A}"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52403" name="标题 1"/>
          <p:cNvSpPr>
            <a:spLocks noGrp="1"/>
          </p:cNvSpPr>
          <p:nvPr>
            <p:ph type="title"/>
          </p:nvPr>
        </p:nvSpPr>
        <p:spPr/>
        <p:txBody>
          <a:bodyPr/>
          <a:lstStyle/>
          <a:p>
            <a:r>
              <a:rPr lang="zh-CN" altLang="en-US" smtClean="0"/>
              <a:t>单击此处编辑母版标题样式</a:t>
            </a:r>
            <a:endParaRPr lang="zh-CN" altLang="en-US"/>
          </a:p>
        </p:txBody>
      </p:sp>
      <p:sp>
        <p:nvSpPr>
          <p:cNvPr id="1052404"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52405"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52406" name="日期占位符 4"/>
          <p:cNvSpPr>
            <a:spLocks noGrp="1"/>
          </p:cNvSpPr>
          <p:nvPr>
            <p:ph type="dt" sz="half" idx="10"/>
          </p:nvPr>
        </p:nvSpPr>
        <p:spPr/>
        <p:txBody>
          <a:bodyPr/>
          <a:lstStyle/>
          <a:p>
            <a:endParaRPr lang="en-US" altLang="zh-CN"/>
          </a:p>
        </p:txBody>
      </p:sp>
      <p:sp>
        <p:nvSpPr>
          <p:cNvPr id="1052407" name="页脚占位符 5"/>
          <p:cNvSpPr>
            <a:spLocks noGrp="1"/>
          </p:cNvSpPr>
          <p:nvPr>
            <p:ph type="ftr" sz="quarter" idx="11"/>
          </p:nvPr>
        </p:nvSpPr>
        <p:spPr/>
        <p:txBody>
          <a:bodyPr/>
          <a:lstStyle/>
          <a:p>
            <a:endParaRPr lang="en-US" altLang="zh-CN"/>
          </a:p>
        </p:txBody>
      </p:sp>
      <p:sp>
        <p:nvSpPr>
          <p:cNvPr id="1052408" name="灯片编号占位符 6"/>
          <p:cNvSpPr>
            <a:spLocks noGrp="1"/>
          </p:cNvSpPr>
          <p:nvPr>
            <p:ph type="sldNum" sz="quarter" idx="12"/>
          </p:nvPr>
        </p:nvSpPr>
        <p:spPr/>
        <p:txBody>
          <a:bodyPr/>
          <a:lstStyle/>
          <a:p>
            <a:fld id="{E5CD5908-6064-4FEA-986A-4A30E5F9E7C3}"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52409" name="标题 1"/>
          <p:cNvSpPr>
            <a:spLocks noGrp="1"/>
          </p:cNvSpPr>
          <p:nvPr>
            <p:ph type="title"/>
          </p:nvPr>
        </p:nvSpPr>
        <p:spPr/>
        <p:txBody>
          <a:bodyPr/>
          <a:lstStyle/>
          <a:p>
            <a:r>
              <a:rPr lang="zh-CN" altLang="en-US" smtClean="0"/>
              <a:t>单击此处编辑母版标题样式</a:t>
            </a:r>
            <a:endParaRPr lang="zh-CN" altLang="en-US"/>
          </a:p>
        </p:txBody>
      </p:sp>
      <p:sp>
        <p:nvSpPr>
          <p:cNvPr id="1052410"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52411"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52412"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52413"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52414" name="日期占位符 6"/>
          <p:cNvSpPr>
            <a:spLocks noGrp="1"/>
          </p:cNvSpPr>
          <p:nvPr>
            <p:ph type="dt" sz="half" idx="10"/>
          </p:nvPr>
        </p:nvSpPr>
        <p:spPr/>
        <p:txBody>
          <a:bodyPr/>
          <a:lstStyle/>
          <a:p>
            <a:endParaRPr lang="en-US" altLang="zh-CN"/>
          </a:p>
        </p:txBody>
      </p:sp>
      <p:sp>
        <p:nvSpPr>
          <p:cNvPr id="1052415" name="页脚占位符 7"/>
          <p:cNvSpPr>
            <a:spLocks noGrp="1"/>
          </p:cNvSpPr>
          <p:nvPr>
            <p:ph type="ftr" sz="quarter" idx="11"/>
          </p:nvPr>
        </p:nvSpPr>
        <p:spPr/>
        <p:txBody>
          <a:bodyPr/>
          <a:lstStyle/>
          <a:p>
            <a:endParaRPr lang="en-US" altLang="zh-CN"/>
          </a:p>
        </p:txBody>
      </p:sp>
      <p:sp>
        <p:nvSpPr>
          <p:cNvPr id="1052416" name="灯片编号占位符 8"/>
          <p:cNvSpPr>
            <a:spLocks noGrp="1"/>
          </p:cNvSpPr>
          <p:nvPr>
            <p:ph type="sldNum" sz="quarter" idx="12"/>
          </p:nvPr>
        </p:nvSpPr>
        <p:spPr/>
        <p:txBody>
          <a:bodyPr/>
          <a:lstStyle/>
          <a:p>
            <a:fld id="{98AF2EA2-D42B-4F75-9C90-ACB2DAEE1827}"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9009" name="标题 1"/>
          <p:cNvSpPr>
            <a:spLocks noGrp="1"/>
          </p:cNvSpPr>
          <p:nvPr>
            <p:ph type="title"/>
          </p:nvPr>
        </p:nvSpPr>
        <p:spPr/>
        <p:txBody>
          <a:bodyPr/>
          <a:lstStyle/>
          <a:p>
            <a:r>
              <a:rPr lang="zh-CN" altLang="en-US" smtClean="0"/>
              <a:t>单击此处编辑母版标题样式</a:t>
            </a:r>
            <a:endParaRPr lang="zh-CN" altLang="en-US"/>
          </a:p>
        </p:txBody>
      </p:sp>
      <p:sp>
        <p:nvSpPr>
          <p:cNvPr id="1049010" name="日期占位符 2"/>
          <p:cNvSpPr>
            <a:spLocks noGrp="1"/>
          </p:cNvSpPr>
          <p:nvPr>
            <p:ph type="dt" sz="half" idx="10"/>
          </p:nvPr>
        </p:nvSpPr>
        <p:spPr/>
        <p:txBody>
          <a:bodyPr/>
          <a:lstStyle/>
          <a:p>
            <a:endParaRPr lang="en-US" altLang="zh-CN"/>
          </a:p>
        </p:txBody>
      </p:sp>
      <p:sp>
        <p:nvSpPr>
          <p:cNvPr id="1049011" name="页脚占位符 3"/>
          <p:cNvSpPr>
            <a:spLocks noGrp="1"/>
          </p:cNvSpPr>
          <p:nvPr>
            <p:ph type="ftr" sz="quarter" idx="11"/>
          </p:nvPr>
        </p:nvSpPr>
        <p:spPr/>
        <p:txBody>
          <a:bodyPr/>
          <a:lstStyle/>
          <a:p>
            <a:endParaRPr lang="en-US" altLang="zh-CN"/>
          </a:p>
        </p:txBody>
      </p:sp>
      <p:sp>
        <p:nvSpPr>
          <p:cNvPr id="1049012" name="灯片编号占位符 4"/>
          <p:cNvSpPr>
            <a:spLocks noGrp="1"/>
          </p:cNvSpPr>
          <p:nvPr>
            <p:ph type="sldNum" sz="quarter" idx="12"/>
          </p:nvPr>
        </p:nvSpPr>
        <p:spPr/>
        <p:txBody>
          <a:bodyPr/>
          <a:lstStyle/>
          <a:p>
            <a:fld id="{79311516-AF64-4056-848E-2F7D1410449C}"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endParaRPr lang="en-US" altLang="zh-CN"/>
          </a:p>
        </p:txBody>
      </p:sp>
      <p:sp>
        <p:nvSpPr>
          <p:cNvPr id="1048582" name="页脚占位符 2"/>
          <p:cNvSpPr>
            <a:spLocks noGrp="1"/>
          </p:cNvSpPr>
          <p:nvPr>
            <p:ph type="ftr" sz="quarter" idx="11"/>
          </p:nvPr>
        </p:nvSpPr>
        <p:spPr/>
        <p:txBody>
          <a:bodyPr/>
          <a:lstStyle/>
          <a:p>
            <a:endParaRPr lang="en-US" altLang="zh-CN"/>
          </a:p>
        </p:txBody>
      </p:sp>
      <p:sp>
        <p:nvSpPr>
          <p:cNvPr id="1048583" name="灯片编号占位符 3"/>
          <p:cNvSpPr>
            <a:spLocks noGrp="1"/>
          </p:cNvSpPr>
          <p:nvPr>
            <p:ph type="sldNum" sz="quarter" idx="12"/>
          </p:nvPr>
        </p:nvSpPr>
        <p:spPr/>
        <p:txBody>
          <a:bodyPr/>
          <a:lstStyle/>
          <a:p>
            <a:fld id="{5099BE53-C274-4E7D-813D-6149518FA05F}"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52417"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1052418"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52419"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52420" name="日期占位符 4"/>
          <p:cNvSpPr>
            <a:spLocks noGrp="1"/>
          </p:cNvSpPr>
          <p:nvPr>
            <p:ph type="dt" sz="half" idx="10"/>
          </p:nvPr>
        </p:nvSpPr>
        <p:spPr/>
        <p:txBody>
          <a:bodyPr/>
          <a:lstStyle/>
          <a:p>
            <a:endParaRPr lang="en-US" altLang="zh-CN"/>
          </a:p>
        </p:txBody>
      </p:sp>
      <p:sp>
        <p:nvSpPr>
          <p:cNvPr id="1052421" name="页脚占位符 5"/>
          <p:cNvSpPr>
            <a:spLocks noGrp="1"/>
          </p:cNvSpPr>
          <p:nvPr>
            <p:ph type="ftr" sz="quarter" idx="11"/>
          </p:nvPr>
        </p:nvSpPr>
        <p:spPr/>
        <p:txBody>
          <a:bodyPr/>
          <a:lstStyle/>
          <a:p>
            <a:endParaRPr lang="en-US" altLang="zh-CN"/>
          </a:p>
        </p:txBody>
      </p:sp>
      <p:sp>
        <p:nvSpPr>
          <p:cNvPr id="1052422" name="灯片编号占位符 6"/>
          <p:cNvSpPr>
            <a:spLocks noGrp="1"/>
          </p:cNvSpPr>
          <p:nvPr>
            <p:ph type="sldNum" sz="quarter" idx="12"/>
          </p:nvPr>
        </p:nvSpPr>
        <p:spPr/>
        <p:txBody>
          <a:bodyPr/>
          <a:lstStyle/>
          <a:p>
            <a:fld id="{D2D61376-33BC-4055-ADCC-AC387A779D35}"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52387"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1052388"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52389"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52390" name="日期占位符 4"/>
          <p:cNvSpPr>
            <a:spLocks noGrp="1"/>
          </p:cNvSpPr>
          <p:nvPr>
            <p:ph type="dt" sz="half" idx="10"/>
          </p:nvPr>
        </p:nvSpPr>
        <p:spPr/>
        <p:txBody>
          <a:bodyPr/>
          <a:lstStyle/>
          <a:p>
            <a:endParaRPr lang="en-US" altLang="zh-CN"/>
          </a:p>
        </p:txBody>
      </p:sp>
      <p:sp>
        <p:nvSpPr>
          <p:cNvPr id="1052391" name="页脚占位符 5"/>
          <p:cNvSpPr>
            <a:spLocks noGrp="1"/>
          </p:cNvSpPr>
          <p:nvPr>
            <p:ph type="ftr" sz="quarter" idx="11"/>
          </p:nvPr>
        </p:nvSpPr>
        <p:spPr/>
        <p:txBody>
          <a:bodyPr/>
          <a:lstStyle/>
          <a:p>
            <a:endParaRPr lang="en-US" altLang="zh-CN"/>
          </a:p>
        </p:txBody>
      </p:sp>
      <p:sp>
        <p:nvSpPr>
          <p:cNvPr id="1052392" name="灯片编号占位符 6"/>
          <p:cNvSpPr>
            <a:spLocks noGrp="1"/>
          </p:cNvSpPr>
          <p:nvPr>
            <p:ph type="sldNum" sz="quarter" idx="12"/>
          </p:nvPr>
        </p:nvSpPr>
        <p:spPr/>
        <p:txBody>
          <a:bodyPr/>
          <a:lstStyle/>
          <a:p>
            <a:fld id="{EDF2E136-3811-49F8-B718-3D86FCACEDA2}"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4857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4857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ltLang="zh-CN"/>
          </a:p>
        </p:txBody>
      </p:sp>
      <p:sp>
        <p:nvSpPr>
          <p:cNvPr id="104857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4858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B40C1D1-E070-4A06-AC0A-771B278FB523}"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00.xml.rels><?xml version="1.0" encoding="UTF-8" standalone="yes"?>
<Relationships xmlns="http://schemas.openxmlformats.org/package/2006/relationships"><Relationship Id="rId2" Type="http://schemas.openxmlformats.org/officeDocument/2006/relationships/image" Target="../media/image200.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3" Type="http://schemas.openxmlformats.org/officeDocument/2006/relationships/oleObject" Target="../embeddings/oleObject218.bin"/><Relationship Id="rId18" Type="http://schemas.openxmlformats.org/officeDocument/2006/relationships/image" Target="../media/image208.wmf"/><Relationship Id="rId26" Type="http://schemas.openxmlformats.org/officeDocument/2006/relationships/image" Target="../media/image212.wmf"/><Relationship Id="rId39" Type="http://schemas.openxmlformats.org/officeDocument/2006/relationships/oleObject" Target="../embeddings/oleObject231.bin"/><Relationship Id="rId21" Type="http://schemas.openxmlformats.org/officeDocument/2006/relationships/oleObject" Target="../embeddings/oleObject222.bin"/><Relationship Id="rId34" Type="http://schemas.openxmlformats.org/officeDocument/2006/relationships/image" Target="../media/image216.wmf"/><Relationship Id="rId42" Type="http://schemas.openxmlformats.org/officeDocument/2006/relationships/image" Target="../media/image220.wmf"/><Relationship Id="rId47" Type="http://schemas.openxmlformats.org/officeDocument/2006/relationships/oleObject" Target="../embeddings/oleObject235.bin"/><Relationship Id="rId50" Type="http://schemas.openxmlformats.org/officeDocument/2006/relationships/image" Target="../media/image224.wmf"/><Relationship Id="rId55" Type="http://schemas.openxmlformats.org/officeDocument/2006/relationships/oleObject" Target="../embeddings/oleObject239.bin"/><Relationship Id="rId63" Type="http://schemas.openxmlformats.org/officeDocument/2006/relationships/image" Target="../media/image230.png"/><Relationship Id="rId7" Type="http://schemas.openxmlformats.org/officeDocument/2006/relationships/oleObject" Target="../embeddings/oleObject215.bin"/><Relationship Id="rId2" Type="http://schemas.openxmlformats.org/officeDocument/2006/relationships/slideLayout" Target="../slideLayouts/slideLayout7.xml"/><Relationship Id="rId16" Type="http://schemas.openxmlformats.org/officeDocument/2006/relationships/image" Target="../media/image207.wmf"/><Relationship Id="rId29" Type="http://schemas.openxmlformats.org/officeDocument/2006/relationships/oleObject" Target="../embeddings/oleObject226.bin"/><Relationship Id="rId11" Type="http://schemas.openxmlformats.org/officeDocument/2006/relationships/oleObject" Target="../embeddings/oleObject217.bin"/><Relationship Id="rId24" Type="http://schemas.openxmlformats.org/officeDocument/2006/relationships/image" Target="../media/image211.wmf"/><Relationship Id="rId32" Type="http://schemas.openxmlformats.org/officeDocument/2006/relationships/image" Target="../media/image215.wmf"/><Relationship Id="rId37" Type="http://schemas.openxmlformats.org/officeDocument/2006/relationships/oleObject" Target="../embeddings/oleObject230.bin"/><Relationship Id="rId40" Type="http://schemas.openxmlformats.org/officeDocument/2006/relationships/image" Target="../media/image219.wmf"/><Relationship Id="rId45" Type="http://schemas.openxmlformats.org/officeDocument/2006/relationships/oleObject" Target="../embeddings/oleObject234.bin"/><Relationship Id="rId53" Type="http://schemas.openxmlformats.org/officeDocument/2006/relationships/oleObject" Target="../embeddings/oleObject238.bin"/><Relationship Id="rId58" Type="http://schemas.openxmlformats.org/officeDocument/2006/relationships/image" Target="../media/image228.png"/><Relationship Id="rId5" Type="http://schemas.openxmlformats.org/officeDocument/2006/relationships/oleObject" Target="../embeddings/oleObject214.bin"/><Relationship Id="rId61" Type="http://schemas.openxmlformats.org/officeDocument/2006/relationships/oleObject" Target="../embeddings/oleObject242.bin"/><Relationship Id="rId19" Type="http://schemas.openxmlformats.org/officeDocument/2006/relationships/oleObject" Target="../embeddings/oleObject221.bin"/><Relationship Id="rId14" Type="http://schemas.openxmlformats.org/officeDocument/2006/relationships/image" Target="../media/image206.wmf"/><Relationship Id="rId22" Type="http://schemas.openxmlformats.org/officeDocument/2006/relationships/image" Target="../media/image210.wmf"/><Relationship Id="rId27" Type="http://schemas.openxmlformats.org/officeDocument/2006/relationships/oleObject" Target="../embeddings/oleObject225.bin"/><Relationship Id="rId30" Type="http://schemas.openxmlformats.org/officeDocument/2006/relationships/image" Target="../media/image214.wmf"/><Relationship Id="rId35" Type="http://schemas.openxmlformats.org/officeDocument/2006/relationships/oleObject" Target="../embeddings/oleObject229.bin"/><Relationship Id="rId43" Type="http://schemas.openxmlformats.org/officeDocument/2006/relationships/oleObject" Target="../embeddings/oleObject233.bin"/><Relationship Id="rId48" Type="http://schemas.openxmlformats.org/officeDocument/2006/relationships/image" Target="../media/image223.wmf"/><Relationship Id="rId56" Type="http://schemas.openxmlformats.org/officeDocument/2006/relationships/image" Target="../media/image227.png"/><Relationship Id="rId64" Type="http://schemas.openxmlformats.org/officeDocument/2006/relationships/oleObject" Target="../embeddings/oleObject244.bin"/><Relationship Id="rId8" Type="http://schemas.openxmlformats.org/officeDocument/2006/relationships/image" Target="../media/image203.wmf"/><Relationship Id="rId51" Type="http://schemas.openxmlformats.org/officeDocument/2006/relationships/oleObject" Target="../embeddings/oleObject237.bin"/><Relationship Id="rId3" Type="http://schemas.openxmlformats.org/officeDocument/2006/relationships/oleObject" Target="../embeddings/oleObject213.bin"/><Relationship Id="rId12" Type="http://schemas.openxmlformats.org/officeDocument/2006/relationships/image" Target="../media/image205.wmf"/><Relationship Id="rId17" Type="http://schemas.openxmlformats.org/officeDocument/2006/relationships/oleObject" Target="../embeddings/oleObject220.bin"/><Relationship Id="rId25" Type="http://schemas.openxmlformats.org/officeDocument/2006/relationships/oleObject" Target="../embeddings/oleObject224.bin"/><Relationship Id="rId33" Type="http://schemas.openxmlformats.org/officeDocument/2006/relationships/oleObject" Target="../embeddings/oleObject228.bin"/><Relationship Id="rId38" Type="http://schemas.openxmlformats.org/officeDocument/2006/relationships/image" Target="../media/image218.wmf"/><Relationship Id="rId46" Type="http://schemas.openxmlformats.org/officeDocument/2006/relationships/image" Target="../media/image222.wmf"/><Relationship Id="rId59" Type="http://schemas.openxmlformats.org/officeDocument/2006/relationships/oleObject" Target="../embeddings/oleObject241.bin"/><Relationship Id="rId20" Type="http://schemas.openxmlformats.org/officeDocument/2006/relationships/image" Target="../media/image209.wmf"/><Relationship Id="rId41" Type="http://schemas.openxmlformats.org/officeDocument/2006/relationships/oleObject" Target="../embeddings/oleObject232.bin"/><Relationship Id="rId54" Type="http://schemas.openxmlformats.org/officeDocument/2006/relationships/image" Target="../media/image226.png"/><Relationship Id="rId62" Type="http://schemas.openxmlformats.org/officeDocument/2006/relationships/oleObject" Target="../embeddings/oleObject243.bin"/><Relationship Id="rId1" Type="http://schemas.openxmlformats.org/officeDocument/2006/relationships/vmlDrawing" Target="../drawings/vmlDrawing35.vml"/><Relationship Id="rId6" Type="http://schemas.openxmlformats.org/officeDocument/2006/relationships/image" Target="../media/image202.wmf"/><Relationship Id="rId15" Type="http://schemas.openxmlformats.org/officeDocument/2006/relationships/oleObject" Target="../embeddings/oleObject219.bin"/><Relationship Id="rId23" Type="http://schemas.openxmlformats.org/officeDocument/2006/relationships/oleObject" Target="../embeddings/oleObject223.bin"/><Relationship Id="rId28" Type="http://schemas.openxmlformats.org/officeDocument/2006/relationships/image" Target="../media/image213.wmf"/><Relationship Id="rId36" Type="http://schemas.openxmlformats.org/officeDocument/2006/relationships/image" Target="../media/image217.wmf"/><Relationship Id="rId49" Type="http://schemas.openxmlformats.org/officeDocument/2006/relationships/oleObject" Target="../embeddings/oleObject236.bin"/><Relationship Id="rId57" Type="http://schemas.openxmlformats.org/officeDocument/2006/relationships/oleObject" Target="../embeddings/oleObject240.bin"/><Relationship Id="rId10" Type="http://schemas.openxmlformats.org/officeDocument/2006/relationships/image" Target="../media/image204.wmf"/><Relationship Id="rId31" Type="http://schemas.openxmlformats.org/officeDocument/2006/relationships/oleObject" Target="../embeddings/oleObject227.bin"/><Relationship Id="rId44" Type="http://schemas.openxmlformats.org/officeDocument/2006/relationships/image" Target="../media/image221.wmf"/><Relationship Id="rId52" Type="http://schemas.openxmlformats.org/officeDocument/2006/relationships/image" Target="../media/image225.png"/><Relationship Id="rId60" Type="http://schemas.openxmlformats.org/officeDocument/2006/relationships/image" Target="../media/image229.png"/><Relationship Id="rId4" Type="http://schemas.openxmlformats.org/officeDocument/2006/relationships/image" Target="../media/image201.wmf"/><Relationship Id="rId9" Type="http://schemas.openxmlformats.org/officeDocument/2006/relationships/oleObject" Target="../embeddings/oleObject216.bin"/></Relationships>
</file>

<file path=ppt/slides/_rels/slide102.xml.rels><?xml version="1.0" encoding="UTF-8" standalone="yes"?>
<Relationships xmlns="http://schemas.openxmlformats.org/package/2006/relationships"><Relationship Id="rId8" Type="http://schemas.openxmlformats.org/officeDocument/2006/relationships/image" Target="../media/image232.wmf"/><Relationship Id="rId13" Type="http://schemas.openxmlformats.org/officeDocument/2006/relationships/oleObject" Target="../embeddings/oleObject250.bin"/><Relationship Id="rId3" Type="http://schemas.openxmlformats.org/officeDocument/2006/relationships/oleObject" Target="../embeddings/oleObject245.bin"/><Relationship Id="rId7" Type="http://schemas.openxmlformats.org/officeDocument/2006/relationships/oleObject" Target="../embeddings/oleObject247.bin"/><Relationship Id="rId12" Type="http://schemas.openxmlformats.org/officeDocument/2006/relationships/image" Target="../media/image234.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231.wmf"/><Relationship Id="rId11" Type="http://schemas.openxmlformats.org/officeDocument/2006/relationships/oleObject" Target="../embeddings/oleObject249.bin"/><Relationship Id="rId5" Type="http://schemas.openxmlformats.org/officeDocument/2006/relationships/oleObject" Target="../embeddings/oleObject246.bin"/><Relationship Id="rId10" Type="http://schemas.openxmlformats.org/officeDocument/2006/relationships/image" Target="../media/image233.wmf"/><Relationship Id="rId4" Type="http://schemas.openxmlformats.org/officeDocument/2006/relationships/image" Target="../media/image211.wmf"/><Relationship Id="rId9" Type="http://schemas.openxmlformats.org/officeDocument/2006/relationships/oleObject" Target="../embeddings/oleObject248.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8" Type="http://schemas.openxmlformats.org/officeDocument/2006/relationships/image" Target="../media/image237.wmf"/><Relationship Id="rId13" Type="http://schemas.openxmlformats.org/officeDocument/2006/relationships/oleObject" Target="../embeddings/oleObject256.bin"/><Relationship Id="rId18" Type="http://schemas.openxmlformats.org/officeDocument/2006/relationships/image" Target="../media/image242.wmf"/><Relationship Id="rId3" Type="http://schemas.openxmlformats.org/officeDocument/2006/relationships/oleObject" Target="../embeddings/oleObject251.bin"/><Relationship Id="rId7" Type="http://schemas.openxmlformats.org/officeDocument/2006/relationships/oleObject" Target="../embeddings/oleObject253.bin"/><Relationship Id="rId12" Type="http://schemas.openxmlformats.org/officeDocument/2006/relationships/image" Target="../media/image239.wmf"/><Relationship Id="rId17" Type="http://schemas.openxmlformats.org/officeDocument/2006/relationships/oleObject" Target="../embeddings/oleObject258.bin"/><Relationship Id="rId2" Type="http://schemas.openxmlformats.org/officeDocument/2006/relationships/slideLayout" Target="../slideLayouts/slideLayout7.xml"/><Relationship Id="rId16" Type="http://schemas.openxmlformats.org/officeDocument/2006/relationships/image" Target="../media/image241.png"/><Relationship Id="rId1" Type="http://schemas.openxmlformats.org/officeDocument/2006/relationships/vmlDrawing" Target="../drawings/vmlDrawing37.vml"/><Relationship Id="rId6" Type="http://schemas.openxmlformats.org/officeDocument/2006/relationships/image" Target="../media/image236.wmf"/><Relationship Id="rId11" Type="http://schemas.openxmlformats.org/officeDocument/2006/relationships/oleObject" Target="../embeddings/oleObject255.bin"/><Relationship Id="rId5" Type="http://schemas.openxmlformats.org/officeDocument/2006/relationships/oleObject" Target="../embeddings/oleObject252.bin"/><Relationship Id="rId15" Type="http://schemas.openxmlformats.org/officeDocument/2006/relationships/oleObject" Target="../embeddings/oleObject257.bin"/><Relationship Id="rId10" Type="http://schemas.openxmlformats.org/officeDocument/2006/relationships/image" Target="../media/image238.wmf"/><Relationship Id="rId4" Type="http://schemas.openxmlformats.org/officeDocument/2006/relationships/image" Target="../media/image235.wmf"/><Relationship Id="rId9" Type="http://schemas.openxmlformats.org/officeDocument/2006/relationships/oleObject" Target="../embeddings/oleObject254.bin"/><Relationship Id="rId14" Type="http://schemas.openxmlformats.org/officeDocument/2006/relationships/image" Target="../media/image240.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8" Type="http://schemas.openxmlformats.org/officeDocument/2006/relationships/image" Target="../media/image245.wmf"/><Relationship Id="rId13" Type="http://schemas.openxmlformats.org/officeDocument/2006/relationships/oleObject" Target="../embeddings/oleObject264.bin"/><Relationship Id="rId3" Type="http://schemas.openxmlformats.org/officeDocument/2006/relationships/oleObject" Target="../embeddings/oleObject259.bin"/><Relationship Id="rId7" Type="http://schemas.openxmlformats.org/officeDocument/2006/relationships/oleObject" Target="../embeddings/oleObject261.bin"/><Relationship Id="rId12" Type="http://schemas.openxmlformats.org/officeDocument/2006/relationships/image" Target="../media/image247.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44.wmf"/><Relationship Id="rId11" Type="http://schemas.openxmlformats.org/officeDocument/2006/relationships/oleObject" Target="../embeddings/oleObject263.bin"/><Relationship Id="rId5" Type="http://schemas.openxmlformats.org/officeDocument/2006/relationships/oleObject" Target="../embeddings/oleObject260.bin"/><Relationship Id="rId10" Type="http://schemas.openxmlformats.org/officeDocument/2006/relationships/image" Target="../media/image246.wmf"/><Relationship Id="rId4" Type="http://schemas.openxmlformats.org/officeDocument/2006/relationships/image" Target="../media/image243.wmf"/><Relationship Id="rId9" Type="http://schemas.openxmlformats.org/officeDocument/2006/relationships/oleObject" Target="../embeddings/oleObject262.bin"/><Relationship Id="rId14" Type="http://schemas.openxmlformats.org/officeDocument/2006/relationships/image" Target="../media/image248.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wmf"/><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8" Type="http://schemas.openxmlformats.org/officeDocument/2006/relationships/image" Target="../media/image250.wmf"/><Relationship Id="rId13" Type="http://schemas.openxmlformats.org/officeDocument/2006/relationships/oleObject" Target="../embeddings/oleObject269.bin"/><Relationship Id="rId3" Type="http://schemas.openxmlformats.org/officeDocument/2006/relationships/notesSlide" Target="../notesSlides/notesSlide16.xml"/><Relationship Id="rId7" Type="http://schemas.openxmlformats.org/officeDocument/2006/relationships/oleObject" Target="../embeddings/oleObject266.bin"/><Relationship Id="rId12" Type="http://schemas.openxmlformats.org/officeDocument/2006/relationships/image" Target="../media/image252.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253.wmf"/><Relationship Id="rId11" Type="http://schemas.openxmlformats.org/officeDocument/2006/relationships/oleObject" Target="../embeddings/oleObject268.bin"/><Relationship Id="rId5" Type="http://schemas.openxmlformats.org/officeDocument/2006/relationships/image" Target="../media/image249.wmf"/><Relationship Id="rId10" Type="http://schemas.openxmlformats.org/officeDocument/2006/relationships/image" Target="../media/image251.wmf"/><Relationship Id="rId4" Type="http://schemas.openxmlformats.org/officeDocument/2006/relationships/oleObject" Target="../embeddings/oleObject265.bin"/><Relationship Id="rId9" Type="http://schemas.openxmlformats.org/officeDocument/2006/relationships/oleObject" Target="../embeddings/oleObject267.bin"/><Relationship Id="rId14" Type="http://schemas.openxmlformats.org/officeDocument/2006/relationships/image" Target="../media/image254.wmf"/></Relationships>
</file>

<file path=ppt/slides/_rels/slide113.xml.rels><?xml version="1.0" encoding="UTF-8" standalone="yes"?>
<Relationships xmlns="http://schemas.openxmlformats.org/package/2006/relationships"><Relationship Id="rId8" Type="http://schemas.openxmlformats.org/officeDocument/2006/relationships/oleObject" Target="../embeddings/oleObject272.bin"/><Relationship Id="rId13" Type="http://schemas.openxmlformats.org/officeDocument/2006/relationships/oleObject" Target="../embeddings/oleObject274.bin"/><Relationship Id="rId3" Type="http://schemas.openxmlformats.org/officeDocument/2006/relationships/notesSlide" Target="../notesSlides/notesSlide17.xml"/><Relationship Id="rId7" Type="http://schemas.openxmlformats.org/officeDocument/2006/relationships/image" Target="../media/image255.wmf"/><Relationship Id="rId12" Type="http://schemas.openxmlformats.org/officeDocument/2006/relationships/image" Target="../media/image253.wmf"/><Relationship Id="rId2" Type="http://schemas.openxmlformats.org/officeDocument/2006/relationships/slideLayout" Target="../slideLayouts/slideLayout1.xml"/><Relationship Id="rId16" Type="http://schemas.openxmlformats.org/officeDocument/2006/relationships/image" Target="../media/image254.wmf"/><Relationship Id="rId1" Type="http://schemas.openxmlformats.org/officeDocument/2006/relationships/vmlDrawing" Target="../drawings/vmlDrawing40.vml"/><Relationship Id="rId6" Type="http://schemas.openxmlformats.org/officeDocument/2006/relationships/oleObject" Target="../embeddings/oleObject271.bin"/><Relationship Id="rId11" Type="http://schemas.openxmlformats.org/officeDocument/2006/relationships/image" Target="../media/image256.wmf"/><Relationship Id="rId5" Type="http://schemas.openxmlformats.org/officeDocument/2006/relationships/image" Target="../media/image249.wmf"/><Relationship Id="rId15" Type="http://schemas.openxmlformats.org/officeDocument/2006/relationships/oleObject" Target="../embeddings/oleObject275.bin"/><Relationship Id="rId10" Type="http://schemas.openxmlformats.org/officeDocument/2006/relationships/oleObject" Target="../embeddings/oleObject273.bin"/><Relationship Id="rId4" Type="http://schemas.openxmlformats.org/officeDocument/2006/relationships/oleObject" Target="../embeddings/oleObject270.bin"/><Relationship Id="rId9" Type="http://schemas.openxmlformats.org/officeDocument/2006/relationships/image" Target="../media/image251.wmf"/><Relationship Id="rId14" Type="http://schemas.openxmlformats.org/officeDocument/2006/relationships/image" Target="../media/image257.w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76.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258.wmf"/></Relationships>
</file>

<file path=ppt/slides/_rels/slide115.x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oleObject" Target="../embeddings/oleObject277.bin"/><Relationship Id="rId7" Type="http://schemas.openxmlformats.org/officeDocument/2006/relationships/oleObject" Target="../embeddings/oleObject279.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60.wmf"/><Relationship Id="rId5" Type="http://schemas.openxmlformats.org/officeDocument/2006/relationships/oleObject" Target="../embeddings/oleObject278.bin"/><Relationship Id="rId10" Type="http://schemas.openxmlformats.org/officeDocument/2006/relationships/image" Target="../media/image262.wmf"/><Relationship Id="rId4" Type="http://schemas.openxmlformats.org/officeDocument/2006/relationships/image" Target="../media/image259.wmf"/><Relationship Id="rId9" Type="http://schemas.openxmlformats.org/officeDocument/2006/relationships/oleObject" Target="../embeddings/oleObject280.bin"/></Relationships>
</file>

<file path=ppt/slides/_rels/slide116.xml.rels><?xml version="1.0" encoding="UTF-8" standalone="yes"?>
<Relationships xmlns="http://schemas.openxmlformats.org/package/2006/relationships"><Relationship Id="rId8" Type="http://schemas.openxmlformats.org/officeDocument/2006/relationships/image" Target="../media/image265.wmf"/><Relationship Id="rId3" Type="http://schemas.openxmlformats.org/officeDocument/2006/relationships/oleObject" Target="../embeddings/oleObject281.bin"/><Relationship Id="rId7" Type="http://schemas.openxmlformats.org/officeDocument/2006/relationships/oleObject" Target="../embeddings/oleObject283.bin"/><Relationship Id="rId12" Type="http://schemas.openxmlformats.org/officeDocument/2006/relationships/image" Target="../media/image267.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64.wmf"/><Relationship Id="rId11" Type="http://schemas.openxmlformats.org/officeDocument/2006/relationships/oleObject" Target="../embeddings/oleObject285.bin"/><Relationship Id="rId5" Type="http://schemas.openxmlformats.org/officeDocument/2006/relationships/oleObject" Target="../embeddings/oleObject282.bin"/><Relationship Id="rId10" Type="http://schemas.openxmlformats.org/officeDocument/2006/relationships/image" Target="../media/image266.wmf"/><Relationship Id="rId4" Type="http://schemas.openxmlformats.org/officeDocument/2006/relationships/image" Target="../media/image263.wmf"/><Relationship Id="rId9" Type="http://schemas.openxmlformats.org/officeDocument/2006/relationships/oleObject" Target="../embeddings/oleObject284.bin"/></Relationships>
</file>

<file path=ppt/slides/_rels/slide117.x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oleObject" Target="../embeddings/oleObject290.bin"/><Relationship Id="rId18" Type="http://schemas.openxmlformats.org/officeDocument/2006/relationships/oleObject" Target="../embeddings/oleObject294.bin"/><Relationship Id="rId3" Type="http://schemas.openxmlformats.org/officeDocument/2006/relationships/notesSlide" Target="../notesSlides/notesSlide18.xml"/><Relationship Id="rId21" Type="http://schemas.openxmlformats.org/officeDocument/2006/relationships/image" Target="../media/image274.wmf"/><Relationship Id="rId7" Type="http://schemas.openxmlformats.org/officeDocument/2006/relationships/oleObject" Target="../embeddings/oleObject287.bin"/><Relationship Id="rId12" Type="http://schemas.openxmlformats.org/officeDocument/2006/relationships/image" Target="../media/image270.wmf"/><Relationship Id="rId17" Type="http://schemas.openxmlformats.org/officeDocument/2006/relationships/oleObject" Target="../embeddings/oleObject293.bin"/><Relationship Id="rId2" Type="http://schemas.openxmlformats.org/officeDocument/2006/relationships/slideLayout" Target="../slideLayouts/slideLayout7.xml"/><Relationship Id="rId16" Type="http://schemas.openxmlformats.org/officeDocument/2006/relationships/oleObject" Target="../embeddings/oleObject292.bin"/><Relationship Id="rId20" Type="http://schemas.openxmlformats.org/officeDocument/2006/relationships/oleObject" Target="../embeddings/oleObject295.bin"/><Relationship Id="rId1" Type="http://schemas.openxmlformats.org/officeDocument/2006/relationships/vmlDrawing" Target="../drawings/vmlDrawing44.vml"/><Relationship Id="rId6" Type="http://schemas.openxmlformats.org/officeDocument/2006/relationships/image" Target="../media/image250.wmf"/><Relationship Id="rId11" Type="http://schemas.openxmlformats.org/officeDocument/2006/relationships/oleObject" Target="../embeddings/oleObject289.bin"/><Relationship Id="rId5" Type="http://schemas.openxmlformats.org/officeDocument/2006/relationships/oleObject" Target="../embeddings/oleObject286.bin"/><Relationship Id="rId15" Type="http://schemas.openxmlformats.org/officeDocument/2006/relationships/oleObject" Target="../embeddings/oleObject291.bin"/><Relationship Id="rId10" Type="http://schemas.openxmlformats.org/officeDocument/2006/relationships/image" Target="../media/image269.wmf"/><Relationship Id="rId19" Type="http://schemas.openxmlformats.org/officeDocument/2006/relationships/image" Target="../media/image272.wmf"/><Relationship Id="rId4" Type="http://schemas.openxmlformats.org/officeDocument/2006/relationships/image" Target="../media/image273.wmf"/><Relationship Id="rId9" Type="http://schemas.openxmlformats.org/officeDocument/2006/relationships/oleObject" Target="../embeddings/oleObject288.bin"/><Relationship Id="rId14" Type="http://schemas.openxmlformats.org/officeDocument/2006/relationships/image" Target="../media/image271.wmf"/></Relationships>
</file>

<file path=ppt/slides/_rels/slide118.xml.rels><?xml version="1.0" encoding="UTF-8" standalone="yes"?>
<Relationships xmlns="http://schemas.openxmlformats.org/package/2006/relationships"><Relationship Id="rId8" Type="http://schemas.openxmlformats.org/officeDocument/2006/relationships/image" Target="../media/image277.wmf"/><Relationship Id="rId3" Type="http://schemas.openxmlformats.org/officeDocument/2006/relationships/oleObject" Target="../embeddings/oleObject296.bin"/><Relationship Id="rId7" Type="http://schemas.openxmlformats.org/officeDocument/2006/relationships/oleObject" Target="../embeddings/oleObject298.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76.wmf"/><Relationship Id="rId5" Type="http://schemas.openxmlformats.org/officeDocument/2006/relationships/oleObject" Target="../embeddings/oleObject297.bin"/><Relationship Id="rId4" Type="http://schemas.openxmlformats.org/officeDocument/2006/relationships/image" Target="../media/image275.wmf"/></Relationships>
</file>

<file path=ppt/slides/_rels/slide119.xml.rels><?xml version="1.0" encoding="UTF-8" standalone="yes"?>
<Relationships xmlns="http://schemas.openxmlformats.org/package/2006/relationships"><Relationship Id="rId8" Type="http://schemas.openxmlformats.org/officeDocument/2006/relationships/image" Target="../media/image280.wmf"/><Relationship Id="rId3" Type="http://schemas.openxmlformats.org/officeDocument/2006/relationships/oleObject" Target="../embeddings/oleObject299.bin"/><Relationship Id="rId7" Type="http://schemas.openxmlformats.org/officeDocument/2006/relationships/oleObject" Target="../embeddings/oleObject301.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79.wmf"/><Relationship Id="rId5" Type="http://schemas.openxmlformats.org/officeDocument/2006/relationships/oleObject" Target="../embeddings/oleObject300.bin"/><Relationship Id="rId10" Type="http://schemas.openxmlformats.org/officeDocument/2006/relationships/image" Target="../media/image281.wmf"/><Relationship Id="rId4" Type="http://schemas.openxmlformats.org/officeDocument/2006/relationships/image" Target="../media/image278.wmf"/><Relationship Id="rId9" Type="http://schemas.openxmlformats.org/officeDocument/2006/relationships/oleObject" Target="../embeddings/oleObject302.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303.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83.wmf"/><Relationship Id="rId5" Type="http://schemas.openxmlformats.org/officeDocument/2006/relationships/oleObject" Target="../embeddings/oleObject304.bin"/><Relationship Id="rId4" Type="http://schemas.openxmlformats.org/officeDocument/2006/relationships/image" Target="../media/image282.wmf"/></Relationships>
</file>

<file path=ppt/slides/_rels/slide122.xml.rels><?xml version="1.0" encoding="UTF-8" standalone="yes"?>
<Relationships xmlns="http://schemas.openxmlformats.org/package/2006/relationships"><Relationship Id="rId3" Type="http://schemas.openxmlformats.org/officeDocument/2006/relationships/image" Target="../media/image286.jpeg"/><Relationship Id="rId7" Type="http://schemas.openxmlformats.org/officeDocument/2006/relationships/image" Target="../media/image285.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306.bin"/><Relationship Id="rId5" Type="http://schemas.openxmlformats.org/officeDocument/2006/relationships/image" Target="../media/image284.wmf"/><Relationship Id="rId4" Type="http://schemas.openxmlformats.org/officeDocument/2006/relationships/oleObject" Target="../embeddings/oleObject305.bin"/></Relationships>
</file>

<file path=ppt/slides/_rels/slide123.xml.rels><?xml version="1.0" encoding="UTF-8" standalone="yes"?>
<Relationships xmlns="http://schemas.openxmlformats.org/package/2006/relationships"><Relationship Id="rId8" Type="http://schemas.openxmlformats.org/officeDocument/2006/relationships/image" Target="../media/image289.wmf"/><Relationship Id="rId13" Type="http://schemas.openxmlformats.org/officeDocument/2006/relationships/oleObject" Target="../embeddings/oleObject312.bin"/><Relationship Id="rId18" Type="http://schemas.openxmlformats.org/officeDocument/2006/relationships/image" Target="../media/image294.wmf"/><Relationship Id="rId3" Type="http://schemas.openxmlformats.org/officeDocument/2006/relationships/oleObject" Target="../embeddings/oleObject307.bin"/><Relationship Id="rId21" Type="http://schemas.openxmlformats.org/officeDocument/2006/relationships/oleObject" Target="../embeddings/oleObject316.bin"/><Relationship Id="rId7" Type="http://schemas.openxmlformats.org/officeDocument/2006/relationships/oleObject" Target="../embeddings/oleObject309.bin"/><Relationship Id="rId12" Type="http://schemas.openxmlformats.org/officeDocument/2006/relationships/image" Target="../media/image291.wmf"/><Relationship Id="rId17" Type="http://schemas.openxmlformats.org/officeDocument/2006/relationships/oleObject" Target="../embeddings/oleObject314.bin"/><Relationship Id="rId2" Type="http://schemas.openxmlformats.org/officeDocument/2006/relationships/slideLayout" Target="../slideLayouts/slideLayout7.xml"/><Relationship Id="rId16" Type="http://schemas.openxmlformats.org/officeDocument/2006/relationships/image" Target="../media/image293.wmf"/><Relationship Id="rId20" Type="http://schemas.openxmlformats.org/officeDocument/2006/relationships/image" Target="../media/image295.wmf"/><Relationship Id="rId1" Type="http://schemas.openxmlformats.org/officeDocument/2006/relationships/vmlDrawing" Target="../drawings/vmlDrawing49.vml"/><Relationship Id="rId6" Type="http://schemas.openxmlformats.org/officeDocument/2006/relationships/image" Target="../media/image288.wmf"/><Relationship Id="rId11" Type="http://schemas.openxmlformats.org/officeDocument/2006/relationships/oleObject" Target="../embeddings/oleObject311.bin"/><Relationship Id="rId5" Type="http://schemas.openxmlformats.org/officeDocument/2006/relationships/oleObject" Target="../embeddings/oleObject308.bin"/><Relationship Id="rId15" Type="http://schemas.openxmlformats.org/officeDocument/2006/relationships/oleObject" Target="../embeddings/oleObject313.bin"/><Relationship Id="rId10" Type="http://schemas.openxmlformats.org/officeDocument/2006/relationships/image" Target="../media/image290.wmf"/><Relationship Id="rId19" Type="http://schemas.openxmlformats.org/officeDocument/2006/relationships/oleObject" Target="../embeddings/oleObject315.bin"/><Relationship Id="rId4" Type="http://schemas.openxmlformats.org/officeDocument/2006/relationships/image" Target="../media/image287.wmf"/><Relationship Id="rId9" Type="http://schemas.openxmlformats.org/officeDocument/2006/relationships/oleObject" Target="../embeddings/oleObject310.bin"/><Relationship Id="rId14" Type="http://schemas.openxmlformats.org/officeDocument/2006/relationships/image" Target="../media/image292.wmf"/><Relationship Id="rId22" Type="http://schemas.openxmlformats.org/officeDocument/2006/relationships/image" Target="../media/image296.wmf"/></Relationships>
</file>

<file path=ppt/slides/_rels/slide124.xml.rels><?xml version="1.0" encoding="UTF-8" standalone="yes"?>
<Relationships xmlns="http://schemas.openxmlformats.org/package/2006/relationships"><Relationship Id="rId8" Type="http://schemas.openxmlformats.org/officeDocument/2006/relationships/image" Target="../media/image299.wmf"/><Relationship Id="rId3" Type="http://schemas.openxmlformats.org/officeDocument/2006/relationships/oleObject" Target="../embeddings/oleObject317.bin"/><Relationship Id="rId7" Type="http://schemas.openxmlformats.org/officeDocument/2006/relationships/oleObject" Target="../embeddings/oleObject319.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298.wmf"/><Relationship Id="rId5" Type="http://schemas.openxmlformats.org/officeDocument/2006/relationships/oleObject" Target="../embeddings/oleObject318.bin"/><Relationship Id="rId4" Type="http://schemas.openxmlformats.org/officeDocument/2006/relationships/image" Target="../media/image297.wmf"/></Relationships>
</file>

<file path=ppt/slides/_rels/slide125.xml.rels><?xml version="1.0" encoding="UTF-8" standalone="yes"?>
<Relationships xmlns="http://schemas.openxmlformats.org/package/2006/relationships"><Relationship Id="rId8" Type="http://schemas.openxmlformats.org/officeDocument/2006/relationships/image" Target="../media/image302.wmf"/><Relationship Id="rId3" Type="http://schemas.openxmlformats.org/officeDocument/2006/relationships/oleObject" Target="../embeddings/oleObject320.bin"/><Relationship Id="rId7" Type="http://schemas.openxmlformats.org/officeDocument/2006/relationships/oleObject" Target="../embeddings/oleObject322.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301.wmf"/><Relationship Id="rId5" Type="http://schemas.openxmlformats.org/officeDocument/2006/relationships/oleObject" Target="../embeddings/oleObject321.bin"/><Relationship Id="rId4" Type="http://schemas.openxmlformats.org/officeDocument/2006/relationships/image" Target="../media/image300.wmf"/></Relationships>
</file>

<file path=ppt/slides/_rels/slide126.xml.rels><?xml version="1.0" encoding="UTF-8" standalone="yes"?>
<Relationships xmlns="http://schemas.openxmlformats.org/package/2006/relationships"><Relationship Id="rId8" Type="http://schemas.openxmlformats.org/officeDocument/2006/relationships/image" Target="../media/image305.wmf"/><Relationship Id="rId3" Type="http://schemas.openxmlformats.org/officeDocument/2006/relationships/oleObject" Target="../embeddings/oleObject323.bin"/><Relationship Id="rId7" Type="http://schemas.openxmlformats.org/officeDocument/2006/relationships/oleObject" Target="../embeddings/oleObject325.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304.wmf"/><Relationship Id="rId5" Type="http://schemas.openxmlformats.org/officeDocument/2006/relationships/oleObject" Target="../embeddings/oleObject324.bin"/><Relationship Id="rId4" Type="http://schemas.openxmlformats.org/officeDocument/2006/relationships/image" Target="../media/image303.wmf"/></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326.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307.wmf"/><Relationship Id="rId5" Type="http://schemas.openxmlformats.org/officeDocument/2006/relationships/oleObject" Target="../embeddings/oleObject327.bin"/><Relationship Id="rId4" Type="http://schemas.openxmlformats.org/officeDocument/2006/relationships/image" Target="../media/image306.wmf"/></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328.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309.wmf"/><Relationship Id="rId5" Type="http://schemas.openxmlformats.org/officeDocument/2006/relationships/oleObject" Target="../embeddings/oleObject329.bin"/><Relationship Id="rId4" Type="http://schemas.openxmlformats.org/officeDocument/2006/relationships/image" Target="../media/image308.w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330.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311.wmf"/><Relationship Id="rId5" Type="http://schemas.openxmlformats.org/officeDocument/2006/relationships/oleObject" Target="../embeddings/oleObject331.bin"/><Relationship Id="rId4" Type="http://schemas.openxmlformats.org/officeDocument/2006/relationships/image" Target="../media/image310.w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32.bin"/><Relationship Id="rId2" Type="http://schemas.openxmlformats.org/officeDocument/2006/relationships/slideLayout" Target="../slideLayouts/slideLayout7.xml"/><Relationship Id="rId1" Type="http://schemas.openxmlformats.org/officeDocument/2006/relationships/vmlDrawing" Target="../drawings/vmlDrawing56.vml"/><Relationship Id="rId4" Type="http://schemas.openxmlformats.org/officeDocument/2006/relationships/image" Target="../media/image312.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8" Type="http://schemas.openxmlformats.org/officeDocument/2006/relationships/oleObject" Target="../embeddings/oleObject335.bin"/><Relationship Id="rId3" Type="http://schemas.openxmlformats.org/officeDocument/2006/relationships/image" Target="../media/image4.jpeg"/><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oleObject" Target="../embeddings/oleObject334.bin"/><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oleObject" Target="../embeddings/oleObject336.bin"/><Relationship Id="rId4" Type="http://schemas.openxmlformats.org/officeDocument/2006/relationships/oleObject" Target="../embeddings/oleObject333.bin"/><Relationship Id="rId9" Type="http://schemas.openxmlformats.org/officeDocument/2006/relationships/image" Target="../media/image313.png"/></Relationships>
</file>

<file path=ppt/slides/_rels/slide13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oleObject" Target="../embeddings/oleObject342.bin"/><Relationship Id="rId18" Type="http://schemas.openxmlformats.org/officeDocument/2006/relationships/image" Target="../media/image30.png"/><Relationship Id="rId3" Type="http://schemas.openxmlformats.org/officeDocument/2006/relationships/oleObject" Target="../embeddings/oleObject337.bin"/><Relationship Id="rId21" Type="http://schemas.openxmlformats.org/officeDocument/2006/relationships/oleObject" Target="../embeddings/oleObject346.bin"/><Relationship Id="rId7" Type="http://schemas.openxmlformats.org/officeDocument/2006/relationships/oleObject" Target="../embeddings/oleObject339.bin"/><Relationship Id="rId12" Type="http://schemas.openxmlformats.org/officeDocument/2006/relationships/image" Target="../media/image27.png"/><Relationship Id="rId17" Type="http://schemas.openxmlformats.org/officeDocument/2006/relationships/oleObject" Target="../embeddings/oleObject344.bin"/><Relationship Id="rId2" Type="http://schemas.openxmlformats.org/officeDocument/2006/relationships/slideLayout" Target="../slideLayouts/slideLayout7.xml"/><Relationship Id="rId16" Type="http://schemas.openxmlformats.org/officeDocument/2006/relationships/image" Target="../media/image29.png"/><Relationship Id="rId20" Type="http://schemas.openxmlformats.org/officeDocument/2006/relationships/image" Target="../media/image28.png"/><Relationship Id="rId1" Type="http://schemas.openxmlformats.org/officeDocument/2006/relationships/vmlDrawing" Target="../drawings/vmlDrawing58.vml"/><Relationship Id="rId6" Type="http://schemas.openxmlformats.org/officeDocument/2006/relationships/image" Target="../media/image23.png"/><Relationship Id="rId11" Type="http://schemas.openxmlformats.org/officeDocument/2006/relationships/oleObject" Target="../embeddings/oleObject341.bin"/><Relationship Id="rId5" Type="http://schemas.openxmlformats.org/officeDocument/2006/relationships/oleObject" Target="../embeddings/oleObject338.bin"/><Relationship Id="rId15" Type="http://schemas.openxmlformats.org/officeDocument/2006/relationships/oleObject" Target="../embeddings/oleObject343.bin"/><Relationship Id="rId10" Type="http://schemas.openxmlformats.org/officeDocument/2006/relationships/image" Target="../media/image25.png"/><Relationship Id="rId19" Type="http://schemas.openxmlformats.org/officeDocument/2006/relationships/oleObject" Target="../embeddings/oleObject345.bin"/><Relationship Id="rId4" Type="http://schemas.openxmlformats.org/officeDocument/2006/relationships/image" Target="../media/image22.png"/><Relationship Id="rId9" Type="http://schemas.openxmlformats.org/officeDocument/2006/relationships/oleObject" Target="../embeddings/oleObject340.bin"/><Relationship Id="rId14" Type="http://schemas.openxmlformats.org/officeDocument/2006/relationships/image" Target="../media/image314.png"/><Relationship Id="rId22" Type="http://schemas.openxmlformats.org/officeDocument/2006/relationships/image" Target="../media/image31.png"/></Relationships>
</file>

<file path=ppt/slides/_rels/slide1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slide" Target="slide145.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slide" Target="slide148.xml"/><Relationship Id="rId5" Type="http://schemas.openxmlformats.org/officeDocument/2006/relationships/slide" Target="slide147.xml"/><Relationship Id="rId4" Type="http://schemas.openxmlformats.org/officeDocument/2006/relationships/slide" Target="slide146.xml"/></Relationships>
</file>

<file path=ppt/slides/_rels/slide145.xml.rels><?xml version="1.0" encoding="UTF-8" standalone="yes"?>
<Relationships xmlns="http://schemas.openxmlformats.org/package/2006/relationships"><Relationship Id="rId3" Type="http://schemas.openxmlformats.org/officeDocument/2006/relationships/image" Target="../media/image31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16.png"/></Relationships>
</file>

<file path=ppt/slides/_rels/slide146.xml.rels><?xml version="1.0" encoding="UTF-8" standalone="yes"?>
<Relationships xmlns="http://schemas.openxmlformats.org/package/2006/relationships"><Relationship Id="rId3" Type="http://schemas.openxmlformats.org/officeDocument/2006/relationships/image" Target="../media/image3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3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3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50.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22.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slideLayout" Target="../slideLayouts/slideLayout7.xml"/><Relationship Id="rId7" Type="http://schemas.openxmlformats.org/officeDocument/2006/relationships/oleObject" Target="../embeddings/oleObject7.bin"/><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7.png"/><Relationship Id="rId4" Type="http://schemas.openxmlformats.org/officeDocument/2006/relationships/oleObject" Target="../embeddings/oleObject5.bin"/><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7.png"/><Relationship Id="rId2" Type="http://schemas.openxmlformats.org/officeDocument/2006/relationships/tags" Target="../tags/tag33.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6.png"/><Relationship Id="rId4" Type="http://schemas.openxmlformats.org/officeDocument/2006/relationships/oleObject" Target="../embeddings/oleObject10.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slideLayout" Target="../slideLayouts/slideLayout7.xml"/><Relationship Id="rId7" Type="http://schemas.openxmlformats.org/officeDocument/2006/relationships/image" Target="../media/image19.png"/><Relationship Id="rId2" Type="http://schemas.openxmlformats.org/officeDocument/2006/relationships/tags" Target="../tags/tag34.xml"/><Relationship Id="rId1" Type="http://schemas.openxmlformats.org/officeDocument/2006/relationships/vmlDrawing" Target="../drawings/vmlDrawing6.vml"/><Relationship Id="rId6" Type="http://schemas.openxmlformats.org/officeDocument/2006/relationships/oleObject" Target="../embeddings/oleObject13.bin"/><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6.png"/><Relationship Id="rId3" Type="http://schemas.openxmlformats.org/officeDocument/2006/relationships/slideLayout" Target="../slideLayouts/slideLayout1.xml"/><Relationship Id="rId7" Type="http://schemas.openxmlformats.org/officeDocument/2006/relationships/image" Target="../media/image23.png"/><Relationship Id="rId12" Type="http://schemas.openxmlformats.org/officeDocument/2006/relationships/oleObject" Target="../embeddings/oleObject20.bin"/><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image" Target="../media/image25.png"/><Relationship Id="rId5" Type="http://schemas.openxmlformats.org/officeDocument/2006/relationships/image" Target="../media/image22.png"/><Relationship Id="rId15" Type="http://schemas.openxmlformats.org/officeDocument/2006/relationships/image" Target="../media/image27.png"/><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4.png"/><Relationship Id="rId14" Type="http://schemas.openxmlformats.org/officeDocument/2006/relationships/oleObject" Target="../embeddings/oleObject21.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32.png"/><Relationship Id="rId3" Type="http://schemas.openxmlformats.org/officeDocument/2006/relationships/slideLayout" Target="../slideLayouts/slideLayout2.xml"/><Relationship Id="rId7" Type="http://schemas.openxmlformats.org/officeDocument/2006/relationships/image" Target="../media/image29.png"/><Relationship Id="rId12" Type="http://schemas.openxmlformats.org/officeDocument/2006/relationships/oleObject" Target="../embeddings/oleObject26.bin"/><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image" Target="../media/image31.png"/><Relationship Id="rId5" Type="http://schemas.openxmlformats.org/officeDocument/2006/relationships/image" Target="../media/image28.png"/><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53.xml.rels><?xml version="1.0" encoding="UTF-8" standalone="yes"?>
<Relationships xmlns="http://schemas.openxmlformats.org/package/2006/relationships"><Relationship Id="rId13" Type="http://schemas.openxmlformats.org/officeDocument/2006/relationships/image" Target="../media/image37.png"/><Relationship Id="rId18" Type="http://schemas.openxmlformats.org/officeDocument/2006/relationships/oleObject" Target="../embeddings/oleObject34.bin"/><Relationship Id="rId26" Type="http://schemas.openxmlformats.org/officeDocument/2006/relationships/oleObject" Target="../embeddings/oleObject41.bin"/><Relationship Id="rId39" Type="http://schemas.openxmlformats.org/officeDocument/2006/relationships/oleObject" Target="../embeddings/oleObject48.bin"/><Relationship Id="rId21" Type="http://schemas.openxmlformats.org/officeDocument/2006/relationships/oleObject" Target="../embeddings/oleObject36.bin"/><Relationship Id="rId34" Type="http://schemas.openxmlformats.org/officeDocument/2006/relationships/oleObject" Target="../embeddings/oleObject45.bin"/><Relationship Id="rId7" Type="http://schemas.openxmlformats.org/officeDocument/2006/relationships/image" Target="../media/image34.png"/><Relationship Id="rId12" Type="http://schemas.openxmlformats.org/officeDocument/2006/relationships/oleObject" Target="../embeddings/oleObject31.bin"/><Relationship Id="rId17" Type="http://schemas.openxmlformats.org/officeDocument/2006/relationships/image" Target="../media/image39.png"/><Relationship Id="rId25" Type="http://schemas.openxmlformats.org/officeDocument/2006/relationships/oleObject" Target="../embeddings/oleObject40.bin"/><Relationship Id="rId33" Type="http://schemas.openxmlformats.org/officeDocument/2006/relationships/image" Target="../media/image44.png"/><Relationship Id="rId38" Type="http://schemas.openxmlformats.org/officeDocument/2006/relationships/image" Target="../media/image46.png"/><Relationship Id="rId2" Type="http://schemas.openxmlformats.org/officeDocument/2006/relationships/tags" Target="../tags/tag38.xml"/><Relationship Id="rId16" Type="http://schemas.openxmlformats.org/officeDocument/2006/relationships/oleObject" Target="../embeddings/oleObject33.bin"/><Relationship Id="rId20" Type="http://schemas.openxmlformats.org/officeDocument/2006/relationships/image" Target="../media/image40.png"/><Relationship Id="rId29" Type="http://schemas.openxmlformats.org/officeDocument/2006/relationships/image" Target="../media/image42.png"/><Relationship Id="rId1" Type="http://schemas.openxmlformats.org/officeDocument/2006/relationships/vmlDrawing" Target="../drawings/vmlDrawing9.vml"/><Relationship Id="rId6" Type="http://schemas.openxmlformats.org/officeDocument/2006/relationships/oleObject" Target="../embeddings/oleObject28.bin"/><Relationship Id="rId11" Type="http://schemas.openxmlformats.org/officeDocument/2006/relationships/image" Target="../media/image36.png"/><Relationship Id="rId24" Type="http://schemas.openxmlformats.org/officeDocument/2006/relationships/oleObject" Target="../embeddings/oleObject39.bin"/><Relationship Id="rId32" Type="http://schemas.openxmlformats.org/officeDocument/2006/relationships/oleObject" Target="../embeddings/oleObject44.bin"/><Relationship Id="rId37" Type="http://schemas.openxmlformats.org/officeDocument/2006/relationships/oleObject" Target="../embeddings/oleObject47.bin"/><Relationship Id="rId40" Type="http://schemas.openxmlformats.org/officeDocument/2006/relationships/image" Target="../media/image47.png"/><Relationship Id="rId5" Type="http://schemas.openxmlformats.org/officeDocument/2006/relationships/image" Target="../media/image33.png"/><Relationship Id="rId15" Type="http://schemas.openxmlformats.org/officeDocument/2006/relationships/image" Target="../media/image38.png"/><Relationship Id="rId23" Type="http://schemas.openxmlformats.org/officeDocument/2006/relationships/oleObject" Target="../embeddings/oleObject38.bin"/><Relationship Id="rId28" Type="http://schemas.openxmlformats.org/officeDocument/2006/relationships/oleObject" Target="../embeddings/oleObject42.bin"/><Relationship Id="rId36" Type="http://schemas.openxmlformats.org/officeDocument/2006/relationships/image" Target="../media/image45.png"/><Relationship Id="rId10" Type="http://schemas.openxmlformats.org/officeDocument/2006/relationships/oleObject" Target="../embeddings/oleObject30.bin"/><Relationship Id="rId19" Type="http://schemas.openxmlformats.org/officeDocument/2006/relationships/oleObject" Target="../embeddings/oleObject35.bin"/><Relationship Id="rId31" Type="http://schemas.openxmlformats.org/officeDocument/2006/relationships/image" Target="../media/image43.png"/><Relationship Id="rId4" Type="http://schemas.openxmlformats.org/officeDocument/2006/relationships/oleObject" Target="../embeddings/oleObject27.bin"/><Relationship Id="rId9" Type="http://schemas.openxmlformats.org/officeDocument/2006/relationships/image" Target="../media/image35.png"/><Relationship Id="rId14" Type="http://schemas.openxmlformats.org/officeDocument/2006/relationships/oleObject" Target="../embeddings/oleObject32.bin"/><Relationship Id="rId22" Type="http://schemas.openxmlformats.org/officeDocument/2006/relationships/oleObject" Target="../embeddings/oleObject37.bin"/><Relationship Id="rId27" Type="http://schemas.openxmlformats.org/officeDocument/2006/relationships/image" Target="../media/image41.png"/><Relationship Id="rId30" Type="http://schemas.openxmlformats.org/officeDocument/2006/relationships/oleObject" Target="../embeddings/oleObject43.bin"/><Relationship Id="rId35" Type="http://schemas.openxmlformats.org/officeDocument/2006/relationships/oleObject" Target="../embeddings/oleObject46.bin"/><Relationship Id="rId8" Type="http://schemas.openxmlformats.org/officeDocument/2006/relationships/oleObject" Target="../embeddings/oleObject29.bin"/><Relationship Id="rId3"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oleObject" Target="../embeddings/oleObject54.bin"/><Relationship Id="rId18" Type="http://schemas.openxmlformats.org/officeDocument/2006/relationships/image" Target="../media/image54.png"/><Relationship Id="rId26" Type="http://schemas.openxmlformats.org/officeDocument/2006/relationships/image" Target="../media/image59.png"/><Relationship Id="rId3" Type="http://schemas.openxmlformats.org/officeDocument/2006/relationships/slideLayout" Target="../slideLayouts/slideLayout2.xml"/><Relationship Id="rId21" Type="http://schemas.openxmlformats.org/officeDocument/2006/relationships/oleObject" Target="../embeddings/oleObject58.bin"/><Relationship Id="rId7" Type="http://schemas.openxmlformats.org/officeDocument/2006/relationships/oleObject" Target="../embeddings/oleObject51.bin"/><Relationship Id="rId12" Type="http://schemas.openxmlformats.org/officeDocument/2006/relationships/image" Target="../media/image51.png"/><Relationship Id="rId17" Type="http://schemas.openxmlformats.org/officeDocument/2006/relationships/oleObject" Target="../embeddings/oleObject56.bin"/><Relationship Id="rId25" Type="http://schemas.openxmlformats.org/officeDocument/2006/relationships/image" Target="../media/image58.png"/><Relationship Id="rId2" Type="http://schemas.openxmlformats.org/officeDocument/2006/relationships/tags" Target="../tags/tag39.xml"/><Relationship Id="rId16" Type="http://schemas.openxmlformats.org/officeDocument/2006/relationships/image" Target="../media/image53.png"/><Relationship Id="rId20" Type="http://schemas.openxmlformats.org/officeDocument/2006/relationships/image" Target="../media/image55.png"/><Relationship Id="rId1" Type="http://schemas.openxmlformats.org/officeDocument/2006/relationships/vmlDrawing" Target="../drawings/vmlDrawing11.vml"/><Relationship Id="rId6" Type="http://schemas.openxmlformats.org/officeDocument/2006/relationships/image" Target="../media/image48.png"/><Relationship Id="rId11" Type="http://schemas.openxmlformats.org/officeDocument/2006/relationships/oleObject" Target="../embeddings/oleObject53.bin"/><Relationship Id="rId24" Type="http://schemas.openxmlformats.org/officeDocument/2006/relationships/image" Target="../media/image57.png"/><Relationship Id="rId5" Type="http://schemas.openxmlformats.org/officeDocument/2006/relationships/oleObject" Target="../embeddings/oleObject50.bin"/><Relationship Id="rId15" Type="http://schemas.openxmlformats.org/officeDocument/2006/relationships/oleObject" Target="../embeddings/oleObject55.bin"/><Relationship Id="rId23" Type="http://schemas.openxmlformats.org/officeDocument/2006/relationships/oleObject" Target="../embeddings/oleObject59.bin"/><Relationship Id="rId10" Type="http://schemas.openxmlformats.org/officeDocument/2006/relationships/image" Target="../media/image50.png"/><Relationship Id="rId19" Type="http://schemas.openxmlformats.org/officeDocument/2006/relationships/oleObject" Target="../embeddings/oleObject57.bin"/><Relationship Id="rId4" Type="http://schemas.openxmlformats.org/officeDocument/2006/relationships/notesSlide" Target="../notesSlides/notesSlide12.xml"/><Relationship Id="rId9" Type="http://schemas.openxmlformats.org/officeDocument/2006/relationships/oleObject" Target="../embeddings/oleObject52.bin"/><Relationship Id="rId14" Type="http://schemas.openxmlformats.org/officeDocument/2006/relationships/image" Target="../media/image52.png"/><Relationship Id="rId22" Type="http://schemas.openxmlformats.org/officeDocument/2006/relationships/image" Target="../media/image56.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oleObject" Target="../embeddings/oleObject61.bin"/><Relationship Id="rId2" Type="http://schemas.openxmlformats.org/officeDocument/2006/relationships/tags" Target="../tags/tag40.xml"/><Relationship Id="rId1" Type="http://schemas.openxmlformats.org/officeDocument/2006/relationships/vmlDrawing" Target="../drawings/vmlDrawing12.vml"/><Relationship Id="rId6" Type="http://schemas.openxmlformats.org/officeDocument/2006/relationships/image" Target="../media/image60.wmf"/><Relationship Id="rId5" Type="http://schemas.openxmlformats.org/officeDocument/2006/relationships/oleObject" Target="../embeddings/oleObject60.bin"/><Relationship Id="rId4" Type="http://schemas.openxmlformats.org/officeDocument/2006/relationships/notesSlide" Target="../notesSlides/notesSlide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vmlDrawing" Target="../drawings/vmlDrawing13.vml"/><Relationship Id="rId5" Type="http://schemas.openxmlformats.org/officeDocument/2006/relationships/image" Target="../media/image61.wmf"/><Relationship Id="rId4" Type="http://schemas.openxmlformats.org/officeDocument/2006/relationships/oleObject" Target="../embeddings/oleObject62.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3.png"/><Relationship Id="rId2" Type="http://schemas.openxmlformats.org/officeDocument/2006/relationships/tags" Target="../tags/tag42.xml"/><Relationship Id="rId1" Type="http://schemas.openxmlformats.org/officeDocument/2006/relationships/vmlDrawing" Target="../drawings/vmlDrawing14.vml"/><Relationship Id="rId6" Type="http://schemas.openxmlformats.org/officeDocument/2006/relationships/oleObject" Target="../embeddings/oleObject64.bin"/><Relationship Id="rId5" Type="http://schemas.openxmlformats.org/officeDocument/2006/relationships/image" Target="../media/image62.png"/><Relationship Id="rId4" Type="http://schemas.openxmlformats.org/officeDocument/2006/relationships/oleObject" Target="../embeddings/oleObject6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4.png"/><Relationship Id="rId2" Type="http://schemas.openxmlformats.org/officeDocument/2006/relationships/tags" Target="../tags/tag43.xml"/><Relationship Id="rId1" Type="http://schemas.openxmlformats.org/officeDocument/2006/relationships/vmlDrawing" Target="../drawings/vmlDrawing15.vml"/><Relationship Id="rId6" Type="http://schemas.openxmlformats.org/officeDocument/2006/relationships/oleObject" Target="../embeddings/oleObject66.bin"/><Relationship Id="rId5" Type="http://schemas.openxmlformats.org/officeDocument/2006/relationships/image" Target="../media/image63.png"/><Relationship Id="rId4" Type="http://schemas.openxmlformats.org/officeDocument/2006/relationships/oleObject" Target="../embeddings/oleObject65.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slideLayout" Target="../slideLayouts/slideLayout1.xml"/><Relationship Id="rId7" Type="http://schemas.openxmlformats.org/officeDocument/2006/relationships/image" Target="../media/image66.png"/><Relationship Id="rId2" Type="http://schemas.openxmlformats.org/officeDocument/2006/relationships/tags" Target="../tags/tag45.xml"/><Relationship Id="rId1" Type="http://schemas.openxmlformats.org/officeDocument/2006/relationships/vmlDrawing" Target="../drawings/vmlDrawing16.vml"/><Relationship Id="rId6" Type="http://schemas.openxmlformats.org/officeDocument/2006/relationships/oleObject" Target="../embeddings/oleObject68.bin"/><Relationship Id="rId5" Type="http://schemas.openxmlformats.org/officeDocument/2006/relationships/image" Target="../media/image65.png"/><Relationship Id="rId4" Type="http://schemas.openxmlformats.org/officeDocument/2006/relationships/oleObject" Target="../embeddings/oleObject67.bin"/><Relationship Id="rId9" Type="http://schemas.openxmlformats.org/officeDocument/2006/relationships/image" Target="../media/image67.png"/></Relationships>
</file>

<file path=ppt/slides/_rels/slide65.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9.wmf"/><Relationship Id="rId5" Type="http://schemas.openxmlformats.org/officeDocument/2006/relationships/oleObject" Target="../embeddings/oleObject71.bin"/><Relationship Id="rId4" Type="http://schemas.openxmlformats.org/officeDocument/2006/relationships/image" Target="../media/image68.wmf"/></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68.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oleObject" Target="../embeddings/oleObject77.bin"/><Relationship Id="rId18" Type="http://schemas.openxmlformats.org/officeDocument/2006/relationships/image" Target="../media/image77.png"/><Relationship Id="rId26" Type="http://schemas.openxmlformats.org/officeDocument/2006/relationships/image" Target="../media/image81.wmf"/><Relationship Id="rId3" Type="http://schemas.openxmlformats.org/officeDocument/2006/relationships/slideLayout" Target="../slideLayouts/slideLayout7.xml"/><Relationship Id="rId21" Type="http://schemas.openxmlformats.org/officeDocument/2006/relationships/oleObject" Target="../embeddings/oleObject81.bin"/><Relationship Id="rId7" Type="http://schemas.openxmlformats.org/officeDocument/2006/relationships/oleObject" Target="../embeddings/oleObject74.bin"/><Relationship Id="rId12" Type="http://schemas.openxmlformats.org/officeDocument/2006/relationships/image" Target="../media/image74.png"/><Relationship Id="rId17" Type="http://schemas.openxmlformats.org/officeDocument/2006/relationships/oleObject" Target="../embeddings/oleObject79.bin"/><Relationship Id="rId25" Type="http://schemas.openxmlformats.org/officeDocument/2006/relationships/oleObject" Target="../embeddings/oleObject83.bin"/><Relationship Id="rId2" Type="http://schemas.openxmlformats.org/officeDocument/2006/relationships/tags" Target="../tags/tag48.xml"/><Relationship Id="rId16" Type="http://schemas.openxmlformats.org/officeDocument/2006/relationships/image" Target="../media/image76.png"/><Relationship Id="rId20" Type="http://schemas.openxmlformats.org/officeDocument/2006/relationships/image" Target="../media/image78.png"/><Relationship Id="rId29" Type="http://schemas.openxmlformats.org/officeDocument/2006/relationships/oleObject" Target="../embeddings/oleObject85.bin"/><Relationship Id="rId1" Type="http://schemas.openxmlformats.org/officeDocument/2006/relationships/vmlDrawing" Target="../drawings/vmlDrawing18.vml"/><Relationship Id="rId6" Type="http://schemas.openxmlformats.org/officeDocument/2006/relationships/image" Target="../media/image71.png"/><Relationship Id="rId11" Type="http://schemas.openxmlformats.org/officeDocument/2006/relationships/oleObject" Target="../embeddings/oleObject76.bin"/><Relationship Id="rId24" Type="http://schemas.openxmlformats.org/officeDocument/2006/relationships/image" Target="../media/image80.wmf"/><Relationship Id="rId5" Type="http://schemas.openxmlformats.org/officeDocument/2006/relationships/oleObject" Target="../embeddings/oleObject73.bin"/><Relationship Id="rId15" Type="http://schemas.openxmlformats.org/officeDocument/2006/relationships/oleObject" Target="../embeddings/oleObject78.bin"/><Relationship Id="rId23" Type="http://schemas.openxmlformats.org/officeDocument/2006/relationships/oleObject" Target="../embeddings/oleObject82.bin"/><Relationship Id="rId28" Type="http://schemas.openxmlformats.org/officeDocument/2006/relationships/image" Target="../media/image82.wmf"/><Relationship Id="rId10" Type="http://schemas.openxmlformats.org/officeDocument/2006/relationships/image" Target="../media/image73.png"/><Relationship Id="rId19" Type="http://schemas.openxmlformats.org/officeDocument/2006/relationships/oleObject" Target="../embeddings/oleObject80.bin"/><Relationship Id="rId4" Type="http://schemas.openxmlformats.org/officeDocument/2006/relationships/notesSlide" Target="../notesSlides/notesSlide14.xml"/><Relationship Id="rId9" Type="http://schemas.openxmlformats.org/officeDocument/2006/relationships/oleObject" Target="../embeddings/oleObject75.bin"/><Relationship Id="rId14" Type="http://schemas.openxmlformats.org/officeDocument/2006/relationships/image" Target="../media/image75.png"/><Relationship Id="rId22" Type="http://schemas.openxmlformats.org/officeDocument/2006/relationships/image" Target="../media/image79.png"/><Relationship Id="rId27" Type="http://schemas.openxmlformats.org/officeDocument/2006/relationships/oleObject" Target="../embeddings/oleObject84.bin"/><Relationship Id="rId30" Type="http://schemas.openxmlformats.org/officeDocument/2006/relationships/image" Target="../media/image83.wmf"/></Relationships>
</file>

<file path=ppt/slides/_rels/slide69.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5.pn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2.png"/><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75.png"/><Relationship Id="rId4" Type="http://schemas.openxmlformats.org/officeDocument/2006/relationships/image" Target="../media/image84.png"/><Relationship Id="rId9" Type="http://schemas.openxmlformats.org/officeDocument/2006/relationships/oleObject" Target="../embeddings/oleObject89.bin"/><Relationship Id="rId14" Type="http://schemas.openxmlformats.org/officeDocument/2006/relationships/image" Target="../media/image8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0.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oleObject" Target="../embeddings/oleObject97.bin"/><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91.png"/><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8.png"/><Relationship Id="rId11" Type="http://schemas.openxmlformats.org/officeDocument/2006/relationships/oleObject" Target="../embeddings/oleObject96.bin"/><Relationship Id="rId5" Type="http://schemas.openxmlformats.org/officeDocument/2006/relationships/oleObject" Target="../embeddings/oleObject93.bin"/><Relationship Id="rId10" Type="http://schemas.openxmlformats.org/officeDocument/2006/relationships/image" Target="../media/image90.png"/><Relationship Id="rId4" Type="http://schemas.openxmlformats.org/officeDocument/2006/relationships/image" Target="../media/image87.png"/><Relationship Id="rId9" Type="http://schemas.openxmlformats.org/officeDocument/2006/relationships/oleObject" Target="../embeddings/oleObject95.bin"/><Relationship Id="rId14" Type="http://schemas.openxmlformats.org/officeDocument/2006/relationships/image" Target="../media/image92.png"/></Relationships>
</file>

<file path=ppt/slides/_rels/slide71.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97.png"/><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4.png"/><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96.png"/><Relationship Id="rId4" Type="http://schemas.openxmlformats.org/officeDocument/2006/relationships/image" Target="../media/image93.png"/><Relationship Id="rId9" Type="http://schemas.openxmlformats.org/officeDocument/2006/relationships/oleObject" Target="../embeddings/oleObject101.bin"/><Relationship Id="rId14" Type="http://schemas.openxmlformats.org/officeDocument/2006/relationships/image" Target="../media/image98.wmf"/></Relationships>
</file>

<file path=ppt/slides/_rels/slide72.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09.bin"/><Relationship Id="rId18" Type="http://schemas.openxmlformats.org/officeDocument/2006/relationships/image" Target="../media/image106.wmf"/><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03.wmf"/><Relationship Id="rId17" Type="http://schemas.openxmlformats.org/officeDocument/2006/relationships/oleObject" Target="../embeddings/oleObject111.bin"/><Relationship Id="rId2" Type="http://schemas.openxmlformats.org/officeDocument/2006/relationships/slideLayout" Target="../slideLayouts/slideLayout7.xml"/><Relationship Id="rId16" Type="http://schemas.openxmlformats.org/officeDocument/2006/relationships/image" Target="../media/image105.wmf"/><Relationship Id="rId1" Type="http://schemas.openxmlformats.org/officeDocument/2006/relationships/vmlDrawing" Target="../drawings/vmlDrawing22.vml"/><Relationship Id="rId6" Type="http://schemas.openxmlformats.org/officeDocument/2006/relationships/image" Target="../media/image100.wmf"/><Relationship Id="rId11" Type="http://schemas.openxmlformats.org/officeDocument/2006/relationships/oleObject" Target="../embeddings/oleObject108.bin"/><Relationship Id="rId5" Type="http://schemas.openxmlformats.org/officeDocument/2006/relationships/oleObject" Target="../embeddings/oleObject105.bin"/><Relationship Id="rId15" Type="http://schemas.openxmlformats.org/officeDocument/2006/relationships/oleObject" Target="../embeddings/oleObject110.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07.bin"/><Relationship Id="rId14" Type="http://schemas.openxmlformats.org/officeDocument/2006/relationships/image" Target="../media/image104.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08.png"/><Relationship Id="rId5" Type="http://schemas.openxmlformats.org/officeDocument/2006/relationships/oleObject" Target="../embeddings/oleObject113.bin"/><Relationship Id="rId4" Type="http://schemas.openxmlformats.org/officeDocument/2006/relationships/image" Target="../media/image107.png"/></Relationships>
</file>

<file path=ppt/slides/_rels/slide74.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119.bin"/><Relationship Id="rId18" Type="http://schemas.openxmlformats.org/officeDocument/2006/relationships/image" Target="../media/image115.wmf"/><Relationship Id="rId3" Type="http://schemas.openxmlformats.org/officeDocument/2006/relationships/oleObject" Target="../embeddings/oleObject114.bin"/><Relationship Id="rId21" Type="http://schemas.openxmlformats.org/officeDocument/2006/relationships/oleObject" Target="../embeddings/oleObject124.bin"/><Relationship Id="rId7" Type="http://schemas.openxmlformats.org/officeDocument/2006/relationships/oleObject" Target="../embeddings/oleObject116.bin"/><Relationship Id="rId12" Type="http://schemas.openxmlformats.org/officeDocument/2006/relationships/image" Target="../media/image113.wmf"/><Relationship Id="rId17" Type="http://schemas.openxmlformats.org/officeDocument/2006/relationships/oleObject" Target="../embeddings/oleObject122.bin"/><Relationship Id="rId2" Type="http://schemas.openxmlformats.org/officeDocument/2006/relationships/slideLayout" Target="../slideLayouts/slideLayout7.xml"/><Relationship Id="rId16" Type="http://schemas.openxmlformats.org/officeDocument/2006/relationships/image" Target="../media/image114.wmf"/><Relationship Id="rId20" Type="http://schemas.openxmlformats.org/officeDocument/2006/relationships/image" Target="../media/image116.wmf"/><Relationship Id="rId1" Type="http://schemas.openxmlformats.org/officeDocument/2006/relationships/vmlDrawing" Target="../drawings/vmlDrawing24.vml"/><Relationship Id="rId6" Type="http://schemas.openxmlformats.org/officeDocument/2006/relationships/image" Target="../media/image110.wmf"/><Relationship Id="rId11" Type="http://schemas.openxmlformats.org/officeDocument/2006/relationships/oleObject" Target="../embeddings/oleObject118.bin"/><Relationship Id="rId24" Type="http://schemas.openxmlformats.org/officeDocument/2006/relationships/image" Target="../media/image118.wmf"/><Relationship Id="rId5" Type="http://schemas.openxmlformats.org/officeDocument/2006/relationships/oleObject" Target="../embeddings/oleObject115.bin"/><Relationship Id="rId15" Type="http://schemas.openxmlformats.org/officeDocument/2006/relationships/oleObject" Target="../embeddings/oleObject121.bin"/><Relationship Id="rId23" Type="http://schemas.openxmlformats.org/officeDocument/2006/relationships/oleObject" Target="../embeddings/oleObject125.bin"/><Relationship Id="rId10" Type="http://schemas.openxmlformats.org/officeDocument/2006/relationships/image" Target="../media/image112.wmf"/><Relationship Id="rId19" Type="http://schemas.openxmlformats.org/officeDocument/2006/relationships/oleObject" Target="../embeddings/oleObject123.bin"/><Relationship Id="rId4" Type="http://schemas.openxmlformats.org/officeDocument/2006/relationships/image" Target="../media/image109.wmf"/><Relationship Id="rId9" Type="http://schemas.openxmlformats.org/officeDocument/2006/relationships/oleObject" Target="../embeddings/oleObject117.bin"/><Relationship Id="rId14" Type="http://schemas.openxmlformats.org/officeDocument/2006/relationships/oleObject" Target="../embeddings/oleObject120.bin"/><Relationship Id="rId22" Type="http://schemas.openxmlformats.org/officeDocument/2006/relationships/image" Target="../media/image117.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31.bin"/><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123.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20.wmf"/><Relationship Id="rId11" Type="http://schemas.openxmlformats.org/officeDocument/2006/relationships/oleObject" Target="../embeddings/oleObject130.bin"/><Relationship Id="rId5" Type="http://schemas.openxmlformats.org/officeDocument/2006/relationships/oleObject" Target="../embeddings/oleObject127.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29.bin"/><Relationship Id="rId14" Type="http://schemas.openxmlformats.org/officeDocument/2006/relationships/image" Target="../media/image124.wmf"/></Relationships>
</file>

<file path=ppt/slides/_rels/slide78.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37.bin"/><Relationship Id="rId18" Type="http://schemas.openxmlformats.org/officeDocument/2006/relationships/image" Target="../media/image132.wmf"/><Relationship Id="rId3" Type="http://schemas.openxmlformats.org/officeDocument/2006/relationships/oleObject" Target="../embeddings/oleObject132.bin"/><Relationship Id="rId7" Type="http://schemas.openxmlformats.org/officeDocument/2006/relationships/oleObject" Target="../embeddings/oleObject134.bin"/><Relationship Id="rId12" Type="http://schemas.openxmlformats.org/officeDocument/2006/relationships/image" Target="../media/image129.wmf"/><Relationship Id="rId17" Type="http://schemas.openxmlformats.org/officeDocument/2006/relationships/oleObject" Target="../embeddings/oleObject139.bin"/><Relationship Id="rId2" Type="http://schemas.openxmlformats.org/officeDocument/2006/relationships/slideLayout" Target="../slideLayouts/slideLayout2.xml"/><Relationship Id="rId16" Type="http://schemas.openxmlformats.org/officeDocument/2006/relationships/image" Target="../media/image131.wmf"/><Relationship Id="rId1" Type="http://schemas.openxmlformats.org/officeDocument/2006/relationships/vmlDrawing" Target="../drawings/vmlDrawing26.vml"/><Relationship Id="rId6" Type="http://schemas.openxmlformats.org/officeDocument/2006/relationships/image" Target="../media/image126.wmf"/><Relationship Id="rId11" Type="http://schemas.openxmlformats.org/officeDocument/2006/relationships/oleObject" Target="../embeddings/oleObject136.bin"/><Relationship Id="rId5" Type="http://schemas.openxmlformats.org/officeDocument/2006/relationships/oleObject" Target="../embeddings/oleObject133.bin"/><Relationship Id="rId15" Type="http://schemas.openxmlformats.org/officeDocument/2006/relationships/oleObject" Target="../embeddings/oleObject138.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35.bin"/><Relationship Id="rId14" Type="http://schemas.openxmlformats.org/officeDocument/2006/relationships/image" Target="../media/image130.wmf"/></Relationships>
</file>

<file path=ppt/slides/_rels/slide79.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45.bin"/><Relationship Id="rId18" Type="http://schemas.openxmlformats.org/officeDocument/2006/relationships/image" Target="../media/image140.wmf"/><Relationship Id="rId3" Type="http://schemas.openxmlformats.org/officeDocument/2006/relationships/oleObject" Target="../embeddings/oleObject140.bin"/><Relationship Id="rId21" Type="http://schemas.openxmlformats.org/officeDocument/2006/relationships/oleObject" Target="../embeddings/oleObject149.bin"/><Relationship Id="rId7" Type="http://schemas.openxmlformats.org/officeDocument/2006/relationships/oleObject" Target="../embeddings/oleObject142.bin"/><Relationship Id="rId12" Type="http://schemas.openxmlformats.org/officeDocument/2006/relationships/image" Target="../media/image137.wmf"/><Relationship Id="rId17" Type="http://schemas.openxmlformats.org/officeDocument/2006/relationships/oleObject" Target="../embeddings/oleObject147.bin"/><Relationship Id="rId2" Type="http://schemas.openxmlformats.org/officeDocument/2006/relationships/slideLayout" Target="../slideLayouts/slideLayout7.xml"/><Relationship Id="rId16" Type="http://schemas.openxmlformats.org/officeDocument/2006/relationships/image" Target="../media/image139.wmf"/><Relationship Id="rId20" Type="http://schemas.openxmlformats.org/officeDocument/2006/relationships/image" Target="../media/image141.wmf"/><Relationship Id="rId1" Type="http://schemas.openxmlformats.org/officeDocument/2006/relationships/vmlDrawing" Target="../drawings/vmlDrawing27.vml"/><Relationship Id="rId6" Type="http://schemas.openxmlformats.org/officeDocument/2006/relationships/image" Target="../media/image134.wmf"/><Relationship Id="rId11" Type="http://schemas.openxmlformats.org/officeDocument/2006/relationships/oleObject" Target="../embeddings/oleObject144.bin"/><Relationship Id="rId5" Type="http://schemas.openxmlformats.org/officeDocument/2006/relationships/oleObject" Target="../embeddings/oleObject141.bin"/><Relationship Id="rId15" Type="http://schemas.openxmlformats.org/officeDocument/2006/relationships/oleObject" Target="../embeddings/oleObject146.bin"/><Relationship Id="rId10" Type="http://schemas.openxmlformats.org/officeDocument/2006/relationships/image" Target="../media/image136.wmf"/><Relationship Id="rId19" Type="http://schemas.openxmlformats.org/officeDocument/2006/relationships/oleObject" Target="../embeddings/oleObject148.bin"/><Relationship Id="rId4" Type="http://schemas.openxmlformats.org/officeDocument/2006/relationships/image" Target="../media/image133.wmf"/><Relationship Id="rId9" Type="http://schemas.openxmlformats.org/officeDocument/2006/relationships/oleObject" Target="../embeddings/oleObject143.bin"/><Relationship Id="rId14" Type="http://schemas.openxmlformats.org/officeDocument/2006/relationships/image" Target="../media/image138.wmf"/><Relationship Id="rId22" Type="http://schemas.openxmlformats.org/officeDocument/2006/relationships/image" Target="../media/image142.w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oleObject" Target="../embeddings/oleObject155.bin"/><Relationship Id="rId18" Type="http://schemas.openxmlformats.org/officeDocument/2006/relationships/image" Target="../media/image150.wmf"/><Relationship Id="rId26" Type="http://schemas.openxmlformats.org/officeDocument/2006/relationships/image" Target="../media/image154.png"/><Relationship Id="rId3" Type="http://schemas.openxmlformats.org/officeDocument/2006/relationships/oleObject" Target="../embeddings/oleObject150.bin"/><Relationship Id="rId21" Type="http://schemas.openxmlformats.org/officeDocument/2006/relationships/oleObject" Target="../embeddings/oleObject159.bin"/><Relationship Id="rId7" Type="http://schemas.openxmlformats.org/officeDocument/2006/relationships/oleObject" Target="../embeddings/oleObject152.bin"/><Relationship Id="rId12" Type="http://schemas.openxmlformats.org/officeDocument/2006/relationships/image" Target="../media/image147.wmf"/><Relationship Id="rId17" Type="http://schemas.openxmlformats.org/officeDocument/2006/relationships/oleObject" Target="../embeddings/oleObject157.bin"/><Relationship Id="rId25" Type="http://schemas.openxmlformats.org/officeDocument/2006/relationships/oleObject" Target="../embeddings/oleObject161.bin"/><Relationship Id="rId2" Type="http://schemas.openxmlformats.org/officeDocument/2006/relationships/slideLayout" Target="../slideLayouts/slideLayout7.xml"/><Relationship Id="rId16" Type="http://schemas.openxmlformats.org/officeDocument/2006/relationships/image" Target="../media/image149.wmf"/><Relationship Id="rId20" Type="http://schemas.openxmlformats.org/officeDocument/2006/relationships/image" Target="../media/image151.wmf"/><Relationship Id="rId1" Type="http://schemas.openxmlformats.org/officeDocument/2006/relationships/vmlDrawing" Target="../drawings/vmlDrawing28.vml"/><Relationship Id="rId6" Type="http://schemas.openxmlformats.org/officeDocument/2006/relationships/image" Target="../media/image144.wmf"/><Relationship Id="rId11" Type="http://schemas.openxmlformats.org/officeDocument/2006/relationships/oleObject" Target="../embeddings/oleObject154.bin"/><Relationship Id="rId24" Type="http://schemas.openxmlformats.org/officeDocument/2006/relationships/image" Target="../media/image153.png"/><Relationship Id="rId5" Type="http://schemas.openxmlformats.org/officeDocument/2006/relationships/oleObject" Target="../embeddings/oleObject151.bin"/><Relationship Id="rId15" Type="http://schemas.openxmlformats.org/officeDocument/2006/relationships/oleObject" Target="../embeddings/oleObject156.bin"/><Relationship Id="rId23" Type="http://schemas.openxmlformats.org/officeDocument/2006/relationships/oleObject" Target="../embeddings/oleObject160.bin"/><Relationship Id="rId10" Type="http://schemas.openxmlformats.org/officeDocument/2006/relationships/image" Target="../media/image146.wmf"/><Relationship Id="rId19" Type="http://schemas.openxmlformats.org/officeDocument/2006/relationships/oleObject" Target="../embeddings/oleObject158.bin"/><Relationship Id="rId4" Type="http://schemas.openxmlformats.org/officeDocument/2006/relationships/image" Target="../media/image143.wmf"/><Relationship Id="rId9" Type="http://schemas.openxmlformats.org/officeDocument/2006/relationships/oleObject" Target="../embeddings/oleObject153.bin"/><Relationship Id="rId14" Type="http://schemas.openxmlformats.org/officeDocument/2006/relationships/image" Target="../media/image148.png"/><Relationship Id="rId22" Type="http://schemas.openxmlformats.org/officeDocument/2006/relationships/image" Target="../media/image152.png"/></Relationships>
</file>

<file path=ppt/slides/_rels/slide81.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67.bin"/><Relationship Id="rId18" Type="http://schemas.openxmlformats.org/officeDocument/2006/relationships/oleObject" Target="../embeddings/oleObject170.bin"/><Relationship Id="rId26" Type="http://schemas.openxmlformats.org/officeDocument/2006/relationships/oleObject" Target="../embeddings/oleObject174.bin"/><Relationship Id="rId3" Type="http://schemas.openxmlformats.org/officeDocument/2006/relationships/oleObject" Target="../embeddings/oleObject162.bin"/><Relationship Id="rId21" Type="http://schemas.openxmlformats.org/officeDocument/2006/relationships/image" Target="../media/image163.wmf"/><Relationship Id="rId7" Type="http://schemas.openxmlformats.org/officeDocument/2006/relationships/oleObject" Target="../embeddings/oleObject164.bin"/><Relationship Id="rId12" Type="http://schemas.openxmlformats.org/officeDocument/2006/relationships/image" Target="../media/image159.wmf"/><Relationship Id="rId17" Type="http://schemas.openxmlformats.org/officeDocument/2006/relationships/oleObject" Target="../embeddings/oleObject169.bin"/><Relationship Id="rId25" Type="http://schemas.openxmlformats.org/officeDocument/2006/relationships/image" Target="../media/image165.png"/><Relationship Id="rId2" Type="http://schemas.openxmlformats.org/officeDocument/2006/relationships/slideLayout" Target="../slideLayouts/slideLayout7.xml"/><Relationship Id="rId16" Type="http://schemas.openxmlformats.org/officeDocument/2006/relationships/image" Target="../media/image161.wmf"/><Relationship Id="rId20" Type="http://schemas.openxmlformats.org/officeDocument/2006/relationships/oleObject" Target="../embeddings/oleObject171.bin"/><Relationship Id="rId29" Type="http://schemas.openxmlformats.org/officeDocument/2006/relationships/image" Target="../media/image167.wmf"/><Relationship Id="rId1" Type="http://schemas.openxmlformats.org/officeDocument/2006/relationships/vmlDrawing" Target="../drawings/vmlDrawing29.vml"/><Relationship Id="rId6" Type="http://schemas.openxmlformats.org/officeDocument/2006/relationships/image" Target="../media/image156.wmf"/><Relationship Id="rId11" Type="http://schemas.openxmlformats.org/officeDocument/2006/relationships/oleObject" Target="../embeddings/oleObject166.bin"/><Relationship Id="rId24" Type="http://schemas.openxmlformats.org/officeDocument/2006/relationships/oleObject" Target="../embeddings/oleObject173.bin"/><Relationship Id="rId5" Type="http://schemas.openxmlformats.org/officeDocument/2006/relationships/oleObject" Target="../embeddings/oleObject163.bin"/><Relationship Id="rId15" Type="http://schemas.openxmlformats.org/officeDocument/2006/relationships/oleObject" Target="../embeddings/oleObject168.bin"/><Relationship Id="rId23" Type="http://schemas.openxmlformats.org/officeDocument/2006/relationships/image" Target="../media/image164.png"/><Relationship Id="rId28" Type="http://schemas.openxmlformats.org/officeDocument/2006/relationships/oleObject" Target="../embeddings/oleObject175.bin"/><Relationship Id="rId10" Type="http://schemas.openxmlformats.org/officeDocument/2006/relationships/image" Target="../media/image158.wmf"/><Relationship Id="rId19" Type="http://schemas.openxmlformats.org/officeDocument/2006/relationships/image" Target="../media/image162.wmf"/><Relationship Id="rId4" Type="http://schemas.openxmlformats.org/officeDocument/2006/relationships/image" Target="../media/image155.wmf"/><Relationship Id="rId9" Type="http://schemas.openxmlformats.org/officeDocument/2006/relationships/oleObject" Target="../embeddings/oleObject165.bin"/><Relationship Id="rId14" Type="http://schemas.openxmlformats.org/officeDocument/2006/relationships/image" Target="../media/image160.wmf"/><Relationship Id="rId22" Type="http://schemas.openxmlformats.org/officeDocument/2006/relationships/oleObject" Target="../embeddings/oleObject172.bin"/><Relationship Id="rId27" Type="http://schemas.openxmlformats.org/officeDocument/2006/relationships/image" Target="../media/image166.png"/></Relationships>
</file>

<file path=ppt/slides/_rels/slide82.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oleObject" Target="../embeddings/oleObject181.bin"/><Relationship Id="rId18" Type="http://schemas.openxmlformats.org/officeDocument/2006/relationships/image" Target="../media/image158.wmf"/><Relationship Id="rId26" Type="http://schemas.openxmlformats.org/officeDocument/2006/relationships/image" Target="../media/image178.png"/><Relationship Id="rId3" Type="http://schemas.openxmlformats.org/officeDocument/2006/relationships/oleObject" Target="../embeddings/oleObject176.bin"/><Relationship Id="rId21" Type="http://schemas.openxmlformats.org/officeDocument/2006/relationships/oleObject" Target="../embeddings/oleObject185.bin"/><Relationship Id="rId7" Type="http://schemas.openxmlformats.org/officeDocument/2006/relationships/oleObject" Target="../embeddings/oleObject178.bin"/><Relationship Id="rId12" Type="http://schemas.openxmlformats.org/officeDocument/2006/relationships/image" Target="../media/image172.wmf"/><Relationship Id="rId17" Type="http://schemas.openxmlformats.org/officeDocument/2006/relationships/oleObject" Target="../embeddings/oleObject183.bin"/><Relationship Id="rId25" Type="http://schemas.openxmlformats.org/officeDocument/2006/relationships/oleObject" Target="../embeddings/oleObject187.bin"/><Relationship Id="rId2" Type="http://schemas.openxmlformats.org/officeDocument/2006/relationships/slideLayout" Target="../slideLayouts/slideLayout7.xml"/><Relationship Id="rId16" Type="http://schemas.openxmlformats.org/officeDocument/2006/relationships/image" Target="../media/image174.wmf"/><Relationship Id="rId20" Type="http://schemas.openxmlformats.org/officeDocument/2006/relationships/image" Target="../media/image175.wmf"/><Relationship Id="rId1" Type="http://schemas.openxmlformats.org/officeDocument/2006/relationships/vmlDrawing" Target="../drawings/vmlDrawing30.vml"/><Relationship Id="rId6" Type="http://schemas.openxmlformats.org/officeDocument/2006/relationships/image" Target="../media/image169.png"/><Relationship Id="rId11" Type="http://schemas.openxmlformats.org/officeDocument/2006/relationships/oleObject" Target="../embeddings/oleObject180.bin"/><Relationship Id="rId24" Type="http://schemas.openxmlformats.org/officeDocument/2006/relationships/image" Target="../media/image177.wmf"/><Relationship Id="rId5" Type="http://schemas.openxmlformats.org/officeDocument/2006/relationships/oleObject" Target="../embeddings/oleObject177.bin"/><Relationship Id="rId15" Type="http://schemas.openxmlformats.org/officeDocument/2006/relationships/oleObject" Target="../embeddings/oleObject182.bin"/><Relationship Id="rId23" Type="http://schemas.openxmlformats.org/officeDocument/2006/relationships/oleObject" Target="../embeddings/oleObject186.bin"/><Relationship Id="rId10" Type="http://schemas.openxmlformats.org/officeDocument/2006/relationships/image" Target="../media/image171.wmf"/><Relationship Id="rId19" Type="http://schemas.openxmlformats.org/officeDocument/2006/relationships/oleObject" Target="../embeddings/oleObject184.bin"/><Relationship Id="rId4" Type="http://schemas.openxmlformats.org/officeDocument/2006/relationships/image" Target="../media/image168.png"/><Relationship Id="rId9" Type="http://schemas.openxmlformats.org/officeDocument/2006/relationships/oleObject" Target="../embeddings/oleObject179.bin"/><Relationship Id="rId14" Type="http://schemas.openxmlformats.org/officeDocument/2006/relationships/image" Target="../media/image173.wmf"/><Relationship Id="rId22" Type="http://schemas.openxmlformats.org/officeDocument/2006/relationships/image" Target="../media/image176.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179.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80.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192.bin"/><Relationship Id="rId13" Type="http://schemas.openxmlformats.org/officeDocument/2006/relationships/image" Target="../media/image183.wmf"/><Relationship Id="rId18" Type="http://schemas.openxmlformats.org/officeDocument/2006/relationships/oleObject" Target="../embeddings/oleObject199.bin"/><Relationship Id="rId26" Type="http://schemas.openxmlformats.org/officeDocument/2006/relationships/oleObject" Target="../embeddings/oleObject203.bin"/><Relationship Id="rId3" Type="http://schemas.openxmlformats.org/officeDocument/2006/relationships/oleObject" Target="../embeddings/oleObject189.bin"/><Relationship Id="rId21" Type="http://schemas.openxmlformats.org/officeDocument/2006/relationships/image" Target="../media/image187.wmf"/><Relationship Id="rId7" Type="http://schemas.openxmlformats.org/officeDocument/2006/relationships/oleObject" Target="../embeddings/oleObject191.bin"/><Relationship Id="rId12" Type="http://schemas.openxmlformats.org/officeDocument/2006/relationships/oleObject" Target="../embeddings/oleObject196.bin"/><Relationship Id="rId17" Type="http://schemas.openxmlformats.org/officeDocument/2006/relationships/image" Target="../media/image185.wmf"/><Relationship Id="rId25" Type="http://schemas.openxmlformats.org/officeDocument/2006/relationships/image" Target="../media/image189.wmf"/><Relationship Id="rId2" Type="http://schemas.openxmlformats.org/officeDocument/2006/relationships/slideLayout" Target="../slideLayouts/slideLayout2.xml"/><Relationship Id="rId16" Type="http://schemas.openxmlformats.org/officeDocument/2006/relationships/oleObject" Target="../embeddings/oleObject198.bin"/><Relationship Id="rId20" Type="http://schemas.openxmlformats.org/officeDocument/2006/relationships/oleObject" Target="../embeddings/oleObject200.bin"/><Relationship Id="rId1" Type="http://schemas.openxmlformats.org/officeDocument/2006/relationships/vmlDrawing" Target="../drawings/vmlDrawing32.vml"/><Relationship Id="rId6" Type="http://schemas.openxmlformats.org/officeDocument/2006/relationships/image" Target="../media/image182.wmf"/><Relationship Id="rId11" Type="http://schemas.openxmlformats.org/officeDocument/2006/relationships/oleObject" Target="../embeddings/oleObject195.bin"/><Relationship Id="rId24" Type="http://schemas.openxmlformats.org/officeDocument/2006/relationships/oleObject" Target="../embeddings/oleObject202.bin"/><Relationship Id="rId5" Type="http://schemas.openxmlformats.org/officeDocument/2006/relationships/oleObject" Target="../embeddings/oleObject190.bin"/><Relationship Id="rId15" Type="http://schemas.openxmlformats.org/officeDocument/2006/relationships/image" Target="../media/image184.wmf"/><Relationship Id="rId23" Type="http://schemas.openxmlformats.org/officeDocument/2006/relationships/image" Target="../media/image188.wmf"/><Relationship Id="rId10" Type="http://schemas.openxmlformats.org/officeDocument/2006/relationships/oleObject" Target="../embeddings/oleObject194.bin"/><Relationship Id="rId19" Type="http://schemas.openxmlformats.org/officeDocument/2006/relationships/image" Target="../media/image186.wmf"/><Relationship Id="rId4" Type="http://schemas.openxmlformats.org/officeDocument/2006/relationships/image" Target="../media/image181.wmf"/><Relationship Id="rId9" Type="http://schemas.openxmlformats.org/officeDocument/2006/relationships/oleObject" Target="../embeddings/oleObject193.bin"/><Relationship Id="rId14" Type="http://schemas.openxmlformats.org/officeDocument/2006/relationships/oleObject" Target="../embeddings/oleObject197.bin"/><Relationship Id="rId22" Type="http://schemas.openxmlformats.org/officeDocument/2006/relationships/oleObject" Target="../embeddings/oleObject201.bin"/><Relationship Id="rId27" Type="http://schemas.openxmlformats.org/officeDocument/2006/relationships/image" Target="../media/image190.wmf"/></Relationships>
</file>

<file path=ppt/slides/_rels/slide98.xml.rels><?xml version="1.0" encoding="UTF-8" standalone="yes"?>
<Relationships xmlns="http://schemas.openxmlformats.org/package/2006/relationships"><Relationship Id="rId8" Type="http://schemas.openxmlformats.org/officeDocument/2006/relationships/image" Target="../media/image193.wmf"/><Relationship Id="rId13" Type="http://schemas.openxmlformats.org/officeDocument/2006/relationships/oleObject" Target="../embeddings/oleObject209.bin"/><Relationship Id="rId18" Type="http://schemas.openxmlformats.org/officeDocument/2006/relationships/image" Target="../media/image198.wmf"/><Relationship Id="rId3" Type="http://schemas.openxmlformats.org/officeDocument/2006/relationships/oleObject" Target="../embeddings/oleObject204.bin"/><Relationship Id="rId7" Type="http://schemas.openxmlformats.org/officeDocument/2006/relationships/oleObject" Target="../embeddings/oleObject206.bin"/><Relationship Id="rId12" Type="http://schemas.openxmlformats.org/officeDocument/2006/relationships/image" Target="../media/image195.wmf"/><Relationship Id="rId17" Type="http://schemas.openxmlformats.org/officeDocument/2006/relationships/oleObject" Target="../embeddings/oleObject211.bin"/><Relationship Id="rId2" Type="http://schemas.openxmlformats.org/officeDocument/2006/relationships/slideLayout" Target="../slideLayouts/slideLayout7.xml"/><Relationship Id="rId16" Type="http://schemas.openxmlformats.org/officeDocument/2006/relationships/image" Target="../media/image197.wmf"/><Relationship Id="rId1" Type="http://schemas.openxmlformats.org/officeDocument/2006/relationships/vmlDrawing" Target="../drawings/vmlDrawing33.vml"/><Relationship Id="rId6" Type="http://schemas.openxmlformats.org/officeDocument/2006/relationships/image" Target="../media/image192.wmf"/><Relationship Id="rId11" Type="http://schemas.openxmlformats.org/officeDocument/2006/relationships/oleObject" Target="../embeddings/oleObject208.bin"/><Relationship Id="rId5" Type="http://schemas.openxmlformats.org/officeDocument/2006/relationships/oleObject" Target="../embeddings/oleObject205.bin"/><Relationship Id="rId15" Type="http://schemas.openxmlformats.org/officeDocument/2006/relationships/oleObject" Target="../embeddings/oleObject210.bin"/><Relationship Id="rId10" Type="http://schemas.openxmlformats.org/officeDocument/2006/relationships/image" Target="../media/image194.wmf"/><Relationship Id="rId4" Type="http://schemas.openxmlformats.org/officeDocument/2006/relationships/image" Target="../media/image191.wmf"/><Relationship Id="rId9" Type="http://schemas.openxmlformats.org/officeDocument/2006/relationships/oleObject" Target="../embeddings/oleObject207.bin"/><Relationship Id="rId14" Type="http://schemas.openxmlformats.org/officeDocument/2006/relationships/image" Target="../media/image196.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19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灯片编号占位符 1"/>
          <p:cNvSpPr>
            <a:spLocks noGrp="1"/>
          </p:cNvSpPr>
          <p:nvPr>
            <p:ph type="sldNum" sz="quarter" idx="12"/>
          </p:nvPr>
        </p:nvSpPr>
        <p:spPr>
          <a:xfrm>
            <a:off x="6581804" y="6286520"/>
            <a:ext cx="2133600" cy="476250"/>
          </a:xfrm>
        </p:spPr>
        <p:txBody>
          <a:bodyPr/>
          <a:lstStyle/>
          <a:p>
            <a:fld id="{5099BE53-C274-4E7D-813D-6149518FA05F}" type="slidenum">
              <a:rPr lang="en-US" altLang="zh-CN" smtClean="0"/>
              <a:t>1</a:t>
            </a:fld>
            <a:endParaRPr lang="en-US" altLang="zh-CN"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灯片编号占位符 1"/>
          <p:cNvSpPr>
            <a:spLocks noGrp="1"/>
          </p:cNvSpPr>
          <p:nvPr>
            <p:ph type="sldNum" sz="quarter" idx="12"/>
          </p:nvPr>
        </p:nvSpPr>
        <p:spPr/>
        <p:txBody>
          <a:bodyPr/>
          <a:lstStyle/>
          <a:p>
            <a:fld id="{5099BE53-C274-4E7D-813D-6149518FA05F}" type="slidenum">
              <a:rPr lang="en-US" altLang="zh-CN" smtClean="0"/>
              <a:t>10</a:t>
            </a:fld>
            <a:endParaRPr lang="en-US" altLang="zh-CN"/>
          </a:p>
        </p:txBody>
      </p:sp>
      <p:graphicFrame>
        <p:nvGraphicFramePr>
          <p:cNvPr id="4194306" name="Object 2"/>
          <p:cNvGraphicFramePr>
            <a:graphicFrameLocks noChangeAspect="1"/>
          </p:cNvGraphicFramePr>
          <p:nvPr/>
        </p:nvGraphicFramePr>
        <p:xfrm>
          <a:off x="1000100" y="1754181"/>
          <a:ext cx="7010400" cy="746125"/>
        </p:xfrm>
        <a:graphic>
          <a:graphicData uri="http://schemas.openxmlformats.org/presentationml/2006/ole">
            <mc:AlternateContent xmlns:mc="http://schemas.openxmlformats.org/markup-compatibility/2006">
              <mc:Choice xmlns:v="urn:schemas-microsoft-com:vml" Requires="v">
                <p:oleObj spid="_x0000_s360457" name="Equation" r:id="rId4" imgW="2145960" imgH="228600" progId="Equation.3">
                  <p:embed/>
                </p:oleObj>
              </mc:Choice>
              <mc:Fallback>
                <p:oleObj name="Equation" r:id="rId4" imgW="2145960" imgH="228600" progId="Equation.3">
                  <p:embed/>
                  <p:pic>
                    <p:nvPicPr>
                      <p:cNvPr id="2097155" name=""/>
                      <p:cNvPicPr>
                        <a:picLocks/>
                      </p:cNvPicPr>
                      <p:nvPr/>
                    </p:nvPicPr>
                    <p:blipFill>
                      <a:blip r:embed="rId5"/>
                      <a:stretch>
                        <a:fillRect/>
                      </a:stretch>
                    </p:blipFill>
                    <p:spPr>
                      <a:xfrm>
                        <a:off x="1000100" y="1754181"/>
                        <a:ext cx="7010400" cy="746125"/>
                      </a:xfrm>
                      <a:prstGeom prst="rect">
                        <a:avLst/>
                      </a:prstGeom>
                    </p:spPr>
                  </p:pic>
                </p:oleObj>
              </mc:Fallback>
            </mc:AlternateContent>
          </a:graphicData>
        </a:graphic>
      </p:graphicFrame>
      <p:sp>
        <p:nvSpPr>
          <p:cNvPr id="1048679" name="TextBox 3"/>
          <p:cNvSpPr txBox="1"/>
          <p:nvPr/>
        </p:nvSpPr>
        <p:spPr>
          <a:xfrm>
            <a:off x="714348" y="1191268"/>
            <a:ext cx="3857652" cy="523220"/>
          </a:xfrm>
          <a:prstGeom prst="rect">
            <a:avLst/>
          </a:prstGeom>
          <a:noFill/>
        </p:spPr>
        <p:txBody>
          <a:bodyPr wrap="square" rtlCol="0">
            <a:spAutoFit/>
          </a:bodyPr>
          <a:lstStyle/>
          <a:p>
            <a:r>
              <a:rPr lang="zh-CN" altLang="en-US" sz="2800" b="1" dirty="0" smtClean="0"/>
              <a:t>任意进制的</a:t>
            </a:r>
            <a:r>
              <a:rPr lang="zh-CN" altLang="en-US" sz="2800" b="1" i="1" dirty="0" smtClean="0">
                <a:latin typeface="Times New Roman" pitchFamily="18" charset="0"/>
                <a:cs typeface="Times New Roman" pitchFamily="18" charset="0"/>
              </a:rPr>
              <a:t>R</a:t>
            </a:r>
            <a:r>
              <a:rPr lang="zh-CN" altLang="en-US" sz="2800" b="1" dirty="0" smtClean="0"/>
              <a:t>进制数：</a:t>
            </a:r>
            <a:endParaRPr lang="zh-CN" altLang="en-US" sz="2800" b="1" dirty="0"/>
          </a:p>
        </p:txBody>
      </p:sp>
      <p:sp>
        <p:nvSpPr>
          <p:cNvPr id="1048680" name="Text Box 2"/>
          <p:cNvSpPr txBox="1">
            <a:spLocks noChangeArrowheads="1"/>
          </p:cNvSpPr>
          <p:nvPr/>
        </p:nvSpPr>
        <p:spPr bwMode="auto">
          <a:xfrm>
            <a:off x="638204" y="2578293"/>
            <a:ext cx="8077200" cy="3422475"/>
          </a:xfrm>
          <a:prstGeom prst="rect">
            <a:avLst/>
          </a:prstGeom>
          <a:noFill/>
          <a:ln w="9525">
            <a:noFill/>
            <a:miter lim="800000"/>
            <a:headEnd/>
            <a:tailEnd/>
          </a:ln>
          <a:effectLst/>
        </p:spPr>
        <p:txBody>
          <a:bodyPr>
            <a:spAutoFit/>
          </a:bodyPr>
          <a:lstStyle/>
          <a:p>
            <a:pPr algn="just">
              <a:lnSpc>
                <a:spcPct val="130000"/>
              </a:lnSpc>
              <a:spcBef>
                <a:spcPct val="50000"/>
              </a:spcBef>
              <a:buFont typeface="Wingdings" pitchFamily="2" charset="2"/>
              <a:buChar char="Ø"/>
            </a:pPr>
            <a:r>
              <a:rPr kumimoji="1" lang="zh-CN" altLang="en-US" sz="2800" b="1" dirty="0">
                <a:solidFill>
                  <a:srgbClr val="3333FF"/>
                </a:solidFill>
                <a:latin typeface="Times New Roman" pitchFamily="18" charset="0"/>
              </a:rPr>
              <a:t>进位基数</a:t>
            </a:r>
            <a:r>
              <a:rPr kumimoji="1" lang="zh-CN" altLang="en-US" sz="2600" b="1" dirty="0" smtClean="0">
                <a:latin typeface="Times New Roman" pitchFamily="18" charset="0"/>
              </a:rPr>
              <a:t>：</a:t>
            </a:r>
            <a:r>
              <a:rPr kumimoji="1" lang="zh-CN" altLang="en-US" sz="2600" dirty="0" smtClean="0">
                <a:latin typeface="Times New Roman" pitchFamily="18" charset="0"/>
              </a:rPr>
              <a:t> </a:t>
            </a:r>
            <a:r>
              <a:rPr kumimoji="1" lang="en-US" altLang="zh-CN" sz="2600" i="1" dirty="0" smtClean="0">
                <a:latin typeface="Times New Roman" pitchFamily="18" charset="0"/>
              </a:rPr>
              <a:t>R</a:t>
            </a:r>
            <a:r>
              <a:rPr kumimoji="1" lang="zh-CN" altLang="en-US" sz="2600" dirty="0" smtClean="0">
                <a:latin typeface="Times New Roman" pitchFamily="18" charset="0"/>
              </a:rPr>
              <a:t>，在</a:t>
            </a:r>
            <a:r>
              <a:rPr kumimoji="1" lang="zh-CN" altLang="en-US" sz="2600" dirty="0">
                <a:latin typeface="Times New Roman" pitchFamily="18" charset="0"/>
              </a:rPr>
              <a:t>一个数位上，规定使用的数码符号的个数叫该进位计数制的进位基数或进位</a:t>
            </a:r>
            <a:r>
              <a:rPr kumimoji="1" lang="zh-CN" altLang="en-US" sz="2600" dirty="0" smtClean="0">
                <a:latin typeface="Times New Roman" pitchFamily="18" charset="0"/>
              </a:rPr>
              <a:t>模数。</a:t>
            </a:r>
            <a:endParaRPr kumimoji="1" lang="en-US" altLang="zh-CN" sz="2600" dirty="0" smtClean="0">
              <a:latin typeface="Times New Roman" pitchFamily="18" charset="0"/>
            </a:endParaRPr>
          </a:p>
          <a:p>
            <a:pPr lvl="1" algn="just">
              <a:lnSpc>
                <a:spcPct val="130000"/>
              </a:lnSpc>
              <a:spcBef>
                <a:spcPct val="50000"/>
              </a:spcBef>
              <a:buFont typeface="Wingdings" pitchFamily="2" charset="2"/>
              <a:buChar char="ü"/>
            </a:pPr>
            <a:r>
              <a:rPr kumimoji="1" lang="zh-CN" altLang="en-US" sz="2000" dirty="0" smtClean="0">
                <a:latin typeface="Times New Roman" pitchFamily="18" charset="0"/>
              </a:rPr>
              <a:t>例如</a:t>
            </a:r>
            <a:r>
              <a:rPr kumimoji="1" lang="zh-CN" altLang="en-US" sz="2000" dirty="0">
                <a:latin typeface="Times New Roman" pitchFamily="18" charset="0"/>
              </a:rPr>
              <a:t>十进制，每个数位规定使用的数码符号为</a:t>
            </a:r>
            <a:r>
              <a:rPr kumimoji="1" lang="en-US" altLang="zh-CN" sz="2000" dirty="0">
                <a:latin typeface="Times New Roman" pitchFamily="18" charset="0"/>
              </a:rPr>
              <a:t>0</a:t>
            </a:r>
            <a:r>
              <a:rPr kumimoji="1" lang="zh-CN" altLang="en-US" sz="2000" dirty="0">
                <a:latin typeface="Times New Roman" pitchFamily="18" charset="0"/>
              </a:rPr>
              <a:t>， </a:t>
            </a:r>
            <a:r>
              <a:rPr kumimoji="1" lang="en-US" altLang="zh-CN" sz="2000" dirty="0">
                <a:latin typeface="Times New Roman" pitchFamily="18" charset="0"/>
              </a:rPr>
              <a:t>1</a:t>
            </a:r>
            <a:r>
              <a:rPr kumimoji="1" lang="zh-CN" altLang="en-US" sz="2000" dirty="0">
                <a:latin typeface="Times New Roman" pitchFamily="18" charset="0"/>
              </a:rPr>
              <a:t>， </a:t>
            </a:r>
            <a:r>
              <a:rPr kumimoji="1" lang="en-US" altLang="zh-CN" sz="2000" dirty="0">
                <a:latin typeface="Times New Roman" pitchFamily="18" charset="0"/>
              </a:rPr>
              <a:t>2</a:t>
            </a:r>
            <a:r>
              <a:rPr kumimoji="1" lang="zh-CN" altLang="en-US" sz="2000" dirty="0">
                <a:latin typeface="Times New Roman" pitchFamily="18" charset="0"/>
              </a:rPr>
              <a:t>， </a:t>
            </a:r>
            <a:r>
              <a:rPr kumimoji="1" lang="en-US" altLang="zh-CN" sz="2000" dirty="0">
                <a:latin typeface="Courier New"/>
              </a:rPr>
              <a:t>…</a:t>
            </a:r>
            <a:r>
              <a:rPr kumimoji="1" lang="zh-CN" altLang="en-US" sz="2000" dirty="0">
                <a:latin typeface="Times New Roman" pitchFamily="18" charset="0"/>
              </a:rPr>
              <a:t>， </a:t>
            </a:r>
            <a:r>
              <a:rPr kumimoji="1" lang="en-US" altLang="zh-CN" sz="2000" dirty="0">
                <a:latin typeface="Times New Roman" pitchFamily="18" charset="0"/>
              </a:rPr>
              <a:t>9</a:t>
            </a:r>
            <a:r>
              <a:rPr kumimoji="1" lang="zh-CN" altLang="en-US" sz="2000" dirty="0">
                <a:latin typeface="Times New Roman" pitchFamily="18" charset="0"/>
              </a:rPr>
              <a:t>，共</a:t>
            </a:r>
            <a:r>
              <a:rPr kumimoji="1" lang="en-US" altLang="zh-CN" sz="2000" dirty="0">
                <a:latin typeface="Times New Roman" pitchFamily="18" charset="0"/>
              </a:rPr>
              <a:t>10</a:t>
            </a:r>
            <a:r>
              <a:rPr kumimoji="1" lang="zh-CN" altLang="en-US" sz="2000" dirty="0">
                <a:latin typeface="Times New Roman" pitchFamily="18" charset="0"/>
              </a:rPr>
              <a:t>个， 故其进位基数</a:t>
            </a:r>
            <a:r>
              <a:rPr kumimoji="1" lang="en-US" altLang="zh-CN" sz="2000" i="1" dirty="0">
                <a:latin typeface="Times New Roman" pitchFamily="18" charset="0"/>
              </a:rPr>
              <a:t>R</a:t>
            </a:r>
            <a:r>
              <a:rPr kumimoji="1" lang="en-US" altLang="zh-CN" sz="2000" dirty="0">
                <a:latin typeface="Times New Roman" pitchFamily="18" charset="0"/>
              </a:rPr>
              <a:t>=10</a:t>
            </a:r>
            <a:r>
              <a:rPr kumimoji="1" lang="zh-CN" altLang="en-US" sz="2000" dirty="0">
                <a:latin typeface="Times New Roman" pitchFamily="18" charset="0"/>
              </a:rPr>
              <a:t>。 </a:t>
            </a:r>
            <a:r>
              <a:rPr kumimoji="1" lang="zh-CN" altLang="en-US" sz="2000" dirty="0" smtClean="0">
                <a:latin typeface="Times New Roman" pitchFamily="18" charset="0"/>
              </a:rPr>
              <a:t>二进制：</a:t>
            </a:r>
            <a:r>
              <a:rPr kumimoji="1" lang="en-US" altLang="zh-CN" sz="2000" i="1" dirty="0" smtClean="0">
                <a:latin typeface="Times New Roman" pitchFamily="18" charset="0"/>
              </a:rPr>
              <a:t>R</a:t>
            </a:r>
            <a:r>
              <a:rPr kumimoji="1" lang="en-US" altLang="zh-CN" sz="2000" dirty="0" smtClean="0">
                <a:latin typeface="Times New Roman" pitchFamily="18" charset="0"/>
              </a:rPr>
              <a:t>=2</a:t>
            </a:r>
            <a:r>
              <a:rPr kumimoji="1" lang="zh-CN" altLang="en-US" sz="2000" dirty="0" smtClean="0">
                <a:latin typeface="Times New Roman" pitchFamily="18" charset="0"/>
              </a:rPr>
              <a:t>。</a:t>
            </a:r>
            <a:endParaRPr kumimoji="1" lang="zh-CN" altLang="en-US" sz="2000" dirty="0">
              <a:latin typeface="Times New Roman" pitchFamily="18" charset="0"/>
            </a:endParaRPr>
          </a:p>
          <a:p>
            <a:pPr algn="just">
              <a:lnSpc>
                <a:spcPct val="130000"/>
              </a:lnSpc>
              <a:spcBef>
                <a:spcPct val="50000"/>
              </a:spcBef>
              <a:buFont typeface="Wingdings" pitchFamily="2" charset="2"/>
              <a:buChar char="Ø"/>
            </a:pPr>
            <a:r>
              <a:rPr kumimoji="1" lang="zh-CN" altLang="en-US" sz="2800" b="1" dirty="0">
                <a:solidFill>
                  <a:srgbClr val="3333FF"/>
                </a:solidFill>
                <a:latin typeface="Times New Roman" pitchFamily="18" charset="0"/>
              </a:rPr>
              <a:t>数位的权值</a:t>
            </a:r>
            <a:r>
              <a:rPr kumimoji="1" lang="zh-CN" altLang="en-US" sz="2600" b="1" dirty="0">
                <a:latin typeface="Times New Roman" pitchFamily="18" charset="0"/>
              </a:rPr>
              <a:t>：</a:t>
            </a:r>
            <a:r>
              <a:rPr kumimoji="1" lang="zh-CN" altLang="en-US" sz="2600" dirty="0">
                <a:latin typeface="Times New Roman" pitchFamily="18" charset="0"/>
              </a:rPr>
              <a:t>某个数位上数码为</a:t>
            </a:r>
            <a:r>
              <a:rPr kumimoji="1" lang="en-US" altLang="zh-CN" sz="2600" dirty="0">
                <a:latin typeface="Times New Roman" pitchFamily="18" charset="0"/>
              </a:rPr>
              <a:t>1</a:t>
            </a:r>
            <a:r>
              <a:rPr kumimoji="1" lang="zh-CN" altLang="en-US" sz="2600" dirty="0">
                <a:latin typeface="Times New Roman" pitchFamily="18" charset="0"/>
              </a:rPr>
              <a:t>时所表征的数值，称为该数位的权值，简称</a:t>
            </a:r>
            <a:r>
              <a:rPr kumimoji="1" lang="zh-CN" altLang="en-US" sz="2600" dirty="0">
                <a:latin typeface="Courier New"/>
              </a:rPr>
              <a:t>“</a:t>
            </a:r>
            <a:r>
              <a:rPr kumimoji="1" lang="zh-CN" altLang="en-US" sz="2600" dirty="0">
                <a:latin typeface="Times New Roman" pitchFamily="18" charset="0"/>
              </a:rPr>
              <a:t>权</a:t>
            </a:r>
            <a:r>
              <a:rPr kumimoji="1" lang="zh-CN" altLang="en-US" sz="2600" dirty="0">
                <a:latin typeface="Courier New"/>
              </a:rPr>
              <a:t>”</a:t>
            </a:r>
            <a:r>
              <a:rPr kumimoji="1" lang="zh-CN" altLang="en-US" sz="2600" dirty="0" smtClean="0">
                <a:latin typeface="Times New Roman" pitchFamily="18" charset="0"/>
              </a:rPr>
              <a:t>。</a:t>
            </a:r>
            <a:endParaRPr kumimoji="1" lang="zh-CN" altLang="en-US" sz="2600" dirty="0">
              <a:latin typeface="Times New Roman" pitchFamily="18" charset="0"/>
            </a:endParaRPr>
          </a:p>
        </p:txBody>
      </p:sp>
      <p:sp>
        <p:nvSpPr>
          <p:cNvPr id="1048681" name="Text Box 28"/>
          <p:cNvSpPr txBox="1">
            <a:spLocks noChangeArrowheads="1"/>
          </p:cNvSpPr>
          <p:nvPr/>
        </p:nvSpPr>
        <p:spPr bwMode="auto">
          <a:xfrm>
            <a:off x="371475" y="192088"/>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t" latinLnBrk="0" hangingPunct="1">
              <a:lnSpc>
                <a:spcPct val="100000"/>
              </a:lnSpc>
              <a:spcBef>
                <a:spcPct val="50000"/>
              </a:spcBef>
              <a:spcAft>
                <a:spcPct val="0"/>
              </a:spcAft>
              <a:buClrTx/>
              <a:buSzTx/>
              <a:buFontTx/>
              <a:buNone/>
            </a:pPr>
            <a:r>
              <a:rPr kumimoji="0" lang="zh-CN" altLang="en-US" sz="3600" b="1" i="0" u="none" strike="noStrike" kern="0" cap="none" spc="0" normalizeH="0" baseline="0" noProof="0" smtClean="0">
                <a:ln>
                  <a:noFill/>
                </a:ln>
                <a:solidFill>
                  <a:srgbClr val="FF3300"/>
                </a:solidFill>
                <a:effectLst/>
                <a:uLnTx/>
                <a:uFillTx/>
                <a:latin typeface="+mj-lt"/>
                <a:ea typeface="楷体_GB2312" pitchFamily="49" charset="-122"/>
                <a:cs typeface="+mj-cs"/>
              </a:rPr>
              <a:t>一、数制</a:t>
            </a:r>
            <a:r>
              <a:rPr kumimoji="0" lang="zh-CN" altLang="en-US" sz="2800" b="0" i="0" u="none" strike="noStrike" kern="0" cap="none" spc="0" normalizeH="0" baseline="0" noProof="0" smtClean="0">
                <a:ln>
                  <a:noFill/>
                </a:ln>
                <a:solidFill>
                  <a:schemeClr val="tx2"/>
                </a:solidFill>
                <a:effectLst/>
                <a:uLnTx/>
                <a:uFillTx/>
                <a:latin typeface="+mj-lt"/>
                <a:ea typeface="+mj-ea"/>
                <a:cs typeface="+mj-cs"/>
              </a:rPr>
              <a:t> </a:t>
            </a:r>
            <a:endParaRPr kumimoji="0" lang="zh-CN" altLang="en-US" sz="28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1048682" name="Text Box 2"/>
          <p:cNvSpPr txBox="1">
            <a:spLocks noChangeArrowheads="1"/>
          </p:cNvSpPr>
          <p:nvPr/>
        </p:nvSpPr>
        <p:spPr bwMode="auto">
          <a:xfrm>
            <a:off x="2692401" y="500042"/>
            <a:ext cx="2093913" cy="427037"/>
          </a:xfrm>
          <a:prstGeom prst="rect">
            <a:avLst/>
          </a:prstGeom>
          <a:solidFill>
            <a:srgbClr val="CCECFF">
              <a:alpha val="50000"/>
            </a:srgbClr>
          </a:solidFill>
          <a:ln w="9525">
            <a:noFill/>
            <a:miter lim="800000"/>
            <a:headEnd/>
            <a:tailEnd/>
          </a:ln>
          <a:effectLst/>
        </p:spPr>
        <p:txBody>
          <a:bodyPr lIns="0" tIns="0" rIns="0" bIns="0">
            <a:spAutoFit/>
          </a:bodyPr>
          <a:lstStyle/>
          <a:p>
            <a:pPr fontAlgn="t">
              <a:spcBef>
                <a:spcPct val="50000"/>
              </a:spcBef>
            </a:pPr>
            <a:r>
              <a:rPr kumimoji="1" lang="zh-CN" altLang="en-US" sz="2800" b="1" dirty="0">
                <a:latin typeface="Times New Roman" pitchFamily="18" charset="0"/>
              </a:rPr>
              <a:t>计数的方法</a:t>
            </a:r>
            <a:r>
              <a:rPr kumimoji="1" lang="zh-CN" altLang="en-US" sz="2800" dirty="0">
                <a:solidFill>
                  <a:srgbClr val="FF0000"/>
                </a:solidFill>
                <a:latin typeface="Times New Roman" pitchFamily="18" charset="0"/>
              </a:rPr>
              <a:t> </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8681"/>
                                        </p:tgtEl>
                                        <p:attrNameLst>
                                          <p:attrName>style.visibility</p:attrName>
                                        </p:attrNameLst>
                                      </p:cBhvr>
                                      <p:to>
                                        <p:strVal val="visible"/>
                                      </p:to>
                                    </p:set>
                                    <p:animEffect transition="in" filter="wipe(left)">
                                      <p:cBhvr>
                                        <p:cTn id="7" dur="500"/>
                                        <p:tgtEl>
                                          <p:spTgt spid="1048681"/>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48682"/>
                                        </p:tgtEl>
                                        <p:attrNameLst>
                                          <p:attrName>style.visibility</p:attrName>
                                        </p:attrNameLst>
                                      </p:cBhvr>
                                      <p:to>
                                        <p:strVal val="visible"/>
                                      </p:to>
                                    </p:set>
                                    <p:anim calcmode="lin" valueType="num">
                                      <p:cBhvr additive="base">
                                        <p:cTn id="11" dur="500" fill="hold"/>
                                        <p:tgtEl>
                                          <p:spTgt spid="1048682"/>
                                        </p:tgtEl>
                                        <p:attrNameLst>
                                          <p:attrName>ppt_x</p:attrName>
                                        </p:attrNameLst>
                                      </p:cBhvr>
                                      <p:tavLst>
                                        <p:tav tm="0">
                                          <p:val>
                                            <p:strVal val="1+#ppt_w/2"/>
                                          </p:val>
                                        </p:tav>
                                        <p:tav tm="100000">
                                          <p:val>
                                            <p:strVal val="#ppt_x"/>
                                          </p:val>
                                        </p:tav>
                                      </p:tavLst>
                                    </p:anim>
                                    <p:anim calcmode="lin" valueType="num">
                                      <p:cBhvr additive="base">
                                        <p:cTn id="12" dur="500" fill="hold"/>
                                        <p:tgtEl>
                                          <p:spTgt spid="104868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486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1" grpId="0" autoUpdateAnimBg="0"/>
      <p:bldP spid="1048682"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755" name="灯片编号占位符 3"/>
          <p:cNvSpPr>
            <a:spLocks noGrp="1"/>
          </p:cNvSpPr>
          <p:nvPr>
            <p:ph type="sldNum" sz="quarter" idx="12"/>
          </p:nvPr>
        </p:nvSpPr>
        <p:spPr>
          <a:xfrm>
            <a:off x="6972300" y="6381750"/>
            <a:ext cx="2133600" cy="476250"/>
          </a:xfrm>
        </p:spPr>
        <p:txBody>
          <a:bodyPr/>
          <a:lstStyle/>
          <a:p>
            <a:fld id="{704A7159-7336-45B7-8B0F-4A3AD66DD34F}" type="slidenum">
              <a:rPr lang="en-US" altLang="zh-CN"/>
              <a:t>100</a:t>
            </a:fld>
            <a:endParaRPr lang="en-US" altLang="zh-CN" dirty="0"/>
          </a:p>
        </p:txBody>
      </p:sp>
      <p:sp>
        <p:nvSpPr>
          <p:cNvPr id="1050756" name="AutoShape 2"/>
          <p:cNvSpPr>
            <a:spLocks noChangeArrowheads="1"/>
          </p:cNvSpPr>
          <p:nvPr/>
        </p:nvSpPr>
        <p:spPr bwMode="auto">
          <a:xfrm>
            <a:off x="5253038" y="2943225"/>
            <a:ext cx="3321050" cy="744538"/>
          </a:xfrm>
          <a:prstGeom prst="wedgeRectCallout">
            <a:avLst>
              <a:gd name="adj1" fmla="val -29014"/>
              <a:gd name="adj2" fmla="val -114606"/>
            </a:avLst>
          </a:prstGeom>
          <a:solidFill>
            <a:srgbClr val="FFFF66">
              <a:alpha val="50000"/>
            </a:srgbClr>
          </a:solidFill>
          <a:ln w="9525">
            <a:solidFill>
              <a:schemeClr val="tx1"/>
            </a:solidFill>
            <a:miter lim="800000"/>
            <a:headEnd/>
            <a:tailEnd/>
          </a:ln>
          <a:effectLst/>
        </p:spPr>
        <p:txBody>
          <a:bodyPr lIns="0" tIns="0" rIns="0" bIns="0"/>
          <a:lstStyle/>
          <a:p>
            <a:r>
              <a:rPr kumimoji="1" lang="zh-CN" altLang="en-US" sz="2400" b="1">
                <a:latin typeface="Times New Roman" pitchFamily="18" charset="0"/>
              </a:rPr>
              <a:t>变量取 </a:t>
            </a:r>
            <a:r>
              <a:rPr kumimoji="1" lang="en-US" altLang="zh-CN" sz="2400" b="1">
                <a:latin typeface="Times New Roman" pitchFamily="18" charset="0"/>
              </a:rPr>
              <a:t>0 </a:t>
            </a:r>
            <a:r>
              <a:rPr kumimoji="1" lang="zh-CN" altLang="en-US" sz="2400" b="1">
                <a:latin typeface="Times New Roman" pitchFamily="18" charset="0"/>
              </a:rPr>
              <a:t>的代以反变量</a:t>
            </a:r>
          </a:p>
          <a:p>
            <a:r>
              <a:rPr kumimoji="1" lang="zh-CN" altLang="en-US" sz="2400" b="1">
                <a:latin typeface="Times New Roman" pitchFamily="18" charset="0"/>
              </a:rPr>
              <a:t>        取 </a:t>
            </a:r>
            <a:r>
              <a:rPr kumimoji="1" lang="en-US" altLang="zh-CN" sz="2400" b="1">
                <a:latin typeface="Times New Roman" pitchFamily="18" charset="0"/>
              </a:rPr>
              <a:t>1 </a:t>
            </a:r>
            <a:r>
              <a:rPr kumimoji="1" lang="zh-CN" altLang="en-US" sz="2400" b="1">
                <a:latin typeface="Times New Roman" pitchFamily="18" charset="0"/>
              </a:rPr>
              <a:t>的代以原变量</a:t>
            </a:r>
          </a:p>
        </p:txBody>
      </p:sp>
      <p:sp>
        <p:nvSpPr>
          <p:cNvPr id="1050757" name="Text Box 3"/>
          <p:cNvSpPr txBox="1">
            <a:spLocks noChangeArrowheads="1"/>
          </p:cNvSpPr>
          <p:nvPr/>
        </p:nvSpPr>
        <p:spPr bwMode="auto">
          <a:xfrm>
            <a:off x="4186238" y="1133475"/>
            <a:ext cx="4533900" cy="2992438"/>
          </a:xfrm>
          <a:prstGeom prst="rect">
            <a:avLst/>
          </a:prstGeom>
          <a:solidFill>
            <a:schemeClr val="bg1"/>
          </a:solidFill>
          <a:ln w="9525">
            <a:noFill/>
            <a:miter lim="800000"/>
            <a:headEnd/>
            <a:tailEnd/>
          </a:ln>
          <a:effectLst/>
        </p:spPr>
        <p:txBody>
          <a:bodyPr lIns="0" tIns="0" rIns="0" bIns="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grpSp>
        <p:nvGrpSpPr>
          <p:cNvPr id="507" name="Group 4"/>
          <p:cNvGrpSpPr/>
          <p:nvPr/>
        </p:nvGrpSpPr>
        <p:grpSpPr bwMode="auto">
          <a:xfrm>
            <a:off x="3592513" y="714375"/>
            <a:ext cx="2098675" cy="2063750"/>
            <a:chOff x="2263" y="450"/>
            <a:chExt cx="1322" cy="1300"/>
          </a:xfrm>
        </p:grpSpPr>
        <p:grpSp>
          <p:nvGrpSpPr>
            <p:cNvPr id="508" name="Group 5"/>
            <p:cNvGrpSpPr/>
            <p:nvPr/>
          </p:nvGrpSpPr>
          <p:grpSpPr bwMode="auto">
            <a:xfrm>
              <a:off x="2708" y="914"/>
              <a:ext cx="877" cy="836"/>
              <a:chOff x="3772" y="930"/>
              <a:chExt cx="877" cy="836"/>
            </a:xfrm>
          </p:grpSpPr>
          <p:sp>
            <p:nvSpPr>
              <p:cNvPr id="1050758" name="Line 6"/>
              <p:cNvSpPr>
                <a:spLocks noChangeShapeType="1"/>
              </p:cNvSpPr>
              <p:nvPr/>
            </p:nvSpPr>
            <p:spPr bwMode="auto">
              <a:xfrm>
                <a:off x="3772" y="93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759" name="Line 7"/>
              <p:cNvSpPr>
                <a:spLocks noChangeShapeType="1"/>
              </p:cNvSpPr>
              <p:nvPr/>
            </p:nvSpPr>
            <p:spPr bwMode="auto">
              <a:xfrm>
                <a:off x="3772" y="13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60" name="Line 8"/>
              <p:cNvSpPr>
                <a:spLocks noChangeShapeType="1"/>
              </p:cNvSpPr>
              <p:nvPr/>
            </p:nvSpPr>
            <p:spPr bwMode="auto">
              <a:xfrm>
                <a:off x="3772" y="1766"/>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761" name="Line 9"/>
              <p:cNvSpPr>
                <a:spLocks noChangeShapeType="1"/>
              </p:cNvSpPr>
              <p:nvPr/>
            </p:nvSpPr>
            <p:spPr bwMode="auto">
              <a:xfrm>
                <a:off x="3772" y="930"/>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762" name="Line 10"/>
              <p:cNvSpPr>
                <a:spLocks noChangeShapeType="1"/>
              </p:cNvSpPr>
              <p:nvPr/>
            </p:nvSpPr>
            <p:spPr bwMode="auto">
              <a:xfrm>
                <a:off x="4215" y="930"/>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63" name="Line 11"/>
              <p:cNvSpPr>
                <a:spLocks noChangeShapeType="1"/>
              </p:cNvSpPr>
              <p:nvPr/>
            </p:nvSpPr>
            <p:spPr bwMode="auto">
              <a:xfrm>
                <a:off x="4649" y="930"/>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grpSp>
        <p:grpSp>
          <p:nvGrpSpPr>
            <p:cNvPr id="509" name="Group 12"/>
            <p:cNvGrpSpPr/>
            <p:nvPr/>
          </p:nvGrpSpPr>
          <p:grpSpPr bwMode="auto">
            <a:xfrm>
              <a:off x="2263" y="450"/>
              <a:ext cx="517" cy="524"/>
              <a:chOff x="3327" y="466"/>
              <a:chExt cx="517" cy="524"/>
            </a:xfrm>
          </p:grpSpPr>
          <p:sp>
            <p:nvSpPr>
              <p:cNvPr id="1050764" name="Line 13"/>
              <p:cNvSpPr>
                <a:spLocks noChangeShapeType="1"/>
              </p:cNvSpPr>
              <p:nvPr/>
            </p:nvSpPr>
            <p:spPr bwMode="auto">
              <a:xfrm flipH="1" flipV="1">
                <a:off x="3393" y="552"/>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0765" name="Text Box 14"/>
              <p:cNvSpPr txBox="1">
                <a:spLocks noChangeArrowheads="1"/>
              </p:cNvSpPr>
              <p:nvPr/>
            </p:nvSpPr>
            <p:spPr bwMode="auto">
              <a:xfrm>
                <a:off x="3327" y="702"/>
                <a:ext cx="22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a:t>
                </a:r>
              </a:p>
            </p:txBody>
          </p:sp>
          <p:sp>
            <p:nvSpPr>
              <p:cNvPr id="1050766" name="Text Box 15"/>
              <p:cNvSpPr txBox="1">
                <a:spLocks noChangeArrowheads="1"/>
              </p:cNvSpPr>
              <p:nvPr/>
            </p:nvSpPr>
            <p:spPr bwMode="auto">
              <a:xfrm>
                <a:off x="3615" y="466"/>
                <a:ext cx="22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B</a:t>
                </a:r>
              </a:p>
            </p:txBody>
          </p:sp>
        </p:grpSp>
      </p:grpSp>
      <p:sp>
        <p:nvSpPr>
          <p:cNvPr id="1050767" name="Text Box 16" descr="蓝色砂纸"/>
          <p:cNvSpPr txBox="1">
            <a:spLocks noChangeArrowheads="1"/>
          </p:cNvSpPr>
          <p:nvPr/>
        </p:nvSpPr>
        <p:spPr bwMode="auto">
          <a:xfrm>
            <a:off x="738188" y="733425"/>
            <a:ext cx="415925" cy="2263775"/>
          </a:xfrm>
          <a:prstGeom prst="rect">
            <a:avLst/>
          </a:prstGeom>
          <a:blipFill dpi="0" rotWithShape="0">
            <a:blip r:embed="rId2"/>
            <a:srcRect/>
            <a:tile tx="0" ty="0" sx="100000" sy="100000" flip="none" algn="tl"/>
          </a:blipFill>
          <a:ln w="9525">
            <a:noFill/>
            <a:miter lim="800000"/>
            <a:headEnd/>
            <a:tailEnd/>
          </a:ln>
          <a:effectLst/>
        </p:spPr>
        <p:txBody>
          <a:bodyPr lIns="36000" tIns="36000" rIns="36000" bIns="36000">
            <a:spAutoFit/>
          </a:bodyPr>
          <a:lstStyle/>
          <a:p>
            <a:pPr algn="l"/>
            <a:r>
              <a:rPr kumimoji="1" lang="zh-CN" altLang="en-US" sz="2400" b="1">
                <a:latin typeface="Times New Roman" pitchFamily="18" charset="0"/>
              </a:rPr>
              <a:t>二</a:t>
            </a:r>
          </a:p>
          <a:p>
            <a:pPr algn="l"/>
            <a:r>
              <a:rPr kumimoji="1" lang="zh-CN" altLang="en-US" sz="2400" b="1">
                <a:latin typeface="Times New Roman" pitchFamily="18" charset="0"/>
              </a:rPr>
              <a:t>变</a:t>
            </a:r>
          </a:p>
          <a:p>
            <a:pPr algn="l"/>
            <a:r>
              <a:rPr kumimoji="1" lang="zh-CN" altLang="en-US" sz="2400" b="1">
                <a:latin typeface="Times New Roman" pitchFamily="18" charset="0"/>
              </a:rPr>
              <a:t>量</a:t>
            </a:r>
          </a:p>
          <a:p>
            <a:pPr algn="l"/>
            <a:r>
              <a:rPr kumimoji="1" lang="zh-CN" altLang="en-US" sz="2400" b="1">
                <a:latin typeface="Times New Roman" pitchFamily="18" charset="0"/>
              </a:rPr>
              <a:t>卡</a:t>
            </a:r>
          </a:p>
          <a:p>
            <a:pPr algn="l"/>
            <a:r>
              <a:rPr kumimoji="1" lang="zh-CN" altLang="en-US" sz="2400" b="1">
                <a:latin typeface="Times New Roman" pitchFamily="18" charset="0"/>
              </a:rPr>
              <a:t>诺</a:t>
            </a:r>
          </a:p>
          <a:p>
            <a:pPr algn="l"/>
            <a:r>
              <a:rPr kumimoji="1" lang="zh-CN" altLang="en-US" sz="2400" b="1">
                <a:latin typeface="Times New Roman" pitchFamily="18" charset="0"/>
              </a:rPr>
              <a:t>图</a:t>
            </a:r>
            <a:endParaRPr kumimoji="1" lang="zh-CN" altLang="en-US" sz="2800" b="1">
              <a:latin typeface="Times New Roman" pitchFamily="18" charset="0"/>
            </a:endParaRPr>
          </a:p>
        </p:txBody>
      </p:sp>
      <p:sp>
        <p:nvSpPr>
          <p:cNvPr id="1050768" name="Text Box 17"/>
          <p:cNvSpPr txBox="1">
            <a:spLocks noChangeArrowheads="1"/>
          </p:cNvSpPr>
          <p:nvPr/>
        </p:nvSpPr>
        <p:spPr bwMode="auto">
          <a:xfrm>
            <a:off x="3825875" y="1614488"/>
            <a:ext cx="363538" cy="1004887"/>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a:t>
            </a:r>
          </a:p>
          <a:p>
            <a:pPr algn="l">
              <a:spcBef>
                <a:spcPct val="50000"/>
              </a:spcBef>
            </a:pPr>
            <a:r>
              <a:rPr kumimoji="1" lang="en-US" altLang="zh-CN" sz="2400" b="1">
                <a:latin typeface="Times New Roman" pitchFamily="18" charset="0"/>
              </a:rPr>
              <a:t>1</a:t>
            </a:r>
          </a:p>
        </p:txBody>
      </p:sp>
      <p:sp>
        <p:nvSpPr>
          <p:cNvPr id="1050769" name="Text Box 18"/>
          <p:cNvSpPr txBox="1">
            <a:spLocks noChangeArrowheads="1"/>
          </p:cNvSpPr>
          <p:nvPr/>
        </p:nvSpPr>
        <p:spPr bwMode="auto">
          <a:xfrm>
            <a:off x="4519613" y="914400"/>
            <a:ext cx="1163637"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0       1</a:t>
            </a:r>
          </a:p>
        </p:txBody>
      </p:sp>
      <p:grpSp>
        <p:nvGrpSpPr>
          <p:cNvPr id="510" name="Group 19"/>
          <p:cNvGrpSpPr/>
          <p:nvPr/>
        </p:nvGrpSpPr>
        <p:grpSpPr bwMode="auto">
          <a:xfrm>
            <a:off x="4435475" y="1601788"/>
            <a:ext cx="1182688" cy="1081087"/>
            <a:chOff x="3858" y="1025"/>
            <a:chExt cx="745" cy="681"/>
          </a:xfrm>
        </p:grpSpPr>
        <p:sp>
          <p:nvSpPr>
            <p:cNvPr id="1050770" name="Rectangle 20"/>
            <p:cNvSpPr>
              <a:spLocks noChangeArrowheads="1"/>
            </p:cNvSpPr>
            <p:nvPr/>
          </p:nvSpPr>
          <p:spPr bwMode="auto">
            <a:xfrm>
              <a:off x="3858" y="1025"/>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0 0</a:t>
              </a:r>
            </a:p>
          </p:txBody>
        </p:sp>
        <p:sp>
          <p:nvSpPr>
            <p:cNvPr id="1050771" name="Rectangle 21"/>
            <p:cNvSpPr>
              <a:spLocks noChangeArrowheads="1"/>
            </p:cNvSpPr>
            <p:nvPr/>
          </p:nvSpPr>
          <p:spPr bwMode="auto">
            <a:xfrm>
              <a:off x="4302" y="1026"/>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0 1</a:t>
              </a:r>
            </a:p>
          </p:txBody>
        </p:sp>
        <p:sp>
          <p:nvSpPr>
            <p:cNvPr id="1050772" name="Rectangle 22"/>
            <p:cNvSpPr>
              <a:spLocks noChangeArrowheads="1"/>
            </p:cNvSpPr>
            <p:nvPr/>
          </p:nvSpPr>
          <p:spPr bwMode="auto">
            <a:xfrm>
              <a:off x="3867" y="145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1 0</a:t>
              </a:r>
            </a:p>
          </p:txBody>
        </p:sp>
        <p:sp>
          <p:nvSpPr>
            <p:cNvPr id="1050773" name="Rectangle 23"/>
            <p:cNvSpPr>
              <a:spLocks noChangeArrowheads="1"/>
            </p:cNvSpPr>
            <p:nvPr/>
          </p:nvSpPr>
          <p:spPr bwMode="auto">
            <a:xfrm>
              <a:off x="4294" y="1453"/>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1 1</a:t>
              </a:r>
            </a:p>
          </p:txBody>
        </p:sp>
      </p:grpSp>
      <p:sp>
        <p:nvSpPr>
          <p:cNvPr id="1050774" name="Rectangle 24"/>
          <p:cNvSpPr>
            <a:spLocks noChangeArrowheads="1"/>
          </p:cNvSpPr>
          <p:nvPr/>
        </p:nvSpPr>
        <p:spPr bwMode="auto">
          <a:xfrm>
            <a:off x="4437063" y="1604963"/>
            <a:ext cx="477837" cy="401637"/>
          </a:xfrm>
          <a:prstGeom prst="rect">
            <a:avLst/>
          </a:prstGeom>
          <a:no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0 0</a:t>
            </a:r>
          </a:p>
        </p:txBody>
      </p:sp>
      <p:sp>
        <p:nvSpPr>
          <p:cNvPr id="1050775" name="Rectangle 25"/>
          <p:cNvSpPr>
            <a:spLocks noChangeArrowheads="1"/>
          </p:cNvSpPr>
          <p:nvPr/>
        </p:nvSpPr>
        <p:spPr bwMode="auto">
          <a:xfrm>
            <a:off x="5141913" y="1604963"/>
            <a:ext cx="477837" cy="401637"/>
          </a:xfrm>
          <a:prstGeom prst="rect">
            <a:avLst/>
          </a:prstGeom>
          <a:noFill/>
          <a:ln w="9525">
            <a:noFill/>
            <a:miter lim="800000"/>
            <a:headEnd/>
            <a:tailEnd/>
          </a:ln>
          <a:effectLst/>
        </p:spPr>
        <p:txBody>
          <a:bodyPr lIns="0" tIns="0" rIns="0" bIns="0"/>
          <a:lstStyle/>
          <a:p>
            <a:pPr algn="l"/>
            <a:r>
              <a:rPr kumimoji="1" lang="en-US" altLang="zh-CN" sz="2400" b="1">
                <a:solidFill>
                  <a:srgbClr val="0033CC"/>
                </a:solidFill>
                <a:latin typeface="Times New Roman" pitchFamily="18" charset="0"/>
              </a:rPr>
              <a:t>0 1</a:t>
            </a:r>
          </a:p>
        </p:txBody>
      </p:sp>
      <p:grpSp>
        <p:nvGrpSpPr>
          <p:cNvPr id="511" name="Group 26"/>
          <p:cNvGrpSpPr/>
          <p:nvPr/>
        </p:nvGrpSpPr>
        <p:grpSpPr bwMode="auto">
          <a:xfrm>
            <a:off x="1192213" y="714375"/>
            <a:ext cx="2098675" cy="2063750"/>
            <a:chOff x="903" y="842"/>
            <a:chExt cx="1322" cy="1300"/>
          </a:xfrm>
        </p:grpSpPr>
        <p:grpSp>
          <p:nvGrpSpPr>
            <p:cNvPr id="512" name="Group 27"/>
            <p:cNvGrpSpPr/>
            <p:nvPr/>
          </p:nvGrpSpPr>
          <p:grpSpPr bwMode="auto">
            <a:xfrm>
              <a:off x="1348" y="1306"/>
              <a:ext cx="877" cy="836"/>
              <a:chOff x="3772" y="930"/>
              <a:chExt cx="877" cy="836"/>
            </a:xfrm>
          </p:grpSpPr>
          <p:sp>
            <p:nvSpPr>
              <p:cNvPr id="1050776" name="Line 28"/>
              <p:cNvSpPr>
                <a:spLocks noChangeShapeType="1"/>
              </p:cNvSpPr>
              <p:nvPr/>
            </p:nvSpPr>
            <p:spPr bwMode="auto">
              <a:xfrm>
                <a:off x="3772" y="93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777" name="Line 29"/>
              <p:cNvSpPr>
                <a:spLocks noChangeShapeType="1"/>
              </p:cNvSpPr>
              <p:nvPr/>
            </p:nvSpPr>
            <p:spPr bwMode="auto">
              <a:xfrm>
                <a:off x="3772" y="13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78" name="Line 30"/>
              <p:cNvSpPr>
                <a:spLocks noChangeShapeType="1"/>
              </p:cNvSpPr>
              <p:nvPr/>
            </p:nvSpPr>
            <p:spPr bwMode="auto">
              <a:xfrm>
                <a:off x="3772" y="1766"/>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779" name="Line 31"/>
              <p:cNvSpPr>
                <a:spLocks noChangeShapeType="1"/>
              </p:cNvSpPr>
              <p:nvPr/>
            </p:nvSpPr>
            <p:spPr bwMode="auto">
              <a:xfrm>
                <a:off x="3772" y="930"/>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780" name="Line 32"/>
              <p:cNvSpPr>
                <a:spLocks noChangeShapeType="1"/>
              </p:cNvSpPr>
              <p:nvPr/>
            </p:nvSpPr>
            <p:spPr bwMode="auto">
              <a:xfrm>
                <a:off x="4215" y="930"/>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81" name="Line 33"/>
              <p:cNvSpPr>
                <a:spLocks noChangeShapeType="1"/>
              </p:cNvSpPr>
              <p:nvPr/>
            </p:nvSpPr>
            <p:spPr bwMode="auto">
              <a:xfrm>
                <a:off x="4649" y="930"/>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grpSp>
        <p:grpSp>
          <p:nvGrpSpPr>
            <p:cNvPr id="513" name="Group 34"/>
            <p:cNvGrpSpPr/>
            <p:nvPr/>
          </p:nvGrpSpPr>
          <p:grpSpPr bwMode="auto">
            <a:xfrm>
              <a:off x="903" y="842"/>
              <a:ext cx="517" cy="524"/>
              <a:chOff x="3327" y="466"/>
              <a:chExt cx="517" cy="524"/>
            </a:xfrm>
          </p:grpSpPr>
          <p:sp>
            <p:nvSpPr>
              <p:cNvPr id="1050782" name="Line 35"/>
              <p:cNvSpPr>
                <a:spLocks noChangeShapeType="1"/>
              </p:cNvSpPr>
              <p:nvPr/>
            </p:nvSpPr>
            <p:spPr bwMode="auto">
              <a:xfrm flipH="1" flipV="1">
                <a:off x="3393" y="552"/>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0783" name="Text Box 36"/>
              <p:cNvSpPr txBox="1">
                <a:spLocks noChangeArrowheads="1"/>
              </p:cNvSpPr>
              <p:nvPr/>
            </p:nvSpPr>
            <p:spPr bwMode="auto">
              <a:xfrm>
                <a:off x="3327" y="702"/>
                <a:ext cx="22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a:t>
                </a:r>
              </a:p>
            </p:txBody>
          </p:sp>
          <p:sp>
            <p:nvSpPr>
              <p:cNvPr id="1050784" name="Text Box 37"/>
              <p:cNvSpPr txBox="1">
                <a:spLocks noChangeArrowheads="1"/>
              </p:cNvSpPr>
              <p:nvPr/>
            </p:nvSpPr>
            <p:spPr bwMode="auto">
              <a:xfrm>
                <a:off x="3615" y="466"/>
                <a:ext cx="22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B</a:t>
                </a:r>
              </a:p>
            </p:txBody>
          </p:sp>
        </p:grpSp>
        <p:sp>
          <p:nvSpPr>
            <p:cNvPr id="1050785" name="Text Box 38"/>
            <p:cNvSpPr txBox="1">
              <a:spLocks noChangeArrowheads="1"/>
            </p:cNvSpPr>
            <p:nvPr/>
          </p:nvSpPr>
          <p:spPr bwMode="auto">
            <a:xfrm>
              <a:off x="1050" y="1409"/>
              <a:ext cx="229" cy="633"/>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a:t>
              </a:r>
            </a:p>
            <a:p>
              <a:pPr algn="l">
                <a:spcBef>
                  <a:spcPct val="50000"/>
                </a:spcBef>
              </a:pPr>
              <a:r>
                <a:rPr kumimoji="1" lang="en-US" altLang="zh-CN" sz="2400" b="1">
                  <a:latin typeface="Times New Roman" pitchFamily="18" charset="0"/>
                </a:rPr>
                <a:t>1</a:t>
              </a:r>
            </a:p>
          </p:txBody>
        </p:sp>
        <p:sp>
          <p:nvSpPr>
            <p:cNvPr id="1050786" name="Text Box 39"/>
            <p:cNvSpPr txBox="1">
              <a:spLocks noChangeArrowheads="1"/>
            </p:cNvSpPr>
            <p:nvPr/>
          </p:nvSpPr>
          <p:spPr bwMode="auto">
            <a:xfrm>
              <a:off x="1487" y="968"/>
              <a:ext cx="733"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0       1</a:t>
              </a:r>
            </a:p>
          </p:txBody>
        </p:sp>
      </p:grpSp>
      <p:sp>
        <p:nvSpPr>
          <p:cNvPr id="1050787" name="Rectangle 40"/>
          <p:cNvSpPr>
            <a:spLocks noChangeArrowheads="1"/>
          </p:cNvSpPr>
          <p:nvPr/>
        </p:nvSpPr>
        <p:spPr bwMode="auto">
          <a:xfrm>
            <a:off x="2098675" y="1579563"/>
            <a:ext cx="477838" cy="401637"/>
          </a:xfrm>
          <a:prstGeom prst="rect">
            <a:avLst/>
          </a:prstGeom>
          <a:noFill/>
          <a:ln w="9525">
            <a:noFill/>
            <a:miter lim="800000"/>
            <a:headEnd/>
            <a:tailEnd/>
          </a:ln>
          <a:effectLst/>
        </p:spPr>
        <p:txBody>
          <a:bodyPr lIns="0" tIns="0" rIns="0" bIns="0"/>
          <a:lstStyle/>
          <a:p>
            <a:pPr algn="l"/>
            <a:r>
              <a:rPr kumimoji="1" lang="en-US" altLang="zh-CN" sz="2400" b="1" i="1">
                <a:latin typeface="Times New Roman" pitchFamily="18" charset="0"/>
              </a:rPr>
              <a:t>m</a:t>
            </a:r>
            <a:r>
              <a:rPr kumimoji="1" lang="en-US" altLang="zh-CN" sz="2400" b="1" baseline="-25000">
                <a:latin typeface="Times New Roman" pitchFamily="18" charset="0"/>
              </a:rPr>
              <a:t>0</a:t>
            </a:r>
          </a:p>
        </p:txBody>
      </p:sp>
      <p:sp>
        <p:nvSpPr>
          <p:cNvPr id="1050788" name="Rectangle 41"/>
          <p:cNvSpPr>
            <a:spLocks noChangeArrowheads="1"/>
          </p:cNvSpPr>
          <p:nvPr/>
        </p:nvSpPr>
        <p:spPr bwMode="auto">
          <a:xfrm>
            <a:off x="2803525" y="1581150"/>
            <a:ext cx="477838" cy="401638"/>
          </a:xfrm>
          <a:prstGeom prst="rect">
            <a:avLst/>
          </a:prstGeom>
          <a:noFill/>
          <a:ln w="9525">
            <a:noFill/>
            <a:miter lim="800000"/>
            <a:headEnd/>
            <a:tailEnd/>
          </a:ln>
          <a:effectLst/>
        </p:spPr>
        <p:txBody>
          <a:bodyPr lIns="0" tIns="0" rIns="0" bIns="0"/>
          <a:lstStyle/>
          <a:p>
            <a:pPr algn="l"/>
            <a:r>
              <a:rPr kumimoji="1" lang="en-US" altLang="zh-CN" sz="2400" b="1" i="1">
                <a:latin typeface="Times New Roman" pitchFamily="18" charset="0"/>
              </a:rPr>
              <a:t>m</a:t>
            </a:r>
            <a:r>
              <a:rPr kumimoji="1" lang="en-US" altLang="zh-CN" sz="2400" b="1" baseline="-25000">
                <a:latin typeface="Times New Roman" pitchFamily="18" charset="0"/>
              </a:rPr>
              <a:t>1</a:t>
            </a:r>
          </a:p>
        </p:txBody>
      </p:sp>
      <p:sp>
        <p:nvSpPr>
          <p:cNvPr id="1050789" name="Rectangle 42"/>
          <p:cNvSpPr>
            <a:spLocks noChangeArrowheads="1"/>
          </p:cNvSpPr>
          <p:nvPr/>
        </p:nvSpPr>
        <p:spPr bwMode="auto">
          <a:xfrm>
            <a:off x="2112963" y="2257425"/>
            <a:ext cx="477837" cy="401638"/>
          </a:xfrm>
          <a:prstGeom prst="rect">
            <a:avLst/>
          </a:prstGeom>
          <a:noFill/>
          <a:ln w="9525">
            <a:noFill/>
            <a:miter lim="800000"/>
            <a:headEnd/>
            <a:tailEnd/>
          </a:ln>
          <a:effectLst/>
        </p:spPr>
        <p:txBody>
          <a:bodyPr lIns="0" tIns="0" rIns="0" bIns="0"/>
          <a:lstStyle/>
          <a:p>
            <a:pPr algn="l"/>
            <a:r>
              <a:rPr kumimoji="1" lang="en-US" altLang="zh-CN" sz="2400" b="1" i="1">
                <a:latin typeface="Times New Roman" pitchFamily="18" charset="0"/>
              </a:rPr>
              <a:t>m</a:t>
            </a:r>
            <a:r>
              <a:rPr kumimoji="1" lang="en-US" altLang="zh-CN" sz="2400" b="1" baseline="-25000">
                <a:latin typeface="Times New Roman" pitchFamily="18" charset="0"/>
              </a:rPr>
              <a:t>2</a:t>
            </a:r>
          </a:p>
        </p:txBody>
      </p:sp>
      <p:sp>
        <p:nvSpPr>
          <p:cNvPr id="1050790" name="Rectangle 43"/>
          <p:cNvSpPr>
            <a:spLocks noChangeArrowheads="1"/>
          </p:cNvSpPr>
          <p:nvPr/>
        </p:nvSpPr>
        <p:spPr bwMode="auto">
          <a:xfrm>
            <a:off x="2789238" y="2259013"/>
            <a:ext cx="481012" cy="401637"/>
          </a:xfrm>
          <a:prstGeom prst="rect">
            <a:avLst/>
          </a:prstGeom>
          <a:noFill/>
          <a:ln w="9525">
            <a:noFill/>
            <a:miter lim="800000"/>
            <a:headEnd/>
            <a:tailEnd/>
          </a:ln>
          <a:effectLst/>
        </p:spPr>
        <p:txBody>
          <a:bodyPr lIns="0" tIns="0" rIns="0" bIns="0"/>
          <a:lstStyle/>
          <a:p>
            <a:pPr algn="l"/>
            <a:r>
              <a:rPr kumimoji="1" lang="en-US" altLang="zh-CN" sz="2400" b="1" i="1">
                <a:latin typeface="Times New Roman" pitchFamily="18" charset="0"/>
              </a:rPr>
              <a:t>m</a:t>
            </a:r>
            <a:r>
              <a:rPr kumimoji="1" lang="en-US" altLang="zh-CN" sz="2400" b="1" baseline="-25000">
                <a:latin typeface="Times New Roman" pitchFamily="18" charset="0"/>
              </a:rPr>
              <a:t>3</a:t>
            </a:r>
          </a:p>
        </p:txBody>
      </p:sp>
      <p:grpSp>
        <p:nvGrpSpPr>
          <p:cNvPr id="514" name="Group 44"/>
          <p:cNvGrpSpPr/>
          <p:nvPr/>
        </p:nvGrpSpPr>
        <p:grpSpPr bwMode="auto">
          <a:xfrm>
            <a:off x="2014538" y="1608138"/>
            <a:ext cx="1182687" cy="1081087"/>
            <a:chOff x="1239" y="2659"/>
            <a:chExt cx="745" cy="681"/>
          </a:xfrm>
        </p:grpSpPr>
        <p:sp>
          <p:nvSpPr>
            <p:cNvPr id="1050791" name="Rectangle 45"/>
            <p:cNvSpPr>
              <a:spLocks noChangeArrowheads="1"/>
            </p:cNvSpPr>
            <p:nvPr/>
          </p:nvSpPr>
          <p:spPr bwMode="auto">
            <a:xfrm>
              <a:off x="1239" y="2659"/>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0</a:t>
              </a:r>
              <a:endParaRPr kumimoji="1" lang="en-US" altLang="zh-CN" sz="2400" b="1" baseline="-25000">
                <a:latin typeface="Times New Roman" pitchFamily="18" charset="0"/>
              </a:endParaRPr>
            </a:p>
          </p:txBody>
        </p:sp>
        <p:sp>
          <p:nvSpPr>
            <p:cNvPr id="1050792" name="Rectangle 46"/>
            <p:cNvSpPr>
              <a:spLocks noChangeArrowheads="1"/>
            </p:cNvSpPr>
            <p:nvPr/>
          </p:nvSpPr>
          <p:spPr bwMode="auto">
            <a:xfrm>
              <a:off x="1683" y="2660"/>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1</a:t>
              </a:r>
            </a:p>
          </p:txBody>
        </p:sp>
        <p:sp>
          <p:nvSpPr>
            <p:cNvPr id="1050793" name="Rectangle 47"/>
            <p:cNvSpPr>
              <a:spLocks noChangeArrowheads="1"/>
            </p:cNvSpPr>
            <p:nvPr/>
          </p:nvSpPr>
          <p:spPr bwMode="auto">
            <a:xfrm>
              <a:off x="1248" y="3086"/>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2</a:t>
              </a:r>
              <a:endParaRPr kumimoji="1" lang="en-US" altLang="zh-CN" sz="2400" b="1" baseline="-25000">
                <a:latin typeface="Times New Roman" pitchFamily="18" charset="0"/>
              </a:endParaRPr>
            </a:p>
          </p:txBody>
        </p:sp>
        <p:sp>
          <p:nvSpPr>
            <p:cNvPr id="1050794" name="Rectangle 48"/>
            <p:cNvSpPr>
              <a:spLocks noChangeArrowheads="1"/>
            </p:cNvSpPr>
            <p:nvPr/>
          </p:nvSpPr>
          <p:spPr bwMode="auto">
            <a:xfrm>
              <a:off x="1675" y="3087"/>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3</a:t>
              </a:r>
              <a:endParaRPr kumimoji="1" lang="en-US" altLang="zh-CN" sz="2400" b="1" baseline="-25000">
                <a:latin typeface="Times New Roman" pitchFamily="18" charset="0"/>
              </a:endParaRPr>
            </a:p>
          </p:txBody>
        </p:sp>
      </p:grpSp>
      <p:grpSp>
        <p:nvGrpSpPr>
          <p:cNvPr id="515" name="Group 49"/>
          <p:cNvGrpSpPr/>
          <p:nvPr/>
        </p:nvGrpSpPr>
        <p:grpSpPr bwMode="auto">
          <a:xfrm>
            <a:off x="6059488" y="704850"/>
            <a:ext cx="2098675" cy="2063750"/>
            <a:chOff x="3327" y="2178"/>
            <a:chExt cx="1322" cy="1300"/>
          </a:xfrm>
        </p:grpSpPr>
        <p:grpSp>
          <p:nvGrpSpPr>
            <p:cNvPr id="516" name="Group 50"/>
            <p:cNvGrpSpPr/>
            <p:nvPr/>
          </p:nvGrpSpPr>
          <p:grpSpPr bwMode="auto">
            <a:xfrm>
              <a:off x="3772" y="2642"/>
              <a:ext cx="877" cy="836"/>
              <a:chOff x="3772" y="930"/>
              <a:chExt cx="877" cy="836"/>
            </a:xfrm>
          </p:grpSpPr>
          <p:sp>
            <p:nvSpPr>
              <p:cNvPr id="1050795" name="Line 51"/>
              <p:cNvSpPr>
                <a:spLocks noChangeShapeType="1"/>
              </p:cNvSpPr>
              <p:nvPr/>
            </p:nvSpPr>
            <p:spPr bwMode="auto">
              <a:xfrm>
                <a:off x="3772" y="93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796" name="Line 52"/>
              <p:cNvSpPr>
                <a:spLocks noChangeShapeType="1"/>
              </p:cNvSpPr>
              <p:nvPr/>
            </p:nvSpPr>
            <p:spPr bwMode="auto">
              <a:xfrm>
                <a:off x="3772" y="13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97" name="Line 53"/>
              <p:cNvSpPr>
                <a:spLocks noChangeShapeType="1"/>
              </p:cNvSpPr>
              <p:nvPr/>
            </p:nvSpPr>
            <p:spPr bwMode="auto">
              <a:xfrm>
                <a:off x="3772" y="1766"/>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798" name="Line 54"/>
              <p:cNvSpPr>
                <a:spLocks noChangeShapeType="1"/>
              </p:cNvSpPr>
              <p:nvPr/>
            </p:nvSpPr>
            <p:spPr bwMode="auto">
              <a:xfrm>
                <a:off x="3772" y="930"/>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799" name="Line 55"/>
              <p:cNvSpPr>
                <a:spLocks noChangeShapeType="1"/>
              </p:cNvSpPr>
              <p:nvPr/>
            </p:nvSpPr>
            <p:spPr bwMode="auto">
              <a:xfrm>
                <a:off x="4215" y="930"/>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800" name="Line 56"/>
              <p:cNvSpPr>
                <a:spLocks noChangeShapeType="1"/>
              </p:cNvSpPr>
              <p:nvPr/>
            </p:nvSpPr>
            <p:spPr bwMode="auto">
              <a:xfrm>
                <a:off x="4649" y="930"/>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grpSp>
        <p:grpSp>
          <p:nvGrpSpPr>
            <p:cNvPr id="517" name="Group 57"/>
            <p:cNvGrpSpPr/>
            <p:nvPr/>
          </p:nvGrpSpPr>
          <p:grpSpPr bwMode="auto">
            <a:xfrm>
              <a:off x="3327" y="2178"/>
              <a:ext cx="517" cy="524"/>
              <a:chOff x="3327" y="466"/>
              <a:chExt cx="517" cy="524"/>
            </a:xfrm>
          </p:grpSpPr>
          <p:sp>
            <p:nvSpPr>
              <p:cNvPr id="1050801" name="Line 58"/>
              <p:cNvSpPr>
                <a:spLocks noChangeShapeType="1"/>
              </p:cNvSpPr>
              <p:nvPr/>
            </p:nvSpPr>
            <p:spPr bwMode="auto">
              <a:xfrm flipH="1" flipV="1">
                <a:off x="3393" y="552"/>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0802" name="Text Box 59"/>
              <p:cNvSpPr txBox="1">
                <a:spLocks noChangeArrowheads="1"/>
              </p:cNvSpPr>
              <p:nvPr/>
            </p:nvSpPr>
            <p:spPr bwMode="auto">
              <a:xfrm>
                <a:off x="3327" y="702"/>
                <a:ext cx="22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a:t>
                </a:r>
              </a:p>
            </p:txBody>
          </p:sp>
          <p:sp>
            <p:nvSpPr>
              <p:cNvPr id="1050803" name="Text Box 60"/>
              <p:cNvSpPr txBox="1">
                <a:spLocks noChangeArrowheads="1"/>
              </p:cNvSpPr>
              <p:nvPr/>
            </p:nvSpPr>
            <p:spPr bwMode="auto">
              <a:xfrm>
                <a:off x="3615" y="466"/>
                <a:ext cx="22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B</a:t>
                </a:r>
              </a:p>
            </p:txBody>
          </p:sp>
        </p:grpSp>
        <p:sp>
          <p:nvSpPr>
            <p:cNvPr id="1050804" name="Text Box 61"/>
            <p:cNvSpPr txBox="1">
              <a:spLocks noChangeArrowheads="1"/>
            </p:cNvSpPr>
            <p:nvPr/>
          </p:nvSpPr>
          <p:spPr bwMode="auto">
            <a:xfrm>
              <a:off x="3474" y="2745"/>
              <a:ext cx="229" cy="633"/>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a:t>
              </a:r>
            </a:p>
            <a:p>
              <a:pPr algn="l">
                <a:spcBef>
                  <a:spcPct val="50000"/>
                </a:spcBef>
              </a:pPr>
              <a:r>
                <a:rPr kumimoji="1" lang="en-US" altLang="zh-CN" sz="2400" b="1" i="1">
                  <a:latin typeface="Times New Roman" pitchFamily="18" charset="0"/>
                </a:rPr>
                <a:t>A</a:t>
              </a:r>
            </a:p>
          </p:txBody>
        </p:sp>
        <p:sp>
          <p:nvSpPr>
            <p:cNvPr id="1050805" name="Text Box 62"/>
            <p:cNvSpPr txBox="1">
              <a:spLocks noChangeArrowheads="1"/>
            </p:cNvSpPr>
            <p:nvPr/>
          </p:nvSpPr>
          <p:spPr bwMode="auto">
            <a:xfrm>
              <a:off x="3911" y="2304"/>
              <a:ext cx="733"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B</a:t>
              </a:r>
              <a:r>
                <a:rPr kumimoji="1" lang="en-US" altLang="zh-CN" sz="2400" b="1">
                  <a:latin typeface="Times New Roman" pitchFamily="18" charset="0"/>
                </a:rPr>
                <a:t>      </a:t>
              </a:r>
              <a:r>
                <a:rPr kumimoji="1" lang="en-US" altLang="zh-CN" sz="2400" b="1" i="1">
                  <a:latin typeface="Times New Roman" pitchFamily="18" charset="0"/>
                </a:rPr>
                <a:t>B</a:t>
              </a:r>
            </a:p>
          </p:txBody>
        </p:sp>
        <p:sp>
          <p:nvSpPr>
            <p:cNvPr id="1050806" name="Rectangle 63"/>
            <p:cNvSpPr>
              <a:spLocks noChangeArrowheads="1"/>
            </p:cNvSpPr>
            <p:nvPr/>
          </p:nvSpPr>
          <p:spPr bwMode="auto">
            <a:xfrm>
              <a:off x="3878" y="2735"/>
              <a:ext cx="301" cy="253"/>
            </a:xfrm>
            <a:prstGeom prst="rect">
              <a:avLst/>
            </a:prstGeom>
            <a:noFill/>
            <a:ln w="9525">
              <a:noFill/>
              <a:miter lim="800000"/>
              <a:headEnd/>
              <a:tailEnd/>
            </a:ln>
            <a:effectLst/>
          </p:spPr>
          <p:txBody>
            <a:bodyPr lIns="0" tIns="0" rIns="0" bIns="0"/>
            <a:lstStyle/>
            <a:p>
              <a:pPr algn="l"/>
              <a:r>
                <a:rPr kumimoji="1" lang="en-US" altLang="zh-CN" sz="2400" b="1" i="1">
                  <a:latin typeface="Times New Roman" pitchFamily="18" charset="0"/>
                </a:rPr>
                <a:t>AB</a:t>
              </a:r>
            </a:p>
          </p:txBody>
        </p:sp>
        <p:sp>
          <p:nvSpPr>
            <p:cNvPr id="1050807" name="Rectangle 64"/>
            <p:cNvSpPr>
              <a:spLocks noChangeArrowheads="1"/>
            </p:cNvSpPr>
            <p:nvPr/>
          </p:nvSpPr>
          <p:spPr bwMode="auto">
            <a:xfrm>
              <a:off x="4322" y="2736"/>
              <a:ext cx="301" cy="253"/>
            </a:xfrm>
            <a:prstGeom prst="rect">
              <a:avLst/>
            </a:prstGeom>
            <a:noFill/>
            <a:ln w="9525">
              <a:noFill/>
              <a:miter lim="800000"/>
              <a:headEnd/>
              <a:tailEnd/>
            </a:ln>
            <a:effectLst/>
          </p:spPr>
          <p:txBody>
            <a:bodyPr lIns="0" tIns="0" rIns="0" bIns="0"/>
            <a:lstStyle/>
            <a:p>
              <a:pPr algn="l"/>
              <a:r>
                <a:rPr kumimoji="1" lang="en-US" altLang="zh-CN" sz="2400" b="1" i="1">
                  <a:latin typeface="Times New Roman" pitchFamily="18" charset="0"/>
                </a:rPr>
                <a:t>AB</a:t>
              </a:r>
            </a:p>
          </p:txBody>
        </p:sp>
        <p:sp>
          <p:nvSpPr>
            <p:cNvPr id="1050808" name="Rectangle 65"/>
            <p:cNvSpPr>
              <a:spLocks noChangeArrowheads="1"/>
            </p:cNvSpPr>
            <p:nvPr/>
          </p:nvSpPr>
          <p:spPr bwMode="auto">
            <a:xfrm>
              <a:off x="3887" y="3162"/>
              <a:ext cx="301" cy="253"/>
            </a:xfrm>
            <a:prstGeom prst="rect">
              <a:avLst/>
            </a:prstGeom>
            <a:noFill/>
            <a:ln w="9525">
              <a:noFill/>
              <a:miter lim="800000"/>
              <a:headEnd/>
              <a:tailEnd/>
            </a:ln>
            <a:effectLst/>
          </p:spPr>
          <p:txBody>
            <a:bodyPr lIns="0" tIns="0" rIns="0" bIns="0"/>
            <a:lstStyle/>
            <a:p>
              <a:pPr algn="l"/>
              <a:r>
                <a:rPr kumimoji="1" lang="en-US" altLang="zh-CN" sz="2400" b="1" i="1">
                  <a:latin typeface="Times New Roman" pitchFamily="18" charset="0"/>
                </a:rPr>
                <a:t>AB</a:t>
              </a:r>
            </a:p>
          </p:txBody>
        </p:sp>
        <p:sp>
          <p:nvSpPr>
            <p:cNvPr id="1050809" name="Rectangle 66"/>
            <p:cNvSpPr>
              <a:spLocks noChangeArrowheads="1"/>
            </p:cNvSpPr>
            <p:nvPr/>
          </p:nvSpPr>
          <p:spPr bwMode="auto">
            <a:xfrm>
              <a:off x="4314" y="3163"/>
              <a:ext cx="301" cy="253"/>
            </a:xfrm>
            <a:prstGeom prst="rect">
              <a:avLst/>
            </a:prstGeom>
            <a:noFill/>
            <a:ln w="9525">
              <a:noFill/>
              <a:miter lim="800000"/>
              <a:headEnd/>
              <a:tailEnd/>
            </a:ln>
            <a:effectLst/>
          </p:spPr>
          <p:txBody>
            <a:bodyPr lIns="0" tIns="0" rIns="0" bIns="0"/>
            <a:lstStyle/>
            <a:p>
              <a:pPr algn="l"/>
              <a:r>
                <a:rPr kumimoji="1" lang="en-US" altLang="zh-CN" sz="2400" b="1" i="1">
                  <a:latin typeface="Times New Roman" pitchFamily="18" charset="0"/>
                </a:rPr>
                <a:t>AB</a:t>
              </a:r>
            </a:p>
          </p:txBody>
        </p:sp>
        <p:sp>
          <p:nvSpPr>
            <p:cNvPr id="1050810" name="Line 67"/>
            <p:cNvSpPr>
              <a:spLocks noChangeShapeType="1"/>
            </p:cNvSpPr>
            <p:nvPr/>
          </p:nvSpPr>
          <p:spPr bwMode="auto">
            <a:xfrm>
              <a:off x="3993" y="2360"/>
              <a:ext cx="101" cy="0"/>
            </a:xfrm>
            <a:prstGeom prst="line">
              <a:avLst/>
            </a:prstGeom>
            <a:noFill/>
            <a:ln w="19050">
              <a:solidFill>
                <a:schemeClr val="tx1"/>
              </a:solidFill>
              <a:round/>
              <a:headEnd/>
              <a:tailEnd/>
            </a:ln>
            <a:effectLst/>
          </p:spPr>
          <p:txBody>
            <a:bodyPr>
              <a:spAutoFit/>
            </a:bodyPr>
            <a:lstStyle/>
            <a:p>
              <a:endParaRPr lang="zh-CN" altLang="en-US"/>
            </a:p>
          </p:txBody>
        </p:sp>
        <p:sp>
          <p:nvSpPr>
            <p:cNvPr id="1050811" name="Line 68"/>
            <p:cNvSpPr>
              <a:spLocks noChangeShapeType="1"/>
            </p:cNvSpPr>
            <p:nvPr/>
          </p:nvSpPr>
          <p:spPr bwMode="auto">
            <a:xfrm>
              <a:off x="3560" y="2811"/>
              <a:ext cx="101" cy="0"/>
            </a:xfrm>
            <a:prstGeom prst="line">
              <a:avLst/>
            </a:prstGeom>
            <a:noFill/>
            <a:ln w="19050">
              <a:solidFill>
                <a:schemeClr val="tx1"/>
              </a:solidFill>
              <a:round/>
              <a:headEnd/>
              <a:tailEnd/>
            </a:ln>
            <a:effectLst/>
          </p:spPr>
          <p:txBody>
            <a:bodyPr>
              <a:spAutoFit/>
            </a:bodyPr>
            <a:lstStyle/>
            <a:p>
              <a:endParaRPr lang="zh-CN" altLang="en-US"/>
            </a:p>
          </p:txBody>
        </p:sp>
        <p:sp>
          <p:nvSpPr>
            <p:cNvPr id="1050812" name="Line 69"/>
            <p:cNvSpPr>
              <a:spLocks noChangeShapeType="1"/>
            </p:cNvSpPr>
            <p:nvPr/>
          </p:nvSpPr>
          <p:spPr bwMode="auto">
            <a:xfrm>
              <a:off x="4350" y="2764"/>
              <a:ext cx="101" cy="0"/>
            </a:xfrm>
            <a:prstGeom prst="line">
              <a:avLst/>
            </a:prstGeom>
            <a:noFill/>
            <a:ln w="19050">
              <a:solidFill>
                <a:schemeClr val="tx1"/>
              </a:solidFill>
              <a:round/>
              <a:headEnd/>
              <a:tailEnd/>
            </a:ln>
            <a:effectLst/>
          </p:spPr>
          <p:txBody>
            <a:bodyPr>
              <a:spAutoFit/>
            </a:bodyPr>
            <a:lstStyle/>
            <a:p>
              <a:endParaRPr lang="zh-CN" altLang="en-US"/>
            </a:p>
          </p:txBody>
        </p:sp>
        <p:sp>
          <p:nvSpPr>
            <p:cNvPr id="1050813" name="Line 70"/>
            <p:cNvSpPr>
              <a:spLocks noChangeShapeType="1"/>
            </p:cNvSpPr>
            <p:nvPr/>
          </p:nvSpPr>
          <p:spPr bwMode="auto">
            <a:xfrm>
              <a:off x="4033" y="2760"/>
              <a:ext cx="101" cy="0"/>
            </a:xfrm>
            <a:prstGeom prst="line">
              <a:avLst/>
            </a:prstGeom>
            <a:noFill/>
            <a:ln w="19050">
              <a:solidFill>
                <a:schemeClr val="tx1"/>
              </a:solidFill>
              <a:round/>
              <a:headEnd/>
              <a:tailEnd/>
            </a:ln>
            <a:effectLst/>
          </p:spPr>
          <p:txBody>
            <a:bodyPr>
              <a:spAutoFit/>
            </a:bodyPr>
            <a:lstStyle/>
            <a:p>
              <a:endParaRPr lang="zh-CN" altLang="en-US"/>
            </a:p>
          </p:txBody>
        </p:sp>
        <p:sp>
          <p:nvSpPr>
            <p:cNvPr id="1050814" name="Line 71"/>
            <p:cNvSpPr>
              <a:spLocks noChangeShapeType="1"/>
            </p:cNvSpPr>
            <p:nvPr/>
          </p:nvSpPr>
          <p:spPr bwMode="auto">
            <a:xfrm>
              <a:off x="3905" y="2760"/>
              <a:ext cx="101" cy="0"/>
            </a:xfrm>
            <a:prstGeom prst="line">
              <a:avLst/>
            </a:prstGeom>
            <a:noFill/>
            <a:ln w="19050">
              <a:solidFill>
                <a:schemeClr val="tx1"/>
              </a:solidFill>
              <a:round/>
              <a:headEnd/>
              <a:tailEnd/>
            </a:ln>
            <a:effectLst/>
          </p:spPr>
          <p:txBody>
            <a:bodyPr>
              <a:spAutoFit/>
            </a:bodyPr>
            <a:lstStyle/>
            <a:p>
              <a:endParaRPr lang="zh-CN" altLang="en-US"/>
            </a:p>
          </p:txBody>
        </p:sp>
        <p:sp>
          <p:nvSpPr>
            <p:cNvPr id="1050815" name="Line 72"/>
            <p:cNvSpPr>
              <a:spLocks noChangeShapeType="1"/>
            </p:cNvSpPr>
            <p:nvPr/>
          </p:nvSpPr>
          <p:spPr bwMode="auto">
            <a:xfrm>
              <a:off x="4041" y="3184"/>
              <a:ext cx="101" cy="0"/>
            </a:xfrm>
            <a:prstGeom prst="line">
              <a:avLst/>
            </a:prstGeom>
            <a:noFill/>
            <a:ln w="19050">
              <a:solidFill>
                <a:schemeClr val="tx1"/>
              </a:solidFill>
              <a:round/>
              <a:headEnd/>
              <a:tailEnd/>
            </a:ln>
            <a:effectLst/>
          </p:spPr>
          <p:txBody>
            <a:bodyPr>
              <a:spAutoFit/>
            </a:bodyPr>
            <a:lstStyle/>
            <a:p>
              <a:endParaRPr lang="zh-CN" altLang="en-US"/>
            </a:p>
          </p:txBody>
        </p:sp>
      </p:grpSp>
      <p:sp>
        <p:nvSpPr>
          <p:cNvPr id="1050816" name="AutoShape 73"/>
          <p:cNvSpPr>
            <a:spLocks noChangeArrowheads="1"/>
          </p:cNvSpPr>
          <p:nvPr/>
        </p:nvSpPr>
        <p:spPr bwMode="auto">
          <a:xfrm>
            <a:off x="5789613" y="2005013"/>
            <a:ext cx="298450" cy="271462"/>
          </a:xfrm>
          <a:prstGeom prst="rightArrow">
            <a:avLst>
              <a:gd name="adj1" fmla="val 50000"/>
              <a:gd name="adj2" fmla="val 27485"/>
            </a:avLst>
          </a:prstGeom>
          <a:solidFill>
            <a:schemeClr val="accent1"/>
          </a:solidFill>
          <a:ln w="9525">
            <a:solidFill>
              <a:schemeClr val="tx1"/>
            </a:solidFill>
            <a:miter lim="800000"/>
            <a:headEnd/>
            <a:tailEnd/>
          </a:ln>
          <a:effectLst/>
        </p:spPr>
        <p:txBody>
          <a:bodyPr wrap="none" anchor="ctr">
            <a:spAutoFit/>
          </a:bodyPr>
          <a:lstStyle/>
          <a:p>
            <a:endParaRPr lang="zh-CN" altLang="en-US"/>
          </a:p>
        </p:txBody>
      </p:sp>
      <p:sp>
        <p:nvSpPr>
          <p:cNvPr id="1050817" name="Text Box 74" descr="蓝色砂纸"/>
          <p:cNvSpPr txBox="1">
            <a:spLocks noChangeArrowheads="1"/>
          </p:cNvSpPr>
          <p:nvPr/>
        </p:nvSpPr>
        <p:spPr bwMode="auto">
          <a:xfrm>
            <a:off x="1585913" y="4022725"/>
            <a:ext cx="403225" cy="2263775"/>
          </a:xfrm>
          <a:prstGeom prst="rect">
            <a:avLst/>
          </a:prstGeom>
          <a:blipFill dpi="0" rotWithShape="0">
            <a:blip r:embed="rId2"/>
            <a:srcRect/>
            <a:tile tx="0" ty="0" sx="100000" sy="100000" flip="none" algn="tl"/>
          </a:blipFill>
          <a:ln w="9525">
            <a:noFill/>
            <a:miter lim="800000"/>
            <a:headEnd/>
            <a:tailEnd/>
          </a:ln>
          <a:effectLst/>
        </p:spPr>
        <p:txBody>
          <a:bodyPr lIns="36000" tIns="36000" rIns="36000" bIns="36000">
            <a:spAutoFit/>
          </a:bodyPr>
          <a:lstStyle/>
          <a:p>
            <a:pPr algn="l"/>
            <a:r>
              <a:rPr kumimoji="1" lang="zh-CN" altLang="en-US" sz="2400" b="1">
                <a:latin typeface="Times New Roman" pitchFamily="18" charset="0"/>
              </a:rPr>
              <a:t>四</a:t>
            </a:r>
          </a:p>
          <a:p>
            <a:pPr algn="l"/>
            <a:r>
              <a:rPr kumimoji="1" lang="zh-CN" altLang="en-US" sz="2400" b="1">
                <a:latin typeface="Times New Roman" pitchFamily="18" charset="0"/>
              </a:rPr>
              <a:t>变</a:t>
            </a:r>
          </a:p>
          <a:p>
            <a:pPr algn="l"/>
            <a:r>
              <a:rPr kumimoji="1" lang="zh-CN" altLang="en-US" sz="2400" b="1">
                <a:latin typeface="Times New Roman" pitchFamily="18" charset="0"/>
              </a:rPr>
              <a:t>量</a:t>
            </a:r>
          </a:p>
          <a:p>
            <a:pPr algn="l"/>
            <a:r>
              <a:rPr kumimoji="1" lang="zh-CN" altLang="en-US" sz="2400" b="1">
                <a:latin typeface="Times New Roman" pitchFamily="18" charset="0"/>
              </a:rPr>
              <a:t>卡</a:t>
            </a:r>
          </a:p>
          <a:p>
            <a:pPr algn="l"/>
            <a:r>
              <a:rPr kumimoji="1" lang="zh-CN" altLang="en-US" sz="2400" b="1">
                <a:latin typeface="Times New Roman" pitchFamily="18" charset="0"/>
              </a:rPr>
              <a:t>诺</a:t>
            </a:r>
          </a:p>
          <a:p>
            <a:pPr algn="l"/>
            <a:r>
              <a:rPr kumimoji="1" lang="zh-CN" altLang="en-US" sz="2400" b="1">
                <a:latin typeface="Times New Roman" pitchFamily="18" charset="0"/>
              </a:rPr>
              <a:t>图</a:t>
            </a:r>
          </a:p>
        </p:txBody>
      </p:sp>
      <p:grpSp>
        <p:nvGrpSpPr>
          <p:cNvPr id="518" name="Group 75"/>
          <p:cNvGrpSpPr/>
          <p:nvPr/>
        </p:nvGrpSpPr>
        <p:grpSpPr bwMode="auto">
          <a:xfrm>
            <a:off x="3060700" y="4164013"/>
            <a:ext cx="2579688" cy="403225"/>
            <a:chOff x="1421" y="1221"/>
            <a:chExt cx="1625" cy="254"/>
          </a:xfrm>
        </p:grpSpPr>
        <p:sp>
          <p:nvSpPr>
            <p:cNvPr id="1050818" name="Rectangle 76"/>
            <p:cNvSpPr>
              <a:spLocks noChangeArrowheads="1"/>
            </p:cNvSpPr>
            <p:nvPr/>
          </p:nvSpPr>
          <p:spPr bwMode="auto">
            <a:xfrm>
              <a:off x="1421" y="122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0</a:t>
              </a:r>
              <a:endParaRPr kumimoji="1" lang="en-US" altLang="zh-CN" sz="2400" b="1" baseline="-25000">
                <a:latin typeface="Times New Roman" pitchFamily="18" charset="0"/>
              </a:endParaRPr>
            </a:p>
          </p:txBody>
        </p:sp>
        <p:sp>
          <p:nvSpPr>
            <p:cNvPr id="1050819" name="Rectangle 77"/>
            <p:cNvSpPr>
              <a:spLocks noChangeArrowheads="1"/>
            </p:cNvSpPr>
            <p:nvPr/>
          </p:nvSpPr>
          <p:spPr bwMode="auto">
            <a:xfrm>
              <a:off x="1865" y="122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p>
          </p:txBody>
        </p:sp>
        <p:sp>
          <p:nvSpPr>
            <p:cNvPr id="1050820" name="Rectangle 78"/>
            <p:cNvSpPr>
              <a:spLocks noChangeArrowheads="1"/>
            </p:cNvSpPr>
            <p:nvPr/>
          </p:nvSpPr>
          <p:spPr bwMode="auto">
            <a:xfrm>
              <a:off x="2301" y="122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3</a:t>
              </a:r>
              <a:endParaRPr kumimoji="1" lang="en-US" altLang="zh-CN" sz="2400" b="1" baseline="-25000">
                <a:solidFill>
                  <a:srgbClr val="FF3300"/>
                </a:solidFill>
                <a:latin typeface="Times New Roman" pitchFamily="18" charset="0"/>
              </a:endParaRPr>
            </a:p>
          </p:txBody>
        </p:sp>
        <p:sp>
          <p:nvSpPr>
            <p:cNvPr id="1050821" name="Rectangle 79"/>
            <p:cNvSpPr>
              <a:spLocks noChangeArrowheads="1"/>
            </p:cNvSpPr>
            <p:nvPr/>
          </p:nvSpPr>
          <p:spPr bwMode="auto">
            <a:xfrm>
              <a:off x="2745" y="122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0033CC"/>
                  </a:solidFill>
                  <a:latin typeface="Times New Roman" pitchFamily="18" charset="0"/>
                </a:rPr>
                <a:t>2</a:t>
              </a:r>
            </a:p>
          </p:txBody>
        </p:sp>
      </p:grpSp>
      <p:grpSp>
        <p:nvGrpSpPr>
          <p:cNvPr id="519" name="Group 80"/>
          <p:cNvGrpSpPr/>
          <p:nvPr/>
        </p:nvGrpSpPr>
        <p:grpSpPr bwMode="auto">
          <a:xfrm>
            <a:off x="3062288" y="4829175"/>
            <a:ext cx="2552700" cy="403225"/>
            <a:chOff x="1430" y="1648"/>
            <a:chExt cx="1608" cy="254"/>
          </a:xfrm>
        </p:grpSpPr>
        <p:sp>
          <p:nvSpPr>
            <p:cNvPr id="1050822" name="Rectangle 81"/>
            <p:cNvSpPr>
              <a:spLocks noChangeArrowheads="1"/>
            </p:cNvSpPr>
            <p:nvPr/>
          </p:nvSpPr>
          <p:spPr bwMode="auto">
            <a:xfrm>
              <a:off x="1430" y="164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4</a:t>
              </a:r>
              <a:endParaRPr kumimoji="1" lang="en-US" altLang="zh-CN" sz="2400" b="1" baseline="-25000">
                <a:latin typeface="Times New Roman" pitchFamily="18" charset="0"/>
              </a:endParaRPr>
            </a:p>
          </p:txBody>
        </p:sp>
        <p:sp>
          <p:nvSpPr>
            <p:cNvPr id="1050823" name="Rectangle 82"/>
            <p:cNvSpPr>
              <a:spLocks noChangeArrowheads="1"/>
            </p:cNvSpPr>
            <p:nvPr/>
          </p:nvSpPr>
          <p:spPr bwMode="auto">
            <a:xfrm>
              <a:off x="1857" y="1649"/>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5</a:t>
              </a:r>
              <a:endParaRPr kumimoji="1" lang="en-US" altLang="zh-CN" sz="2400" b="1" baseline="-25000">
                <a:latin typeface="Times New Roman" pitchFamily="18" charset="0"/>
              </a:endParaRPr>
            </a:p>
          </p:txBody>
        </p:sp>
        <p:sp>
          <p:nvSpPr>
            <p:cNvPr id="1050824" name="Rectangle 83"/>
            <p:cNvSpPr>
              <a:spLocks noChangeArrowheads="1"/>
            </p:cNvSpPr>
            <p:nvPr/>
          </p:nvSpPr>
          <p:spPr bwMode="auto">
            <a:xfrm>
              <a:off x="2310" y="164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7</a:t>
              </a:r>
              <a:endParaRPr kumimoji="1" lang="en-US" altLang="zh-CN" sz="2400" b="1" baseline="-25000">
                <a:solidFill>
                  <a:srgbClr val="FF3300"/>
                </a:solidFill>
                <a:latin typeface="Times New Roman" pitchFamily="18" charset="0"/>
              </a:endParaRPr>
            </a:p>
          </p:txBody>
        </p:sp>
        <p:sp>
          <p:nvSpPr>
            <p:cNvPr id="1050825" name="Rectangle 84"/>
            <p:cNvSpPr>
              <a:spLocks noChangeArrowheads="1"/>
            </p:cNvSpPr>
            <p:nvPr/>
          </p:nvSpPr>
          <p:spPr bwMode="auto">
            <a:xfrm>
              <a:off x="2737" y="1649"/>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0033CC"/>
                  </a:solidFill>
                  <a:latin typeface="Times New Roman" pitchFamily="18" charset="0"/>
                </a:rPr>
                <a:t>6</a:t>
              </a:r>
              <a:endParaRPr kumimoji="1" lang="en-US" altLang="zh-CN" sz="2400" b="1" baseline="-25000">
                <a:solidFill>
                  <a:srgbClr val="0033CC"/>
                </a:solidFill>
                <a:latin typeface="Times New Roman" pitchFamily="18" charset="0"/>
              </a:endParaRPr>
            </a:p>
          </p:txBody>
        </p:sp>
      </p:grpSp>
      <p:grpSp>
        <p:nvGrpSpPr>
          <p:cNvPr id="520" name="Group 85"/>
          <p:cNvGrpSpPr/>
          <p:nvPr/>
        </p:nvGrpSpPr>
        <p:grpSpPr bwMode="auto">
          <a:xfrm>
            <a:off x="3060700" y="5472113"/>
            <a:ext cx="2579688" cy="403225"/>
            <a:chOff x="1421" y="2037"/>
            <a:chExt cx="1625" cy="254"/>
          </a:xfrm>
        </p:grpSpPr>
        <p:sp>
          <p:nvSpPr>
            <p:cNvPr id="1050826" name="Rectangle 86"/>
            <p:cNvSpPr>
              <a:spLocks noChangeArrowheads="1"/>
            </p:cNvSpPr>
            <p:nvPr/>
          </p:nvSpPr>
          <p:spPr bwMode="auto">
            <a:xfrm>
              <a:off x="1421" y="2037"/>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12</a:t>
              </a:r>
              <a:endParaRPr kumimoji="1" lang="en-US" altLang="zh-CN" sz="2400" b="1" baseline="-25000">
                <a:latin typeface="Times New Roman" pitchFamily="18" charset="0"/>
              </a:endParaRPr>
            </a:p>
          </p:txBody>
        </p:sp>
        <p:sp>
          <p:nvSpPr>
            <p:cNvPr id="1050827" name="Rectangle 87"/>
            <p:cNvSpPr>
              <a:spLocks noChangeArrowheads="1"/>
            </p:cNvSpPr>
            <p:nvPr/>
          </p:nvSpPr>
          <p:spPr bwMode="auto">
            <a:xfrm>
              <a:off x="1865" y="203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13 </a:t>
              </a:r>
            </a:p>
          </p:txBody>
        </p:sp>
        <p:sp>
          <p:nvSpPr>
            <p:cNvPr id="1050828" name="Rectangle 88"/>
            <p:cNvSpPr>
              <a:spLocks noChangeArrowheads="1"/>
            </p:cNvSpPr>
            <p:nvPr/>
          </p:nvSpPr>
          <p:spPr bwMode="auto">
            <a:xfrm>
              <a:off x="2301" y="2037"/>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15</a:t>
              </a:r>
              <a:endParaRPr kumimoji="1" lang="en-US" altLang="zh-CN" sz="2400" b="1" baseline="-25000">
                <a:solidFill>
                  <a:srgbClr val="FF3300"/>
                </a:solidFill>
                <a:latin typeface="Times New Roman" pitchFamily="18" charset="0"/>
              </a:endParaRPr>
            </a:p>
          </p:txBody>
        </p:sp>
        <p:sp>
          <p:nvSpPr>
            <p:cNvPr id="1050829" name="Rectangle 89"/>
            <p:cNvSpPr>
              <a:spLocks noChangeArrowheads="1"/>
            </p:cNvSpPr>
            <p:nvPr/>
          </p:nvSpPr>
          <p:spPr bwMode="auto">
            <a:xfrm>
              <a:off x="2745" y="203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0033CC"/>
                  </a:solidFill>
                  <a:latin typeface="Times New Roman" pitchFamily="18" charset="0"/>
                </a:rPr>
                <a:t>14</a:t>
              </a:r>
            </a:p>
          </p:txBody>
        </p:sp>
      </p:grpSp>
      <p:grpSp>
        <p:nvGrpSpPr>
          <p:cNvPr id="521" name="Group 90"/>
          <p:cNvGrpSpPr/>
          <p:nvPr/>
        </p:nvGrpSpPr>
        <p:grpSpPr bwMode="auto">
          <a:xfrm>
            <a:off x="3074988" y="6137275"/>
            <a:ext cx="2552700" cy="403225"/>
            <a:chOff x="1430" y="2464"/>
            <a:chExt cx="1608" cy="254"/>
          </a:xfrm>
        </p:grpSpPr>
        <p:sp>
          <p:nvSpPr>
            <p:cNvPr id="1050830" name="Rectangle 91"/>
            <p:cNvSpPr>
              <a:spLocks noChangeArrowheads="1"/>
            </p:cNvSpPr>
            <p:nvPr/>
          </p:nvSpPr>
          <p:spPr bwMode="auto">
            <a:xfrm>
              <a:off x="1430" y="2464"/>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8</a:t>
              </a:r>
              <a:endParaRPr kumimoji="1" lang="en-US" altLang="zh-CN" sz="2400" b="1" baseline="-25000">
                <a:latin typeface="Times New Roman" pitchFamily="18" charset="0"/>
              </a:endParaRPr>
            </a:p>
          </p:txBody>
        </p:sp>
        <p:sp>
          <p:nvSpPr>
            <p:cNvPr id="1050831" name="Rectangle 92"/>
            <p:cNvSpPr>
              <a:spLocks noChangeArrowheads="1"/>
            </p:cNvSpPr>
            <p:nvPr/>
          </p:nvSpPr>
          <p:spPr bwMode="auto">
            <a:xfrm>
              <a:off x="1857" y="2465"/>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9</a:t>
              </a:r>
              <a:endParaRPr kumimoji="1" lang="en-US" altLang="zh-CN" sz="2400" b="1" baseline="-25000">
                <a:latin typeface="Times New Roman" pitchFamily="18" charset="0"/>
              </a:endParaRPr>
            </a:p>
          </p:txBody>
        </p:sp>
        <p:sp>
          <p:nvSpPr>
            <p:cNvPr id="1050832" name="Rectangle 93"/>
            <p:cNvSpPr>
              <a:spLocks noChangeArrowheads="1"/>
            </p:cNvSpPr>
            <p:nvPr/>
          </p:nvSpPr>
          <p:spPr bwMode="auto">
            <a:xfrm>
              <a:off x="2310" y="2464"/>
              <a:ext cx="301" cy="253"/>
            </a:xfrm>
            <a:prstGeom prst="rect">
              <a:avLst/>
            </a:prstGeom>
            <a:no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11</a:t>
              </a:r>
              <a:endParaRPr kumimoji="1" lang="en-US" altLang="zh-CN" sz="2400" b="1" baseline="-25000">
                <a:solidFill>
                  <a:srgbClr val="FF3300"/>
                </a:solidFill>
                <a:latin typeface="Times New Roman" pitchFamily="18" charset="0"/>
              </a:endParaRPr>
            </a:p>
          </p:txBody>
        </p:sp>
        <p:sp>
          <p:nvSpPr>
            <p:cNvPr id="1050833" name="Rectangle 94"/>
            <p:cNvSpPr>
              <a:spLocks noChangeArrowheads="1"/>
            </p:cNvSpPr>
            <p:nvPr/>
          </p:nvSpPr>
          <p:spPr bwMode="auto">
            <a:xfrm>
              <a:off x="2737" y="2465"/>
              <a:ext cx="301" cy="253"/>
            </a:xfrm>
            <a:prstGeom prst="rect">
              <a:avLst/>
            </a:prstGeom>
            <a:noFill/>
            <a:ln w="9525">
              <a:noFill/>
              <a:miter lim="800000"/>
              <a:headEnd/>
              <a:tailEnd/>
            </a:ln>
            <a:effectLst/>
          </p:spPr>
          <p:txBody>
            <a:bodyPr lIns="0" tIns="0" rIns="0" bIns="0"/>
            <a:lstStyle/>
            <a:p>
              <a:pPr algn="l"/>
              <a:r>
                <a:rPr kumimoji="1" lang="en-US" altLang="zh-CN" sz="2400" b="1">
                  <a:solidFill>
                    <a:srgbClr val="0033CC"/>
                  </a:solidFill>
                  <a:latin typeface="Times New Roman" pitchFamily="18" charset="0"/>
                </a:rPr>
                <a:t> 10</a:t>
              </a:r>
              <a:endParaRPr kumimoji="1" lang="en-US" altLang="zh-CN" sz="2400" b="1" baseline="-25000">
                <a:solidFill>
                  <a:srgbClr val="0033CC"/>
                </a:solidFill>
                <a:latin typeface="Times New Roman" pitchFamily="18" charset="0"/>
              </a:endParaRPr>
            </a:p>
          </p:txBody>
        </p:sp>
      </p:grpSp>
      <p:sp>
        <p:nvSpPr>
          <p:cNvPr id="1050834" name="Rectangle 95"/>
          <p:cNvSpPr>
            <a:spLocks noChangeArrowheads="1"/>
          </p:cNvSpPr>
          <p:nvPr/>
        </p:nvSpPr>
        <p:spPr bwMode="auto">
          <a:xfrm>
            <a:off x="3587750" y="769938"/>
            <a:ext cx="4597400" cy="2051050"/>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1050835" name="Text Box 96" descr="蓝色砂纸"/>
          <p:cNvSpPr txBox="1">
            <a:spLocks noChangeArrowheads="1"/>
          </p:cNvSpPr>
          <p:nvPr/>
        </p:nvSpPr>
        <p:spPr bwMode="auto">
          <a:xfrm>
            <a:off x="4106863" y="681038"/>
            <a:ext cx="388937" cy="2263775"/>
          </a:xfrm>
          <a:prstGeom prst="rect">
            <a:avLst/>
          </a:prstGeom>
          <a:blipFill dpi="0" rotWithShape="0">
            <a:blip r:embed="rId2"/>
            <a:srcRect/>
            <a:tile tx="0" ty="0" sx="100000" sy="100000" flip="none" algn="tl"/>
          </a:blipFill>
          <a:ln w="9525">
            <a:noFill/>
            <a:miter lim="800000"/>
            <a:headEnd/>
            <a:tailEnd/>
          </a:ln>
          <a:effectLst/>
        </p:spPr>
        <p:txBody>
          <a:bodyPr lIns="36000" tIns="36000" rIns="36000" bIns="36000">
            <a:spAutoFit/>
          </a:bodyPr>
          <a:lstStyle/>
          <a:p>
            <a:pPr algn="l"/>
            <a:r>
              <a:rPr kumimoji="1" lang="zh-CN" altLang="en-US" sz="2400" b="1">
                <a:latin typeface="Times New Roman" pitchFamily="18" charset="0"/>
              </a:rPr>
              <a:t>三</a:t>
            </a:r>
          </a:p>
          <a:p>
            <a:pPr algn="l"/>
            <a:r>
              <a:rPr kumimoji="1" lang="zh-CN" altLang="en-US" sz="2400" b="1">
                <a:latin typeface="Times New Roman" pitchFamily="18" charset="0"/>
              </a:rPr>
              <a:t>变</a:t>
            </a:r>
          </a:p>
          <a:p>
            <a:pPr algn="l"/>
            <a:r>
              <a:rPr kumimoji="1" lang="zh-CN" altLang="en-US" sz="2400" b="1">
                <a:latin typeface="Times New Roman" pitchFamily="18" charset="0"/>
              </a:rPr>
              <a:t>量</a:t>
            </a:r>
          </a:p>
          <a:p>
            <a:pPr algn="l"/>
            <a:r>
              <a:rPr kumimoji="1" lang="zh-CN" altLang="en-US" sz="2400" b="1">
                <a:latin typeface="Times New Roman" pitchFamily="18" charset="0"/>
              </a:rPr>
              <a:t>卡</a:t>
            </a:r>
          </a:p>
          <a:p>
            <a:pPr algn="l"/>
            <a:r>
              <a:rPr kumimoji="1" lang="zh-CN" altLang="en-US" sz="2400" b="1">
                <a:latin typeface="Times New Roman" pitchFamily="18" charset="0"/>
              </a:rPr>
              <a:t>诺</a:t>
            </a:r>
          </a:p>
          <a:p>
            <a:pPr algn="l"/>
            <a:r>
              <a:rPr kumimoji="1" lang="zh-CN" altLang="en-US" sz="2400" b="1">
                <a:latin typeface="Times New Roman" pitchFamily="18" charset="0"/>
              </a:rPr>
              <a:t>图</a:t>
            </a:r>
          </a:p>
        </p:txBody>
      </p:sp>
      <p:grpSp>
        <p:nvGrpSpPr>
          <p:cNvPr id="522" name="Group 97"/>
          <p:cNvGrpSpPr/>
          <p:nvPr/>
        </p:nvGrpSpPr>
        <p:grpSpPr bwMode="auto">
          <a:xfrm>
            <a:off x="4730750" y="700088"/>
            <a:ext cx="3556000" cy="2122487"/>
            <a:chOff x="1019" y="2626"/>
            <a:chExt cx="2240" cy="1337"/>
          </a:xfrm>
        </p:grpSpPr>
        <p:sp>
          <p:nvSpPr>
            <p:cNvPr id="1050836" name="Rectangle 98"/>
            <p:cNvSpPr>
              <a:spLocks noChangeArrowheads="1"/>
            </p:cNvSpPr>
            <p:nvPr/>
          </p:nvSpPr>
          <p:spPr bwMode="auto">
            <a:xfrm>
              <a:off x="2813" y="3531"/>
              <a:ext cx="446"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0837" name="Rectangle 99"/>
            <p:cNvSpPr>
              <a:spLocks noChangeArrowheads="1"/>
            </p:cNvSpPr>
            <p:nvPr/>
          </p:nvSpPr>
          <p:spPr bwMode="auto">
            <a:xfrm>
              <a:off x="2355" y="3531"/>
              <a:ext cx="458"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0838" name="Rectangle 100"/>
            <p:cNvSpPr>
              <a:spLocks noChangeArrowheads="1"/>
            </p:cNvSpPr>
            <p:nvPr/>
          </p:nvSpPr>
          <p:spPr bwMode="auto">
            <a:xfrm>
              <a:off x="1932" y="3531"/>
              <a:ext cx="423"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0839" name="Rectangle 101"/>
            <p:cNvSpPr>
              <a:spLocks noChangeArrowheads="1"/>
            </p:cNvSpPr>
            <p:nvPr/>
          </p:nvSpPr>
          <p:spPr bwMode="auto">
            <a:xfrm>
              <a:off x="1472" y="3531"/>
              <a:ext cx="460"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0840" name="Rectangle 102"/>
            <p:cNvSpPr>
              <a:spLocks noChangeArrowheads="1"/>
            </p:cNvSpPr>
            <p:nvPr/>
          </p:nvSpPr>
          <p:spPr bwMode="auto">
            <a:xfrm>
              <a:off x="2813" y="3103"/>
              <a:ext cx="446"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0841" name="Rectangle 103"/>
            <p:cNvSpPr>
              <a:spLocks noChangeArrowheads="1"/>
            </p:cNvSpPr>
            <p:nvPr/>
          </p:nvSpPr>
          <p:spPr bwMode="auto">
            <a:xfrm>
              <a:off x="2355" y="3103"/>
              <a:ext cx="458"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0842" name="Rectangle 104"/>
            <p:cNvSpPr>
              <a:spLocks noChangeArrowheads="1"/>
            </p:cNvSpPr>
            <p:nvPr/>
          </p:nvSpPr>
          <p:spPr bwMode="auto">
            <a:xfrm>
              <a:off x="1932" y="3103"/>
              <a:ext cx="423"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0843" name="Rectangle 105"/>
            <p:cNvSpPr>
              <a:spLocks noChangeArrowheads="1"/>
            </p:cNvSpPr>
            <p:nvPr/>
          </p:nvSpPr>
          <p:spPr bwMode="auto">
            <a:xfrm>
              <a:off x="1472" y="3103"/>
              <a:ext cx="460"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0844" name="Line 106"/>
            <p:cNvSpPr>
              <a:spLocks noChangeShapeType="1"/>
            </p:cNvSpPr>
            <p:nvPr/>
          </p:nvSpPr>
          <p:spPr bwMode="auto">
            <a:xfrm>
              <a:off x="1472" y="3103"/>
              <a:ext cx="1787" cy="0"/>
            </a:xfrm>
            <a:prstGeom prst="line">
              <a:avLst/>
            </a:prstGeom>
            <a:noFill/>
            <a:ln w="28575" cap="sq">
              <a:solidFill>
                <a:schemeClr val="tx1"/>
              </a:solidFill>
              <a:round/>
              <a:headEnd/>
              <a:tailEnd/>
            </a:ln>
            <a:effectLst/>
          </p:spPr>
          <p:txBody>
            <a:bodyPr>
              <a:spAutoFit/>
            </a:bodyPr>
            <a:lstStyle/>
            <a:p>
              <a:endParaRPr lang="zh-CN" altLang="en-US"/>
            </a:p>
          </p:txBody>
        </p:sp>
        <p:sp>
          <p:nvSpPr>
            <p:cNvPr id="1050845" name="Line 107"/>
            <p:cNvSpPr>
              <a:spLocks noChangeShapeType="1"/>
            </p:cNvSpPr>
            <p:nvPr/>
          </p:nvSpPr>
          <p:spPr bwMode="auto">
            <a:xfrm>
              <a:off x="1472" y="3531"/>
              <a:ext cx="1787" cy="0"/>
            </a:xfrm>
            <a:prstGeom prst="line">
              <a:avLst/>
            </a:prstGeom>
            <a:noFill/>
            <a:ln w="12700">
              <a:solidFill>
                <a:schemeClr val="tx1"/>
              </a:solidFill>
              <a:round/>
              <a:headEnd/>
              <a:tailEnd/>
            </a:ln>
            <a:effectLst/>
          </p:spPr>
          <p:txBody>
            <a:bodyPr>
              <a:spAutoFit/>
            </a:bodyPr>
            <a:lstStyle/>
            <a:p>
              <a:endParaRPr lang="zh-CN" altLang="en-US"/>
            </a:p>
          </p:txBody>
        </p:sp>
        <p:sp>
          <p:nvSpPr>
            <p:cNvPr id="1050846" name="Line 108"/>
            <p:cNvSpPr>
              <a:spLocks noChangeShapeType="1"/>
            </p:cNvSpPr>
            <p:nvPr/>
          </p:nvSpPr>
          <p:spPr bwMode="auto">
            <a:xfrm>
              <a:off x="1472" y="3963"/>
              <a:ext cx="1787" cy="0"/>
            </a:xfrm>
            <a:prstGeom prst="line">
              <a:avLst/>
            </a:prstGeom>
            <a:noFill/>
            <a:ln w="28575" cap="sq">
              <a:solidFill>
                <a:schemeClr val="tx1"/>
              </a:solidFill>
              <a:round/>
              <a:headEnd/>
              <a:tailEnd/>
            </a:ln>
            <a:effectLst/>
          </p:spPr>
          <p:txBody>
            <a:bodyPr>
              <a:spAutoFit/>
            </a:bodyPr>
            <a:lstStyle/>
            <a:p>
              <a:endParaRPr lang="zh-CN" altLang="en-US"/>
            </a:p>
          </p:txBody>
        </p:sp>
        <p:sp>
          <p:nvSpPr>
            <p:cNvPr id="1050847" name="Line 109"/>
            <p:cNvSpPr>
              <a:spLocks noChangeShapeType="1"/>
            </p:cNvSpPr>
            <p:nvPr/>
          </p:nvSpPr>
          <p:spPr bwMode="auto">
            <a:xfrm>
              <a:off x="1472" y="3103"/>
              <a:ext cx="0" cy="860"/>
            </a:xfrm>
            <a:prstGeom prst="line">
              <a:avLst/>
            </a:prstGeom>
            <a:noFill/>
            <a:ln w="28575" cap="sq">
              <a:solidFill>
                <a:schemeClr val="tx1"/>
              </a:solidFill>
              <a:round/>
              <a:headEnd/>
              <a:tailEnd/>
            </a:ln>
            <a:effectLst/>
          </p:spPr>
          <p:txBody>
            <a:bodyPr>
              <a:spAutoFit/>
            </a:bodyPr>
            <a:lstStyle/>
            <a:p>
              <a:endParaRPr lang="zh-CN" altLang="en-US"/>
            </a:p>
          </p:txBody>
        </p:sp>
        <p:sp>
          <p:nvSpPr>
            <p:cNvPr id="1050848" name="Line 110"/>
            <p:cNvSpPr>
              <a:spLocks noChangeShapeType="1"/>
            </p:cNvSpPr>
            <p:nvPr/>
          </p:nvSpPr>
          <p:spPr bwMode="auto">
            <a:xfrm>
              <a:off x="1932"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0849" name="Line 111"/>
            <p:cNvSpPr>
              <a:spLocks noChangeShapeType="1"/>
            </p:cNvSpPr>
            <p:nvPr/>
          </p:nvSpPr>
          <p:spPr bwMode="auto">
            <a:xfrm>
              <a:off x="2355"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0850" name="Line 112"/>
            <p:cNvSpPr>
              <a:spLocks noChangeShapeType="1"/>
            </p:cNvSpPr>
            <p:nvPr/>
          </p:nvSpPr>
          <p:spPr bwMode="auto">
            <a:xfrm>
              <a:off x="2813"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0851" name="Line 113"/>
            <p:cNvSpPr>
              <a:spLocks noChangeShapeType="1"/>
            </p:cNvSpPr>
            <p:nvPr/>
          </p:nvSpPr>
          <p:spPr bwMode="auto">
            <a:xfrm>
              <a:off x="3259" y="3103"/>
              <a:ext cx="0" cy="860"/>
            </a:xfrm>
            <a:prstGeom prst="line">
              <a:avLst/>
            </a:prstGeom>
            <a:noFill/>
            <a:ln w="28575" cap="sq">
              <a:solidFill>
                <a:schemeClr val="tx1"/>
              </a:solidFill>
              <a:round/>
              <a:headEnd/>
              <a:tailEnd/>
            </a:ln>
            <a:effectLst/>
          </p:spPr>
          <p:txBody>
            <a:bodyPr>
              <a:spAutoFit/>
            </a:bodyPr>
            <a:lstStyle/>
            <a:p>
              <a:endParaRPr lang="zh-CN" altLang="en-US"/>
            </a:p>
          </p:txBody>
        </p:sp>
        <p:sp>
          <p:nvSpPr>
            <p:cNvPr id="1050852" name="Line 114"/>
            <p:cNvSpPr>
              <a:spLocks noChangeShapeType="1"/>
            </p:cNvSpPr>
            <p:nvPr/>
          </p:nvSpPr>
          <p:spPr bwMode="auto">
            <a:xfrm flipH="1" flipV="1">
              <a:off x="1085" y="2712"/>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0853" name="Text Box 115"/>
            <p:cNvSpPr txBox="1">
              <a:spLocks noChangeArrowheads="1"/>
            </p:cNvSpPr>
            <p:nvPr/>
          </p:nvSpPr>
          <p:spPr bwMode="auto">
            <a:xfrm>
              <a:off x="1019" y="2862"/>
              <a:ext cx="22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a:t>
              </a:r>
            </a:p>
          </p:txBody>
        </p:sp>
        <p:sp>
          <p:nvSpPr>
            <p:cNvPr id="1050854" name="Text Box 116"/>
            <p:cNvSpPr txBox="1">
              <a:spLocks noChangeArrowheads="1"/>
            </p:cNvSpPr>
            <p:nvPr/>
          </p:nvSpPr>
          <p:spPr bwMode="auto">
            <a:xfrm>
              <a:off x="1307" y="2626"/>
              <a:ext cx="37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BC</a:t>
              </a:r>
            </a:p>
          </p:txBody>
        </p:sp>
      </p:grpSp>
      <p:sp>
        <p:nvSpPr>
          <p:cNvPr id="1050855" name="Text Box 117"/>
          <p:cNvSpPr txBox="1">
            <a:spLocks noChangeArrowheads="1"/>
          </p:cNvSpPr>
          <p:nvPr/>
        </p:nvSpPr>
        <p:spPr bwMode="auto">
          <a:xfrm>
            <a:off x="4967288" y="1624013"/>
            <a:ext cx="363537" cy="1004887"/>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a:t>
            </a:r>
          </a:p>
          <a:p>
            <a:pPr algn="l">
              <a:spcBef>
                <a:spcPct val="50000"/>
              </a:spcBef>
            </a:pPr>
            <a:r>
              <a:rPr kumimoji="1" lang="en-US" altLang="zh-CN" sz="2400" b="1">
                <a:latin typeface="Times New Roman" pitchFamily="18" charset="0"/>
              </a:rPr>
              <a:t>1</a:t>
            </a:r>
          </a:p>
        </p:txBody>
      </p:sp>
      <p:sp>
        <p:nvSpPr>
          <p:cNvPr id="1050856" name="Text Box 118"/>
          <p:cNvSpPr txBox="1">
            <a:spLocks noChangeArrowheads="1"/>
          </p:cNvSpPr>
          <p:nvPr/>
        </p:nvSpPr>
        <p:spPr bwMode="auto">
          <a:xfrm>
            <a:off x="5600700" y="1000125"/>
            <a:ext cx="126365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a:t>
            </a:r>
          </a:p>
        </p:txBody>
      </p:sp>
      <p:sp>
        <p:nvSpPr>
          <p:cNvPr id="1050857" name="Text Box 119"/>
          <p:cNvSpPr txBox="1">
            <a:spLocks noChangeArrowheads="1"/>
          </p:cNvSpPr>
          <p:nvPr/>
        </p:nvSpPr>
        <p:spPr bwMode="auto">
          <a:xfrm>
            <a:off x="6972300" y="1000125"/>
            <a:ext cx="498475"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FF3300"/>
                </a:solidFill>
                <a:latin typeface="Times New Roman" pitchFamily="18" charset="0"/>
              </a:rPr>
              <a:t>11</a:t>
            </a:r>
            <a:r>
              <a:rPr kumimoji="1" lang="en-US" altLang="zh-CN" sz="2400" b="1">
                <a:latin typeface="Times New Roman" pitchFamily="18" charset="0"/>
              </a:rPr>
              <a:t>   </a:t>
            </a:r>
          </a:p>
        </p:txBody>
      </p:sp>
      <p:sp>
        <p:nvSpPr>
          <p:cNvPr id="1050858" name="Text Box 120"/>
          <p:cNvSpPr txBox="1">
            <a:spLocks noChangeArrowheads="1"/>
          </p:cNvSpPr>
          <p:nvPr/>
        </p:nvSpPr>
        <p:spPr bwMode="auto">
          <a:xfrm>
            <a:off x="7683500" y="1000125"/>
            <a:ext cx="500063"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0033CC"/>
                </a:solidFill>
                <a:latin typeface="Times New Roman" pitchFamily="18" charset="0"/>
              </a:rPr>
              <a:t>10</a:t>
            </a:r>
            <a:r>
              <a:rPr kumimoji="1" lang="en-US" altLang="zh-CN" sz="2400" b="1">
                <a:latin typeface="Times New Roman" pitchFamily="18" charset="0"/>
              </a:rPr>
              <a:t>   </a:t>
            </a:r>
          </a:p>
        </p:txBody>
      </p:sp>
      <p:sp>
        <p:nvSpPr>
          <p:cNvPr id="1050859" name="Rectangle 121"/>
          <p:cNvSpPr>
            <a:spLocks noChangeArrowheads="1"/>
          </p:cNvSpPr>
          <p:nvPr/>
        </p:nvSpPr>
        <p:spPr bwMode="auto">
          <a:xfrm>
            <a:off x="7578725" y="2200275"/>
            <a:ext cx="708025" cy="422275"/>
          </a:xfrm>
          <a:prstGeom prst="rect">
            <a:avLst/>
          </a:prstGeom>
          <a:noFill/>
          <a:ln w="9525">
            <a:noFill/>
            <a:miter lim="800000"/>
            <a:headEnd/>
            <a:tailEnd/>
          </a:ln>
          <a:effectLst/>
        </p:spPr>
        <p:txBody>
          <a:bodyPr/>
          <a:lstStyle/>
          <a:p>
            <a:pPr algn="l"/>
            <a:r>
              <a:rPr kumimoji="1" lang="en-US" altLang="zh-CN" sz="2400" b="1" i="1">
                <a:latin typeface="Times New Roman" pitchFamily="18" charset="0"/>
              </a:rPr>
              <a:t> m</a:t>
            </a:r>
            <a:r>
              <a:rPr kumimoji="1" lang="en-US" altLang="zh-CN" sz="2400" b="1" baseline="-25000">
                <a:latin typeface="Times New Roman" pitchFamily="18" charset="0"/>
              </a:rPr>
              <a:t>6 </a:t>
            </a:r>
          </a:p>
        </p:txBody>
      </p:sp>
      <p:sp>
        <p:nvSpPr>
          <p:cNvPr id="1050860" name="Rectangle 122"/>
          <p:cNvSpPr>
            <a:spLocks noChangeArrowheads="1"/>
          </p:cNvSpPr>
          <p:nvPr/>
        </p:nvSpPr>
        <p:spPr bwMode="auto">
          <a:xfrm>
            <a:off x="6851650" y="2200275"/>
            <a:ext cx="727075" cy="422275"/>
          </a:xfrm>
          <a:prstGeom prst="rect">
            <a:avLst/>
          </a:prstGeom>
          <a:noFill/>
          <a:ln w="9525">
            <a:noFill/>
            <a:miter lim="800000"/>
            <a:headEnd/>
            <a:tailEnd/>
          </a:ln>
          <a:effectLst/>
        </p:spPr>
        <p:txBody>
          <a:bodyPr/>
          <a:lstStyle/>
          <a:p>
            <a:pPr algn="l"/>
            <a:r>
              <a:rPr kumimoji="1" lang="en-US" altLang="zh-CN" sz="2400" b="1" i="1">
                <a:latin typeface="Times New Roman" pitchFamily="18" charset="0"/>
              </a:rPr>
              <a:t> m</a:t>
            </a:r>
            <a:r>
              <a:rPr kumimoji="1" lang="en-US" altLang="zh-CN" sz="2400" b="1" baseline="-25000">
                <a:latin typeface="Times New Roman" pitchFamily="18" charset="0"/>
              </a:rPr>
              <a:t>7</a:t>
            </a:r>
          </a:p>
        </p:txBody>
      </p:sp>
      <p:sp>
        <p:nvSpPr>
          <p:cNvPr id="1050861" name="Rectangle 123"/>
          <p:cNvSpPr>
            <a:spLocks noChangeArrowheads="1"/>
          </p:cNvSpPr>
          <p:nvPr/>
        </p:nvSpPr>
        <p:spPr bwMode="auto">
          <a:xfrm>
            <a:off x="5449888" y="2200275"/>
            <a:ext cx="728662" cy="422275"/>
          </a:xfrm>
          <a:prstGeom prst="rect">
            <a:avLst/>
          </a:prstGeom>
          <a:noFill/>
          <a:ln w="9525">
            <a:noFill/>
            <a:miter lim="800000"/>
            <a:headEnd/>
            <a:tailEnd/>
          </a:ln>
          <a:effectLst/>
        </p:spPr>
        <p:txBody>
          <a:bodyPr/>
          <a:lstStyle/>
          <a:p>
            <a:pPr algn="l"/>
            <a:r>
              <a:rPr kumimoji="1" lang="en-US" altLang="zh-CN" sz="2400" b="1" i="1">
                <a:latin typeface="Times New Roman" pitchFamily="18" charset="0"/>
              </a:rPr>
              <a:t> m</a:t>
            </a:r>
            <a:r>
              <a:rPr kumimoji="1" lang="en-US" altLang="zh-CN" sz="2400" b="1" baseline="-25000">
                <a:latin typeface="Times New Roman" pitchFamily="18" charset="0"/>
              </a:rPr>
              <a:t>4</a:t>
            </a:r>
          </a:p>
        </p:txBody>
      </p:sp>
      <p:sp>
        <p:nvSpPr>
          <p:cNvPr id="1050862" name="Rectangle 124"/>
          <p:cNvSpPr>
            <a:spLocks noChangeArrowheads="1"/>
          </p:cNvSpPr>
          <p:nvPr/>
        </p:nvSpPr>
        <p:spPr bwMode="auto">
          <a:xfrm>
            <a:off x="7578725" y="1520825"/>
            <a:ext cx="708025" cy="477838"/>
          </a:xfrm>
          <a:prstGeom prst="rect">
            <a:avLst/>
          </a:prstGeom>
          <a:noFill/>
          <a:ln w="9525">
            <a:noFill/>
            <a:miter lim="800000"/>
            <a:headEnd/>
            <a:tailEnd/>
          </a:ln>
          <a:effectLst/>
        </p:spPr>
        <p:txBody>
          <a:bodyPr/>
          <a:lstStyle/>
          <a:p>
            <a:pPr algn="l"/>
            <a:r>
              <a:rPr kumimoji="1" lang="en-US" altLang="zh-CN" sz="2400" b="1" i="1">
                <a:latin typeface="Times New Roman" pitchFamily="18" charset="0"/>
              </a:rPr>
              <a:t> m</a:t>
            </a:r>
            <a:r>
              <a:rPr kumimoji="1" lang="en-US" altLang="zh-CN" sz="2400" b="1" baseline="-25000">
                <a:latin typeface="Times New Roman" pitchFamily="18" charset="0"/>
              </a:rPr>
              <a:t>2</a:t>
            </a:r>
          </a:p>
        </p:txBody>
      </p:sp>
      <p:sp>
        <p:nvSpPr>
          <p:cNvPr id="1050863" name="Rectangle 125"/>
          <p:cNvSpPr>
            <a:spLocks noChangeArrowheads="1"/>
          </p:cNvSpPr>
          <p:nvPr/>
        </p:nvSpPr>
        <p:spPr bwMode="auto">
          <a:xfrm>
            <a:off x="6851650" y="1520825"/>
            <a:ext cx="727075" cy="479425"/>
          </a:xfrm>
          <a:prstGeom prst="rect">
            <a:avLst/>
          </a:prstGeom>
          <a:noFill/>
          <a:ln w="9525">
            <a:noFill/>
            <a:miter lim="800000"/>
            <a:headEnd/>
            <a:tailEnd/>
          </a:ln>
          <a:effectLst/>
        </p:spPr>
        <p:txBody>
          <a:bodyPr/>
          <a:lstStyle/>
          <a:p>
            <a:pPr algn="l"/>
            <a:r>
              <a:rPr kumimoji="1" lang="en-US" altLang="zh-CN" sz="2400" b="1" i="1">
                <a:latin typeface="Times New Roman" pitchFamily="18" charset="0"/>
              </a:rPr>
              <a:t> m</a:t>
            </a:r>
            <a:r>
              <a:rPr kumimoji="1" lang="en-US" altLang="zh-CN" sz="2400" b="1" baseline="-25000">
                <a:latin typeface="Times New Roman" pitchFamily="18" charset="0"/>
              </a:rPr>
              <a:t>3</a:t>
            </a:r>
          </a:p>
        </p:txBody>
      </p:sp>
      <p:sp>
        <p:nvSpPr>
          <p:cNvPr id="1050864" name="Rectangle 126"/>
          <p:cNvSpPr>
            <a:spLocks noChangeArrowheads="1"/>
          </p:cNvSpPr>
          <p:nvPr/>
        </p:nvSpPr>
        <p:spPr bwMode="auto">
          <a:xfrm>
            <a:off x="5449888" y="1520825"/>
            <a:ext cx="728662" cy="479425"/>
          </a:xfrm>
          <a:prstGeom prst="rect">
            <a:avLst/>
          </a:prstGeom>
          <a:noFill/>
          <a:ln w="9525">
            <a:noFill/>
            <a:miter lim="800000"/>
            <a:headEnd/>
            <a:tailEnd/>
          </a:ln>
          <a:effectLst/>
        </p:spPr>
        <p:txBody>
          <a:bodyPr/>
          <a:lstStyle/>
          <a:p>
            <a:r>
              <a:rPr kumimoji="1" lang="en-US" altLang="zh-CN" sz="2400" b="1">
                <a:latin typeface="Times New Roman" pitchFamily="18" charset="0"/>
              </a:rPr>
              <a:t>000</a:t>
            </a:r>
          </a:p>
        </p:txBody>
      </p:sp>
      <p:sp>
        <p:nvSpPr>
          <p:cNvPr id="1050865" name="Rectangle 127"/>
          <p:cNvSpPr>
            <a:spLocks noChangeArrowheads="1"/>
          </p:cNvSpPr>
          <p:nvPr/>
        </p:nvSpPr>
        <p:spPr bwMode="auto">
          <a:xfrm>
            <a:off x="5462588" y="1520825"/>
            <a:ext cx="603250" cy="479425"/>
          </a:xfrm>
          <a:prstGeom prst="rect">
            <a:avLst/>
          </a:prstGeom>
          <a:solidFill>
            <a:schemeClr val="bg1"/>
          </a:solidFill>
          <a:ln w="9525">
            <a:noFill/>
            <a:miter lim="800000"/>
            <a:headEnd/>
            <a:tailEnd/>
          </a:ln>
          <a:effectLst/>
        </p:spPr>
        <p:txBody>
          <a:bodyPr/>
          <a:lstStyle/>
          <a:p>
            <a:pPr algn="l"/>
            <a:r>
              <a:rPr kumimoji="1" lang="en-US" altLang="zh-CN" sz="2400" b="1" i="1">
                <a:latin typeface="Times New Roman" pitchFamily="18" charset="0"/>
              </a:rPr>
              <a:t> m</a:t>
            </a:r>
            <a:r>
              <a:rPr kumimoji="1" lang="en-US" altLang="zh-CN" sz="2400" b="1" baseline="-25000">
                <a:latin typeface="Times New Roman" pitchFamily="18" charset="0"/>
              </a:rPr>
              <a:t>0</a:t>
            </a:r>
          </a:p>
        </p:txBody>
      </p:sp>
      <p:sp>
        <p:nvSpPr>
          <p:cNvPr id="1050866" name="Rectangle 128"/>
          <p:cNvSpPr>
            <a:spLocks noChangeArrowheads="1"/>
          </p:cNvSpPr>
          <p:nvPr/>
        </p:nvSpPr>
        <p:spPr bwMode="auto">
          <a:xfrm>
            <a:off x="6192838" y="2206625"/>
            <a:ext cx="671512" cy="422275"/>
          </a:xfrm>
          <a:prstGeom prst="rect">
            <a:avLst/>
          </a:prstGeom>
          <a:noFill/>
          <a:ln w="9525">
            <a:noFill/>
            <a:miter lim="800000"/>
            <a:headEnd/>
            <a:tailEnd/>
          </a:ln>
          <a:effectLst/>
        </p:spPr>
        <p:txBody>
          <a:bodyPr/>
          <a:lstStyle/>
          <a:p>
            <a:pPr algn="l"/>
            <a:r>
              <a:rPr kumimoji="1" lang="en-US" altLang="zh-CN" sz="2400" b="1" i="1">
                <a:latin typeface="Times New Roman" pitchFamily="18" charset="0"/>
              </a:rPr>
              <a:t> m</a:t>
            </a:r>
            <a:r>
              <a:rPr kumimoji="1" lang="en-US" altLang="zh-CN" sz="2400" b="1" baseline="-25000">
                <a:latin typeface="Times New Roman" pitchFamily="18" charset="0"/>
              </a:rPr>
              <a:t>5</a:t>
            </a:r>
          </a:p>
        </p:txBody>
      </p:sp>
      <p:sp>
        <p:nvSpPr>
          <p:cNvPr id="1050867" name="Rectangle 129"/>
          <p:cNvSpPr>
            <a:spLocks noChangeArrowheads="1"/>
          </p:cNvSpPr>
          <p:nvPr/>
        </p:nvSpPr>
        <p:spPr bwMode="auto">
          <a:xfrm>
            <a:off x="6192838" y="1527175"/>
            <a:ext cx="671512" cy="479425"/>
          </a:xfrm>
          <a:prstGeom prst="rect">
            <a:avLst/>
          </a:prstGeom>
          <a:noFill/>
          <a:ln w="9525">
            <a:noFill/>
            <a:miter lim="800000"/>
            <a:headEnd/>
            <a:tailEnd/>
          </a:ln>
          <a:effectLst/>
        </p:spPr>
        <p:txBody>
          <a:bodyPr/>
          <a:lstStyle/>
          <a:p>
            <a:r>
              <a:rPr kumimoji="1" lang="en-US" altLang="zh-CN" sz="2400" b="1">
                <a:latin typeface="Times New Roman" pitchFamily="18" charset="0"/>
              </a:rPr>
              <a:t>001</a:t>
            </a:r>
          </a:p>
        </p:txBody>
      </p:sp>
      <p:sp>
        <p:nvSpPr>
          <p:cNvPr id="1050868" name="Rectangle 130"/>
          <p:cNvSpPr>
            <a:spLocks noChangeArrowheads="1"/>
          </p:cNvSpPr>
          <p:nvPr/>
        </p:nvSpPr>
        <p:spPr bwMode="auto">
          <a:xfrm>
            <a:off x="6205538" y="1527175"/>
            <a:ext cx="620712" cy="479425"/>
          </a:xfrm>
          <a:prstGeom prst="rect">
            <a:avLst/>
          </a:prstGeom>
          <a:solidFill>
            <a:schemeClr val="bg1"/>
          </a:solidFill>
          <a:ln w="9525">
            <a:noFill/>
            <a:miter lim="800000"/>
            <a:headEnd/>
            <a:tailEnd/>
          </a:ln>
          <a:effectLst/>
        </p:spPr>
        <p:txBody>
          <a:bodyPr/>
          <a:lstStyle/>
          <a:p>
            <a:pPr algn="l"/>
            <a:r>
              <a:rPr kumimoji="1" lang="en-US" altLang="zh-CN" sz="2400" b="1" i="1">
                <a:latin typeface="Times New Roman" pitchFamily="18" charset="0"/>
              </a:rPr>
              <a:t> m</a:t>
            </a:r>
            <a:r>
              <a:rPr kumimoji="1" lang="en-US" altLang="zh-CN" sz="2400" b="1" baseline="-25000">
                <a:latin typeface="Times New Roman" pitchFamily="18" charset="0"/>
              </a:rPr>
              <a:t>1</a:t>
            </a:r>
          </a:p>
        </p:txBody>
      </p:sp>
      <p:grpSp>
        <p:nvGrpSpPr>
          <p:cNvPr id="523" name="Group 131"/>
          <p:cNvGrpSpPr/>
          <p:nvPr/>
        </p:nvGrpSpPr>
        <p:grpSpPr bwMode="auto">
          <a:xfrm>
            <a:off x="5500688" y="1571625"/>
            <a:ext cx="2711450" cy="1101725"/>
            <a:chOff x="1360" y="3015"/>
            <a:chExt cx="1708" cy="694"/>
          </a:xfrm>
        </p:grpSpPr>
        <p:sp>
          <p:nvSpPr>
            <p:cNvPr id="1050869" name="Rectangle 132"/>
            <p:cNvSpPr>
              <a:spLocks noChangeArrowheads="1"/>
            </p:cNvSpPr>
            <p:nvPr/>
          </p:nvSpPr>
          <p:spPr bwMode="auto">
            <a:xfrm>
              <a:off x="2701" y="3443"/>
              <a:ext cx="367" cy="266"/>
            </a:xfrm>
            <a:prstGeom prst="rect">
              <a:avLst/>
            </a:prstGeom>
            <a:solidFill>
              <a:schemeClr val="bg1"/>
            </a:solidFill>
            <a:ln w="9525">
              <a:noFill/>
              <a:miter lim="800000"/>
              <a:headEnd/>
              <a:tailEnd/>
            </a:ln>
            <a:effectLst/>
          </p:spPr>
          <p:txBody>
            <a:bodyPr/>
            <a:lstStyle/>
            <a:p>
              <a:pPr algn="l"/>
              <a:r>
                <a:rPr kumimoji="1" lang="en-US" altLang="zh-CN" sz="2400" b="1">
                  <a:solidFill>
                    <a:srgbClr val="0033CC"/>
                  </a:solidFill>
                  <a:latin typeface="Times New Roman" pitchFamily="18" charset="0"/>
                </a:rPr>
                <a:t>  6</a:t>
              </a:r>
              <a:r>
                <a:rPr kumimoji="1" lang="en-US" altLang="zh-CN" sz="2400" b="1" baseline="-25000">
                  <a:latin typeface="Times New Roman" pitchFamily="18" charset="0"/>
                </a:rPr>
                <a:t> </a:t>
              </a:r>
            </a:p>
          </p:txBody>
        </p:sp>
        <p:sp>
          <p:nvSpPr>
            <p:cNvPr id="1050870" name="Rectangle 133"/>
            <p:cNvSpPr>
              <a:spLocks noChangeArrowheads="1"/>
            </p:cNvSpPr>
            <p:nvPr/>
          </p:nvSpPr>
          <p:spPr bwMode="auto">
            <a:xfrm>
              <a:off x="2243" y="3443"/>
              <a:ext cx="379" cy="266"/>
            </a:xfrm>
            <a:prstGeom prst="rect">
              <a:avLst/>
            </a:prstGeom>
            <a:solidFill>
              <a:schemeClr val="bg1"/>
            </a:solid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solidFill>
                    <a:srgbClr val="FF3300"/>
                  </a:solidFill>
                  <a:latin typeface="Times New Roman" pitchFamily="18" charset="0"/>
                </a:rPr>
                <a:t>7</a:t>
              </a:r>
              <a:endParaRPr kumimoji="1" lang="en-US" altLang="zh-CN" sz="2400" b="1" baseline="-25000">
                <a:solidFill>
                  <a:srgbClr val="FF3300"/>
                </a:solidFill>
                <a:latin typeface="Times New Roman" pitchFamily="18" charset="0"/>
              </a:endParaRPr>
            </a:p>
          </p:txBody>
        </p:sp>
        <p:sp>
          <p:nvSpPr>
            <p:cNvPr id="1050871" name="Rectangle 134"/>
            <p:cNvSpPr>
              <a:spLocks noChangeArrowheads="1"/>
            </p:cNvSpPr>
            <p:nvPr/>
          </p:nvSpPr>
          <p:spPr bwMode="auto">
            <a:xfrm>
              <a:off x="1820" y="3443"/>
              <a:ext cx="360" cy="266"/>
            </a:xfrm>
            <a:prstGeom prst="rect">
              <a:avLst/>
            </a:prstGeom>
            <a:solidFill>
              <a:schemeClr val="bg1"/>
            </a:solid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5</a:t>
              </a:r>
              <a:endParaRPr kumimoji="1" lang="en-US" altLang="zh-CN" sz="2400" b="1" baseline="-25000">
                <a:latin typeface="Times New Roman" pitchFamily="18" charset="0"/>
              </a:endParaRPr>
            </a:p>
          </p:txBody>
        </p:sp>
        <p:sp>
          <p:nvSpPr>
            <p:cNvPr id="1050872" name="Rectangle 135"/>
            <p:cNvSpPr>
              <a:spLocks noChangeArrowheads="1"/>
            </p:cNvSpPr>
            <p:nvPr/>
          </p:nvSpPr>
          <p:spPr bwMode="auto">
            <a:xfrm>
              <a:off x="1360" y="3443"/>
              <a:ext cx="366" cy="266"/>
            </a:xfrm>
            <a:prstGeom prst="rect">
              <a:avLst/>
            </a:prstGeom>
            <a:solidFill>
              <a:schemeClr val="bg1"/>
            </a:solid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4</a:t>
              </a:r>
              <a:endParaRPr kumimoji="1" lang="en-US" altLang="zh-CN" sz="2400" b="1" baseline="-25000">
                <a:latin typeface="Times New Roman" pitchFamily="18" charset="0"/>
              </a:endParaRPr>
            </a:p>
          </p:txBody>
        </p:sp>
        <p:sp>
          <p:nvSpPr>
            <p:cNvPr id="1050873" name="Rectangle 136"/>
            <p:cNvSpPr>
              <a:spLocks noChangeArrowheads="1"/>
            </p:cNvSpPr>
            <p:nvPr/>
          </p:nvSpPr>
          <p:spPr bwMode="auto">
            <a:xfrm>
              <a:off x="2701" y="3015"/>
              <a:ext cx="367" cy="301"/>
            </a:xfrm>
            <a:prstGeom prst="rect">
              <a:avLst/>
            </a:prstGeom>
            <a:solidFill>
              <a:schemeClr val="bg1"/>
            </a:solid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solidFill>
                    <a:srgbClr val="0033CC"/>
                  </a:solidFill>
                  <a:latin typeface="Times New Roman" pitchFamily="18" charset="0"/>
                </a:rPr>
                <a:t>2</a:t>
              </a:r>
              <a:endParaRPr kumimoji="1" lang="en-US" altLang="zh-CN" sz="2400" b="1" baseline="-25000">
                <a:solidFill>
                  <a:srgbClr val="0033CC"/>
                </a:solidFill>
                <a:latin typeface="Times New Roman" pitchFamily="18" charset="0"/>
              </a:endParaRPr>
            </a:p>
          </p:txBody>
        </p:sp>
        <p:sp>
          <p:nvSpPr>
            <p:cNvPr id="1050874" name="Rectangle 137"/>
            <p:cNvSpPr>
              <a:spLocks noChangeArrowheads="1"/>
            </p:cNvSpPr>
            <p:nvPr/>
          </p:nvSpPr>
          <p:spPr bwMode="auto">
            <a:xfrm>
              <a:off x="2243" y="3015"/>
              <a:ext cx="378" cy="302"/>
            </a:xfrm>
            <a:prstGeom prst="rect">
              <a:avLst/>
            </a:prstGeom>
            <a:solidFill>
              <a:schemeClr val="bg1"/>
            </a:solid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solidFill>
                    <a:srgbClr val="FF3300"/>
                  </a:solidFill>
                  <a:latin typeface="Times New Roman" pitchFamily="18" charset="0"/>
                </a:rPr>
                <a:t>3</a:t>
              </a:r>
              <a:endParaRPr kumimoji="1" lang="en-US" altLang="zh-CN" sz="2400" b="1" baseline="-25000">
                <a:solidFill>
                  <a:srgbClr val="FF3300"/>
                </a:solidFill>
                <a:latin typeface="Times New Roman" pitchFamily="18" charset="0"/>
              </a:endParaRPr>
            </a:p>
          </p:txBody>
        </p:sp>
        <p:sp>
          <p:nvSpPr>
            <p:cNvPr id="1050875" name="Rectangle 138"/>
            <p:cNvSpPr>
              <a:spLocks noChangeArrowheads="1"/>
            </p:cNvSpPr>
            <p:nvPr/>
          </p:nvSpPr>
          <p:spPr bwMode="auto">
            <a:xfrm>
              <a:off x="1820" y="3015"/>
              <a:ext cx="384" cy="302"/>
            </a:xfrm>
            <a:prstGeom prst="rect">
              <a:avLst/>
            </a:prstGeom>
            <a:solidFill>
              <a:schemeClr val="bg1"/>
            </a:solidFill>
            <a:ln w="9525">
              <a:noFill/>
              <a:miter lim="800000"/>
              <a:headEnd/>
              <a:tailEnd/>
            </a:ln>
            <a:effectLst/>
          </p:spPr>
          <p:txBody>
            <a:bodyPr/>
            <a:lstStyle/>
            <a:p>
              <a:pPr algn="l"/>
              <a:r>
                <a:rPr kumimoji="1" lang="en-US" altLang="zh-CN" sz="2400" b="1">
                  <a:latin typeface="Times New Roman" pitchFamily="18" charset="0"/>
                </a:rPr>
                <a:t>  1</a:t>
              </a:r>
            </a:p>
          </p:txBody>
        </p:sp>
        <p:sp>
          <p:nvSpPr>
            <p:cNvPr id="1050876" name="Rectangle 139"/>
            <p:cNvSpPr>
              <a:spLocks noChangeArrowheads="1"/>
            </p:cNvSpPr>
            <p:nvPr/>
          </p:nvSpPr>
          <p:spPr bwMode="auto">
            <a:xfrm>
              <a:off x="1360" y="3015"/>
              <a:ext cx="389" cy="302"/>
            </a:xfrm>
            <a:prstGeom prst="rect">
              <a:avLst/>
            </a:prstGeom>
            <a:solidFill>
              <a:schemeClr val="bg1"/>
            </a:solidFill>
            <a:ln w="9525">
              <a:noFill/>
              <a:miter lim="800000"/>
              <a:headEnd/>
              <a:tailEnd/>
            </a:ln>
            <a:effectLst/>
          </p:spPr>
          <p:txBody>
            <a:bodyPr/>
            <a:lstStyle/>
            <a:p>
              <a:pPr algn="l"/>
              <a:r>
                <a:rPr kumimoji="1" lang="en-US" altLang="zh-CN" sz="2400" b="1">
                  <a:latin typeface="Times New Roman" pitchFamily="18" charset="0"/>
                </a:rPr>
                <a:t>  0</a:t>
              </a:r>
            </a:p>
          </p:txBody>
        </p:sp>
      </p:grpSp>
      <p:grpSp>
        <p:nvGrpSpPr>
          <p:cNvPr id="524" name="Group 140"/>
          <p:cNvGrpSpPr/>
          <p:nvPr/>
        </p:nvGrpSpPr>
        <p:grpSpPr bwMode="auto">
          <a:xfrm>
            <a:off x="2062163" y="3232150"/>
            <a:ext cx="3695700" cy="3422650"/>
            <a:chOff x="791" y="634"/>
            <a:chExt cx="2328" cy="2156"/>
          </a:xfrm>
        </p:grpSpPr>
        <p:sp>
          <p:nvSpPr>
            <p:cNvPr id="1050877" name="Line 141"/>
            <p:cNvSpPr>
              <a:spLocks noChangeShapeType="1"/>
            </p:cNvSpPr>
            <p:nvPr/>
          </p:nvSpPr>
          <p:spPr bwMode="auto">
            <a:xfrm>
              <a:off x="134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878" name="Line 142"/>
            <p:cNvSpPr>
              <a:spLocks noChangeShapeType="1"/>
            </p:cNvSpPr>
            <p:nvPr/>
          </p:nvSpPr>
          <p:spPr bwMode="auto">
            <a:xfrm>
              <a:off x="134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879" name="Line 143"/>
            <p:cNvSpPr>
              <a:spLocks noChangeShapeType="1"/>
            </p:cNvSpPr>
            <p:nvPr/>
          </p:nvSpPr>
          <p:spPr bwMode="auto">
            <a:xfrm>
              <a:off x="1348"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880" name="Line 144"/>
            <p:cNvSpPr>
              <a:spLocks noChangeShapeType="1"/>
            </p:cNvSpPr>
            <p:nvPr/>
          </p:nvSpPr>
          <p:spPr bwMode="auto">
            <a:xfrm>
              <a:off x="179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881" name="Line 145"/>
            <p:cNvSpPr>
              <a:spLocks noChangeShapeType="1"/>
            </p:cNvSpPr>
            <p:nvPr/>
          </p:nvSpPr>
          <p:spPr bwMode="auto">
            <a:xfrm flipH="1" flipV="1">
              <a:off x="969" y="744"/>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0882" name="Text Box 146"/>
            <p:cNvSpPr txBox="1">
              <a:spLocks noChangeArrowheads="1"/>
            </p:cNvSpPr>
            <p:nvPr/>
          </p:nvSpPr>
          <p:spPr bwMode="auto">
            <a:xfrm>
              <a:off x="791" y="894"/>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0883" name="Text Box 147"/>
            <p:cNvSpPr txBox="1">
              <a:spLocks noChangeArrowheads="1"/>
            </p:cNvSpPr>
            <p:nvPr/>
          </p:nvSpPr>
          <p:spPr bwMode="auto">
            <a:xfrm>
              <a:off x="1143" y="634"/>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0884" name="Text Box 148"/>
            <p:cNvSpPr txBox="1">
              <a:spLocks noChangeArrowheads="1"/>
            </p:cNvSpPr>
            <p:nvPr/>
          </p:nvSpPr>
          <p:spPr bwMode="auto">
            <a:xfrm>
              <a:off x="963" y="1225"/>
              <a:ext cx="316" cy="1497"/>
            </a:xfrm>
            <a:prstGeom prst="rect">
              <a:avLst/>
            </a:prstGeom>
            <a:noFill/>
            <a:ln w="9525">
              <a:noFill/>
              <a:miter lim="800000"/>
              <a:headEnd/>
              <a:tailEnd/>
            </a:ln>
            <a:effectLst/>
          </p:spPr>
          <p:txBody>
            <a:bodyPr>
              <a:spAutoFit/>
            </a:bodyPr>
            <a:lstStyle/>
            <a:p>
              <a:pPr algn="l">
                <a:spcBef>
                  <a:spcPct val="75000"/>
                </a:spcBef>
              </a:pPr>
              <a:r>
                <a:rPr kumimoji="1" lang="en-US" altLang="zh-CN" sz="2400" b="1">
                  <a:latin typeface="Times New Roman" pitchFamily="18" charset="0"/>
                </a:rPr>
                <a:t>00</a:t>
              </a:r>
            </a:p>
            <a:p>
              <a:pPr algn="l">
                <a:spcBef>
                  <a:spcPct val="75000"/>
                </a:spcBef>
              </a:pPr>
              <a:r>
                <a:rPr kumimoji="1" lang="en-US" altLang="zh-CN" sz="2400" b="1">
                  <a:latin typeface="Times New Roman" pitchFamily="18" charset="0"/>
                </a:rPr>
                <a:t>01</a:t>
              </a:r>
            </a:p>
            <a:p>
              <a:pPr algn="l">
                <a:spcBef>
                  <a:spcPct val="75000"/>
                </a:spcBef>
              </a:pPr>
              <a:r>
                <a:rPr kumimoji="1" lang="en-US" altLang="zh-CN" sz="2400" b="1">
                  <a:solidFill>
                    <a:srgbClr val="FF3300"/>
                  </a:solidFill>
                  <a:latin typeface="Times New Roman" pitchFamily="18" charset="0"/>
                </a:rPr>
                <a:t>11</a:t>
              </a:r>
            </a:p>
            <a:p>
              <a:pPr algn="l">
                <a:spcBef>
                  <a:spcPct val="75000"/>
                </a:spcBef>
              </a:pPr>
              <a:r>
                <a:rPr kumimoji="1" lang="en-US" altLang="zh-CN" sz="2400" b="1">
                  <a:solidFill>
                    <a:srgbClr val="0033CC"/>
                  </a:solidFill>
                  <a:latin typeface="Times New Roman" pitchFamily="18" charset="0"/>
                </a:rPr>
                <a:t>10</a:t>
              </a:r>
            </a:p>
          </p:txBody>
        </p:sp>
        <p:sp>
          <p:nvSpPr>
            <p:cNvPr id="1050885" name="Text Box 149"/>
            <p:cNvSpPr txBox="1">
              <a:spLocks noChangeArrowheads="1"/>
            </p:cNvSpPr>
            <p:nvPr/>
          </p:nvSpPr>
          <p:spPr bwMode="auto">
            <a:xfrm>
              <a:off x="1431" y="808"/>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a:t>
              </a:r>
              <a:r>
                <a:rPr kumimoji="1" lang="en-US" altLang="zh-CN" sz="2400" b="1">
                  <a:solidFill>
                    <a:srgbClr val="FF3300"/>
                  </a:solidFill>
                  <a:latin typeface="Times New Roman" pitchFamily="18" charset="0"/>
                </a:rPr>
                <a:t>11</a:t>
              </a:r>
              <a:r>
                <a:rPr kumimoji="1" lang="en-US" altLang="zh-CN" sz="2400" b="1">
                  <a:latin typeface="Times New Roman" pitchFamily="18" charset="0"/>
                </a:rPr>
                <a:t>     </a:t>
              </a:r>
              <a:r>
                <a:rPr kumimoji="1" lang="en-US" altLang="zh-CN" sz="2400" b="1">
                  <a:solidFill>
                    <a:srgbClr val="0033CC"/>
                  </a:solidFill>
                  <a:latin typeface="Times New Roman" pitchFamily="18" charset="0"/>
                </a:rPr>
                <a:t>10</a:t>
              </a:r>
            </a:p>
          </p:txBody>
        </p:sp>
        <p:sp>
          <p:nvSpPr>
            <p:cNvPr id="1050886" name="Line 150"/>
            <p:cNvSpPr>
              <a:spLocks noChangeShapeType="1"/>
            </p:cNvSpPr>
            <p:nvPr/>
          </p:nvSpPr>
          <p:spPr bwMode="auto">
            <a:xfrm>
              <a:off x="222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887" name="Line 151"/>
            <p:cNvSpPr>
              <a:spLocks noChangeShapeType="1"/>
            </p:cNvSpPr>
            <p:nvPr/>
          </p:nvSpPr>
          <p:spPr bwMode="auto">
            <a:xfrm>
              <a:off x="222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888" name="Line 152"/>
            <p:cNvSpPr>
              <a:spLocks noChangeShapeType="1"/>
            </p:cNvSpPr>
            <p:nvPr/>
          </p:nvSpPr>
          <p:spPr bwMode="auto">
            <a:xfrm>
              <a:off x="267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889" name="Line 153"/>
            <p:cNvSpPr>
              <a:spLocks noChangeShapeType="1"/>
            </p:cNvSpPr>
            <p:nvPr/>
          </p:nvSpPr>
          <p:spPr bwMode="auto">
            <a:xfrm>
              <a:off x="3105"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890" name="Line 154"/>
            <p:cNvSpPr>
              <a:spLocks noChangeShapeType="1"/>
            </p:cNvSpPr>
            <p:nvPr/>
          </p:nvSpPr>
          <p:spPr bwMode="auto">
            <a:xfrm>
              <a:off x="2223"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891" name="Line 155"/>
            <p:cNvSpPr>
              <a:spLocks noChangeShapeType="1"/>
            </p:cNvSpPr>
            <p:nvPr/>
          </p:nvSpPr>
          <p:spPr bwMode="auto">
            <a:xfrm>
              <a:off x="134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892" name="Line 156"/>
            <p:cNvSpPr>
              <a:spLocks noChangeShapeType="1"/>
            </p:cNvSpPr>
            <p:nvPr/>
          </p:nvSpPr>
          <p:spPr bwMode="auto">
            <a:xfrm>
              <a:off x="134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893" name="Line 157"/>
            <p:cNvSpPr>
              <a:spLocks noChangeShapeType="1"/>
            </p:cNvSpPr>
            <p:nvPr/>
          </p:nvSpPr>
          <p:spPr bwMode="auto">
            <a:xfrm>
              <a:off x="1348"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894" name="Line 158"/>
            <p:cNvSpPr>
              <a:spLocks noChangeShapeType="1"/>
            </p:cNvSpPr>
            <p:nvPr/>
          </p:nvSpPr>
          <p:spPr bwMode="auto">
            <a:xfrm>
              <a:off x="179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895" name="Line 159"/>
            <p:cNvSpPr>
              <a:spLocks noChangeShapeType="1"/>
            </p:cNvSpPr>
            <p:nvPr/>
          </p:nvSpPr>
          <p:spPr bwMode="auto">
            <a:xfrm>
              <a:off x="222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896" name="Line 160"/>
            <p:cNvSpPr>
              <a:spLocks noChangeShapeType="1"/>
            </p:cNvSpPr>
            <p:nvPr/>
          </p:nvSpPr>
          <p:spPr bwMode="auto">
            <a:xfrm>
              <a:off x="222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897" name="Line 161"/>
            <p:cNvSpPr>
              <a:spLocks noChangeShapeType="1"/>
            </p:cNvSpPr>
            <p:nvPr/>
          </p:nvSpPr>
          <p:spPr bwMode="auto">
            <a:xfrm>
              <a:off x="267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898" name="Line 162"/>
            <p:cNvSpPr>
              <a:spLocks noChangeShapeType="1"/>
            </p:cNvSpPr>
            <p:nvPr/>
          </p:nvSpPr>
          <p:spPr bwMode="auto">
            <a:xfrm>
              <a:off x="3105"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899" name="Line 163"/>
            <p:cNvSpPr>
              <a:spLocks noChangeShapeType="1"/>
            </p:cNvSpPr>
            <p:nvPr/>
          </p:nvSpPr>
          <p:spPr bwMode="auto">
            <a:xfrm>
              <a:off x="2223"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00" name="Line 164"/>
            <p:cNvSpPr>
              <a:spLocks noChangeShapeType="1"/>
            </p:cNvSpPr>
            <p:nvPr/>
          </p:nvSpPr>
          <p:spPr bwMode="auto">
            <a:xfrm>
              <a:off x="2228" y="19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01" name="Line 165"/>
            <p:cNvSpPr>
              <a:spLocks noChangeShapeType="1"/>
            </p:cNvSpPr>
            <p:nvPr/>
          </p:nvSpPr>
          <p:spPr bwMode="auto">
            <a:xfrm>
              <a:off x="1353" y="194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sp>
        <p:nvSpPr>
          <p:cNvPr id="1050902" name="AutoShape 166"/>
          <p:cNvSpPr>
            <a:spLocks noChangeArrowheads="1"/>
          </p:cNvSpPr>
          <p:nvPr/>
        </p:nvSpPr>
        <p:spPr bwMode="auto">
          <a:xfrm>
            <a:off x="4616450" y="2868613"/>
            <a:ext cx="4076700" cy="663575"/>
          </a:xfrm>
          <a:prstGeom prst="wedgeRectCallout">
            <a:avLst>
              <a:gd name="adj1" fmla="val 15227"/>
              <a:gd name="adj2" fmla="val -271051"/>
            </a:avLst>
          </a:prstGeom>
          <a:solidFill>
            <a:srgbClr val="FFFF66">
              <a:alpha val="50000"/>
            </a:srgbClr>
          </a:solidFill>
          <a:ln w="9525">
            <a:solidFill>
              <a:schemeClr val="tx1"/>
            </a:solidFill>
            <a:miter lim="800000"/>
            <a:headEnd/>
            <a:tailEnd/>
          </a:ln>
          <a:effectLst/>
        </p:spPr>
        <p:txBody>
          <a:bodyPr lIns="0" tIns="144000" rIns="0" bIns="144000">
            <a:spAutoFit/>
          </a:bodyPr>
          <a:lstStyle/>
          <a:p>
            <a:pPr algn="l"/>
            <a:r>
              <a:rPr kumimoji="1" lang="en-US" altLang="zh-CN" sz="2400" b="1">
                <a:latin typeface="Times New Roman" pitchFamily="18" charset="0"/>
              </a:rPr>
              <a:t>  </a:t>
            </a:r>
            <a:r>
              <a:rPr kumimoji="1" lang="zh-CN" altLang="en-US" sz="2400" b="1">
                <a:latin typeface="Times New Roman" pitchFamily="18" charset="0"/>
              </a:rPr>
              <a:t>以循环码排列以保证相邻性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50757"/>
                                        </p:tgtEl>
                                        <p:attrNameLst>
                                          <p:attrName>style.visibility</p:attrName>
                                        </p:attrNameLst>
                                      </p:cBhvr>
                                      <p:to>
                                        <p:strVal val="visible"/>
                                      </p:to>
                                    </p:set>
                                  </p:childTnLst>
                                  <p:subTnLst>
                                    <p:set>
                                      <p:cBhvr override="childStyle">
                                        <p:cTn dur="1" fill="hold" display="0" masterRel="nextClick" afterEffect="1"/>
                                        <p:tgtEl>
                                          <p:spTgt spid="1050757"/>
                                        </p:tgtEl>
                                        <p:attrNameLst>
                                          <p:attrName>style.visibility</p:attrName>
                                        </p:attrNameLst>
                                      </p:cBhvr>
                                      <p:to>
                                        <p:strVal val="hidden"/>
                                      </p:to>
                                    </p:set>
                                  </p:subTnLst>
                                </p:cTn>
                              </p:par>
                            </p:childTnLst>
                          </p:cTn>
                        </p:par>
                        <p:par>
                          <p:cTn id="7" fill="hold">
                            <p:stCondLst>
                              <p:cond delay="500"/>
                            </p:stCondLst>
                            <p:childTnLst>
                              <p:par>
                                <p:cTn id="8" presetID="3" presetClass="entr" presetSubtype="10" fill="hold" grpId="0" nodeType="afterEffect">
                                  <p:stCondLst>
                                    <p:cond delay="0"/>
                                  </p:stCondLst>
                                  <p:childTnLst>
                                    <p:set>
                                      <p:cBhvr>
                                        <p:cTn id="9" dur="1" fill="hold">
                                          <p:stCondLst>
                                            <p:cond delay="0"/>
                                          </p:stCondLst>
                                        </p:cTn>
                                        <p:tgtEl>
                                          <p:spTgt spid="1050767"/>
                                        </p:tgtEl>
                                        <p:attrNameLst>
                                          <p:attrName>style.visibility</p:attrName>
                                        </p:attrNameLst>
                                      </p:cBhvr>
                                      <p:to>
                                        <p:strVal val="visible"/>
                                      </p:to>
                                    </p:set>
                                    <p:animEffect transition="in" filter="blinds(horizontal)">
                                      <p:cBhvr>
                                        <p:cTn id="10" dur="500"/>
                                        <p:tgtEl>
                                          <p:spTgt spid="1050767"/>
                                        </p:tgtEl>
                                      </p:cBhvr>
                                    </p:animEffec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50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50768"/>
                                        </p:tgtEl>
                                        <p:attrNameLst>
                                          <p:attrName>style.visibility</p:attrName>
                                        </p:attrNameLst>
                                      </p:cBhvr>
                                      <p:to>
                                        <p:strVal val="visible"/>
                                      </p:to>
                                    </p:set>
                                    <p:animEffect transition="in" filter="wipe(up)">
                                      <p:cBhvr>
                                        <p:cTn id="18" dur="500"/>
                                        <p:tgtEl>
                                          <p:spTgt spid="105076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50769"/>
                                        </p:tgtEl>
                                        <p:attrNameLst>
                                          <p:attrName>style.visibility</p:attrName>
                                        </p:attrNameLst>
                                      </p:cBhvr>
                                      <p:to>
                                        <p:strVal val="visible"/>
                                      </p:to>
                                    </p:set>
                                    <p:animEffect transition="in" filter="wipe(left)">
                                      <p:cBhvr>
                                        <p:cTn id="23" dur="500"/>
                                        <p:tgtEl>
                                          <p:spTgt spid="105076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10"/>
                                        </p:tgtEl>
                                        <p:attrNameLst>
                                          <p:attrName>style.visibility</p:attrName>
                                        </p:attrNameLst>
                                      </p:cBhvr>
                                      <p:to>
                                        <p:strVal val="visible"/>
                                      </p:to>
                                    </p:set>
                                    <p:animEffect transition="in" filter="blinds(horizontal)">
                                      <p:cBhvr>
                                        <p:cTn id="28" dur="500"/>
                                        <p:tgtEl>
                                          <p:spTgt spid="51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50774"/>
                                        </p:tgtEl>
                                        <p:attrNameLst>
                                          <p:attrName>style.visibility</p:attrName>
                                        </p:attrNameLst>
                                      </p:cBhvr>
                                      <p:to>
                                        <p:strVal val="visible"/>
                                      </p:to>
                                    </p:set>
                                    <p:animEffect transition="in" filter="dissolve">
                                      <p:cBhvr>
                                        <p:cTn id="33" dur="500"/>
                                        <p:tgtEl>
                                          <p:spTgt spid="1050774"/>
                                        </p:tgtEl>
                                      </p:cBhvr>
                                    </p:animEffec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499"/>
                                          </p:stCondLst>
                                        </p:cTn>
                                        <p:tgtEl>
                                          <p:spTgt spid="511"/>
                                        </p:tgtEl>
                                        <p:attrNameLst>
                                          <p:attrName>style.visibility</p:attrName>
                                        </p:attrNameLst>
                                      </p:cBhvr>
                                      <p:to>
                                        <p:strVal val="visible"/>
                                      </p:to>
                                    </p:set>
                                  </p:childTnLst>
                                </p:cTn>
                              </p:par>
                            </p:childTnLst>
                          </p:cTn>
                        </p:par>
                        <p:par>
                          <p:cTn id="37" fill="hold">
                            <p:stCondLst>
                              <p:cond delay="1000"/>
                            </p:stCondLst>
                            <p:childTnLst>
                              <p:par>
                                <p:cTn id="38" presetID="9" presetClass="entr" presetSubtype="0" fill="hold" grpId="0" nodeType="afterEffect">
                                  <p:stCondLst>
                                    <p:cond delay="0"/>
                                  </p:stCondLst>
                                  <p:childTnLst>
                                    <p:set>
                                      <p:cBhvr>
                                        <p:cTn id="39" dur="1" fill="hold">
                                          <p:stCondLst>
                                            <p:cond delay="0"/>
                                          </p:stCondLst>
                                        </p:cTn>
                                        <p:tgtEl>
                                          <p:spTgt spid="1050787"/>
                                        </p:tgtEl>
                                        <p:attrNameLst>
                                          <p:attrName>style.visibility</p:attrName>
                                        </p:attrNameLst>
                                      </p:cBhvr>
                                      <p:to>
                                        <p:strVal val="visible"/>
                                      </p:to>
                                    </p:set>
                                    <p:animEffect transition="in" filter="dissolve">
                                      <p:cBhvr>
                                        <p:cTn id="40" dur="500"/>
                                        <p:tgtEl>
                                          <p:spTgt spid="105078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050775"/>
                                        </p:tgtEl>
                                        <p:attrNameLst>
                                          <p:attrName>style.visibility</p:attrName>
                                        </p:attrNameLst>
                                      </p:cBhvr>
                                      <p:to>
                                        <p:strVal val="visible"/>
                                      </p:to>
                                    </p:set>
                                    <p:animEffect transition="in" filter="dissolve">
                                      <p:cBhvr>
                                        <p:cTn id="45" dur="500"/>
                                        <p:tgtEl>
                                          <p:spTgt spid="1050775"/>
                                        </p:tgtEl>
                                      </p:cBhvr>
                                    </p:animEffect>
                                  </p:childTnLst>
                                </p:cTn>
                              </p:par>
                            </p:childTnLst>
                          </p:cTn>
                        </p:par>
                        <p:par>
                          <p:cTn id="46" fill="hold">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1050788"/>
                                        </p:tgtEl>
                                        <p:attrNameLst>
                                          <p:attrName>style.visibility</p:attrName>
                                        </p:attrNameLst>
                                      </p:cBhvr>
                                      <p:to>
                                        <p:strVal val="visible"/>
                                      </p:to>
                                    </p:set>
                                    <p:animEffect transition="in" filter="dissolve">
                                      <p:cBhvr>
                                        <p:cTn id="49" dur="500"/>
                                        <p:tgtEl>
                                          <p:spTgt spid="1050788"/>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050789"/>
                                        </p:tgtEl>
                                        <p:attrNameLst>
                                          <p:attrName>style.visibility</p:attrName>
                                        </p:attrNameLst>
                                      </p:cBhvr>
                                      <p:to>
                                        <p:strVal val="visible"/>
                                      </p:to>
                                    </p:set>
                                    <p:animEffect transition="in" filter="dissolve">
                                      <p:cBhvr>
                                        <p:cTn id="54" dur="500"/>
                                        <p:tgtEl>
                                          <p:spTgt spid="1050789"/>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1050790"/>
                                        </p:tgtEl>
                                        <p:attrNameLst>
                                          <p:attrName>style.visibility</p:attrName>
                                        </p:attrNameLst>
                                      </p:cBhvr>
                                      <p:to>
                                        <p:strVal val="visible"/>
                                      </p:to>
                                    </p:set>
                                    <p:animEffect transition="in" filter="dissolve">
                                      <p:cBhvr>
                                        <p:cTn id="58" dur="500"/>
                                        <p:tgtEl>
                                          <p:spTgt spid="105079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514"/>
                                        </p:tgtEl>
                                        <p:attrNameLst>
                                          <p:attrName>style.visibility</p:attrName>
                                        </p:attrNameLst>
                                      </p:cBhvr>
                                      <p:to>
                                        <p:strVal val="visible"/>
                                      </p:to>
                                    </p:set>
                                    <p:animEffect transition="in" filter="wipe(up)">
                                      <p:cBhvr>
                                        <p:cTn id="63" dur="500"/>
                                        <p:tgtEl>
                                          <p:spTgt spid="514"/>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050816"/>
                                        </p:tgtEl>
                                        <p:attrNameLst>
                                          <p:attrName>style.visibility</p:attrName>
                                        </p:attrNameLst>
                                      </p:cBhvr>
                                      <p:to>
                                        <p:strVal val="visible"/>
                                      </p:to>
                                    </p:se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1050756"/>
                                        </p:tgtEl>
                                        <p:attrNameLst>
                                          <p:attrName>style.visibility</p:attrName>
                                        </p:attrNameLst>
                                      </p:cBhvr>
                                      <p:to>
                                        <p:strVal val="visible"/>
                                      </p:to>
                                    </p:set>
                                    <p:animEffect transition="in" filter="wipe(up)">
                                      <p:cBhvr>
                                        <p:cTn id="71" dur="500"/>
                                        <p:tgtEl>
                                          <p:spTgt spid="1050756"/>
                                        </p:tgtEl>
                                      </p:cBhvr>
                                    </p:animEffect>
                                  </p:childTnLst>
                                  <p:subTnLst>
                                    <p:set>
                                      <p:cBhvr override="childStyle">
                                        <p:cTn dur="1" fill="hold" display="0" masterRel="nextClick" afterEffect="1"/>
                                        <p:tgtEl>
                                          <p:spTgt spid="1050756"/>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23" presetClass="entr" presetSubtype="16" fill="hold" nodeType="clickEffect">
                                  <p:stCondLst>
                                    <p:cond delay="0"/>
                                  </p:stCondLst>
                                  <p:childTnLst>
                                    <p:set>
                                      <p:cBhvr>
                                        <p:cTn id="75" dur="1" fill="hold">
                                          <p:stCondLst>
                                            <p:cond delay="0"/>
                                          </p:stCondLst>
                                        </p:cTn>
                                        <p:tgtEl>
                                          <p:spTgt spid="515"/>
                                        </p:tgtEl>
                                        <p:attrNameLst>
                                          <p:attrName>style.visibility</p:attrName>
                                        </p:attrNameLst>
                                      </p:cBhvr>
                                      <p:to>
                                        <p:strVal val="visible"/>
                                      </p:to>
                                    </p:set>
                                    <p:anim calcmode="lin" valueType="num">
                                      <p:cBhvr>
                                        <p:cTn id="76" dur="500" fill="hold"/>
                                        <p:tgtEl>
                                          <p:spTgt spid="515"/>
                                        </p:tgtEl>
                                        <p:attrNameLst>
                                          <p:attrName>ppt_w</p:attrName>
                                        </p:attrNameLst>
                                      </p:cBhvr>
                                      <p:tavLst>
                                        <p:tav tm="0">
                                          <p:val>
                                            <p:fltVal val="0"/>
                                          </p:val>
                                        </p:tav>
                                        <p:tav tm="100000">
                                          <p:val>
                                            <p:strVal val="#ppt_w"/>
                                          </p:val>
                                        </p:tav>
                                      </p:tavLst>
                                    </p:anim>
                                    <p:anim calcmode="lin" valueType="num">
                                      <p:cBhvr>
                                        <p:cTn id="77" dur="500" fill="hold"/>
                                        <p:tgtEl>
                                          <p:spTgt spid="515"/>
                                        </p:tgtEl>
                                        <p:attrNameLst>
                                          <p:attrName>ppt_h</p:attrName>
                                        </p:attrNameLst>
                                      </p:cBhvr>
                                      <p:tavLst>
                                        <p:tav tm="0">
                                          <p:val>
                                            <p:fltVal val="0"/>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1050834"/>
                                        </p:tgtEl>
                                        <p:attrNameLst>
                                          <p:attrName>style.visibility</p:attrName>
                                        </p:attrNameLst>
                                      </p:cBhvr>
                                      <p:to>
                                        <p:strVal val="visible"/>
                                      </p:to>
                                    </p:set>
                                  </p:childTnLst>
                                </p:cTn>
                              </p:par>
                            </p:childTnLst>
                          </p:cTn>
                        </p:par>
                        <p:par>
                          <p:cTn id="82" fill="hold">
                            <p:stCondLst>
                              <p:cond delay="500"/>
                            </p:stCondLst>
                            <p:childTnLst>
                              <p:par>
                                <p:cTn id="83" presetID="3" presetClass="entr" presetSubtype="10" fill="hold" grpId="0" nodeType="afterEffect">
                                  <p:stCondLst>
                                    <p:cond delay="0"/>
                                  </p:stCondLst>
                                  <p:childTnLst>
                                    <p:set>
                                      <p:cBhvr>
                                        <p:cTn id="84" dur="1" fill="hold">
                                          <p:stCondLst>
                                            <p:cond delay="0"/>
                                          </p:stCondLst>
                                        </p:cTn>
                                        <p:tgtEl>
                                          <p:spTgt spid="1050835"/>
                                        </p:tgtEl>
                                        <p:attrNameLst>
                                          <p:attrName>style.visibility</p:attrName>
                                        </p:attrNameLst>
                                      </p:cBhvr>
                                      <p:to>
                                        <p:strVal val="visible"/>
                                      </p:to>
                                    </p:set>
                                    <p:animEffect transition="in" filter="blinds(horizontal)">
                                      <p:cBhvr>
                                        <p:cTn id="85" dur="500"/>
                                        <p:tgtEl>
                                          <p:spTgt spid="1050835"/>
                                        </p:tgtEl>
                                      </p:cBhvr>
                                    </p:animEffect>
                                  </p:childTnLst>
                                </p:cTn>
                              </p:par>
                            </p:childTnLst>
                          </p:cTn>
                        </p:par>
                        <p:par>
                          <p:cTn id="86" fill="hold">
                            <p:stCondLst>
                              <p:cond delay="1000"/>
                            </p:stCondLst>
                            <p:childTnLst>
                              <p:par>
                                <p:cTn id="87" presetID="1" presetClass="entr" presetSubtype="0" fill="hold" nodeType="afterEffect">
                                  <p:stCondLst>
                                    <p:cond delay="0"/>
                                  </p:stCondLst>
                                  <p:childTnLst>
                                    <p:set>
                                      <p:cBhvr>
                                        <p:cTn id="88" dur="1" fill="hold">
                                          <p:stCondLst>
                                            <p:cond delay="499"/>
                                          </p:stCondLst>
                                        </p:cTn>
                                        <p:tgtEl>
                                          <p:spTgt spid="52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050855"/>
                                        </p:tgtEl>
                                        <p:attrNameLst>
                                          <p:attrName>style.visibility</p:attrName>
                                        </p:attrNameLst>
                                      </p:cBhvr>
                                      <p:to>
                                        <p:strVal val="visible"/>
                                      </p:to>
                                    </p:set>
                                    <p:animEffect transition="in" filter="wipe(up)">
                                      <p:cBhvr>
                                        <p:cTn id="93" dur="500"/>
                                        <p:tgtEl>
                                          <p:spTgt spid="105085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050856"/>
                                        </p:tgtEl>
                                        <p:attrNameLst>
                                          <p:attrName>style.visibility</p:attrName>
                                        </p:attrNameLst>
                                      </p:cBhvr>
                                      <p:to>
                                        <p:strVal val="visible"/>
                                      </p:to>
                                    </p:set>
                                    <p:animEffect transition="in" filter="wipe(left)">
                                      <p:cBhvr>
                                        <p:cTn id="98" dur="500"/>
                                        <p:tgtEl>
                                          <p:spTgt spid="105085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050858"/>
                                        </p:tgtEl>
                                        <p:attrNameLst>
                                          <p:attrName>style.visibility</p:attrName>
                                        </p:attrNameLst>
                                      </p:cBhvr>
                                      <p:to>
                                        <p:strVal val="visible"/>
                                      </p:to>
                                    </p:set>
                                    <p:animEffect transition="in" filter="wipe(left)">
                                      <p:cBhvr>
                                        <p:cTn id="103" dur="500"/>
                                        <p:tgtEl>
                                          <p:spTgt spid="105085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050857"/>
                                        </p:tgtEl>
                                        <p:attrNameLst>
                                          <p:attrName>style.visibility</p:attrName>
                                        </p:attrNameLst>
                                      </p:cBhvr>
                                      <p:to>
                                        <p:strVal val="visible"/>
                                      </p:to>
                                    </p:set>
                                    <p:animEffect transition="in" filter="wipe(left)">
                                      <p:cBhvr>
                                        <p:cTn id="108" dur="500"/>
                                        <p:tgtEl>
                                          <p:spTgt spid="1050857"/>
                                        </p:tgtEl>
                                      </p:cBhvr>
                                    </p:animEffect>
                                  </p:childTnLst>
                                </p:cTn>
                              </p:par>
                            </p:childTnLst>
                          </p:cTn>
                        </p:par>
                        <p:par>
                          <p:cTn id="109" fill="hold">
                            <p:stCondLst>
                              <p:cond delay="500"/>
                            </p:stCondLst>
                            <p:childTnLst>
                              <p:par>
                                <p:cTn id="110" presetID="2" presetClass="entr" presetSubtype="2" fill="hold" grpId="0" nodeType="afterEffect">
                                  <p:stCondLst>
                                    <p:cond delay="0"/>
                                  </p:stCondLst>
                                  <p:childTnLst>
                                    <p:set>
                                      <p:cBhvr>
                                        <p:cTn id="111" dur="1" fill="hold">
                                          <p:stCondLst>
                                            <p:cond delay="0"/>
                                          </p:stCondLst>
                                        </p:cTn>
                                        <p:tgtEl>
                                          <p:spTgt spid="1050902"/>
                                        </p:tgtEl>
                                        <p:attrNameLst>
                                          <p:attrName>style.visibility</p:attrName>
                                        </p:attrNameLst>
                                      </p:cBhvr>
                                      <p:to>
                                        <p:strVal val="visible"/>
                                      </p:to>
                                    </p:set>
                                    <p:anim calcmode="lin" valueType="num">
                                      <p:cBhvr additive="base">
                                        <p:cTn id="112" dur="500" fill="hold"/>
                                        <p:tgtEl>
                                          <p:spTgt spid="1050902"/>
                                        </p:tgtEl>
                                        <p:attrNameLst>
                                          <p:attrName>ppt_x</p:attrName>
                                        </p:attrNameLst>
                                      </p:cBhvr>
                                      <p:tavLst>
                                        <p:tav tm="0">
                                          <p:val>
                                            <p:strVal val="1+#ppt_w/2"/>
                                          </p:val>
                                        </p:tav>
                                        <p:tav tm="100000">
                                          <p:val>
                                            <p:strVal val="#ppt_x"/>
                                          </p:val>
                                        </p:tav>
                                      </p:tavLst>
                                    </p:anim>
                                    <p:anim calcmode="lin" valueType="num">
                                      <p:cBhvr additive="base">
                                        <p:cTn id="113" dur="500" fill="hold"/>
                                        <p:tgtEl>
                                          <p:spTgt spid="105090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0902"/>
                                        </p:tgtEl>
                                        <p:attrNameLst>
                                          <p:attrName>style.visibility</p:attrName>
                                        </p:attrNameLst>
                                      </p:cBhvr>
                                      <p:to>
                                        <p:strVal val="hidden"/>
                                      </p:to>
                                    </p:set>
                                  </p:sub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50864"/>
                                        </p:tgtEl>
                                        <p:attrNameLst>
                                          <p:attrName>style.visibility</p:attrName>
                                        </p:attrNameLst>
                                      </p:cBhvr>
                                      <p:to>
                                        <p:strVal val="visible"/>
                                      </p:to>
                                    </p:set>
                                    <p:animEffect transition="in" filter="dissolve">
                                      <p:cBhvr>
                                        <p:cTn id="118" dur="500"/>
                                        <p:tgtEl>
                                          <p:spTgt spid="1050864"/>
                                        </p:tgtEl>
                                      </p:cBhvr>
                                    </p:animEffect>
                                  </p:childTnLst>
                                  <p:subTnLst>
                                    <p:set>
                                      <p:cBhvr override="childStyle">
                                        <p:cTn dur="1" fill="hold" display="0" masterRel="nextClick" afterEffect="1"/>
                                        <p:tgtEl>
                                          <p:spTgt spid="1050864"/>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50865"/>
                                        </p:tgtEl>
                                        <p:attrNameLst>
                                          <p:attrName>style.visibility</p:attrName>
                                        </p:attrNameLst>
                                      </p:cBhvr>
                                      <p:to>
                                        <p:strVal val="visible"/>
                                      </p:to>
                                    </p:set>
                                    <p:animEffect transition="in" filter="dissolve">
                                      <p:cBhvr>
                                        <p:cTn id="123" dur="500"/>
                                        <p:tgtEl>
                                          <p:spTgt spid="1050865"/>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050867"/>
                                        </p:tgtEl>
                                        <p:attrNameLst>
                                          <p:attrName>style.visibility</p:attrName>
                                        </p:attrNameLst>
                                      </p:cBhvr>
                                      <p:to>
                                        <p:strVal val="visible"/>
                                      </p:to>
                                    </p:set>
                                    <p:animEffect transition="in" filter="dissolve">
                                      <p:cBhvr>
                                        <p:cTn id="128" dur="500"/>
                                        <p:tgtEl>
                                          <p:spTgt spid="1050867"/>
                                        </p:tgtEl>
                                      </p:cBhvr>
                                    </p:animEffect>
                                  </p:childTnLst>
                                  <p:subTnLst>
                                    <p:set>
                                      <p:cBhvr override="childStyle">
                                        <p:cTn dur="1" fill="hold" display="0" masterRel="nextClick" afterEffect="1"/>
                                        <p:tgtEl>
                                          <p:spTgt spid="1050867"/>
                                        </p:tgtEl>
                                        <p:attrNameLst>
                                          <p:attrName>style.visibility</p:attrName>
                                        </p:attrNameLst>
                                      </p:cBhvr>
                                      <p:to>
                                        <p:strVal val="hidden"/>
                                      </p:to>
                                    </p:set>
                                  </p:sub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1050868"/>
                                        </p:tgtEl>
                                        <p:attrNameLst>
                                          <p:attrName>style.visibility</p:attrName>
                                        </p:attrNameLst>
                                      </p:cBhvr>
                                      <p:to>
                                        <p:strVal val="visible"/>
                                      </p:to>
                                    </p:set>
                                    <p:animEffect transition="in" filter="dissolve">
                                      <p:cBhvr>
                                        <p:cTn id="133" dur="500"/>
                                        <p:tgtEl>
                                          <p:spTgt spid="1050868"/>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50863"/>
                                        </p:tgtEl>
                                        <p:attrNameLst>
                                          <p:attrName>style.visibility</p:attrName>
                                        </p:attrNameLst>
                                      </p:cBhvr>
                                      <p:to>
                                        <p:strVal val="visible"/>
                                      </p:to>
                                    </p:set>
                                    <p:animEffect transition="in" filter="dissolve">
                                      <p:cBhvr>
                                        <p:cTn id="138" dur="500"/>
                                        <p:tgtEl>
                                          <p:spTgt spid="1050863"/>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1050862"/>
                                        </p:tgtEl>
                                        <p:attrNameLst>
                                          <p:attrName>style.visibility</p:attrName>
                                        </p:attrNameLst>
                                      </p:cBhvr>
                                      <p:to>
                                        <p:strVal val="visible"/>
                                      </p:to>
                                    </p:set>
                                    <p:animEffect transition="in" filter="dissolve">
                                      <p:cBhvr>
                                        <p:cTn id="143" dur="500"/>
                                        <p:tgtEl>
                                          <p:spTgt spid="1050862"/>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050861"/>
                                        </p:tgtEl>
                                        <p:attrNameLst>
                                          <p:attrName>style.visibility</p:attrName>
                                        </p:attrNameLst>
                                      </p:cBhvr>
                                      <p:to>
                                        <p:strVal val="visible"/>
                                      </p:to>
                                    </p:set>
                                    <p:animEffect transition="in" filter="dissolve">
                                      <p:cBhvr>
                                        <p:cTn id="148" dur="500"/>
                                        <p:tgtEl>
                                          <p:spTgt spid="1050861"/>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050866"/>
                                        </p:tgtEl>
                                        <p:attrNameLst>
                                          <p:attrName>style.visibility</p:attrName>
                                        </p:attrNameLst>
                                      </p:cBhvr>
                                      <p:to>
                                        <p:strVal val="visible"/>
                                      </p:to>
                                    </p:set>
                                    <p:animEffect transition="in" filter="dissolve">
                                      <p:cBhvr>
                                        <p:cTn id="153" dur="500"/>
                                        <p:tgtEl>
                                          <p:spTgt spid="1050866"/>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1050860"/>
                                        </p:tgtEl>
                                        <p:attrNameLst>
                                          <p:attrName>style.visibility</p:attrName>
                                        </p:attrNameLst>
                                      </p:cBhvr>
                                      <p:to>
                                        <p:strVal val="visible"/>
                                      </p:to>
                                    </p:set>
                                    <p:animEffect transition="in" filter="dissolve">
                                      <p:cBhvr>
                                        <p:cTn id="158" dur="500"/>
                                        <p:tgtEl>
                                          <p:spTgt spid="1050860"/>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1050859"/>
                                        </p:tgtEl>
                                        <p:attrNameLst>
                                          <p:attrName>style.visibility</p:attrName>
                                        </p:attrNameLst>
                                      </p:cBhvr>
                                      <p:to>
                                        <p:strVal val="visible"/>
                                      </p:to>
                                    </p:set>
                                    <p:animEffect transition="in" filter="dissolve">
                                      <p:cBhvr>
                                        <p:cTn id="163" dur="500"/>
                                        <p:tgtEl>
                                          <p:spTgt spid="1050859"/>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1" fill="hold" nodeType="clickEffect">
                                  <p:stCondLst>
                                    <p:cond delay="0"/>
                                  </p:stCondLst>
                                  <p:childTnLst>
                                    <p:set>
                                      <p:cBhvr>
                                        <p:cTn id="167" dur="1" fill="hold">
                                          <p:stCondLst>
                                            <p:cond delay="0"/>
                                          </p:stCondLst>
                                        </p:cTn>
                                        <p:tgtEl>
                                          <p:spTgt spid="523"/>
                                        </p:tgtEl>
                                        <p:attrNameLst>
                                          <p:attrName>style.visibility</p:attrName>
                                        </p:attrNameLst>
                                      </p:cBhvr>
                                      <p:to>
                                        <p:strVal val="visible"/>
                                      </p:to>
                                    </p:set>
                                    <p:animEffect transition="in" filter="wipe(up)">
                                      <p:cBhvr>
                                        <p:cTn id="168" dur="500"/>
                                        <p:tgtEl>
                                          <p:spTgt spid="523"/>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1050817"/>
                                        </p:tgtEl>
                                        <p:attrNameLst>
                                          <p:attrName>style.visibility</p:attrName>
                                        </p:attrNameLst>
                                      </p:cBhvr>
                                      <p:to>
                                        <p:strVal val="visible"/>
                                      </p:to>
                                    </p:set>
                                    <p:animEffect transition="in" filter="blinds(horizontal)">
                                      <p:cBhvr>
                                        <p:cTn id="173" dur="500"/>
                                        <p:tgtEl>
                                          <p:spTgt spid="1050817"/>
                                        </p:tgtEl>
                                      </p:cBhvr>
                                    </p:animEffect>
                                  </p:childTnLst>
                                </p:cTn>
                              </p:par>
                            </p:childTnLst>
                          </p:cTn>
                        </p:par>
                        <p:par>
                          <p:cTn id="174" fill="hold">
                            <p:stCondLst>
                              <p:cond delay="500"/>
                            </p:stCondLst>
                            <p:childTnLst>
                              <p:par>
                                <p:cTn id="175" presetID="1" presetClass="entr" presetSubtype="0" fill="hold" nodeType="afterEffect">
                                  <p:stCondLst>
                                    <p:cond delay="0"/>
                                  </p:stCondLst>
                                  <p:childTnLst>
                                    <p:set>
                                      <p:cBhvr>
                                        <p:cTn id="176" dur="1" fill="hold">
                                          <p:stCondLst>
                                            <p:cond delay="499"/>
                                          </p:stCondLst>
                                        </p:cTn>
                                        <p:tgtEl>
                                          <p:spTgt spid="524"/>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nodeType="clickEffect">
                                  <p:stCondLst>
                                    <p:cond delay="0"/>
                                  </p:stCondLst>
                                  <p:childTnLst>
                                    <p:set>
                                      <p:cBhvr>
                                        <p:cTn id="180" dur="1" fill="hold">
                                          <p:stCondLst>
                                            <p:cond delay="0"/>
                                          </p:stCondLst>
                                        </p:cTn>
                                        <p:tgtEl>
                                          <p:spTgt spid="518"/>
                                        </p:tgtEl>
                                        <p:attrNameLst>
                                          <p:attrName>style.visibility</p:attrName>
                                        </p:attrNameLst>
                                      </p:cBhvr>
                                      <p:to>
                                        <p:strVal val="visible"/>
                                      </p:to>
                                    </p:set>
                                    <p:animEffect transition="in" filter="wipe(left)">
                                      <p:cBhvr>
                                        <p:cTn id="181" dur="500"/>
                                        <p:tgtEl>
                                          <p:spTgt spid="518"/>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nodeType="clickEffect">
                                  <p:stCondLst>
                                    <p:cond delay="0"/>
                                  </p:stCondLst>
                                  <p:childTnLst>
                                    <p:set>
                                      <p:cBhvr>
                                        <p:cTn id="185" dur="1" fill="hold">
                                          <p:stCondLst>
                                            <p:cond delay="0"/>
                                          </p:stCondLst>
                                        </p:cTn>
                                        <p:tgtEl>
                                          <p:spTgt spid="519"/>
                                        </p:tgtEl>
                                        <p:attrNameLst>
                                          <p:attrName>style.visibility</p:attrName>
                                        </p:attrNameLst>
                                      </p:cBhvr>
                                      <p:to>
                                        <p:strVal val="visible"/>
                                      </p:to>
                                    </p:set>
                                    <p:animEffect transition="in" filter="wipe(left)">
                                      <p:cBhvr>
                                        <p:cTn id="186" dur="500"/>
                                        <p:tgtEl>
                                          <p:spTgt spid="519"/>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nodeType="clickEffect">
                                  <p:stCondLst>
                                    <p:cond delay="0"/>
                                  </p:stCondLst>
                                  <p:childTnLst>
                                    <p:set>
                                      <p:cBhvr>
                                        <p:cTn id="190" dur="1" fill="hold">
                                          <p:stCondLst>
                                            <p:cond delay="0"/>
                                          </p:stCondLst>
                                        </p:cTn>
                                        <p:tgtEl>
                                          <p:spTgt spid="521"/>
                                        </p:tgtEl>
                                        <p:attrNameLst>
                                          <p:attrName>style.visibility</p:attrName>
                                        </p:attrNameLst>
                                      </p:cBhvr>
                                      <p:to>
                                        <p:strVal val="visible"/>
                                      </p:to>
                                    </p:set>
                                    <p:animEffect transition="in" filter="wipe(left)">
                                      <p:cBhvr>
                                        <p:cTn id="191" dur="500"/>
                                        <p:tgtEl>
                                          <p:spTgt spid="521"/>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nodeType="clickEffect">
                                  <p:stCondLst>
                                    <p:cond delay="0"/>
                                  </p:stCondLst>
                                  <p:childTnLst>
                                    <p:set>
                                      <p:cBhvr>
                                        <p:cTn id="195" dur="1" fill="hold">
                                          <p:stCondLst>
                                            <p:cond delay="0"/>
                                          </p:stCondLst>
                                        </p:cTn>
                                        <p:tgtEl>
                                          <p:spTgt spid="520"/>
                                        </p:tgtEl>
                                        <p:attrNameLst>
                                          <p:attrName>style.visibility</p:attrName>
                                        </p:attrNameLst>
                                      </p:cBhvr>
                                      <p:to>
                                        <p:strVal val="visible"/>
                                      </p:to>
                                    </p:set>
                                    <p:animEffect transition="in" filter="wipe(left)">
                                      <p:cBhvr>
                                        <p:cTn id="196" dur="500"/>
                                        <p:tgtEl>
                                          <p:spTgt spid="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56" grpId="0" animBg="1" autoUpdateAnimBg="0"/>
      <p:bldP spid="1050757" grpId="0" animBg="1" autoUpdateAnimBg="0"/>
      <p:bldP spid="1050767" grpId="0" animBg="1" autoUpdateAnimBg="0"/>
      <p:bldP spid="1050768" grpId="0" autoUpdateAnimBg="0"/>
      <p:bldP spid="1050769" grpId="0" autoUpdateAnimBg="0"/>
      <p:bldP spid="1050774" grpId="0" autoUpdateAnimBg="0"/>
      <p:bldP spid="1050775" grpId="0" autoUpdateAnimBg="0"/>
      <p:bldP spid="1050787" grpId="0" autoUpdateAnimBg="0"/>
      <p:bldP spid="1050788" grpId="0" autoUpdateAnimBg="0"/>
      <p:bldP spid="1050789" grpId="0" autoUpdateAnimBg="0"/>
      <p:bldP spid="1050790" grpId="0" autoUpdateAnimBg="0"/>
      <p:bldP spid="1050816" grpId="0" animBg="1"/>
      <p:bldP spid="1050817" grpId="0" animBg="1" autoUpdateAnimBg="0"/>
      <p:bldP spid="1050834" grpId="0" animBg="1"/>
      <p:bldP spid="1050835" grpId="0" animBg="1" autoUpdateAnimBg="0"/>
      <p:bldP spid="1050855" grpId="0" autoUpdateAnimBg="0"/>
      <p:bldP spid="1050856" grpId="0" autoUpdateAnimBg="0"/>
      <p:bldP spid="1050857" grpId="0" autoUpdateAnimBg="0"/>
      <p:bldP spid="1050858" grpId="0" autoUpdateAnimBg="0"/>
      <p:bldP spid="1050859" grpId="0" autoUpdateAnimBg="0"/>
      <p:bldP spid="1050860" grpId="0" autoUpdateAnimBg="0"/>
      <p:bldP spid="1050861" grpId="0" autoUpdateAnimBg="0"/>
      <p:bldP spid="1050862" grpId="0" autoUpdateAnimBg="0"/>
      <p:bldP spid="1050863" grpId="0" autoUpdateAnimBg="0"/>
      <p:bldP spid="1050864" grpId="0" autoUpdateAnimBg="0"/>
      <p:bldP spid="1050865" grpId="0" animBg="1" autoUpdateAnimBg="0"/>
      <p:bldP spid="1050866" grpId="0" autoUpdateAnimBg="0"/>
      <p:bldP spid="1050867" grpId="0" autoUpdateAnimBg="0"/>
      <p:bldP spid="1050868" grpId="0" animBg="1" autoUpdateAnimBg="0"/>
      <p:bldP spid="1050902"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903" name="灯片编号占位符 3"/>
          <p:cNvSpPr>
            <a:spLocks noGrp="1"/>
          </p:cNvSpPr>
          <p:nvPr>
            <p:ph type="sldNum" sz="quarter" idx="12"/>
          </p:nvPr>
        </p:nvSpPr>
        <p:spPr/>
        <p:txBody>
          <a:bodyPr/>
          <a:lstStyle/>
          <a:p>
            <a:fld id="{4C2DD5E8-B520-4171-9FA7-7FFA18E0E952}" type="slidenum">
              <a:rPr lang="en-US" altLang="zh-CN"/>
              <a:t>101</a:t>
            </a:fld>
            <a:endParaRPr lang="en-US" altLang="zh-CN"/>
          </a:p>
        </p:txBody>
      </p:sp>
      <p:sp>
        <p:nvSpPr>
          <p:cNvPr id="1050904" name="AutoShape 2"/>
          <p:cNvSpPr>
            <a:spLocks noChangeArrowheads="1"/>
          </p:cNvSpPr>
          <p:nvPr/>
        </p:nvSpPr>
        <p:spPr bwMode="auto">
          <a:xfrm>
            <a:off x="5557838" y="2019300"/>
            <a:ext cx="3297237" cy="744538"/>
          </a:xfrm>
          <a:prstGeom prst="wedgeRectCallout">
            <a:avLst>
              <a:gd name="adj1" fmla="val -62565"/>
              <a:gd name="adj2" fmla="val 21644"/>
            </a:avLst>
          </a:prstGeom>
          <a:solidFill>
            <a:srgbClr val="FFFF66">
              <a:alpha val="50000"/>
            </a:srgbClr>
          </a:solidFill>
          <a:ln w="9525">
            <a:solidFill>
              <a:schemeClr val="tx1"/>
            </a:solidFill>
            <a:miter lim="800000"/>
            <a:headEnd/>
            <a:tailEnd/>
          </a:ln>
          <a:effectLst/>
        </p:spPr>
        <p:txBody>
          <a:bodyPr lIns="0" tIns="0" rIns="0" bIns="0"/>
          <a:lstStyle/>
          <a:p>
            <a:r>
              <a:rPr kumimoji="1" lang="zh-CN" altLang="en-US" sz="2400" b="1">
                <a:latin typeface="Times New Roman" pitchFamily="18" charset="0"/>
              </a:rPr>
              <a:t>变量取 </a:t>
            </a:r>
            <a:r>
              <a:rPr kumimoji="1" lang="en-US" altLang="zh-CN" sz="2400" b="1">
                <a:latin typeface="Times New Roman" pitchFamily="18" charset="0"/>
              </a:rPr>
              <a:t>0 </a:t>
            </a:r>
            <a:r>
              <a:rPr kumimoji="1" lang="zh-CN" altLang="en-US" sz="2400" b="1">
                <a:latin typeface="Times New Roman" pitchFamily="18" charset="0"/>
              </a:rPr>
              <a:t>的代以反变量</a:t>
            </a:r>
          </a:p>
          <a:p>
            <a:r>
              <a:rPr kumimoji="1" lang="zh-CN" altLang="en-US" sz="2400" b="1">
                <a:latin typeface="Times New Roman" pitchFamily="18" charset="0"/>
              </a:rPr>
              <a:t>        取 </a:t>
            </a:r>
            <a:r>
              <a:rPr kumimoji="1" lang="en-US" altLang="zh-CN" sz="2400" b="1">
                <a:latin typeface="Times New Roman" pitchFamily="18" charset="0"/>
              </a:rPr>
              <a:t>1 </a:t>
            </a:r>
            <a:r>
              <a:rPr kumimoji="1" lang="zh-CN" altLang="en-US" sz="2400" b="1">
                <a:latin typeface="Times New Roman" pitchFamily="18" charset="0"/>
              </a:rPr>
              <a:t>的代以原变量</a:t>
            </a:r>
          </a:p>
        </p:txBody>
      </p:sp>
      <p:sp>
        <p:nvSpPr>
          <p:cNvPr id="1050905" name="Text Box 3"/>
          <p:cNvSpPr txBox="1">
            <a:spLocks noChangeArrowheads="1"/>
          </p:cNvSpPr>
          <p:nvPr/>
        </p:nvSpPr>
        <p:spPr bwMode="auto">
          <a:xfrm>
            <a:off x="4738688" y="1725613"/>
            <a:ext cx="4135437" cy="1068387"/>
          </a:xfrm>
          <a:prstGeom prst="rect">
            <a:avLst/>
          </a:prstGeom>
          <a:solidFill>
            <a:schemeClr val="bg1"/>
          </a:solidFill>
          <a:ln w="9525">
            <a:noFill/>
            <a:miter lim="800000"/>
            <a:headEnd/>
            <a:tailEnd/>
          </a:ln>
          <a:effectLst/>
        </p:spPr>
        <p:txBody>
          <a:bodyPr lIns="0" tIns="0" rIns="0" bIns="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grpSp>
        <p:nvGrpSpPr>
          <p:cNvPr id="526" name="Group 4"/>
          <p:cNvGrpSpPr/>
          <p:nvPr/>
        </p:nvGrpSpPr>
        <p:grpSpPr bwMode="auto">
          <a:xfrm>
            <a:off x="1204913" y="655638"/>
            <a:ext cx="3695700" cy="3422650"/>
            <a:chOff x="3234" y="215"/>
            <a:chExt cx="2328" cy="2156"/>
          </a:xfrm>
        </p:grpSpPr>
        <p:grpSp>
          <p:nvGrpSpPr>
            <p:cNvPr id="527" name="Group 5"/>
            <p:cNvGrpSpPr/>
            <p:nvPr/>
          </p:nvGrpSpPr>
          <p:grpSpPr bwMode="auto">
            <a:xfrm>
              <a:off x="3234" y="215"/>
              <a:ext cx="2328" cy="2156"/>
              <a:chOff x="791" y="634"/>
              <a:chExt cx="2328" cy="2156"/>
            </a:xfrm>
          </p:grpSpPr>
          <p:sp>
            <p:nvSpPr>
              <p:cNvPr id="1050906" name="Line 6"/>
              <p:cNvSpPr>
                <a:spLocks noChangeShapeType="1"/>
              </p:cNvSpPr>
              <p:nvPr/>
            </p:nvSpPr>
            <p:spPr bwMode="auto">
              <a:xfrm>
                <a:off x="134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07" name="Line 7"/>
              <p:cNvSpPr>
                <a:spLocks noChangeShapeType="1"/>
              </p:cNvSpPr>
              <p:nvPr/>
            </p:nvSpPr>
            <p:spPr bwMode="auto">
              <a:xfrm>
                <a:off x="134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08" name="Line 8"/>
              <p:cNvSpPr>
                <a:spLocks noChangeShapeType="1"/>
              </p:cNvSpPr>
              <p:nvPr/>
            </p:nvSpPr>
            <p:spPr bwMode="auto">
              <a:xfrm>
                <a:off x="1348"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09" name="Line 9"/>
              <p:cNvSpPr>
                <a:spLocks noChangeShapeType="1"/>
              </p:cNvSpPr>
              <p:nvPr/>
            </p:nvSpPr>
            <p:spPr bwMode="auto">
              <a:xfrm>
                <a:off x="179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10" name="Line 10"/>
              <p:cNvSpPr>
                <a:spLocks noChangeShapeType="1"/>
              </p:cNvSpPr>
              <p:nvPr/>
            </p:nvSpPr>
            <p:spPr bwMode="auto">
              <a:xfrm flipH="1" flipV="1">
                <a:off x="969" y="744"/>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0911" name="Text Box 11"/>
              <p:cNvSpPr txBox="1">
                <a:spLocks noChangeArrowheads="1"/>
              </p:cNvSpPr>
              <p:nvPr/>
            </p:nvSpPr>
            <p:spPr bwMode="auto">
              <a:xfrm>
                <a:off x="791" y="894"/>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0912" name="Text Box 12"/>
              <p:cNvSpPr txBox="1">
                <a:spLocks noChangeArrowheads="1"/>
              </p:cNvSpPr>
              <p:nvPr/>
            </p:nvSpPr>
            <p:spPr bwMode="auto">
              <a:xfrm>
                <a:off x="1143" y="634"/>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0913" name="Text Box 13"/>
              <p:cNvSpPr txBox="1">
                <a:spLocks noChangeArrowheads="1"/>
              </p:cNvSpPr>
              <p:nvPr/>
            </p:nvSpPr>
            <p:spPr bwMode="auto">
              <a:xfrm>
                <a:off x="963" y="1225"/>
                <a:ext cx="316" cy="1497"/>
              </a:xfrm>
              <a:prstGeom prst="rect">
                <a:avLst/>
              </a:prstGeom>
              <a:noFill/>
              <a:ln w="9525">
                <a:noFill/>
                <a:miter lim="800000"/>
                <a:headEnd/>
                <a:tailEnd/>
              </a:ln>
              <a:effectLst/>
            </p:spPr>
            <p:txBody>
              <a:bodyPr>
                <a:spAutoFit/>
              </a:bodyPr>
              <a:lstStyle/>
              <a:p>
                <a:pPr algn="l">
                  <a:spcBef>
                    <a:spcPct val="75000"/>
                  </a:spcBef>
                </a:pPr>
                <a:r>
                  <a:rPr kumimoji="1" lang="en-US" altLang="zh-CN" sz="2400" b="1">
                    <a:latin typeface="Times New Roman" pitchFamily="18" charset="0"/>
                  </a:rPr>
                  <a:t>00</a:t>
                </a:r>
              </a:p>
              <a:p>
                <a:pPr algn="l">
                  <a:spcBef>
                    <a:spcPct val="75000"/>
                  </a:spcBef>
                </a:pPr>
                <a:r>
                  <a:rPr kumimoji="1" lang="en-US" altLang="zh-CN" sz="2400" b="1">
                    <a:latin typeface="Times New Roman" pitchFamily="18" charset="0"/>
                  </a:rPr>
                  <a:t>01</a:t>
                </a:r>
              </a:p>
              <a:p>
                <a:pPr algn="l">
                  <a:spcBef>
                    <a:spcPct val="75000"/>
                  </a:spcBef>
                </a:pPr>
                <a:r>
                  <a:rPr kumimoji="1" lang="en-US" altLang="zh-CN" sz="2400" b="1">
                    <a:solidFill>
                      <a:srgbClr val="FF3300"/>
                    </a:solidFill>
                    <a:latin typeface="Times New Roman" pitchFamily="18" charset="0"/>
                  </a:rPr>
                  <a:t>11</a:t>
                </a:r>
              </a:p>
              <a:p>
                <a:pPr algn="l">
                  <a:spcBef>
                    <a:spcPct val="75000"/>
                  </a:spcBef>
                </a:pPr>
                <a:r>
                  <a:rPr kumimoji="1" lang="en-US" altLang="zh-CN" sz="2400" b="1">
                    <a:solidFill>
                      <a:srgbClr val="0033CC"/>
                    </a:solidFill>
                    <a:latin typeface="Times New Roman" pitchFamily="18" charset="0"/>
                  </a:rPr>
                  <a:t>10</a:t>
                </a:r>
              </a:p>
            </p:txBody>
          </p:sp>
          <p:sp>
            <p:nvSpPr>
              <p:cNvPr id="1050914" name="Text Box 14"/>
              <p:cNvSpPr txBox="1">
                <a:spLocks noChangeArrowheads="1"/>
              </p:cNvSpPr>
              <p:nvPr/>
            </p:nvSpPr>
            <p:spPr bwMode="auto">
              <a:xfrm>
                <a:off x="1431" y="808"/>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a:t>
                </a:r>
                <a:r>
                  <a:rPr kumimoji="1" lang="en-US" altLang="zh-CN" sz="2400" b="1">
                    <a:solidFill>
                      <a:srgbClr val="FF3300"/>
                    </a:solidFill>
                    <a:latin typeface="Times New Roman" pitchFamily="18" charset="0"/>
                  </a:rPr>
                  <a:t>11</a:t>
                </a:r>
                <a:r>
                  <a:rPr kumimoji="1" lang="en-US" altLang="zh-CN" sz="2400" b="1">
                    <a:latin typeface="Times New Roman" pitchFamily="18" charset="0"/>
                  </a:rPr>
                  <a:t>     </a:t>
                </a:r>
                <a:r>
                  <a:rPr kumimoji="1" lang="en-US" altLang="zh-CN" sz="2400" b="1">
                    <a:solidFill>
                      <a:srgbClr val="0033CC"/>
                    </a:solidFill>
                    <a:latin typeface="Times New Roman" pitchFamily="18" charset="0"/>
                  </a:rPr>
                  <a:t>10</a:t>
                </a:r>
              </a:p>
            </p:txBody>
          </p:sp>
          <p:sp>
            <p:nvSpPr>
              <p:cNvPr id="1050915" name="Line 15"/>
              <p:cNvSpPr>
                <a:spLocks noChangeShapeType="1"/>
              </p:cNvSpPr>
              <p:nvPr/>
            </p:nvSpPr>
            <p:spPr bwMode="auto">
              <a:xfrm>
                <a:off x="222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16" name="Line 16"/>
              <p:cNvSpPr>
                <a:spLocks noChangeShapeType="1"/>
              </p:cNvSpPr>
              <p:nvPr/>
            </p:nvSpPr>
            <p:spPr bwMode="auto">
              <a:xfrm>
                <a:off x="222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17" name="Line 17"/>
              <p:cNvSpPr>
                <a:spLocks noChangeShapeType="1"/>
              </p:cNvSpPr>
              <p:nvPr/>
            </p:nvSpPr>
            <p:spPr bwMode="auto">
              <a:xfrm>
                <a:off x="267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18" name="Line 18"/>
              <p:cNvSpPr>
                <a:spLocks noChangeShapeType="1"/>
              </p:cNvSpPr>
              <p:nvPr/>
            </p:nvSpPr>
            <p:spPr bwMode="auto">
              <a:xfrm>
                <a:off x="3105"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19" name="Line 19"/>
              <p:cNvSpPr>
                <a:spLocks noChangeShapeType="1"/>
              </p:cNvSpPr>
              <p:nvPr/>
            </p:nvSpPr>
            <p:spPr bwMode="auto">
              <a:xfrm>
                <a:off x="2223"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20" name="Line 20"/>
              <p:cNvSpPr>
                <a:spLocks noChangeShapeType="1"/>
              </p:cNvSpPr>
              <p:nvPr/>
            </p:nvSpPr>
            <p:spPr bwMode="auto">
              <a:xfrm>
                <a:off x="134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21" name="Line 21"/>
              <p:cNvSpPr>
                <a:spLocks noChangeShapeType="1"/>
              </p:cNvSpPr>
              <p:nvPr/>
            </p:nvSpPr>
            <p:spPr bwMode="auto">
              <a:xfrm>
                <a:off x="134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22" name="Line 22"/>
              <p:cNvSpPr>
                <a:spLocks noChangeShapeType="1"/>
              </p:cNvSpPr>
              <p:nvPr/>
            </p:nvSpPr>
            <p:spPr bwMode="auto">
              <a:xfrm>
                <a:off x="1348"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23" name="Line 23"/>
              <p:cNvSpPr>
                <a:spLocks noChangeShapeType="1"/>
              </p:cNvSpPr>
              <p:nvPr/>
            </p:nvSpPr>
            <p:spPr bwMode="auto">
              <a:xfrm>
                <a:off x="179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24" name="Line 24"/>
              <p:cNvSpPr>
                <a:spLocks noChangeShapeType="1"/>
              </p:cNvSpPr>
              <p:nvPr/>
            </p:nvSpPr>
            <p:spPr bwMode="auto">
              <a:xfrm>
                <a:off x="222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25" name="Line 25"/>
              <p:cNvSpPr>
                <a:spLocks noChangeShapeType="1"/>
              </p:cNvSpPr>
              <p:nvPr/>
            </p:nvSpPr>
            <p:spPr bwMode="auto">
              <a:xfrm>
                <a:off x="222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26" name="Line 26"/>
              <p:cNvSpPr>
                <a:spLocks noChangeShapeType="1"/>
              </p:cNvSpPr>
              <p:nvPr/>
            </p:nvSpPr>
            <p:spPr bwMode="auto">
              <a:xfrm>
                <a:off x="267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27" name="Line 27"/>
              <p:cNvSpPr>
                <a:spLocks noChangeShapeType="1"/>
              </p:cNvSpPr>
              <p:nvPr/>
            </p:nvSpPr>
            <p:spPr bwMode="auto">
              <a:xfrm>
                <a:off x="3105"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28" name="Line 28"/>
              <p:cNvSpPr>
                <a:spLocks noChangeShapeType="1"/>
              </p:cNvSpPr>
              <p:nvPr/>
            </p:nvSpPr>
            <p:spPr bwMode="auto">
              <a:xfrm>
                <a:off x="2223"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29" name="Line 29"/>
              <p:cNvSpPr>
                <a:spLocks noChangeShapeType="1"/>
              </p:cNvSpPr>
              <p:nvPr/>
            </p:nvSpPr>
            <p:spPr bwMode="auto">
              <a:xfrm>
                <a:off x="2228" y="19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30" name="Line 30"/>
              <p:cNvSpPr>
                <a:spLocks noChangeShapeType="1"/>
              </p:cNvSpPr>
              <p:nvPr/>
            </p:nvSpPr>
            <p:spPr bwMode="auto">
              <a:xfrm>
                <a:off x="1353" y="194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grpSp>
          <p:nvGrpSpPr>
            <p:cNvPr id="528" name="Group 31"/>
            <p:cNvGrpSpPr/>
            <p:nvPr/>
          </p:nvGrpSpPr>
          <p:grpSpPr bwMode="auto">
            <a:xfrm>
              <a:off x="3864" y="802"/>
              <a:ext cx="1625" cy="254"/>
              <a:chOff x="1421" y="1221"/>
              <a:chExt cx="1625" cy="254"/>
            </a:xfrm>
          </p:grpSpPr>
          <p:sp>
            <p:nvSpPr>
              <p:cNvPr id="1050931" name="Rectangle 32"/>
              <p:cNvSpPr>
                <a:spLocks noChangeArrowheads="1"/>
              </p:cNvSpPr>
              <p:nvPr/>
            </p:nvSpPr>
            <p:spPr bwMode="auto">
              <a:xfrm>
                <a:off x="1421" y="122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0</a:t>
                </a:r>
                <a:endParaRPr kumimoji="1" lang="en-US" altLang="zh-CN" sz="2400" b="1" baseline="-25000">
                  <a:latin typeface="Times New Roman" pitchFamily="18" charset="0"/>
                </a:endParaRPr>
              </a:p>
            </p:txBody>
          </p:sp>
          <p:sp>
            <p:nvSpPr>
              <p:cNvPr id="1050932" name="Rectangle 33"/>
              <p:cNvSpPr>
                <a:spLocks noChangeArrowheads="1"/>
              </p:cNvSpPr>
              <p:nvPr/>
            </p:nvSpPr>
            <p:spPr bwMode="auto">
              <a:xfrm>
                <a:off x="1865" y="122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p>
            </p:txBody>
          </p:sp>
          <p:sp>
            <p:nvSpPr>
              <p:cNvPr id="1050933" name="Rectangle 34"/>
              <p:cNvSpPr>
                <a:spLocks noChangeArrowheads="1"/>
              </p:cNvSpPr>
              <p:nvPr/>
            </p:nvSpPr>
            <p:spPr bwMode="auto">
              <a:xfrm>
                <a:off x="2301" y="122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3</a:t>
                </a:r>
                <a:endParaRPr kumimoji="1" lang="en-US" altLang="zh-CN" sz="2400" b="1" baseline="-25000">
                  <a:solidFill>
                    <a:srgbClr val="FF3300"/>
                  </a:solidFill>
                  <a:latin typeface="Times New Roman" pitchFamily="18" charset="0"/>
                </a:endParaRPr>
              </a:p>
            </p:txBody>
          </p:sp>
          <p:sp>
            <p:nvSpPr>
              <p:cNvPr id="1050934" name="Rectangle 35"/>
              <p:cNvSpPr>
                <a:spLocks noChangeArrowheads="1"/>
              </p:cNvSpPr>
              <p:nvPr/>
            </p:nvSpPr>
            <p:spPr bwMode="auto">
              <a:xfrm>
                <a:off x="2745" y="122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0033CC"/>
                    </a:solidFill>
                    <a:latin typeface="Times New Roman" pitchFamily="18" charset="0"/>
                  </a:rPr>
                  <a:t>2</a:t>
                </a:r>
              </a:p>
            </p:txBody>
          </p:sp>
        </p:grpSp>
        <p:grpSp>
          <p:nvGrpSpPr>
            <p:cNvPr id="529" name="Group 36"/>
            <p:cNvGrpSpPr/>
            <p:nvPr/>
          </p:nvGrpSpPr>
          <p:grpSpPr bwMode="auto">
            <a:xfrm>
              <a:off x="3865" y="1221"/>
              <a:ext cx="1608" cy="254"/>
              <a:chOff x="1430" y="1648"/>
              <a:chExt cx="1608" cy="254"/>
            </a:xfrm>
          </p:grpSpPr>
          <p:sp>
            <p:nvSpPr>
              <p:cNvPr id="1050935" name="Rectangle 37"/>
              <p:cNvSpPr>
                <a:spLocks noChangeArrowheads="1"/>
              </p:cNvSpPr>
              <p:nvPr/>
            </p:nvSpPr>
            <p:spPr bwMode="auto">
              <a:xfrm>
                <a:off x="1430" y="164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4</a:t>
                </a:r>
                <a:endParaRPr kumimoji="1" lang="en-US" altLang="zh-CN" sz="2400" b="1" baseline="-25000">
                  <a:latin typeface="Times New Roman" pitchFamily="18" charset="0"/>
                </a:endParaRPr>
              </a:p>
            </p:txBody>
          </p:sp>
          <p:sp>
            <p:nvSpPr>
              <p:cNvPr id="1050936" name="Rectangle 38"/>
              <p:cNvSpPr>
                <a:spLocks noChangeArrowheads="1"/>
              </p:cNvSpPr>
              <p:nvPr/>
            </p:nvSpPr>
            <p:spPr bwMode="auto">
              <a:xfrm>
                <a:off x="1857" y="1649"/>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5</a:t>
                </a:r>
                <a:endParaRPr kumimoji="1" lang="en-US" altLang="zh-CN" sz="2400" b="1" baseline="-25000">
                  <a:latin typeface="Times New Roman" pitchFamily="18" charset="0"/>
                </a:endParaRPr>
              </a:p>
            </p:txBody>
          </p:sp>
          <p:sp>
            <p:nvSpPr>
              <p:cNvPr id="1050937" name="Rectangle 39"/>
              <p:cNvSpPr>
                <a:spLocks noChangeArrowheads="1"/>
              </p:cNvSpPr>
              <p:nvPr/>
            </p:nvSpPr>
            <p:spPr bwMode="auto">
              <a:xfrm>
                <a:off x="2310" y="164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7</a:t>
                </a:r>
                <a:endParaRPr kumimoji="1" lang="en-US" altLang="zh-CN" sz="2400" b="1" baseline="-25000">
                  <a:solidFill>
                    <a:srgbClr val="FF3300"/>
                  </a:solidFill>
                  <a:latin typeface="Times New Roman" pitchFamily="18" charset="0"/>
                </a:endParaRPr>
              </a:p>
            </p:txBody>
          </p:sp>
          <p:sp>
            <p:nvSpPr>
              <p:cNvPr id="1050938" name="Rectangle 40"/>
              <p:cNvSpPr>
                <a:spLocks noChangeArrowheads="1"/>
              </p:cNvSpPr>
              <p:nvPr/>
            </p:nvSpPr>
            <p:spPr bwMode="auto">
              <a:xfrm>
                <a:off x="2737" y="1649"/>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0033CC"/>
                    </a:solidFill>
                    <a:latin typeface="Times New Roman" pitchFamily="18" charset="0"/>
                  </a:rPr>
                  <a:t>6</a:t>
                </a:r>
                <a:endParaRPr kumimoji="1" lang="en-US" altLang="zh-CN" sz="2400" b="1" baseline="-25000">
                  <a:solidFill>
                    <a:srgbClr val="0033CC"/>
                  </a:solidFill>
                  <a:latin typeface="Times New Roman" pitchFamily="18" charset="0"/>
                </a:endParaRPr>
              </a:p>
            </p:txBody>
          </p:sp>
        </p:grpSp>
        <p:grpSp>
          <p:nvGrpSpPr>
            <p:cNvPr id="530" name="Group 41"/>
            <p:cNvGrpSpPr/>
            <p:nvPr/>
          </p:nvGrpSpPr>
          <p:grpSpPr bwMode="auto">
            <a:xfrm>
              <a:off x="3864" y="1626"/>
              <a:ext cx="1625" cy="254"/>
              <a:chOff x="1421" y="2037"/>
              <a:chExt cx="1625" cy="254"/>
            </a:xfrm>
          </p:grpSpPr>
          <p:sp>
            <p:nvSpPr>
              <p:cNvPr id="1050939" name="Rectangle 42"/>
              <p:cNvSpPr>
                <a:spLocks noChangeArrowheads="1"/>
              </p:cNvSpPr>
              <p:nvPr/>
            </p:nvSpPr>
            <p:spPr bwMode="auto">
              <a:xfrm>
                <a:off x="1421" y="2037"/>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12</a:t>
                </a:r>
                <a:endParaRPr kumimoji="1" lang="en-US" altLang="zh-CN" sz="2400" b="1" baseline="-25000">
                  <a:latin typeface="Times New Roman" pitchFamily="18" charset="0"/>
                </a:endParaRPr>
              </a:p>
            </p:txBody>
          </p:sp>
          <p:sp>
            <p:nvSpPr>
              <p:cNvPr id="1050940" name="Rectangle 43"/>
              <p:cNvSpPr>
                <a:spLocks noChangeArrowheads="1"/>
              </p:cNvSpPr>
              <p:nvPr/>
            </p:nvSpPr>
            <p:spPr bwMode="auto">
              <a:xfrm>
                <a:off x="1865" y="203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13 </a:t>
                </a:r>
              </a:p>
            </p:txBody>
          </p:sp>
          <p:sp>
            <p:nvSpPr>
              <p:cNvPr id="1050941" name="Rectangle 44"/>
              <p:cNvSpPr>
                <a:spLocks noChangeArrowheads="1"/>
              </p:cNvSpPr>
              <p:nvPr/>
            </p:nvSpPr>
            <p:spPr bwMode="auto">
              <a:xfrm>
                <a:off x="2301" y="2037"/>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15</a:t>
                </a:r>
                <a:endParaRPr kumimoji="1" lang="en-US" altLang="zh-CN" sz="2400" b="1" baseline="-25000">
                  <a:solidFill>
                    <a:srgbClr val="FF3300"/>
                  </a:solidFill>
                  <a:latin typeface="Times New Roman" pitchFamily="18" charset="0"/>
                </a:endParaRPr>
              </a:p>
            </p:txBody>
          </p:sp>
          <p:sp>
            <p:nvSpPr>
              <p:cNvPr id="1050942" name="Rectangle 45"/>
              <p:cNvSpPr>
                <a:spLocks noChangeArrowheads="1"/>
              </p:cNvSpPr>
              <p:nvPr/>
            </p:nvSpPr>
            <p:spPr bwMode="auto">
              <a:xfrm>
                <a:off x="2745" y="203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0033CC"/>
                    </a:solidFill>
                    <a:latin typeface="Times New Roman" pitchFamily="18" charset="0"/>
                  </a:rPr>
                  <a:t>14</a:t>
                </a:r>
              </a:p>
            </p:txBody>
          </p:sp>
        </p:grpSp>
        <p:grpSp>
          <p:nvGrpSpPr>
            <p:cNvPr id="531" name="Group 46"/>
            <p:cNvGrpSpPr/>
            <p:nvPr/>
          </p:nvGrpSpPr>
          <p:grpSpPr bwMode="auto">
            <a:xfrm>
              <a:off x="3873" y="2045"/>
              <a:ext cx="1608" cy="254"/>
              <a:chOff x="1430" y="2464"/>
              <a:chExt cx="1608" cy="254"/>
            </a:xfrm>
          </p:grpSpPr>
          <p:sp>
            <p:nvSpPr>
              <p:cNvPr id="1050943" name="Rectangle 47"/>
              <p:cNvSpPr>
                <a:spLocks noChangeArrowheads="1"/>
              </p:cNvSpPr>
              <p:nvPr/>
            </p:nvSpPr>
            <p:spPr bwMode="auto">
              <a:xfrm>
                <a:off x="1430" y="2464"/>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8</a:t>
                </a:r>
                <a:endParaRPr kumimoji="1" lang="en-US" altLang="zh-CN" sz="2400" b="1" baseline="-25000">
                  <a:latin typeface="Times New Roman" pitchFamily="18" charset="0"/>
                </a:endParaRPr>
              </a:p>
            </p:txBody>
          </p:sp>
          <p:sp>
            <p:nvSpPr>
              <p:cNvPr id="1050944" name="Rectangle 48"/>
              <p:cNvSpPr>
                <a:spLocks noChangeArrowheads="1"/>
              </p:cNvSpPr>
              <p:nvPr/>
            </p:nvSpPr>
            <p:spPr bwMode="auto">
              <a:xfrm>
                <a:off x="1857" y="2465"/>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9</a:t>
                </a:r>
                <a:endParaRPr kumimoji="1" lang="en-US" altLang="zh-CN" sz="2400" b="1" baseline="-25000">
                  <a:latin typeface="Times New Roman" pitchFamily="18" charset="0"/>
                </a:endParaRPr>
              </a:p>
            </p:txBody>
          </p:sp>
          <p:sp>
            <p:nvSpPr>
              <p:cNvPr id="1050945" name="Rectangle 49"/>
              <p:cNvSpPr>
                <a:spLocks noChangeArrowheads="1"/>
              </p:cNvSpPr>
              <p:nvPr/>
            </p:nvSpPr>
            <p:spPr bwMode="auto">
              <a:xfrm>
                <a:off x="2310" y="2464"/>
                <a:ext cx="301" cy="253"/>
              </a:xfrm>
              <a:prstGeom prst="rect">
                <a:avLst/>
              </a:prstGeom>
              <a:no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11</a:t>
                </a:r>
                <a:endParaRPr kumimoji="1" lang="en-US" altLang="zh-CN" sz="2400" b="1" baseline="-25000">
                  <a:solidFill>
                    <a:srgbClr val="FF3300"/>
                  </a:solidFill>
                  <a:latin typeface="Times New Roman" pitchFamily="18" charset="0"/>
                </a:endParaRPr>
              </a:p>
            </p:txBody>
          </p:sp>
          <p:sp>
            <p:nvSpPr>
              <p:cNvPr id="1050946" name="Rectangle 50"/>
              <p:cNvSpPr>
                <a:spLocks noChangeArrowheads="1"/>
              </p:cNvSpPr>
              <p:nvPr/>
            </p:nvSpPr>
            <p:spPr bwMode="auto">
              <a:xfrm>
                <a:off x="2737" y="2465"/>
                <a:ext cx="301" cy="253"/>
              </a:xfrm>
              <a:prstGeom prst="rect">
                <a:avLst/>
              </a:prstGeom>
              <a:noFill/>
              <a:ln w="9525">
                <a:noFill/>
                <a:miter lim="800000"/>
                <a:headEnd/>
                <a:tailEnd/>
              </a:ln>
              <a:effectLst/>
            </p:spPr>
            <p:txBody>
              <a:bodyPr lIns="0" tIns="0" rIns="0" bIns="0"/>
              <a:lstStyle/>
              <a:p>
                <a:pPr algn="l"/>
                <a:r>
                  <a:rPr kumimoji="1" lang="en-US" altLang="zh-CN" sz="2400" b="1">
                    <a:solidFill>
                      <a:srgbClr val="0033CC"/>
                    </a:solidFill>
                    <a:latin typeface="Times New Roman" pitchFamily="18" charset="0"/>
                  </a:rPr>
                  <a:t> 10</a:t>
                </a:r>
                <a:endParaRPr kumimoji="1" lang="en-US" altLang="zh-CN" sz="2400" b="1" baseline="-25000">
                  <a:solidFill>
                    <a:srgbClr val="0033CC"/>
                  </a:solidFill>
                  <a:latin typeface="Times New Roman" pitchFamily="18" charset="0"/>
                </a:endParaRPr>
              </a:p>
            </p:txBody>
          </p:sp>
        </p:grpSp>
      </p:grpSp>
      <p:sp>
        <p:nvSpPr>
          <p:cNvPr id="1050947" name="Rectangle 51"/>
          <p:cNvSpPr>
            <a:spLocks noChangeArrowheads="1"/>
          </p:cNvSpPr>
          <p:nvPr/>
        </p:nvSpPr>
        <p:spPr bwMode="auto">
          <a:xfrm>
            <a:off x="1008063" y="669925"/>
            <a:ext cx="6861175" cy="3522663"/>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1050948" name="AutoShape 52"/>
          <p:cNvSpPr>
            <a:spLocks noChangeArrowheads="1"/>
          </p:cNvSpPr>
          <p:nvPr/>
        </p:nvSpPr>
        <p:spPr bwMode="auto">
          <a:xfrm rot="-5400000">
            <a:off x="5366544" y="3931444"/>
            <a:ext cx="674687" cy="1876425"/>
          </a:xfrm>
          <a:prstGeom prst="roundRect">
            <a:avLst>
              <a:gd name="adj" fmla="val 16667"/>
            </a:avLst>
          </a:prstGeom>
          <a:noFill/>
          <a:ln w="28575">
            <a:solidFill>
              <a:srgbClr val="0033CC"/>
            </a:solidFill>
            <a:round/>
            <a:headEnd/>
            <a:tailEnd/>
          </a:ln>
          <a:effectLst/>
        </p:spPr>
        <p:txBody>
          <a:bodyPr anchor="ctr">
            <a:spAutoFit/>
          </a:bodyPr>
          <a:lstStyle/>
          <a:p>
            <a:endParaRPr lang="zh-CN" altLang="en-US"/>
          </a:p>
        </p:txBody>
      </p:sp>
      <p:sp>
        <p:nvSpPr>
          <p:cNvPr id="1050949" name="AutoShape 53"/>
          <p:cNvSpPr/>
          <p:nvPr/>
        </p:nvSpPr>
        <p:spPr bwMode="auto">
          <a:xfrm>
            <a:off x="2738438" y="2659063"/>
            <a:ext cx="957262" cy="638175"/>
          </a:xfrm>
          <a:prstGeom prst="rightBracket">
            <a:avLst>
              <a:gd name="adj" fmla="val 8449"/>
            </a:avLst>
          </a:prstGeom>
          <a:noFill/>
          <a:ln w="28575">
            <a:solidFill>
              <a:srgbClr val="FF9900"/>
            </a:solidFill>
            <a:round/>
            <a:headEnd/>
            <a:tailEnd/>
          </a:ln>
          <a:effectLst/>
        </p:spPr>
        <p:txBody>
          <a:bodyPr anchor="ctr">
            <a:spAutoFit/>
          </a:bodyPr>
          <a:lstStyle/>
          <a:p>
            <a:endParaRPr lang="zh-CN" altLang="en-US"/>
          </a:p>
        </p:txBody>
      </p:sp>
      <p:sp>
        <p:nvSpPr>
          <p:cNvPr id="1050950" name="AutoShape 54"/>
          <p:cNvSpPr/>
          <p:nvPr/>
        </p:nvSpPr>
        <p:spPr bwMode="auto">
          <a:xfrm flipH="1">
            <a:off x="5749925" y="2682875"/>
            <a:ext cx="893763" cy="649288"/>
          </a:xfrm>
          <a:prstGeom prst="rightBracket">
            <a:avLst>
              <a:gd name="adj" fmla="val 8449"/>
            </a:avLst>
          </a:prstGeom>
          <a:noFill/>
          <a:ln w="28575">
            <a:solidFill>
              <a:srgbClr val="FF9900"/>
            </a:solidFill>
            <a:round/>
            <a:headEnd/>
            <a:tailEnd/>
          </a:ln>
          <a:effectLst/>
        </p:spPr>
        <p:txBody>
          <a:bodyPr anchor="ctr">
            <a:spAutoFit/>
          </a:bodyPr>
          <a:lstStyle/>
          <a:p>
            <a:endParaRPr lang="zh-CN" altLang="en-US"/>
          </a:p>
        </p:txBody>
      </p:sp>
      <p:grpSp>
        <p:nvGrpSpPr>
          <p:cNvPr id="532" name="Group 55"/>
          <p:cNvGrpSpPr/>
          <p:nvPr/>
        </p:nvGrpSpPr>
        <p:grpSpPr bwMode="auto">
          <a:xfrm>
            <a:off x="1701800" y="698500"/>
            <a:ext cx="4953000" cy="4622800"/>
            <a:chOff x="1200" y="240"/>
            <a:chExt cx="3120" cy="2912"/>
          </a:xfrm>
        </p:grpSpPr>
        <p:sp>
          <p:nvSpPr>
            <p:cNvPr id="1050951" name="Line 56"/>
            <p:cNvSpPr>
              <a:spLocks noChangeShapeType="1"/>
            </p:cNvSpPr>
            <p:nvPr/>
          </p:nvSpPr>
          <p:spPr bwMode="auto">
            <a:xfrm flipH="1" flipV="1">
              <a:off x="1344" y="302"/>
              <a:ext cx="510" cy="510"/>
            </a:xfrm>
            <a:prstGeom prst="line">
              <a:avLst/>
            </a:prstGeom>
            <a:noFill/>
            <a:ln w="19050">
              <a:solidFill>
                <a:schemeClr val="tx1"/>
              </a:solidFill>
              <a:round/>
              <a:headEnd/>
              <a:tailEnd/>
            </a:ln>
            <a:effectLst/>
          </p:spPr>
          <p:txBody>
            <a:bodyPr>
              <a:spAutoFit/>
            </a:bodyPr>
            <a:lstStyle/>
            <a:p>
              <a:endParaRPr lang="zh-CN" altLang="en-US"/>
            </a:p>
          </p:txBody>
        </p:sp>
        <p:sp>
          <p:nvSpPr>
            <p:cNvPr id="1050952" name="Text Box 57"/>
            <p:cNvSpPr txBox="1">
              <a:spLocks noChangeArrowheads="1"/>
            </p:cNvSpPr>
            <p:nvPr/>
          </p:nvSpPr>
          <p:spPr bwMode="auto">
            <a:xfrm>
              <a:off x="1200" y="480"/>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0953" name="Text Box 58"/>
            <p:cNvSpPr txBox="1">
              <a:spLocks noChangeArrowheads="1"/>
            </p:cNvSpPr>
            <p:nvPr/>
          </p:nvSpPr>
          <p:spPr bwMode="auto">
            <a:xfrm>
              <a:off x="1584" y="240"/>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grpSp>
          <p:nvGrpSpPr>
            <p:cNvPr id="533" name="Group 59"/>
            <p:cNvGrpSpPr/>
            <p:nvPr/>
          </p:nvGrpSpPr>
          <p:grpSpPr bwMode="auto">
            <a:xfrm>
              <a:off x="1854" y="811"/>
              <a:ext cx="2466" cy="2341"/>
              <a:chOff x="1854" y="811"/>
              <a:chExt cx="2112" cy="2005"/>
            </a:xfrm>
          </p:grpSpPr>
          <p:sp>
            <p:nvSpPr>
              <p:cNvPr id="1050954" name="Line 60"/>
              <p:cNvSpPr>
                <a:spLocks noChangeShapeType="1"/>
              </p:cNvSpPr>
              <p:nvPr/>
            </p:nvSpPr>
            <p:spPr bwMode="auto">
              <a:xfrm>
                <a:off x="1854" y="811"/>
                <a:ext cx="1054"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55" name="Line 61"/>
              <p:cNvSpPr>
                <a:spLocks noChangeShapeType="1"/>
              </p:cNvSpPr>
              <p:nvPr/>
            </p:nvSpPr>
            <p:spPr bwMode="auto">
              <a:xfrm>
                <a:off x="1854" y="1313"/>
                <a:ext cx="1054"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56" name="Line 62"/>
              <p:cNvSpPr>
                <a:spLocks noChangeShapeType="1"/>
              </p:cNvSpPr>
              <p:nvPr/>
            </p:nvSpPr>
            <p:spPr bwMode="auto">
              <a:xfrm>
                <a:off x="1854" y="811"/>
                <a:ext cx="0" cy="1005"/>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57" name="Line 63"/>
              <p:cNvSpPr>
                <a:spLocks noChangeShapeType="1"/>
              </p:cNvSpPr>
              <p:nvPr/>
            </p:nvSpPr>
            <p:spPr bwMode="auto">
              <a:xfrm>
                <a:off x="2387" y="811"/>
                <a:ext cx="0" cy="1005"/>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58" name="Line 64"/>
              <p:cNvSpPr>
                <a:spLocks noChangeShapeType="1"/>
              </p:cNvSpPr>
              <p:nvPr/>
            </p:nvSpPr>
            <p:spPr bwMode="auto">
              <a:xfrm>
                <a:off x="2912" y="811"/>
                <a:ext cx="1054"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59" name="Line 65"/>
              <p:cNvSpPr>
                <a:spLocks noChangeShapeType="1"/>
              </p:cNvSpPr>
              <p:nvPr/>
            </p:nvSpPr>
            <p:spPr bwMode="auto">
              <a:xfrm>
                <a:off x="2912" y="1313"/>
                <a:ext cx="1054"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60" name="Line 66"/>
              <p:cNvSpPr>
                <a:spLocks noChangeShapeType="1"/>
              </p:cNvSpPr>
              <p:nvPr/>
            </p:nvSpPr>
            <p:spPr bwMode="auto">
              <a:xfrm>
                <a:off x="3444" y="811"/>
                <a:ext cx="0" cy="1005"/>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61" name="Line 67"/>
              <p:cNvSpPr>
                <a:spLocks noChangeShapeType="1"/>
              </p:cNvSpPr>
              <p:nvPr/>
            </p:nvSpPr>
            <p:spPr bwMode="auto">
              <a:xfrm>
                <a:off x="3966" y="811"/>
                <a:ext cx="0" cy="1005"/>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62" name="Line 68"/>
              <p:cNvSpPr>
                <a:spLocks noChangeShapeType="1"/>
              </p:cNvSpPr>
              <p:nvPr/>
            </p:nvSpPr>
            <p:spPr bwMode="auto">
              <a:xfrm>
                <a:off x="2906" y="811"/>
                <a:ext cx="0" cy="1005"/>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63" name="Line 69"/>
              <p:cNvSpPr>
                <a:spLocks noChangeShapeType="1"/>
              </p:cNvSpPr>
              <p:nvPr/>
            </p:nvSpPr>
            <p:spPr bwMode="auto">
              <a:xfrm>
                <a:off x="1854" y="2314"/>
                <a:ext cx="1054"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64" name="Line 70"/>
              <p:cNvSpPr>
                <a:spLocks noChangeShapeType="1"/>
              </p:cNvSpPr>
              <p:nvPr/>
            </p:nvSpPr>
            <p:spPr bwMode="auto">
              <a:xfrm>
                <a:off x="1854" y="2816"/>
                <a:ext cx="1054"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65" name="Line 71"/>
              <p:cNvSpPr>
                <a:spLocks noChangeShapeType="1"/>
              </p:cNvSpPr>
              <p:nvPr/>
            </p:nvSpPr>
            <p:spPr bwMode="auto">
              <a:xfrm>
                <a:off x="1854" y="1811"/>
                <a:ext cx="0" cy="1005"/>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66" name="Line 72"/>
              <p:cNvSpPr>
                <a:spLocks noChangeShapeType="1"/>
              </p:cNvSpPr>
              <p:nvPr/>
            </p:nvSpPr>
            <p:spPr bwMode="auto">
              <a:xfrm>
                <a:off x="2387" y="1811"/>
                <a:ext cx="0" cy="1005"/>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67" name="Line 73"/>
              <p:cNvSpPr>
                <a:spLocks noChangeShapeType="1"/>
              </p:cNvSpPr>
              <p:nvPr/>
            </p:nvSpPr>
            <p:spPr bwMode="auto">
              <a:xfrm>
                <a:off x="2912" y="2314"/>
                <a:ext cx="1054"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68" name="Line 74"/>
              <p:cNvSpPr>
                <a:spLocks noChangeShapeType="1"/>
              </p:cNvSpPr>
              <p:nvPr/>
            </p:nvSpPr>
            <p:spPr bwMode="auto">
              <a:xfrm>
                <a:off x="2912" y="2816"/>
                <a:ext cx="1054"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69" name="Line 75"/>
              <p:cNvSpPr>
                <a:spLocks noChangeShapeType="1"/>
              </p:cNvSpPr>
              <p:nvPr/>
            </p:nvSpPr>
            <p:spPr bwMode="auto">
              <a:xfrm>
                <a:off x="3444" y="1811"/>
                <a:ext cx="0" cy="1005"/>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70" name="Line 76"/>
              <p:cNvSpPr>
                <a:spLocks noChangeShapeType="1"/>
              </p:cNvSpPr>
              <p:nvPr/>
            </p:nvSpPr>
            <p:spPr bwMode="auto">
              <a:xfrm>
                <a:off x="3966" y="1811"/>
                <a:ext cx="0" cy="1005"/>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971" name="Line 77"/>
              <p:cNvSpPr>
                <a:spLocks noChangeShapeType="1"/>
              </p:cNvSpPr>
              <p:nvPr/>
            </p:nvSpPr>
            <p:spPr bwMode="auto">
              <a:xfrm>
                <a:off x="2906" y="1811"/>
                <a:ext cx="0" cy="1005"/>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72" name="Line 78"/>
              <p:cNvSpPr>
                <a:spLocks noChangeShapeType="1"/>
              </p:cNvSpPr>
              <p:nvPr/>
            </p:nvSpPr>
            <p:spPr bwMode="auto">
              <a:xfrm>
                <a:off x="2912" y="1804"/>
                <a:ext cx="1054"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973" name="Line 79"/>
              <p:cNvSpPr>
                <a:spLocks noChangeShapeType="1"/>
              </p:cNvSpPr>
              <p:nvPr/>
            </p:nvSpPr>
            <p:spPr bwMode="auto">
              <a:xfrm>
                <a:off x="1860" y="1805"/>
                <a:ext cx="1054"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graphicFrame>
          <p:nvGraphicFramePr>
            <p:cNvPr id="4194530" name="Object 80"/>
            <p:cNvGraphicFramePr>
              <a:graphicFrameLocks noChangeAspect="1"/>
            </p:cNvGraphicFramePr>
            <p:nvPr/>
          </p:nvGraphicFramePr>
          <p:xfrm>
            <a:off x="3264" y="580"/>
            <a:ext cx="288" cy="176"/>
          </p:xfrm>
          <a:graphic>
            <a:graphicData uri="http://schemas.openxmlformats.org/presentationml/2006/ole">
              <mc:AlternateContent xmlns:mc="http://schemas.openxmlformats.org/markup-compatibility/2006">
                <mc:Choice xmlns:v="urn:schemas-microsoft-com:vml" Requires="v">
                  <p:oleObj spid="_x0000_s320816" name="Equation" r:id="rId3" imgW="457200" imgH="279360" progId="Equation.3">
                    <p:embed/>
                  </p:oleObj>
                </mc:Choice>
                <mc:Fallback>
                  <p:oleObj name="Equation" r:id="rId3" imgW="457200" imgH="279360" progId="Equation.3">
                    <p:embed/>
                    <p:pic>
                      <p:nvPicPr>
                        <p:cNvPr id="2097382" name=""/>
                        <p:cNvPicPr>
                          <a:picLocks/>
                        </p:cNvPicPr>
                        <p:nvPr/>
                      </p:nvPicPr>
                      <p:blipFill>
                        <a:blip r:embed="rId4"/>
                        <a:stretch>
                          <a:fillRect/>
                        </a:stretch>
                      </p:blipFill>
                      <p:spPr>
                        <a:xfrm>
                          <a:off x="3264" y="580"/>
                          <a:ext cx="288" cy="176"/>
                        </a:xfrm>
                        <a:prstGeom prst="rect">
                          <a:avLst/>
                        </a:prstGeom>
                      </p:spPr>
                    </p:pic>
                  </p:oleObj>
                </mc:Fallback>
              </mc:AlternateContent>
            </a:graphicData>
          </a:graphic>
        </p:graphicFrame>
        <p:graphicFrame>
          <p:nvGraphicFramePr>
            <p:cNvPr id="4194531" name="Object 81"/>
            <p:cNvGraphicFramePr>
              <a:graphicFrameLocks noChangeAspect="1"/>
            </p:cNvGraphicFramePr>
            <p:nvPr/>
          </p:nvGraphicFramePr>
          <p:xfrm>
            <a:off x="3856" y="556"/>
            <a:ext cx="320" cy="208"/>
          </p:xfrm>
          <a:graphic>
            <a:graphicData uri="http://schemas.openxmlformats.org/presentationml/2006/ole">
              <mc:AlternateContent xmlns:mc="http://schemas.openxmlformats.org/markup-compatibility/2006">
                <mc:Choice xmlns:v="urn:schemas-microsoft-com:vml" Requires="v">
                  <p:oleObj spid="_x0000_s320817" name="Equation" r:id="rId5" imgW="507960" imgH="330120" progId="Equation.3">
                    <p:embed/>
                  </p:oleObj>
                </mc:Choice>
                <mc:Fallback>
                  <p:oleObj name="Equation" r:id="rId5" imgW="507960" imgH="330120" progId="Equation.3">
                    <p:embed/>
                    <p:pic>
                      <p:nvPicPr>
                        <p:cNvPr id="2097383" name=""/>
                        <p:cNvPicPr>
                          <a:picLocks/>
                        </p:cNvPicPr>
                        <p:nvPr/>
                      </p:nvPicPr>
                      <p:blipFill>
                        <a:blip r:embed="rId6"/>
                        <a:stretch>
                          <a:fillRect/>
                        </a:stretch>
                      </p:blipFill>
                      <p:spPr>
                        <a:xfrm>
                          <a:off x="3856" y="556"/>
                          <a:ext cx="320" cy="208"/>
                        </a:xfrm>
                        <a:prstGeom prst="rect">
                          <a:avLst/>
                        </a:prstGeom>
                      </p:spPr>
                    </p:pic>
                  </p:oleObj>
                </mc:Fallback>
              </mc:AlternateContent>
            </a:graphicData>
          </a:graphic>
        </p:graphicFrame>
        <p:graphicFrame>
          <p:nvGraphicFramePr>
            <p:cNvPr id="4194532" name="Object 82"/>
            <p:cNvGraphicFramePr>
              <a:graphicFrameLocks noChangeAspect="1"/>
            </p:cNvGraphicFramePr>
            <p:nvPr/>
          </p:nvGraphicFramePr>
          <p:xfrm>
            <a:off x="2032" y="544"/>
            <a:ext cx="320" cy="208"/>
          </p:xfrm>
          <a:graphic>
            <a:graphicData uri="http://schemas.openxmlformats.org/presentationml/2006/ole">
              <mc:AlternateContent xmlns:mc="http://schemas.openxmlformats.org/markup-compatibility/2006">
                <mc:Choice xmlns:v="urn:schemas-microsoft-com:vml" Requires="v">
                  <p:oleObj spid="_x0000_s320818" name="Equation" r:id="rId7" imgW="507960" imgH="330120" progId="Equation.3">
                    <p:embed/>
                  </p:oleObj>
                </mc:Choice>
                <mc:Fallback>
                  <p:oleObj name="Equation" r:id="rId7" imgW="507960" imgH="330120" progId="Equation.3">
                    <p:embed/>
                    <p:pic>
                      <p:nvPicPr>
                        <p:cNvPr id="2097384" name=""/>
                        <p:cNvPicPr>
                          <a:picLocks/>
                        </p:cNvPicPr>
                        <p:nvPr/>
                      </p:nvPicPr>
                      <p:blipFill>
                        <a:blip r:embed="rId8"/>
                        <a:stretch>
                          <a:fillRect/>
                        </a:stretch>
                      </p:blipFill>
                      <p:spPr>
                        <a:xfrm>
                          <a:off x="2032" y="544"/>
                          <a:ext cx="320" cy="208"/>
                        </a:xfrm>
                        <a:prstGeom prst="rect">
                          <a:avLst/>
                        </a:prstGeom>
                      </p:spPr>
                    </p:pic>
                  </p:oleObj>
                </mc:Fallback>
              </mc:AlternateContent>
            </a:graphicData>
          </a:graphic>
        </p:graphicFrame>
        <p:graphicFrame>
          <p:nvGraphicFramePr>
            <p:cNvPr id="4194533" name="Object 83"/>
            <p:cNvGraphicFramePr>
              <a:graphicFrameLocks noChangeAspect="1"/>
            </p:cNvGraphicFramePr>
            <p:nvPr/>
          </p:nvGraphicFramePr>
          <p:xfrm>
            <a:off x="2624" y="544"/>
            <a:ext cx="304" cy="208"/>
          </p:xfrm>
          <a:graphic>
            <a:graphicData uri="http://schemas.openxmlformats.org/presentationml/2006/ole">
              <mc:AlternateContent xmlns:mc="http://schemas.openxmlformats.org/markup-compatibility/2006">
                <mc:Choice xmlns:v="urn:schemas-microsoft-com:vml" Requires="v">
                  <p:oleObj spid="_x0000_s320819" name="Equation" r:id="rId9" imgW="482400" imgH="330120" progId="Equation.3">
                    <p:embed/>
                  </p:oleObj>
                </mc:Choice>
                <mc:Fallback>
                  <p:oleObj name="Equation" r:id="rId9" imgW="482400" imgH="330120" progId="Equation.3">
                    <p:embed/>
                    <p:pic>
                      <p:nvPicPr>
                        <p:cNvPr id="2097385" name=""/>
                        <p:cNvPicPr>
                          <a:picLocks/>
                        </p:cNvPicPr>
                        <p:nvPr/>
                      </p:nvPicPr>
                      <p:blipFill>
                        <a:blip r:embed="rId10"/>
                        <a:stretch>
                          <a:fillRect/>
                        </a:stretch>
                      </p:blipFill>
                      <p:spPr>
                        <a:xfrm>
                          <a:off x="2624" y="544"/>
                          <a:ext cx="304" cy="208"/>
                        </a:xfrm>
                        <a:prstGeom prst="rect">
                          <a:avLst/>
                        </a:prstGeom>
                      </p:spPr>
                    </p:pic>
                  </p:oleObj>
                </mc:Fallback>
              </mc:AlternateContent>
            </a:graphicData>
          </a:graphic>
        </p:graphicFrame>
        <p:graphicFrame>
          <p:nvGraphicFramePr>
            <p:cNvPr id="4194534" name="Object 84"/>
            <p:cNvGraphicFramePr>
              <a:graphicFrameLocks noChangeAspect="1"/>
            </p:cNvGraphicFramePr>
            <p:nvPr/>
          </p:nvGraphicFramePr>
          <p:xfrm>
            <a:off x="1440" y="1035"/>
            <a:ext cx="312" cy="200"/>
          </p:xfrm>
          <a:graphic>
            <a:graphicData uri="http://schemas.openxmlformats.org/presentationml/2006/ole">
              <mc:AlternateContent xmlns:mc="http://schemas.openxmlformats.org/markup-compatibility/2006">
                <mc:Choice xmlns:v="urn:schemas-microsoft-com:vml" Requires="v">
                  <p:oleObj spid="_x0000_s320820" name="Equation" r:id="rId11" imgW="495000" imgH="317160" progId="Equation.3">
                    <p:embed/>
                  </p:oleObj>
                </mc:Choice>
                <mc:Fallback>
                  <p:oleObj name="Equation" r:id="rId11" imgW="495000" imgH="317160" progId="Equation.3">
                    <p:embed/>
                    <p:pic>
                      <p:nvPicPr>
                        <p:cNvPr id="2097386" name=""/>
                        <p:cNvPicPr>
                          <a:picLocks/>
                        </p:cNvPicPr>
                        <p:nvPr/>
                      </p:nvPicPr>
                      <p:blipFill>
                        <a:blip r:embed="rId12"/>
                        <a:stretch>
                          <a:fillRect/>
                        </a:stretch>
                      </p:blipFill>
                      <p:spPr>
                        <a:xfrm>
                          <a:off x="1440" y="1035"/>
                          <a:ext cx="312" cy="200"/>
                        </a:xfrm>
                        <a:prstGeom prst="rect">
                          <a:avLst/>
                        </a:prstGeom>
                      </p:spPr>
                    </p:pic>
                  </p:oleObj>
                </mc:Fallback>
              </mc:AlternateContent>
            </a:graphicData>
          </a:graphic>
        </p:graphicFrame>
        <p:graphicFrame>
          <p:nvGraphicFramePr>
            <p:cNvPr id="4194535" name="Object 85"/>
            <p:cNvGraphicFramePr>
              <a:graphicFrameLocks noChangeAspect="1"/>
            </p:cNvGraphicFramePr>
            <p:nvPr/>
          </p:nvGraphicFramePr>
          <p:xfrm>
            <a:off x="1440" y="1576"/>
            <a:ext cx="296" cy="200"/>
          </p:xfrm>
          <a:graphic>
            <a:graphicData uri="http://schemas.openxmlformats.org/presentationml/2006/ole">
              <mc:AlternateContent xmlns:mc="http://schemas.openxmlformats.org/markup-compatibility/2006">
                <mc:Choice xmlns:v="urn:schemas-microsoft-com:vml" Requires="v">
                  <p:oleObj spid="_x0000_s320821" name="Equation" r:id="rId13" imgW="469800" imgH="317160" progId="Equation.3">
                    <p:embed/>
                  </p:oleObj>
                </mc:Choice>
                <mc:Fallback>
                  <p:oleObj name="Equation" r:id="rId13" imgW="469800" imgH="317160" progId="Equation.3">
                    <p:embed/>
                    <p:pic>
                      <p:nvPicPr>
                        <p:cNvPr id="2097387" name=""/>
                        <p:cNvPicPr>
                          <a:picLocks/>
                        </p:cNvPicPr>
                        <p:nvPr/>
                      </p:nvPicPr>
                      <p:blipFill>
                        <a:blip r:embed="rId14"/>
                        <a:stretch>
                          <a:fillRect/>
                        </a:stretch>
                      </p:blipFill>
                      <p:spPr>
                        <a:xfrm>
                          <a:off x="1440" y="1576"/>
                          <a:ext cx="296" cy="200"/>
                        </a:xfrm>
                        <a:prstGeom prst="rect">
                          <a:avLst/>
                        </a:prstGeom>
                      </p:spPr>
                    </p:pic>
                  </p:oleObj>
                </mc:Fallback>
              </mc:AlternateContent>
            </a:graphicData>
          </a:graphic>
        </p:graphicFrame>
        <p:graphicFrame>
          <p:nvGraphicFramePr>
            <p:cNvPr id="4194536" name="Object 86"/>
            <p:cNvGraphicFramePr>
              <a:graphicFrameLocks noChangeAspect="1"/>
            </p:cNvGraphicFramePr>
            <p:nvPr/>
          </p:nvGraphicFramePr>
          <p:xfrm>
            <a:off x="1440" y="2179"/>
            <a:ext cx="304" cy="168"/>
          </p:xfrm>
          <a:graphic>
            <a:graphicData uri="http://schemas.openxmlformats.org/presentationml/2006/ole">
              <mc:AlternateContent xmlns:mc="http://schemas.openxmlformats.org/markup-compatibility/2006">
                <mc:Choice xmlns:v="urn:schemas-microsoft-com:vml" Requires="v">
                  <p:oleObj spid="_x0000_s320822" name="Equation" r:id="rId15" imgW="482400" imgH="266400" progId="Equation.3">
                    <p:embed/>
                  </p:oleObj>
                </mc:Choice>
                <mc:Fallback>
                  <p:oleObj name="Equation" r:id="rId15" imgW="482400" imgH="266400" progId="Equation.3">
                    <p:embed/>
                    <p:pic>
                      <p:nvPicPr>
                        <p:cNvPr id="2097388" name=""/>
                        <p:cNvPicPr>
                          <a:picLocks/>
                        </p:cNvPicPr>
                        <p:nvPr/>
                      </p:nvPicPr>
                      <p:blipFill>
                        <a:blip r:embed="rId16"/>
                        <a:stretch>
                          <a:fillRect/>
                        </a:stretch>
                      </p:blipFill>
                      <p:spPr>
                        <a:xfrm>
                          <a:off x="1440" y="2179"/>
                          <a:ext cx="304" cy="168"/>
                        </a:xfrm>
                        <a:prstGeom prst="rect">
                          <a:avLst/>
                        </a:prstGeom>
                      </p:spPr>
                    </p:pic>
                  </p:oleObj>
                </mc:Fallback>
              </mc:AlternateContent>
            </a:graphicData>
          </a:graphic>
        </p:graphicFrame>
        <p:graphicFrame>
          <p:nvGraphicFramePr>
            <p:cNvPr id="4194537" name="Object 87"/>
            <p:cNvGraphicFramePr>
              <a:graphicFrameLocks noChangeAspect="1"/>
            </p:cNvGraphicFramePr>
            <p:nvPr/>
          </p:nvGraphicFramePr>
          <p:xfrm>
            <a:off x="1440" y="2736"/>
            <a:ext cx="312" cy="200"/>
          </p:xfrm>
          <a:graphic>
            <a:graphicData uri="http://schemas.openxmlformats.org/presentationml/2006/ole">
              <mc:AlternateContent xmlns:mc="http://schemas.openxmlformats.org/markup-compatibility/2006">
                <mc:Choice xmlns:v="urn:schemas-microsoft-com:vml" Requires="v">
                  <p:oleObj spid="_x0000_s320823" name="Equation" r:id="rId17" imgW="495000" imgH="317160" progId="Equation.3">
                    <p:embed/>
                  </p:oleObj>
                </mc:Choice>
                <mc:Fallback>
                  <p:oleObj name="Equation" r:id="rId17" imgW="495000" imgH="317160" progId="Equation.3">
                    <p:embed/>
                    <p:pic>
                      <p:nvPicPr>
                        <p:cNvPr id="2097389" name=""/>
                        <p:cNvPicPr>
                          <a:picLocks/>
                        </p:cNvPicPr>
                        <p:nvPr/>
                      </p:nvPicPr>
                      <p:blipFill>
                        <a:blip r:embed="rId18"/>
                        <a:stretch>
                          <a:fillRect/>
                        </a:stretch>
                      </p:blipFill>
                      <p:spPr>
                        <a:xfrm>
                          <a:off x="1440" y="2736"/>
                          <a:ext cx="312" cy="200"/>
                        </a:xfrm>
                        <a:prstGeom prst="rect">
                          <a:avLst/>
                        </a:prstGeom>
                      </p:spPr>
                    </p:pic>
                  </p:oleObj>
                </mc:Fallback>
              </mc:AlternateContent>
            </a:graphicData>
          </a:graphic>
        </p:graphicFrame>
        <p:graphicFrame>
          <p:nvGraphicFramePr>
            <p:cNvPr id="4194538" name="Object 88"/>
            <p:cNvGraphicFramePr>
              <a:graphicFrameLocks noChangeAspect="1"/>
            </p:cNvGraphicFramePr>
            <p:nvPr/>
          </p:nvGraphicFramePr>
          <p:xfrm>
            <a:off x="3139" y="2160"/>
            <a:ext cx="509" cy="159"/>
          </p:xfrm>
          <a:graphic>
            <a:graphicData uri="http://schemas.openxmlformats.org/presentationml/2006/ole">
              <mc:AlternateContent xmlns:mc="http://schemas.openxmlformats.org/markup-compatibility/2006">
                <mc:Choice xmlns:v="urn:schemas-microsoft-com:vml" Requires="v">
                  <p:oleObj spid="_x0000_s320824" name="Equation" r:id="rId19" imgW="901440" imgH="279360" progId="Equation.3">
                    <p:embed/>
                  </p:oleObj>
                </mc:Choice>
                <mc:Fallback>
                  <p:oleObj name="Equation" r:id="rId19" imgW="901440" imgH="279360" progId="Equation.3">
                    <p:embed/>
                    <p:pic>
                      <p:nvPicPr>
                        <p:cNvPr id="2097390" name=""/>
                        <p:cNvPicPr>
                          <a:picLocks/>
                        </p:cNvPicPr>
                        <p:nvPr/>
                      </p:nvPicPr>
                      <p:blipFill>
                        <a:blip r:embed="rId20"/>
                        <a:stretch>
                          <a:fillRect/>
                        </a:stretch>
                      </p:blipFill>
                      <p:spPr>
                        <a:xfrm>
                          <a:off x="3139" y="2160"/>
                          <a:ext cx="509" cy="159"/>
                        </a:xfrm>
                        <a:prstGeom prst="rect">
                          <a:avLst/>
                        </a:prstGeom>
                      </p:spPr>
                    </p:pic>
                  </p:oleObj>
                </mc:Fallback>
              </mc:AlternateContent>
            </a:graphicData>
          </a:graphic>
        </p:graphicFrame>
        <p:graphicFrame>
          <p:nvGraphicFramePr>
            <p:cNvPr id="4194539" name="Object 89"/>
            <p:cNvGraphicFramePr>
              <a:graphicFrameLocks noChangeAspect="1"/>
            </p:cNvGraphicFramePr>
            <p:nvPr/>
          </p:nvGraphicFramePr>
          <p:xfrm>
            <a:off x="3128" y="2720"/>
            <a:ext cx="568" cy="208"/>
          </p:xfrm>
          <a:graphic>
            <a:graphicData uri="http://schemas.openxmlformats.org/presentationml/2006/ole">
              <mc:AlternateContent xmlns:mc="http://schemas.openxmlformats.org/markup-compatibility/2006">
                <mc:Choice xmlns:v="urn:schemas-microsoft-com:vml" Requires="v">
                  <p:oleObj spid="_x0000_s320825" name="Equation" r:id="rId21" imgW="901440" imgH="330120" progId="Equation.3">
                    <p:embed/>
                  </p:oleObj>
                </mc:Choice>
                <mc:Fallback>
                  <p:oleObj name="Equation" r:id="rId21" imgW="901440" imgH="330120" progId="Equation.3">
                    <p:embed/>
                    <p:pic>
                      <p:nvPicPr>
                        <p:cNvPr id="2097391" name=""/>
                        <p:cNvPicPr>
                          <a:picLocks/>
                        </p:cNvPicPr>
                        <p:nvPr/>
                      </p:nvPicPr>
                      <p:blipFill>
                        <a:blip r:embed="rId22"/>
                        <a:stretch>
                          <a:fillRect/>
                        </a:stretch>
                      </p:blipFill>
                      <p:spPr>
                        <a:xfrm>
                          <a:off x="3128" y="2720"/>
                          <a:ext cx="568" cy="208"/>
                        </a:xfrm>
                        <a:prstGeom prst="rect">
                          <a:avLst/>
                        </a:prstGeom>
                      </p:spPr>
                    </p:pic>
                  </p:oleObj>
                </mc:Fallback>
              </mc:AlternateContent>
            </a:graphicData>
          </a:graphic>
        </p:graphicFrame>
        <p:graphicFrame>
          <p:nvGraphicFramePr>
            <p:cNvPr id="4194540" name="Object 90"/>
            <p:cNvGraphicFramePr>
              <a:graphicFrameLocks noChangeAspect="1"/>
            </p:cNvGraphicFramePr>
            <p:nvPr/>
          </p:nvGraphicFramePr>
          <p:xfrm>
            <a:off x="2480" y="2736"/>
            <a:ext cx="592" cy="208"/>
          </p:xfrm>
          <a:graphic>
            <a:graphicData uri="http://schemas.openxmlformats.org/presentationml/2006/ole">
              <mc:AlternateContent xmlns:mc="http://schemas.openxmlformats.org/markup-compatibility/2006">
                <mc:Choice xmlns:v="urn:schemas-microsoft-com:vml" Requires="v">
                  <p:oleObj spid="_x0000_s320826" name="Equation" r:id="rId23" imgW="939600" imgH="330120" progId="Equation.3">
                    <p:embed/>
                  </p:oleObj>
                </mc:Choice>
                <mc:Fallback>
                  <p:oleObj name="Equation" r:id="rId23" imgW="939600" imgH="330120" progId="Equation.3">
                    <p:embed/>
                    <p:pic>
                      <p:nvPicPr>
                        <p:cNvPr id="2097392" name=""/>
                        <p:cNvPicPr>
                          <a:picLocks/>
                        </p:cNvPicPr>
                        <p:nvPr/>
                      </p:nvPicPr>
                      <p:blipFill>
                        <a:blip r:embed="rId24"/>
                        <a:stretch>
                          <a:fillRect/>
                        </a:stretch>
                      </p:blipFill>
                      <p:spPr>
                        <a:xfrm>
                          <a:off x="2480" y="2736"/>
                          <a:ext cx="592" cy="208"/>
                        </a:xfrm>
                        <a:prstGeom prst="rect">
                          <a:avLst/>
                        </a:prstGeom>
                      </p:spPr>
                    </p:pic>
                  </p:oleObj>
                </mc:Fallback>
              </mc:AlternateContent>
            </a:graphicData>
          </a:graphic>
        </p:graphicFrame>
        <p:graphicFrame>
          <p:nvGraphicFramePr>
            <p:cNvPr id="4194541" name="Object 91"/>
            <p:cNvGraphicFramePr>
              <a:graphicFrameLocks noChangeAspect="1"/>
            </p:cNvGraphicFramePr>
            <p:nvPr/>
          </p:nvGraphicFramePr>
          <p:xfrm>
            <a:off x="1847" y="2736"/>
            <a:ext cx="608" cy="208"/>
          </p:xfrm>
          <a:graphic>
            <a:graphicData uri="http://schemas.openxmlformats.org/presentationml/2006/ole">
              <mc:AlternateContent xmlns:mc="http://schemas.openxmlformats.org/markup-compatibility/2006">
                <mc:Choice xmlns:v="urn:schemas-microsoft-com:vml" Requires="v">
                  <p:oleObj spid="_x0000_s320827" name="Equation" r:id="rId25" imgW="965160" imgH="330120" progId="Equation.3">
                    <p:embed/>
                  </p:oleObj>
                </mc:Choice>
                <mc:Fallback>
                  <p:oleObj name="Equation" r:id="rId25" imgW="965160" imgH="330120" progId="Equation.3">
                    <p:embed/>
                    <p:pic>
                      <p:nvPicPr>
                        <p:cNvPr id="2097393" name=""/>
                        <p:cNvPicPr>
                          <a:picLocks/>
                        </p:cNvPicPr>
                        <p:nvPr/>
                      </p:nvPicPr>
                      <p:blipFill>
                        <a:blip r:embed="rId26"/>
                        <a:stretch>
                          <a:fillRect/>
                        </a:stretch>
                      </p:blipFill>
                      <p:spPr>
                        <a:xfrm>
                          <a:off x="1847" y="2736"/>
                          <a:ext cx="608" cy="208"/>
                        </a:xfrm>
                        <a:prstGeom prst="rect">
                          <a:avLst/>
                        </a:prstGeom>
                      </p:spPr>
                    </p:pic>
                  </p:oleObj>
                </mc:Fallback>
              </mc:AlternateContent>
            </a:graphicData>
          </a:graphic>
        </p:graphicFrame>
        <p:graphicFrame>
          <p:nvGraphicFramePr>
            <p:cNvPr id="4194542" name="Object 92"/>
            <p:cNvGraphicFramePr>
              <a:graphicFrameLocks noChangeAspect="1"/>
            </p:cNvGraphicFramePr>
            <p:nvPr/>
          </p:nvGraphicFramePr>
          <p:xfrm>
            <a:off x="1847" y="1029"/>
            <a:ext cx="608" cy="208"/>
          </p:xfrm>
          <a:graphic>
            <a:graphicData uri="http://schemas.openxmlformats.org/presentationml/2006/ole">
              <mc:AlternateContent xmlns:mc="http://schemas.openxmlformats.org/markup-compatibility/2006">
                <mc:Choice xmlns:v="urn:schemas-microsoft-com:vml" Requires="v">
                  <p:oleObj spid="_x0000_s320828" name="Equation" r:id="rId27" imgW="965160" imgH="330120" progId="Equation.3">
                    <p:embed/>
                  </p:oleObj>
                </mc:Choice>
                <mc:Fallback>
                  <p:oleObj name="Equation" r:id="rId27" imgW="965160" imgH="330120" progId="Equation.3">
                    <p:embed/>
                    <p:pic>
                      <p:nvPicPr>
                        <p:cNvPr id="2097394" name=""/>
                        <p:cNvPicPr>
                          <a:picLocks/>
                        </p:cNvPicPr>
                        <p:nvPr/>
                      </p:nvPicPr>
                      <p:blipFill>
                        <a:blip r:embed="rId28"/>
                        <a:stretch>
                          <a:fillRect/>
                        </a:stretch>
                      </p:blipFill>
                      <p:spPr>
                        <a:xfrm>
                          <a:off x="1847" y="1029"/>
                          <a:ext cx="608" cy="208"/>
                        </a:xfrm>
                        <a:prstGeom prst="rect">
                          <a:avLst/>
                        </a:prstGeom>
                      </p:spPr>
                    </p:pic>
                  </p:oleObj>
                </mc:Fallback>
              </mc:AlternateContent>
            </a:graphicData>
          </a:graphic>
        </p:graphicFrame>
        <p:graphicFrame>
          <p:nvGraphicFramePr>
            <p:cNvPr id="4194543" name="Object 93"/>
            <p:cNvGraphicFramePr>
              <a:graphicFrameLocks noChangeAspect="1"/>
            </p:cNvGraphicFramePr>
            <p:nvPr/>
          </p:nvGraphicFramePr>
          <p:xfrm>
            <a:off x="1872" y="1568"/>
            <a:ext cx="592" cy="208"/>
          </p:xfrm>
          <a:graphic>
            <a:graphicData uri="http://schemas.openxmlformats.org/presentationml/2006/ole">
              <mc:AlternateContent xmlns:mc="http://schemas.openxmlformats.org/markup-compatibility/2006">
                <mc:Choice xmlns:v="urn:schemas-microsoft-com:vml" Requires="v">
                  <p:oleObj spid="_x0000_s320829" name="Equation" r:id="rId29" imgW="939600" imgH="330120" progId="Equation.3">
                    <p:embed/>
                  </p:oleObj>
                </mc:Choice>
                <mc:Fallback>
                  <p:oleObj name="Equation" r:id="rId29" imgW="939600" imgH="330120" progId="Equation.3">
                    <p:embed/>
                    <p:pic>
                      <p:nvPicPr>
                        <p:cNvPr id="2097395" name=""/>
                        <p:cNvPicPr>
                          <a:picLocks/>
                        </p:cNvPicPr>
                        <p:nvPr/>
                      </p:nvPicPr>
                      <p:blipFill>
                        <a:blip r:embed="rId30"/>
                        <a:stretch>
                          <a:fillRect/>
                        </a:stretch>
                      </p:blipFill>
                      <p:spPr>
                        <a:xfrm>
                          <a:off x="1872" y="1568"/>
                          <a:ext cx="592" cy="208"/>
                        </a:xfrm>
                        <a:prstGeom prst="rect">
                          <a:avLst/>
                        </a:prstGeom>
                      </p:spPr>
                    </p:pic>
                  </p:oleObj>
                </mc:Fallback>
              </mc:AlternateContent>
            </a:graphicData>
          </a:graphic>
        </p:graphicFrame>
        <p:graphicFrame>
          <p:nvGraphicFramePr>
            <p:cNvPr id="4194544" name="Object 94"/>
            <p:cNvGraphicFramePr>
              <a:graphicFrameLocks noChangeAspect="1"/>
            </p:cNvGraphicFramePr>
            <p:nvPr/>
          </p:nvGraphicFramePr>
          <p:xfrm>
            <a:off x="3728" y="1567"/>
            <a:ext cx="592" cy="208"/>
          </p:xfrm>
          <a:graphic>
            <a:graphicData uri="http://schemas.openxmlformats.org/presentationml/2006/ole">
              <mc:AlternateContent xmlns:mc="http://schemas.openxmlformats.org/markup-compatibility/2006">
                <mc:Choice xmlns:v="urn:schemas-microsoft-com:vml" Requires="v">
                  <p:oleObj spid="_x0000_s320830" name="Equation" r:id="rId31" imgW="939600" imgH="330120" progId="Equation.3">
                    <p:embed/>
                  </p:oleObj>
                </mc:Choice>
                <mc:Fallback>
                  <p:oleObj name="Equation" r:id="rId31" imgW="939600" imgH="330120" progId="Equation.3">
                    <p:embed/>
                    <p:pic>
                      <p:nvPicPr>
                        <p:cNvPr id="2097396" name=""/>
                        <p:cNvPicPr>
                          <a:picLocks/>
                        </p:cNvPicPr>
                        <p:nvPr/>
                      </p:nvPicPr>
                      <p:blipFill>
                        <a:blip r:embed="rId32"/>
                        <a:stretch>
                          <a:fillRect/>
                        </a:stretch>
                      </p:blipFill>
                      <p:spPr>
                        <a:xfrm>
                          <a:off x="3728" y="1567"/>
                          <a:ext cx="592" cy="208"/>
                        </a:xfrm>
                        <a:prstGeom prst="rect">
                          <a:avLst/>
                        </a:prstGeom>
                      </p:spPr>
                    </p:pic>
                  </p:oleObj>
                </mc:Fallback>
              </mc:AlternateContent>
            </a:graphicData>
          </a:graphic>
        </p:graphicFrame>
        <p:graphicFrame>
          <p:nvGraphicFramePr>
            <p:cNvPr id="4194545" name="Object 95"/>
            <p:cNvGraphicFramePr>
              <a:graphicFrameLocks noChangeAspect="1"/>
            </p:cNvGraphicFramePr>
            <p:nvPr/>
          </p:nvGraphicFramePr>
          <p:xfrm>
            <a:off x="3136" y="1567"/>
            <a:ext cx="560" cy="208"/>
          </p:xfrm>
          <a:graphic>
            <a:graphicData uri="http://schemas.openxmlformats.org/presentationml/2006/ole">
              <mc:AlternateContent xmlns:mc="http://schemas.openxmlformats.org/markup-compatibility/2006">
                <mc:Choice xmlns:v="urn:schemas-microsoft-com:vml" Requires="v">
                  <p:oleObj spid="_x0000_s320831" name="Equation" r:id="rId33" imgW="888840" imgH="330120" progId="Equation.3">
                    <p:embed/>
                  </p:oleObj>
                </mc:Choice>
                <mc:Fallback>
                  <p:oleObj name="Equation" r:id="rId33" imgW="888840" imgH="330120" progId="Equation.3">
                    <p:embed/>
                    <p:pic>
                      <p:nvPicPr>
                        <p:cNvPr id="2097397" name=""/>
                        <p:cNvPicPr>
                          <a:picLocks/>
                        </p:cNvPicPr>
                        <p:nvPr/>
                      </p:nvPicPr>
                      <p:blipFill>
                        <a:blip r:embed="rId34"/>
                        <a:stretch>
                          <a:fillRect/>
                        </a:stretch>
                      </p:blipFill>
                      <p:spPr>
                        <a:xfrm>
                          <a:off x="3136" y="1567"/>
                          <a:ext cx="560" cy="208"/>
                        </a:xfrm>
                        <a:prstGeom prst="rect">
                          <a:avLst/>
                        </a:prstGeom>
                      </p:spPr>
                    </p:pic>
                  </p:oleObj>
                </mc:Fallback>
              </mc:AlternateContent>
            </a:graphicData>
          </a:graphic>
        </p:graphicFrame>
        <p:graphicFrame>
          <p:nvGraphicFramePr>
            <p:cNvPr id="4194546" name="Object 96"/>
            <p:cNvGraphicFramePr>
              <a:graphicFrameLocks noChangeAspect="1"/>
            </p:cNvGraphicFramePr>
            <p:nvPr/>
          </p:nvGraphicFramePr>
          <p:xfrm>
            <a:off x="3128" y="1029"/>
            <a:ext cx="568" cy="208"/>
          </p:xfrm>
          <a:graphic>
            <a:graphicData uri="http://schemas.openxmlformats.org/presentationml/2006/ole">
              <mc:AlternateContent xmlns:mc="http://schemas.openxmlformats.org/markup-compatibility/2006">
                <mc:Choice xmlns:v="urn:schemas-microsoft-com:vml" Requires="v">
                  <p:oleObj spid="_x0000_s320832" name="Equation" r:id="rId35" imgW="901440" imgH="330120" progId="Equation.3">
                    <p:embed/>
                  </p:oleObj>
                </mc:Choice>
                <mc:Fallback>
                  <p:oleObj name="Equation" r:id="rId35" imgW="901440" imgH="330120" progId="Equation.3">
                    <p:embed/>
                    <p:pic>
                      <p:nvPicPr>
                        <p:cNvPr id="2097398" name=""/>
                        <p:cNvPicPr>
                          <a:picLocks/>
                        </p:cNvPicPr>
                        <p:nvPr/>
                      </p:nvPicPr>
                      <p:blipFill>
                        <a:blip r:embed="rId36"/>
                        <a:stretch>
                          <a:fillRect/>
                        </a:stretch>
                      </p:blipFill>
                      <p:spPr>
                        <a:xfrm>
                          <a:off x="3128" y="1029"/>
                          <a:ext cx="568" cy="208"/>
                        </a:xfrm>
                        <a:prstGeom prst="rect">
                          <a:avLst/>
                        </a:prstGeom>
                      </p:spPr>
                    </p:pic>
                  </p:oleObj>
                </mc:Fallback>
              </mc:AlternateContent>
            </a:graphicData>
          </a:graphic>
        </p:graphicFrame>
        <p:graphicFrame>
          <p:nvGraphicFramePr>
            <p:cNvPr id="4194547" name="Object 97"/>
            <p:cNvGraphicFramePr>
              <a:graphicFrameLocks noChangeAspect="1"/>
            </p:cNvGraphicFramePr>
            <p:nvPr/>
          </p:nvGraphicFramePr>
          <p:xfrm>
            <a:off x="2496" y="1029"/>
            <a:ext cx="592" cy="208"/>
          </p:xfrm>
          <a:graphic>
            <a:graphicData uri="http://schemas.openxmlformats.org/presentationml/2006/ole">
              <mc:AlternateContent xmlns:mc="http://schemas.openxmlformats.org/markup-compatibility/2006">
                <mc:Choice xmlns:v="urn:schemas-microsoft-com:vml" Requires="v">
                  <p:oleObj spid="_x0000_s320833" name="Equation" r:id="rId37" imgW="939600" imgH="330120" progId="Equation.3">
                    <p:embed/>
                  </p:oleObj>
                </mc:Choice>
                <mc:Fallback>
                  <p:oleObj name="Equation" r:id="rId37" imgW="939600" imgH="330120" progId="Equation.3">
                    <p:embed/>
                    <p:pic>
                      <p:nvPicPr>
                        <p:cNvPr id="2097399" name=""/>
                        <p:cNvPicPr>
                          <a:picLocks/>
                        </p:cNvPicPr>
                        <p:nvPr/>
                      </p:nvPicPr>
                      <p:blipFill>
                        <a:blip r:embed="rId38"/>
                        <a:stretch>
                          <a:fillRect/>
                        </a:stretch>
                      </p:blipFill>
                      <p:spPr>
                        <a:xfrm>
                          <a:off x="2496" y="1029"/>
                          <a:ext cx="592" cy="208"/>
                        </a:xfrm>
                        <a:prstGeom prst="rect">
                          <a:avLst/>
                        </a:prstGeom>
                      </p:spPr>
                    </p:pic>
                  </p:oleObj>
                </mc:Fallback>
              </mc:AlternateContent>
            </a:graphicData>
          </a:graphic>
        </p:graphicFrame>
        <p:graphicFrame>
          <p:nvGraphicFramePr>
            <p:cNvPr id="4194548" name="Object 98"/>
            <p:cNvGraphicFramePr>
              <a:graphicFrameLocks noChangeAspect="1"/>
            </p:cNvGraphicFramePr>
            <p:nvPr/>
          </p:nvGraphicFramePr>
          <p:xfrm>
            <a:off x="3728" y="1029"/>
            <a:ext cx="592" cy="208"/>
          </p:xfrm>
          <a:graphic>
            <a:graphicData uri="http://schemas.openxmlformats.org/presentationml/2006/ole">
              <mc:AlternateContent xmlns:mc="http://schemas.openxmlformats.org/markup-compatibility/2006">
                <mc:Choice xmlns:v="urn:schemas-microsoft-com:vml" Requires="v">
                  <p:oleObj spid="_x0000_s320834" name="Equation" r:id="rId39" imgW="939600" imgH="330120" progId="Equation.3">
                    <p:embed/>
                  </p:oleObj>
                </mc:Choice>
                <mc:Fallback>
                  <p:oleObj name="Equation" r:id="rId39" imgW="939600" imgH="330120" progId="Equation.3">
                    <p:embed/>
                    <p:pic>
                      <p:nvPicPr>
                        <p:cNvPr id="2097400" name=""/>
                        <p:cNvPicPr>
                          <a:picLocks/>
                        </p:cNvPicPr>
                        <p:nvPr/>
                      </p:nvPicPr>
                      <p:blipFill>
                        <a:blip r:embed="rId40"/>
                        <a:stretch>
                          <a:fillRect/>
                        </a:stretch>
                      </p:blipFill>
                      <p:spPr>
                        <a:xfrm>
                          <a:off x="3728" y="1029"/>
                          <a:ext cx="592" cy="208"/>
                        </a:xfrm>
                        <a:prstGeom prst="rect">
                          <a:avLst/>
                        </a:prstGeom>
                      </p:spPr>
                    </p:pic>
                  </p:oleObj>
                </mc:Fallback>
              </mc:AlternateContent>
            </a:graphicData>
          </a:graphic>
        </p:graphicFrame>
        <p:graphicFrame>
          <p:nvGraphicFramePr>
            <p:cNvPr id="4194549" name="Object 99"/>
            <p:cNvGraphicFramePr>
              <a:graphicFrameLocks noChangeAspect="1"/>
            </p:cNvGraphicFramePr>
            <p:nvPr/>
          </p:nvGraphicFramePr>
          <p:xfrm>
            <a:off x="2496" y="1567"/>
            <a:ext cx="576" cy="208"/>
          </p:xfrm>
          <a:graphic>
            <a:graphicData uri="http://schemas.openxmlformats.org/presentationml/2006/ole">
              <mc:AlternateContent xmlns:mc="http://schemas.openxmlformats.org/markup-compatibility/2006">
                <mc:Choice xmlns:v="urn:schemas-microsoft-com:vml" Requires="v">
                  <p:oleObj spid="_x0000_s320835" name="Equation" r:id="rId41" imgW="914400" imgH="330120" progId="Equation.3">
                    <p:embed/>
                  </p:oleObj>
                </mc:Choice>
                <mc:Fallback>
                  <p:oleObj name="Equation" r:id="rId41" imgW="914400" imgH="330120" progId="Equation.3">
                    <p:embed/>
                    <p:pic>
                      <p:nvPicPr>
                        <p:cNvPr id="2097401" name=""/>
                        <p:cNvPicPr>
                          <a:picLocks/>
                        </p:cNvPicPr>
                        <p:nvPr/>
                      </p:nvPicPr>
                      <p:blipFill>
                        <a:blip r:embed="rId42"/>
                        <a:stretch>
                          <a:fillRect/>
                        </a:stretch>
                      </p:blipFill>
                      <p:spPr>
                        <a:xfrm>
                          <a:off x="2496" y="1567"/>
                          <a:ext cx="576" cy="208"/>
                        </a:xfrm>
                        <a:prstGeom prst="rect">
                          <a:avLst/>
                        </a:prstGeom>
                      </p:spPr>
                    </p:pic>
                  </p:oleObj>
                </mc:Fallback>
              </mc:AlternateContent>
            </a:graphicData>
          </a:graphic>
        </p:graphicFrame>
        <p:graphicFrame>
          <p:nvGraphicFramePr>
            <p:cNvPr id="4194550" name="Object 100"/>
            <p:cNvGraphicFramePr>
              <a:graphicFrameLocks noChangeAspect="1"/>
            </p:cNvGraphicFramePr>
            <p:nvPr/>
          </p:nvGraphicFramePr>
          <p:xfrm>
            <a:off x="2496" y="2137"/>
            <a:ext cx="592" cy="208"/>
          </p:xfrm>
          <a:graphic>
            <a:graphicData uri="http://schemas.openxmlformats.org/presentationml/2006/ole">
              <mc:AlternateContent xmlns:mc="http://schemas.openxmlformats.org/markup-compatibility/2006">
                <mc:Choice xmlns:v="urn:schemas-microsoft-com:vml" Requires="v">
                  <p:oleObj spid="_x0000_s320836" name="Equation" r:id="rId43" imgW="939600" imgH="330120" progId="Equation.3">
                    <p:embed/>
                  </p:oleObj>
                </mc:Choice>
                <mc:Fallback>
                  <p:oleObj name="Equation" r:id="rId43" imgW="939600" imgH="330120" progId="Equation.3">
                    <p:embed/>
                    <p:pic>
                      <p:nvPicPr>
                        <p:cNvPr id="2097402" name=""/>
                        <p:cNvPicPr>
                          <a:picLocks/>
                        </p:cNvPicPr>
                        <p:nvPr/>
                      </p:nvPicPr>
                      <p:blipFill>
                        <a:blip r:embed="rId44"/>
                        <a:stretch>
                          <a:fillRect/>
                        </a:stretch>
                      </p:blipFill>
                      <p:spPr>
                        <a:xfrm>
                          <a:off x="2496" y="2137"/>
                          <a:ext cx="592" cy="208"/>
                        </a:xfrm>
                        <a:prstGeom prst="rect">
                          <a:avLst/>
                        </a:prstGeom>
                      </p:spPr>
                    </p:pic>
                  </p:oleObj>
                </mc:Fallback>
              </mc:AlternateContent>
            </a:graphicData>
          </a:graphic>
        </p:graphicFrame>
        <p:graphicFrame>
          <p:nvGraphicFramePr>
            <p:cNvPr id="4194551" name="Object 101"/>
            <p:cNvGraphicFramePr>
              <a:graphicFrameLocks noChangeAspect="1"/>
            </p:cNvGraphicFramePr>
            <p:nvPr/>
          </p:nvGraphicFramePr>
          <p:xfrm>
            <a:off x="1857" y="2144"/>
            <a:ext cx="600" cy="208"/>
          </p:xfrm>
          <a:graphic>
            <a:graphicData uri="http://schemas.openxmlformats.org/presentationml/2006/ole">
              <mc:AlternateContent xmlns:mc="http://schemas.openxmlformats.org/markup-compatibility/2006">
                <mc:Choice xmlns:v="urn:schemas-microsoft-com:vml" Requires="v">
                  <p:oleObj spid="_x0000_s320837" name="Equation" r:id="rId45" imgW="952200" imgH="330120" progId="Equation.3">
                    <p:embed/>
                  </p:oleObj>
                </mc:Choice>
                <mc:Fallback>
                  <p:oleObj name="Equation" r:id="rId45" imgW="952200" imgH="330120" progId="Equation.3">
                    <p:embed/>
                    <p:pic>
                      <p:nvPicPr>
                        <p:cNvPr id="2097403" name=""/>
                        <p:cNvPicPr>
                          <a:picLocks/>
                        </p:cNvPicPr>
                        <p:nvPr/>
                      </p:nvPicPr>
                      <p:blipFill>
                        <a:blip r:embed="rId46"/>
                        <a:stretch>
                          <a:fillRect/>
                        </a:stretch>
                      </p:blipFill>
                      <p:spPr>
                        <a:xfrm>
                          <a:off x="1857" y="2144"/>
                          <a:ext cx="600" cy="208"/>
                        </a:xfrm>
                        <a:prstGeom prst="rect">
                          <a:avLst/>
                        </a:prstGeom>
                      </p:spPr>
                    </p:pic>
                  </p:oleObj>
                </mc:Fallback>
              </mc:AlternateContent>
            </a:graphicData>
          </a:graphic>
        </p:graphicFrame>
        <p:graphicFrame>
          <p:nvGraphicFramePr>
            <p:cNvPr id="4194552" name="Object 102"/>
            <p:cNvGraphicFramePr>
              <a:graphicFrameLocks noChangeAspect="1"/>
            </p:cNvGraphicFramePr>
            <p:nvPr/>
          </p:nvGraphicFramePr>
          <p:xfrm>
            <a:off x="3741" y="2135"/>
            <a:ext cx="531" cy="203"/>
          </p:xfrm>
          <a:graphic>
            <a:graphicData uri="http://schemas.openxmlformats.org/presentationml/2006/ole">
              <mc:AlternateContent xmlns:mc="http://schemas.openxmlformats.org/markup-compatibility/2006">
                <mc:Choice xmlns:v="urn:schemas-microsoft-com:vml" Requires="v">
                  <p:oleObj spid="_x0000_s320838" name="Equation" r:id="rId47" imgW="952200" imgH="330120" progId="Equation.3">
                    <p:embed/>
                  </p:oleObj>
                </mc:Choice>
                <mc:Fallback>
                  <p:oleObj name="Equation" r:id="rId47" imgW="952200" imgH="330120" progId="Equation.3">
                    <p:embed/>
                    <p:pic>
                      <p:nvPicPr>
                        <p:cNvPr id="2097404" name=""/>
                        <p:cNvPicPr>
                          <a:picLocks/>
                        </p:cNvPicPr>
                        <p:nvPr/>
                      </p:nvPicPr>
                      <p:blipFill>
                        <a:blip r:embed="rId48"/>
                        <a:stretch>
                          <a:fillRect/>
                        </a:stretch>
                      </p:blipFill>
                      <p:spPr>
                        <a:xfrm>
                          <a:off x="3741" y="2135"/>
                          <a:ext cx="531" cy="203"/>
                        </a:xfrm>
                        <a:prstGeom prst="rect">
                          <a:avLst/>
                        </a:prstGeom>
                      </p:spPr>
                    </p:pic>
                  </p:oleObj>
                </mc:Fallback>
              </mc:AlternateContent>
            </a:graphicData>
          </a:graphic>
        </p:graphicFrame>
        <p:graphicFrame>
          <p:nvGraphicFramePr>
            <p:cNvPr id="4194553" name="Object 103"/>
            <p:cNvGraphicFramePr>
              <a:graphicFrameLocks noChangeAspect="1"/>
            </p:cNvGraphicFramePr>
            <p:nvPr/>
          </p:nvGraphicFramePr>
          <p:xfrm>
            <a:off x="3728" y="2720"/>
            <a:ext cx="592" cy="208"/>
          </p:xfrm>
          <a:graphic>
            <a:graphicData uri="http://schemas.openxmlformats.org/presentationml/2006/ole">
              <mc:AlternateContent xmlns:mc="http://schemas.openxmlformats.org/markup-compatibility/2006">
                <mc:Choice xmlns:v="urn:schemas-microsoft-com:vml" Requires="v">
                  <p:oleObj spid="_x0000_s320839" name="Equation" r:id="rId49" imgW="939600" imgH="330120" progId="Equation.3">
                    <p:embed/>
                  </p:oleObj>
                </mc:Choice>
                <mc:Fallback>
                  <p:oleObj name="Equation" r:id="rId49" imgW="939600" imgH="330120" progId="Equation.3">
                    <p:embed/>
                    <p:pic>
                      <p:nvPicPr>
                        <p:cNvPr id="2097405" name=""/>
                        <p:cNvPicPr>
                          <a:picLocks/>
                        </p:cNvPicPr>
                        <p:nvPr/>
                      </p:nvPicPr>
                      <p:blipFill>
                        <a:blip r:embed="rId50"/>
                        <a:stretch>
                          <a:fillRect/>
                        </a:stretch>
                      </p:blipFill>
                      <p:spPr>
                        <a:xfrm>
                          <a:off x="3728" y="2720"/>
                          <a:ext cx="592" cy="208"/>
                        </a:xfrm>
                        <a:prstGeom prst="rect">
                          <a:avLst/>
                        </a:prstGeom>
                      </p:spPr>
                    </p:pic>
                  </p:oleObj>
                </mc:Fallback>
              </mc:AlternateContent>
            </a:graphicData>
          </a:graphic>
        </p:graphicFrame>
      </p:grpSp>
      <p:graphicFrame>
        <p:nvGraphicFramePr>
          <p:cNvPr id="4194554" name="Object 104"/>
          <p:cNvGraphicFramePr>
            <a:graphicFrameLocks noChangeAspect="1"/>
          </p:cNvGraphicFramePr>
          <p:nvPr/>
        </p:nvGraphicFramePr>
        <p:xfrm>
          <a:off x="2747963" y="1938338"/>
          <a:ext cx="238125" cy="314325"/>
        </p:xfrm>
        <a:graphic>
          <a:graphicData uri="http://schemas.openxmlformats.org/presentationml/2006/ole">
            <mc:AlternateContent xmlns:mc="http://schemas.openxmlformats.org/markup-compatibility/2006">
              <mc:Choice xmlns:v="urn:schemas-microsoft-com:vml" Requires="v">
                <p:oleObj spid="_x0000_s320840" name="BMP 图象" r:id="rId51" imgW="237969" imgH="314286" progId="PBrush">
                  <p:embed/>
                </p:oleObj>
              </mc:Choice>
              <mc:Fallback>
                <p:oleObj name="BMP 图象" r:id="rId51" imgW="237969" imgH="314286" progId="PBrush">
                  <p:embed/>
                  <p:pic>
                    <p:nvPicPr>
                      <p:cNvPr id="2097374" name=""/>
                      <p:cNvPicPr>
                        <a:picLocks/>
                      </p:cNvPicPr>
                      <p:nvPr/>
                    </p:nvPicPr>
                    <p:blipFill>
                      <a:blip r:embed="rId52"/>
                      <a:stretch>
                        <a:fillRect/>
                      </a:stretch>
                    </p:blipFill>
                    <p:spPr>
                      <a:xfrm>
                        <a:off x="2747963" y="1938338"/>
                        <a:ext cx="238125" cy="314325"/>
                      </a:xfrm>
                      <a:prstGeom prst="rect">
                        <a:avLst/>
                      </a:prstGeom>
                    </p:spPr>
                  </p:pic>
                </p:oleObj>
              </mc:Fallback>
            </mc:AlternateContent>
          </a:graphicData>
        </a:graphic>
      </p:graphicFrame>
      <p:graphicFrame>
        <p:nvGraphicFramePr>
          <p:cNvPr id="4194555" name="Object 105"/>
          <p:cNvGraphicFramePr>
            <a:graphicFrameLocks noChangeAspect="1"/>
          </p:cNvGraphicFramePr>
          <p:nvPr/>
        </p:nvGraphicFramePr>
        <p:xfrm>
          <a:off x="3216275" y="2817813"/>
          <a:ext cx="219075" cy="285750"/>
        </p:xfrm>
        <a:graphic>
          <a:graphicData uri="http://schemas.openxmlformats.org/presentationml/2006/ole">
            <mc:AlternateContent xmlns:mc="http://schemas.openxmlformats.org/markup-compatibility/2006">
              <mc:Choice xmlns:v="urn:schemas-microsoft-com:vml" Requires="v">
                <p:oleObj spid="_x0000_s320841" name="BMP 图象" r:id="rId53" imgW="219222" imgH="285866" progId="PBrush">
                  <p:embed/>
                </p:oleObj>
              </mc:Choice>
              <mc:Fallback>
                <p:oleObj name="BMP 图象" r:id="rId53" imgW="219222" imgH="285866" progId="PBrush">
                  <p:embed/>
                  <p:pic>
                    <p:nvPicPr>
                      <p:cNvPr id="2097375" name=""/>
                      <p:cNvPicPr>
                        <a:picLocks/>
                      </p:cNvPicPr>
                      <p:nvPr/>
                    </p:nvPicPr>
                    <p:blipFill>
                      <a:blip r:embed="rId54"/>
                      <a:stretch>
                        <a:fillRect/>
                      </a:stretch>
                    </p:blipFill>
                    <p:spPr>
                      <a:xfrm>
                        <a:off x="3216275" y="2817813"/>
                        <a:ext cx="219075" cy="285750"/>
                      </a:xfrm>
                      <a:prstGeom prst="rect">
                        <a:avLst/>
                      </a:prstGeom>
                    </p:spPr>
                  </p:pic>
                </p:oleObj>
              </mc:Fallback>
            </mc:AlternateContent>
          </a:graphicData>
        </a:graphic>
      </p:graphicFrame>
      <p:graphicFrame>
        <p:nvGraphicFramePr>
          <p:cNvPr id="4194556" name="Object 106"/>
          <p:cNvGraphicFramePr>
            <a:graphicFrameLocks noChangeAspect="1"/>
          </p:cNvGraphicFramePr>
          <p:nvPr/>
        </p:nvGraphicFramePr>
        <p:xfrm>
          <a:off x="2776538" y="4711700"/>
          <a:ext cx="209550" cy="276225"/>
        </p:xfrm>
        <a:graphic>
          <a:graphicData uri="http://schemas.openxmlformats.org/presentationml/2006/ole">
            <mc:AlternateContent xmlns:mc="http://schemas.openxmlformats.org/markup-compatibility/2006">
              <mc:Choice xmlns:v="urn:schemas-microsoft-com:vml" Requires="v">
                <p:oleObj spid="_x0000_s320842" name="BMP 图象" r:id="rId55" imgW="209524" imgH="276117" progId="PBrush">
                  <p:embed/>
                </p:oleObj>
              </mc:Choice>
              <mc:Fallback>
                <p:oleObj name="BMP 图象" r:id="rId55" imgW="209524" imgH="276117" progId="PBrush">
                  <p:embed/>
                  <p:pic>
                    <p:nvPicPr>
                      <p:cNvPr id="2097376" name=""/>
                      <p:cNvPicPr>
                        <a:picLocks/>
                      </p:cNvPicPr>
                      <p:nvPr/>
                    </p:nvPicPr>
                    <p:blipFill>
                      <a:blip r:embed="rId56"/>
                      <a:stretch>
                        <a:fillRect/>
                      </a:stretch>
                    </p:blipFill>
                    <p:spPr>
                      <a:xfrm>
                        <a:off x="2776538" y="4711700"/>
                        <a:ext cx="209550" cy="276225"/>
                      </a:xfrm>
                      <a:prstGeom prst="rect">
                        <a:avLst/>
                      </a:prstGeom>
                    </p:spPr>
                  </p:pic>
                </p:oleObj>
              </mc:Fallback>
            </mc:AlternateContent>
          </a:graphicData>
        </a:graphic>
      </p:graphicFrame>
      <p:graphicFrame>
        <p:nvGraphicFramePr>
          <p:cNvPr id="4194557" name="Object 107"/>
          <p:cNvGraphicFramePr>
            <a:graphicFrameLocks noChangeAspect="1"/>
          </p:cNvGraphicFramePr>
          <p:nvPr/>
        </p:nvGraphicFramePr>
        <p:xfrm>
          <a:off x="5408613" y="4710113"/>
          <a:ext cx="228600" cy="238125"/>
        </p:xfrm>
        <a:graphic>
          <a:graphicData uri="http://schemas.openxmlformats.org/presentationml/2006/ole">
            <mc:AlternateContent xmlns:mc="http://schemas.openxmlformats.org/markup-compatibility/2006">
              <mc:Choice xmlns:v="urn:schemas-microsoft-com:vml" Requires="v">
                <p:oleObj spid="_x0000_s320843" name="BMP 图象" r:id="rId57" imgW="228571" imgH="237969" progId="PBrush">
                  <p:embed/>
                </p:oleObj>
              </mc:Choice>
              <mc:Fallback>
                <p:oleObj name="BMP 图象" r:id="rId57" imgW="228571" imgH="237969" progId="PBrush">
                  <p:embed/>
                  <p:pic>
                    <p:nvPicPr>
                      <p:cNvPr id="2097377" name=""/>
                      <p:cNvPicPr>
                        <a:picLocks/>
                      </p:cNvPicPr>
                      <p:nvPr/>
                    </p:nvPicPr>
                    <p:blipFill>
                      <a:blip r:embed="rId58"/>
                      <a:stretch>
                        <a:fillRect/>
                      </a:stretch>
                    </p:blipFill>
                    <p:spPr>
                      <a:xfrm>
                        <a:off x="5408613" y="4710113"/>
                        <a:ext cx="228600" cy="238125"/>
                      </a:xfrm>
                      <a:prstGeom prst="rect">
                        <a:avLst/>
                      </a:prstGeom>
                    </p:spPr>
                  </p:pic>
                </p:oleObj>
              </mc:Fallback>
            </mc:AlternateContent>
          </a:graphicData>
        </a:graphic>
      </p:graphicFrame>
      <p:graphicFrame>
        <p:nvGraphicFramePr>
          <p:cNvPr id="4194558" name="Object 108"/>
          <p:cNvGraphicFramePr>
            <a:graphicFrameLocks noChangeAspect="1"/>
          </p:cNvGraphicFramePr>
          <p:nvPr/>
        </p:nvGraphicFramePr>
        <p:xfrm>
          <a:off x="6383338" y="4638675"/>
          <a:ext cx="238125" cy="304800"/>
        </p:xfrm>
        <a:graphic>
          <a:graphicData uri="http://schemas.openxmlformats.org/presentationml/2006/ole">
            <mc:AlternateContent xmlns:mc="http://schemas.openxmlformats.org/markup-compatibility/2006">
              <mc:Choice xmlns:v="urn:schemas-microsoft-com:vml" Requires="v">
                <p:oleObj spid="_x0000_s320844" name="BMP 图象" r:id="rId59" imgW="237969" imgH="304923" progId="PBrush">
                  <p:embed/>
                </p:oleObj>
              </mc:Choice>
              <mc:Fallback>
                <p:oleObj name="BMP 图象" r:id="rId59" imgW="237969" imgH="304923" progId="PBrush">
                  <p:embed/>
                  <p:pic>
                    <p:nvPicPr>
                      <p:cNvPr id="2097378" name=""/>
                      <p:cNvPicPr>
                        <a:picLocks/>
                      </p:cNvPicPr>
                      <p:nvPr/>
                    </p:nvPicPr>
                    <p:blipFill>
                      <a:blip r:embed="rId60"/>
                      <a:stretch>
                        <a:fillRect/>
                      </a:stretch>
                    </p:blipFill>
                    <p:spPr>
                      <a:xfrm>
                        <a:off x="6383338" y="4638675"/>
                        <a:ext cx="238125" cy="304800"/>
                      </a:xfrm>
                      <a:prstGeom prst="rect">
                        <a:avLst/>
                      </a:prstGeom>
                    </p:spPr>
                  </p:pic>
                </p:oleObj>
              </mc:Fallback>
            </mc:AlternateContent>
          </a:graphicData>
        </a:graphic>
      </p:graphicFrame>
      <p:graphicFrame>
        <p:nvGraphicFramePr>
          <p:cNvPr id="4194559" name="Object 109"/>
          <p:cNvGraphicFramePr>
            <a:graphicFrameLocks noChangeAspect="1"/>
          </p:cNvGraphicFramePr>
          <p:nvPr/>
        </p:nvGraphicFramePr>
        <p:xfrm>
          <a:off x="4795838" y="3730625"/>
          <a:ext cx="209550" cy="276225"/>
        </p:xfrm>
        <a:graphic>
          <a:graphicData uri="http://schemas.openxmlformats.org/presentationml/2006/ole">
            <mc:AlternateContent xmlns:mc="http://schemas.openxmlformats.org/markup-compatibility/2006">
              <mc:Choice xmlns:v="urn:schemas-microsoft-com:vml" Requires="v">
                <p:oleObj spid="_x0000_s320845" name="BMP 图象" r:id="rId61" imgW="209524" imgH="276117" progId="PBrush">
                  <p:embed/>
                </p:oleObj>
              </mc:Choice>
              <mc:Fallback>
                <p:oleObj name="BMP 图象" r:id="rId61" imgW="209524" imgH="276117" progId="PBrush">
                  <p:embed/>
                  <p:pic>
                    <p:nvPicPr>
                      <p:cNvPr id="2097379" name=""/>
                      <p:cNvPicPr>
                        <a:picLocks/>
                      </p:cNvPicPr>
                      <p:nvPr/>
                    </p:nvPicPr>
                    <p:blipFill>
                      <a:blip r:embed="rId56"/>
                      <a:stretch>
                        <a:fillRect/>
                      </a:stretch>
                    </p:blipFill>
                    <p:spPr>
                      <a:xfrm>
                        <a:off x="4795838" y="3730625"/>
                        <a:ext cx="209550" cy="276225"/>
                      </a:xfrm>
                      <a:prstGeom prst="rect">
                        <a:avLst/>
                      </a:prstGeom>
                    </p:spPr>
                  </p:pic>
                </p:oleObj>
              </mc:Fallback>
            </mc:AlternateContent>
          </a:graphicData>
        </a:graphic>
      </p:graphicFrame>
      <p:graphicFrame>
        <p:nvGraphicFramePr>
          <p:cNvPr id="4194560" name="Object 110"/>
          <p:cNvGraphicFramePr>
            <a:graphicFrameLocks noChangeAspect="1"/>
          </p:cNvGraphicFramePr>
          <p:nvPr/>
        </p:nvGraphicFramePr>
        <p:xfrm>
          <a:off x="6159500" y="2882900"/>
          <a:ext cx="228600" cy="219075"/>
        </p:xfrm>
        <a:graphic>
          <a:graphicData uri="http://schemas.openxmlformats.org/presentationml/2006/ole">
            <mc:AlternateContent xmlns:mc="http://schemas.openxmlformats.org/markup-compatibility/2006">
              <mc:Choice xmlns:v="urn:schemas-microsoft-com:vml" Requires="v">
                <p:oleObj spid="_x0000_s320846" name="BMP 图象" r:id="rId62" imgW="228571" imgH="219222" progId="PBrush">
                  <p:embed/>
                </p:oleObj>
              </mc:Choice>
              <mc:Fallback>
                <p:oleObj name="BMP 图象" r:id="rId62" imgW="228571" imgH="219222" progId="PBrush">
                  <p:embed/>
                  <p:pic>
                    <p:nvPicPr>
                      <p:cNvPr id="2097380" name=""/>
                      <p:cNvPicPr>
                        <a:picLocks/>
                      </p:cNvPicPr>
                      <p:nvPr/>
                    </p:nvPicPr>
                    <p:blipFill>
                      <a:blip r:embed="rId63"/>
                      <a:stretch>
                        <a:fillRect/>
                      </a:stretch>
                    </p:blipFill>
                    <p:spPr>
                      <a:xfrm>
                        <a:off x="6159500" y="2882900"/>
                        <a:ext cx="228600" cy="219075"/>
                      </a:xfrm>
                      <a:prstGeom prst="rect">
                        <a:avLst/>
                      </a:prstGeom>
                    </p:spPr>
                  </p:pic>
                </p:oleObj>
              </mc:Fallback>
            </mc:AlternateContent>
          </a:graphicData>
        </a:graphic>
      </p:graphicFrame>
      <p:graphicFrame>
        <p:nvGraphicFramePr>
          <p:cNvPr id="4194561" name="Object 111"/>
          <p:cNvGraphicFramePr>
            <a:graphicFrameLocks noChangeAspect="1"/>
          </p:cNvGraphicFramePr>
          <p:nvPr/>
        </p:nvGraphicFramePr>
        <p:xfrm>
          <a:off x="4792663" y="2814638"/>
          <a:ext cx="238125" cy="314325"/>
        </p:xfrm>
        <a:graphic>
          <a:graphicData uri="http://schemas.openxmlformats.org/presentationml/2006/ole">
            <mc:AlternateContent xmlns:mc="http://schemas.openxmlformats.org/markup-compatibility/2006">
              <mc:Choice xmlns:v="urn:schemas-microsoft-com:vml" Requires="v">
                <p:oleObj spid="_x0000_s320847" name="BMP 图象" r:id="rId64" imgW="237969" imgH="314286" progId="PBrush">
                  <p:embed/>
                </p:oleObj>
              </mc:Choice>
              <mc:Fallback>
                <p:oleObj name="BMP 图象" r:id="rId64" imgW="237969" imgH="314286" progId="PBrush">
                  <p:embed/>
                  <p:pic>
                    <p:nvPicPr>
                      <p:cNvPr id="2097381" name=""/>
                      <p:cNvPicPr>
                        <a:picLocks/>
                      </p:cNvPicPr>
                      <p:nvPr/>
                    </p:nvPicPr>
                    <p:blipFill>
                      <a:blip r:embed="rId52"/>
                      <a:stretch>
                        <a:fillRect/>
                      </a:stretch>
                    </p:blipFill>
                    <p:spPr>
                      <a:xfrm>
                        <a:off x="4792663" y="2814638"/>
                        <a:ext cx="238125" cy="314325"/>
                      </a:xfrm>
                      <a:prstGeom prst="rect">
                        <a:avLst/>
                      </a:prstGeom>
                    </p:spPr>
                  </p:pic>
                </p:oleObj>
              </mc:Fallback>
            </mc:AlternateContent>
          </a:graphicData>
        </a:graphic>
      </p:graphicFrame>
      <p:sp>
        <p:nvSpPr>
          <p:cNvPr id="1050974" name="AutoShape 112"/>
          <p:cNvSpPr/>
          <p:nvPr/>
        </p:nvSpPr>
        <p:spPr bwMode="auto">
          <a:xfrm rot="16200000" flipV="1">
            <a:off x="2872581" y="4477544"/>
            <a:ext cx="731838" cy="927100"/>
          </a:xfrm>
          <a:prstGeom prst="rightBracket">
            <a:avLst>
              <a:gd name="adj" fmla="val 10703"/>
            </a:avLst>
          </a:prstGeom>
          <a:noFill/>
          <a:ln w="28575">
            <a:solidFill>
              <a:srgbClr val="33CC33"/>
            </a:solidFill>
            <a:round/>
            <a:headEnd/>
            <a:tailEnd/>
          </a:ln>
          <a:effectLst/>
        </p:spPr>
        <p:txBody>
          <a:bodyPr anchor="ctr">
            <a:spAutoFit/>
          </a:bodyPr>
          <a:lstStyle/>
          <a:p>
            <a:endParaRPr lang="zh-CN" altLang="en-US"/>
          </a:p>
        </p:txBody>
      </p:sp>
      <p:sp>
        <p:nvSpPr>
          <p:cNvPr id="1050975" name="AutoShape 113"/>
          <p:cNvSpPr/>
          <p:nvPr/>
        </p:nvSpPr>
        <p:spPr bwMode="auto">
          <a:xfrm rot="5400000">
            <a:off x="2858294" y="1504157"/>
            <a:ext cx="733425" cy="928687"/>
          </a:xfrm>
          <a:prstGeom prst="rightBracket">
            <a:avLst>
              <a:gd name="adj" fmla="val 10698"/>
            </a:avLst>
          </a:prstGeom>
          <a:noFill/>
          <a:ln w="28575">
            <a:solidFill>
              <a:srgbClr val="33CC33"/>
            </a:solidFill>
            <a:round/>
            <a:headEnd/>
            <a:tailEnd/>
          </a:ln>
          <a:effectLst/>
        </p:spPr>
        <p:txBody>
          <a:bodyPr anchor="ctr">
            <a:spAutoFit/>
          </a:bodyPr>
          <a:lstStyle/>
          <a:p>
            <a:endParaRPr lang="zh-CN" altLang="en-US"/>
          </a:p>
        </p:txBody>
      </p:sp>
      <p:sp>
        <p:nvSpPr>
          <p:cNvPr id="1050976" name="AutoShape 114"/>
          <p:cNvSpPr>
            <a:spLocks noChangeArrowheads="1"/>
          </p:cNvSpPr>
          <p:nvPr/>
        </p:nvSpPr>
        <p:spPr bwMode="auto">
          <a:xfrm>
            <a:off x="4789488" y="2663825"/>
            <a:ext cx="838200" cy="1476375"/>
          </a:xfrm>
          <a:prstGeom prst="roundRect">
            <a:avLst>
              <a:gd name="adj" fmla="val 16667"/>
            </a:avLst>
          </a:prstGeom>
          <a:noFill/>
          <a:ln w="28575">
            <a:solidFill>
              <a:srgbClr val="0033CC"/>
            </a:solidFill>
            <a:round/>
            <a:headEnd/>
            <a:tailEnd/>
          </a:ln>
          <a:effectLst/>
        </p:spPr>
        <p:txBody>
          <a:bodyPr anchor="ctr">
            <a:spAutoFit/>
          </a:bodyPr>
          <a:lstStyle/>
          <a:p>
            <a:endParaRPr lang="zh-CN" altLang="en-US"/>
          </a:p>
        </p:txBody>
      </p:sp>
      <p:grpSp>
        <p:nvGrpSpPr>
          <p:cNvPr id="534" name="Group 115"/>
          <p:cNvGrpSpPr/>
          <p:nvPr/>
        </p:nvGrpSpPr>
        <p:grpSpPr bwMode="auto">
          <a:xfrm>
            <a:off x="5653088" y="3341688"/>
            <a:ext cx="2894012" cy="1614487"/>
            <a:chOff x="3561" y="2025"/>
            <a:chExt cx="1823" cy="1017"/>
          </a:xfrm>
        </p:grpSpPr>
        <p:sp>
          <p:nvSpPr>
            <p:cNvPr id="1050977" name="Text Box 116"/>
            <p:cNvSpPr txBox="1">
              <a:spLocks noChangeArrowheads="1"/>
            </p:cNvSpPr>
            <p:nvPr/>
          </p:nvSpPr>
          <p:spPr bwMode="auto">
            <a:xfrm>
              <a:off x="4579" y="2025"/>
              <a:ext cx="805" cy="708"/>
            </a:xfrm>
            <a:prstGeom prst="rect">
              <a:avLst/>
            </a:prstGeom>
            <a:solidFill>
              <a:srgbClr val="CCCCFF">
                <a:alpha val="50000"/>
              </a:srgbClr>
            </a:solidFill>
            <a:ln w="28575">
              <a:solidFill>
                <a:srgbClr val="0033CC"/>
              </a:solidFill>
              <a:miter lim="800000"/>
              <a:headEnd/>
              <a:tailEnd/>
            </a:ln>
            <a:effectLst/>
          </p:spPr>
          <p:txBody>
            <a:bodyPr lIns="0" tIns="0" rIns="0" bIns="0">
              <a:spAutoFit/>
            </a:bodyPr>
            <a:lstStyle/>
            <a:p>
              <a:pPr algn="l"/>
              <a:r>
                <a:rPr kumimoji="1" lang="zh-CN" altLang="en-US" sz="2400" b="1">
                  <a:latin typeface="Times New Roman" pitchFamily="18" charset="0"/>
                </a:rPr>
                <a:t>相邻项</a:t>
              </a:r>
              <a:r>
                <a:rPr kumimoji="1" lang="zh-CN" altLang="en-US" sz="2400" b="1">
                  <a:latin typeface="宋体" pitchFamily="2" charset="-122"/>
                </a:rPr>
                <a:t>在几何位置</a:t>
              </a:r>
            </a:p>
            <a:p>
              <a:pPr algn="l"/>
              <a:r>
                <a:rPr kumimoji="1" lang="zh-CN" altLang="en-US" sz="2400" b="1">
                  <a:latin typeface="宋体" pitchFamily="2" charset="-122"/>
                </a:rPr>
                <a:t>上也相邻</a:t>
              </a:r>
            </a:p>
          </p:txBody>
        </p:sp>
        <p:sp>
          <p:nvSpPr>
            <p:cNvPr id="1050978" name="Line 117"/>
            <p:cNvSpPr>
              <a:spLocks noChangeShapeType="1"/>
            </p:cNvSpPr>
            <p:nvPr/>
          </p:nvSpPr>
          <p:spPr bwMode="auto">
            <a:xfrm rot="-5400000" flipH="1" flipV="1">
              <a:off x="4123" y="2634"/>
              <a:ext cx="480" cy="335"/>
            </a:xfrm>
            <a:prstGeom prst="line">
              <a:avLst/>
            </a:prstGeom>
            <a:noFill/>
            <a:ln w="28575">
              <a:solidFill>
                <a:srgbClr val="0033CC"/>
              </a:solidFill>
              <a:round/>
              <a:headEnd/>
              <a:tailEnd type="triangle" w="med" len="lg"/>
            </a:ln>
            <a:effectLst/>
          </p:spPr>
          <p:txBody>
            <a:bodyPr>
              <a:spAutoFit/>
            </a:bodyPr>
            <a:lstStyle/>
            <a:p>
              <a:endParaRPr lang="zh-CN" altLang="en-US"/>
            </a:p>
          </p:txBody>
        </p:sp>
        <p:sp>
          <p:nvSpPr>
            <p:cNvPr id="1050979" name="Line 118"/>
            <p:cNvSpPr>
              <a:spLocks noChangeShapeType="1"/>
            </p:cNvSpPr>
            <p:nvPr/>
          </p:nvSpPr>
          <p:spPr bwMode="auto">
            <a:xfrm rot="-5400000" flipH="1" flipV="1">
              <a:off x="4037" y="1725"/>
              <a:ext cx="5" cy="957"/>
            </a:xfrm>
            <a:prstGeom prst="line">
              <a:avLst/>
            </a:prstGeom>
            <a:noFill/>
            <a:ln w="28575">
              <a:solidFill>
                <a:srgbClr val="0033CC"/>
              </a:solidFill>
              <a:round/>
              <a:headEnd/>
              <a:tailEnd type="triangle" w="med" len="lg"/>
            </a:ln>
            <a:effectLst/>
          </p:spPr>
          <p:txBody>
            <a:bodyPr>
              <a:spAutoFit/>
            </a:bodyPr>
            <a:lstStyle/>
            <a:p>
              <a:endParaRPr lang="zh-CN" altLang="en-US"/>
            </a:p>
          </p:txBody>
        </p:sp>
      </p:grpSp>
      <p:sp>
        <p:nvSpPr>
          <p:cNvPr id="1050980" name="Rectangle 119"/>
          <p:cNvSpPr>
            <a:spLocks noChangeArrowheads="1"/>
          </p:cNvSpPr>
          <p:nvPr/>
        </p:nvSpPr>
        <p:spPr bwMode="auto">
          <a:xfrm>
            <a:off x="357188" y="3205163"/>
            <a:ext cx="1895475" cy="758825"/>
          </a:xfrm>
          <a:prstGeom prst="rect">
            <a:avLst/>
          </a:prstGeom>
          <a:solidFill>
            <a:srgbClr val="FFCCFF">
              <a:alpha val="50000"/>
            </a:srgbClr>
          </a:solidFill>
          <a:ln w="28575">
            <a:solidFill>
              <a:srgbClr val="99CCFF"/>
            </a:solidFill>
            <a:miter lim="800000"/>
            <a:headEnd/>
            <a:tailEnd/>
          </a:ln>
          <a:effectLst/>
        </p:spPr>
        <p:txBody>
          <a:bodyPr lIns="0" tIns="0" rIns="0" bIns="0">
            <a:spAutoFit/>
          </a:bodyPr>
          <a:lstStyle/>
          <a:p>
            <a:pPr algn="l"/>
            <a:r>
              <a:rPr kumimoji="1" lang="zh-CN" altLang="en-US" sz="2400" b="1">
                <a:solidFill>
                  <a:srgbClr val="FF3300"/>
                </a:solidFill>
                <a:latin typeface="Times New Roman" pitchFamily="18" charset="0"/>
              </a:rPr>
              <a:t>卡诺图特点：</a:t>
            </a:r>
          </a:p>
          <a:p>
            <a:pPr algn="l"/>
            <a:r>
              <a:rPr kumimoji="1" lang="zh-CN" altLang="en-US" sz="2400" b="1">
                <a:solidFill>
                  <a:srgbClr val="FF3300"/>
                </a:solidFill>
                <a:latin typeface="Times New Roman" pitchFamily="18" charset="0"/>
              </a:rPr>
              <a:t>循环相邻性</a:t>
            </a:r>
          </a:p>
        </p:txBody>
      </p:sp>
      <p:grpSp>
        <p:nvGrpSpPr>
          <p:cNvPr id="535" name="Group 120"/>
          <p:cNvGrpSpPr/>
          <p:nvPr/>
        </p:nvGrpSpPr>
        <p:grpSpPr bwMode="auto">
          <a:xfrm>
            <a:off x="461963" y="2382838"/>
            <a:ext cx="2522537" cy="3108325"/>
            <a:chOff x="315" y="1485"/>
            <a:chExt cx="1565" cy="1974"/>
          </a:xfrm>
        </p:grpSpPr>
        <p:sp>
          <p:nvSpPr>
            <p:cNvPr id="1050981" name="AutoShape 121"/>
            <p:cNvSpPr>
              <a:spLocks noChangeArrowheads="1"/>
            </p:cNvSpPr>
            <p:nvPr/>
          </p:nvSpPr>
          <p:spPr bwMode="auto">
            <a:xfrm>
              <a:off x="315" y="2524"/>
              <a:ext cx="906" cy="935"/>
            </a:xfrm>
            <a:prstGeom prst="upArrowCallout">
              <a:avLst>
                <a:gd name="adj1" fmla="val 12583"/>
                <a:gd name="adj2" fmla="val 25000"/>
                <a:gd name="adj3" fmla="val 12805"/>
                <a:gd name="adj4" fmla="val 81134"/>
              </a:avLst>
            </a:prstGeom>
            <a:solidFill>
              <a:srgbClr val="CCCCFF">
                <a:alpha val="50000"/>
              </a:srgbClr>
            </a:solidFill>
            <a:ln w="28575">
              <a:solidFill>
                <a:srgbClr val="33CC33"/>
              </a:solidFill>
              <a:miter lim="800000"/>
              <a:headEnd/>
              <a:tailEnd/>
            </a:ln>
            <a:effectLst/>
          </p:spPr>
          <p:txBody>
            <a:bodyPr anchor="ctr">
              <a:spAutoFit/>
            </a:bodyPr>
            <a:lstStyle/>
            <a:p>
              <a:pPr algn="l"/>
              <a:r>
                <a:rPr kumimoji="1" lang="zh-CN" altLang="en-US" sz="2400" b="1">
                  <a:latin typeface="Times New Roman" pitchFamily="18" charset="0"/>
                </a:rPr>
                <a:t>同一列最</a:t>
              </a:r>
            </a:p>
            <a:p>
              <a:pPr algn="l"/>
              <a:r>
                <a:rPr kumimoji="1" lang="zh-CN" altLang="en-US" sz="2400" b="1">
                  <a:latin typeface="Times New Roman" pitchFamily="18" charset="0"/>
                </a:rPr>
                <a:t>上与最下</a:t>
              </a:r>
            </a:p>
            <a:p>
              <a:pPr algn="l"/>
              <a:r>
                <a:rPr kumimoji="1" lang="zh-CN" altLang="en-US" sz="2400" b="1">
                  <a:latin typeface="Times New Roman" pitchFamily="18" charset="0"/>
                </a:rPr>
                <a:t>方格相邻</a:t>
              </a:r>
            </a:p>
          </p:txBody>
        </p:sp>
        <p:sp>
          <p:nvSpPr>
            <p:cNvPr id="1050982" name="Line 122"/>
            <p:cNvSpPr>
              <a:spLocks noChangeShapeType="1"/>
            </p:cNvSpPr>
            <p:nvPr/>
          </p:nvSpPr>
          <p:spPr bwMode="auto">
            <a:xfrm>
              <a:off x="1286" y="3168"/>
              <a:ext cx="431" cy="47"/>
            </a:xfrm>
            <a:prstGeom prst="line">
              <a:avLst/>
            </a:prstGeom>
            <a:noFill/>
            <a:ln w="28575">
              <a:solidFill>
                <a:srgbClr val="33CC33"/>
              </a:solidFill>
              <a:round/>
              <a:headEnd/>
              <a:tailEnd type="triangle" w="med" len="lg"/>
            </a:ln>
            <a:effectLst/>
          </p:spPr>
          <p:txBody>
            <a:bodyPr>
              <a:spAutoFit/>
            </a:bodyPr>
            <a:lstStyle/>
            <a:p>
              <a:endParaRPr lang="zh-CN" altLang="en-US"/>
            </a:p>
          </p:txBody>
        </p:sp>
        <p:sp>
          <p:nvSpPr>
            <p:cNvPr id="1050983" name="Line 123"/>
            <p:cNvSpPr>
              <a:spLocks noChangeShapeType="1"/>
            </p:cNvSpPr>
            <p:nvPr/>
          </p:nvSpPr>
          <p:spPr bwMode="auto">
            <a:xfrm flipV="1">
              <a:off x="1292" y="1485"/>
              <a:ext cx="588" cy="1504"/>
            </a:xfrm>
            <a:prstGeom prst="line">
              <a:avLst/>
            </a:prstGeom>
            <a:noFill/>
            <a:ln w="28575">
              <a:solidFill>
                <a:srgbClr val="33CC33"/>
              </a:solidFill>
              <a:round/>
              <a:headEnd/>
              <a:tailEnd type="triangle" w="med" len="lg"/>
            </a:ln>
            <a:effectLst/>
          </p:spPr>
          <p:txBody>
            <a:bodyPr>
              <a:spAutoFit/>
            </a:bodyPr>
            <a:lstStyle/>
            <a:p>
              <a:endParaRPr lang="zh-CN" altLang="en-US"/>
            </a:p>
          </p:txBody>
        </p:sp>
      </p:grpSp>
      <p:grpSp>
        <p:nvGrpSpPr>
          <p:cNvPr id="536" name="Group 124"/>
          <p:cNvGrpSpPr/>
          <p:nvPr/>
        </p:nvGrpSpPr>
        <p:grpSpPr bwMode="auto">
          <a:xfrm>
            <a:off x="500063" y="1609725"/>
            <a:ext cx="5175250" cy="1512888"/>
            <a:chOff x="315" y="1014"/>
            <a:chExt cx="3260" cy="953"/>
          </a:xfrm>
        </p:grpSpPr>
        <p:sp>
          <p:nvSpPr>
            <p:cNvPr id="1050984" name="AutoShape 125"/>
            <p:cNvSpPr>
              <a:spLocks noChangeArrowheads="1"/>
            </p:cNvSpPr>
            <p:nvPr/>
          </p:nvSpPr>
          <p:spPr bwMode="auto">
            <a:xfrm>
              <a:off x="315" y="1014"/>
              <a:ext cx="906" cy="953"/>
            </a:xfrm>
            <a:prstGeom prst="downArrowCallout">
              <a:avLst>
                <a:gd name="adj1" fmla="val 19648"/>
                <a:gd name="adj2" fmla="val 25000"/>
                <a:gd name="adj3" fmla="val 13246"/>
                <a:gd name="adj4" fmla="val 78736"/>
              </a:avLst>
            </a:prstGeom>
            <a:solidFill>
              <a:srgbClr val="CCCCFF">
                <a:alpha val="50000"/>
              </a:srgbClr>
            </a:solidFill>
            <a:ln w="28575">
              <a:solidFill>
                <a:schemeClr val="accent1"/>
              </a:solidFill>
              <a:miter lim="800000"/>
              <a:headEnd/>
              <a:tailEnd/>
            </a:ln>
            <a:effectLst/>
          </p:spPr>
          <p:txBody>
            <a:bodyPr wrap="none" anchor="ctr">
              <a:spAutoFit/>
            </a:bodyPr>
            <a:lstStyle/>
            <a:p>
              <a:pPr algn="l"/>
              <a:r>
                <a:rPr kumimoji="1" lang="zh-CN" altLang="en-US" sz="2400" b="1">
                  <a:latin typeface="Times New Roman" pitchFamily="18" charset="0"/>
                </a:rPr>
                <a:t>同一行最</a:t>
              </a:r>
            </a:p>
            <a:p>
              <a:pPr algn="l"/>
              <a:r>
                <a:rPr kumimoji="1" lang="zh-CN" altLang="en-US" sz="2400" b="1">
                  <a:latin typeface="Times New Roman" pitchFamily="18" charset="0"/>
                </a:rPr>
                <a:t>左与最右</a:t>
              </a:r>
            </a:p>
            <a:p>
              <a:pPr algn="l"/>
              <a:r>
                <a:rPr kumimoji="1" lang="zh-CN" altLang="en-US" sz="2400" b="1">
                  <a:latin typeface="Times New Roman" pitchFamily="18" charset="0"/>
                </a:rPr>
                <a:t>方格相邻</a:t>
              </a:r>
            </a:p>
          </p:txBody>
        </p:sp>
        <p:sp>
          <p:nvSpPr>
            <p:cNvPr id="1050985" name="Line 126"/>
            <p:cNvSpPr>
              <a:spLocks noChangeShapeType="1"/>
            </p:cNvSpPr>
            <p:nvPr/>
          </p:nvSpPr>
          <p:spPr bwMode="auto">
            <a:xfrm>
              <a:off x="1296" y="1671"/>
              <a:ext cx="412" cy="133"/>
            </a:xfrm>
            <a:prstGeom prst="line">
              <a:avLst/>
            </a:prstGeom>
            <a:noFill/>
            <a:ln w="28575">
              <a:solidFill>
                <a:schemeClr val="accent1"/>
              </a:solidFill>
              <a:round/>
              <a:headEnd/>
              <a:tailEnd type="triangle" w="med" len="lg"/>
            </a:ln>
            <a:effectLst/>
          </p:spPr>
          <p:txBody>
            <a:bodyPr>
              <a:spAutoFit/>
            </a:bodyPr>
            <a:lstStyle/>
            <a:p>
              <a:endParaRPr lang="zh-CN" altLang="en-US"/>
            </a:p>
          </p:txBody>
        </p:sp>
        <p:sp>
          <p:nvSpPr>
            <p:cNvPr id="1050986" name="Line 127"/>
            <p:cNvSpPr>
              <a:spLocks noChangeShapeType="1"/>
            </p:cNvSpPr>
            <p:nvPr/>
          </p:nvSpPr>
          <p:spPr bwMode="auto">
            <a:xfrm>
              <a:off x="1283" y="1439"/>
              <a:ext cx="2292" cy="307"/>
            </a:xfrm>
            <a:prstGeom prst="line">
              <a:avLst/>
            </a:prstGeom>
            <a:noFill/>
            <a:ln w="28575">
              <a:solidFill>
                <a:schemeClr val="accent1"/>
              </a:solidFill>
              <a:round/>
              <a:headEnd/>
              <a:tailEnd type="triangle" w="med" len="lg"/>
            </a:ln>
            <a:effec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50905"/>
                                        </p:tgtEl>
                                        <p:attrNameLst>
                                          <p:attrName>style.visibility</p:attrName>
                                        </p:attrNameLst>
                                      </p:cBhvr>
                                      <p:to>
                                        <p:strVal val="visible"/>
                                      </p:to>
                                    </p:set>
                                  </p:childTnLst>
                                  <p:subTnLst>
                                    <p:set>
                                      <p:cBhvr override="childStyle">
                                        <p:cTn dur="1" fill="hold" display="0" masterRel="nextClick" afterEffect="1"/>
                                        <p:tgtEl>
                                          <p:spTgt spid="1050905"/>
                                        </p:tgtEl>
                                        <p:attrNameLst>
                                          <p:attrName>style.visibility</p:attrName>
                                        </p:attrNameLst>
                                      </p:cBhvr>
                                      <p:to>
                                        <p:strVal val="hidden"/>
                                      </p:to>
                                    </p:set>
                                  </p:sub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26"/>
                                        </p:tgtEl>
                                        <p:attrNameLst>
                                          <p:attrName>style.visibility</p:attrName>
                                        </p:attrNameLst>
                                      </p:cBhvr>
                                      <p:to>
                                        <p:strVal val="visible"/>
                                      </p:to>
                                    </p:se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1050904"/>
                                        </p:tgtEl>
                                        <p:attrNameLst>
                                          <p:attrName>style.visibility</p:attrName>
                                        </p:attrNameLst>
                                      </p:cBhvr>
                                      <p:to>
                                        <p:strVal val="visible"/>
                                      </p:to>
                                    </p:set>
                                    <p:anim calcmode="lin" valueType="num">
                                      <p:cBhvr additive="base">
                                        <p:cTn id="13" dur="500" fill="hold"/>
                                        <p:tgtEl>
                                          <p:spTgt spid="1050904"/>
                                        </p:tgtEl>
                                        <p:attrNameLst>
                                          <p:attrName>ppt_x</p:attrName>
                                        </p:attrNameLst>
                                      </p:cBhvr>
                                      <p:tavLst>
                                        <p:tav tm="0">
                                          <p:val>
                                            <p:strVal val="1+#ppt_w/2"/>
                                          </p:val>
                                        </p:tav>
                                        <p:tav tm="100000">
                                          <p:val>
                                            <p:strVal val="#ppt_x"/>
                                          </p:val>
                                        </p:tav>
                                      </p:tavLst>
                                    </p:anim>
                                    <p:anim calcmode="lin" valueType="num">
                                      <p:cBhvr additive="base">
                                        <p:cTn id="14" dur="500" fill="hold"/>
                                        <p:tgtEl>
                                          <p:spTgt spid="105090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090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50947"/>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5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050976"/>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499"/>
                                          </p:stCondLst>
                                        </p:cTn>
                                        <p:tgtEl>
                                          <p:spTgt spid="4194561"/>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nodeType="afterEffect">
                                  <p:stCondLst>
                                    <p:cond delay="0"/>
                                  </p:stCondLst>
                                  <p:childTnLst>
                                    <p:set>
                                      <p:cBhvr>
                                        <p:cTn id="31" dur="1" fill="hold">
                                          <p:stCondLst>
                                            <p:cond delay="499"/>
                                          </p:stCondLst>
                                        </p:cTn>
                                        <p:tgtEl>
                                          <p:spTgt spid="4194559"/>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grpId="0" nodeType="afterEffect">
                                  <p:stCondLst>
                                    <p:cond delay="0"/>
                                  </p:stCondLst>
                                  <p:childTnLst>
                                    <p:set>
                                      <p:cBhvr>
                                        <p:cTn id="34" dur="1" fill="hold">
                                          <p:stCondLst>
                                            <p:cond delay="499"/>
                                          </p:stCondLst>
                                        </p:cTn>
                                        <p:tgtEl>
                                          <p:spTgt spid="1050948"/>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nodeType="afterEffect">
                                  <p:stCondLst>
                                    <p:cond delay="0"/>
                                  </p:stCondLst>
                                  <p:childTnLst>
                                    <p:set>
                                      <p:cBhvr>
                                        <p:cTn id="37" dur="1" fill="hold">
                                          <p:stCondLst>
                                            <p:cond delay="499"/>
                                          </p:stCondLst>
                                        </p:cTn>
                                        <p:tgtEl>
                                          <p:spTgt spid="4194557"/>
                                        </p:tgtEl>
                                        <p:attrNameLst>
                                          <p:attrName>style.visibility</p:attrName>
                                        </p:attrNameLst>
                                      </p:cBhvr>
                                      <p:to>
                                        <p:strVal val="visible"/>
                                      </p:to>
                                    </p:set>
                                  </p:childTnLst>
                                </p:cTn>
                              </p:par>
                            </p:childTnLst>
                          </p:cTn>
                        </p:par>
                        <p:par>
                          <p:cTn id="38" fill="hold">
                            <p:stCondLst>
                              <p:cond delay="2500"/>
                            </p:stCondLst>
                            <p:childTnLst>
                              <p:par>
                                <p:cTn id="39" presetID="1" presetClass="entr" presetSubtype="0" fill="hold" nodeType="afterEffect">
                                  <p:stCondLst>
                                    <p:cond delay="0"/>
                                  </p:stCondLst>
                                  <p:childTnLst>
                                    <p:set>
                                      <p:cBhvr>
                                        <p:cTn id="40" dur="1" fill="hold">
                                          <p:stCondLst>
                                            <p:cond delay="499"/>
                                          </p:stCondLst>
                                        </p:cTn>
                                        <p:tgtEl>
                                          <p:spTgt spid="4194558"/>
                                        </p:tgtEl>
                                        <p:attrNameLst>
                                          <p:attrName>style.visibility</p:attrName>
                                        </p:attrNameLst>
                                      </p:cBhvr>
                                      <p:to>
                                        <p:strVal val="visible"/>
                                      </p:to>
                                    </p:set>
                                  </p:childTnLst>
                                </p:cTn>
                              </p:par>
                            </p:childTnLst>
                          </p:cTn>
                        </p:par>
                        <p:par>
                          <p:cTn id="41" fill="hold">
                            <p:stCondLst>
                              <p:cond delay="3000"/>
                            </p:stCondLst>
                            <p:childTnLst>
                              <p:par>
                                <p:cTn id="42" presetID="22" presetClass="entr" presetSubtype="1" fill="hold" nodeType="afterEffect">
                                  <p:stCondLst>
                                    <p:cond delay="0"/>
                                  </p:stCondLst>
                                  <p:childTnLst>
                                    <p:set>
                                      <p:cBhvr>
                                        <p:cTn id="43" dur="1" fill="hold">
                                          <p:stCondLst>
                                            <p:cond delay="0"/>
                                          </p:stCondLst>
                                        </p:cTn>
                                        <p:tgtEl>
                                          <p:spTgt spid="534"/>
                                        </p:tgtEl>
                                        <p:attrNameLst>
                                          <p:attrName>style.visibility</p:attrName>
                                        </p:attrNameLst>
                                      </p:cBhvr>
                                      <p:to>
                                        <p:strVal val="visible"/>
                                      </p:to>
                                    </p:set>
                                    <p:animEffect transition="in" filter="wipe(up)">
                                      <p:cBhvr>
                                        <p:cTn id="44" dur="500"/>
                                        <p:tgtEl>
                                          <p:spTgt spid="53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050949"/>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499"/>
                                          </p:stCondLst>
                                        </p:cTn>
                                        <p:tgtEl>
                                          <p:spTgt spid="4194555"/>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499"/>
                                          </p:stCondLst>
                                        </p:cTn>
                                        <p:tgtEl>
                                          <p:spTgt spid="1050950"/>
                                        </p:tgtEl>
                                        <p:attrNameLst>
                                          <p:attrName>style.visibility</p:attrName>
                                        </p:attrNameLst>
                                      </p:cBhvr>
                                      <p:to>
                                        <p:strVal val="visible"/>
                                      </p:to>
                                    </p:set>
                                  </p:childTnLst>
                                </p:cTn>
                              </p:par>
                            </p:childTnLst>
                          </p:cTn>
                        </p:par>
                        <p:par>
                          <p:cTn id="55" fill="hold">
                            <p:stCondLst>
                              <p:cond delay="1500"/>
                            </p:stCondLst>
                            <p:childTnLst>
                              <p:par>
                                <p:cTn id="56" presetID="1" presetClass="entr" presetSubtype="0" fill="hold" nodeType="afterEffect">
                                  <p:stCondLst>
                                    <p:cond delay="0"/>
                                  </p:stCondLst>
                                  <p:childTnLst>
                                    <p:set>
                                      <p:cBhvr>
                                        <p:cTn id="57" dur="1" fill="hold">
                                          <p:stCondLst>
                                            <p:cond delay="499"/>
                                          </p:stCondLst>
                                        </p:cTn>
                                        <p:tgtEl>
                                          <p:spTgt spid="4194560"/>
                                        </p:tgtEl>
                                        <p:attrNameLst>
                                          <p:attrName>style.visibility</p:attrName>
                                        </p:attrNameLst>
                                      </p:cBhvr>
                                      <p:to>
                                        <p:strVal val="visible"/>
                                      </p:to>
                                    </p:set>
                                  </p:childTnLst>
                                </p:cTn>
                              </p:par>
                            </p:childTnLst>
                          </p:cTn>
                        </p:par>
                        <p:par>
                          <p:cTn id="58" fill="hold">
                            <p:stCondLst>
                              <p:cond delay="2000"/>
                            </p:stCondLst>
                            <p:childTnLst>
                              <p:par>
                                <p:cTn id="59" presetID="22" presetClass="entr" presetSubtype="8" fill="hold" nodeType="afterEffect">
                                  <p:stCondLst>
                                    <p:cond delay="0"/>
                                  </p:stCondLst>
                                  <p:childTnLst>
                                    <p:set>
                                      <p:cBhvr>
                                        <p:cTn id="60" dur="1" fill="hold">
                                          <p:stCondLst>
                                            <p:cond delay="0"/>
                                          </p:stCondLst>
                                        </p:cTn>
                                        <p:tgtEl>
                                          <p:spTgt spid="536"/>
                                        </p:tgtEl>
                                        <p:attrNameLst>
                                          <p:attrName>style.visibility</p:attrName>
                                        </p:attrNameLst>
                                      </p:cBhvr>
                                      <p:to>
                                        <p:strVal val="visible"/>
                                      </p:to>
                                    </p:set>
                                    <p:animEffect transition="in" filter="wipe(left)">
                                      <p:cBhvr>
                                        <p:cTn id="61" dur="500"/>
                                        <p:tgtEl>
                                          <p:spTgt spid="536"/>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1050975"/>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nodeType="afterEffect">
                                  <p:stCondLst>
                                    <p:cond delay="0"/>
                                  </p:stCondLst>
                                  <p:childTnLst>
                                    <p:set>
                                      <p:cBhvr>
                                        <p:cTn id="68" dur="1" fill="hold">
                                          <p:stCondLst>
                                            <p:cond delay="499"/>
                                          </p:stCondLst>
                                        </p:cTn>
                                        <p:tgtEl>
                                          <p:spTgt spid="4194554"/>
                                        </p:tgtEl>
                                        <p:attrNameLst>
                                          <p:attrName>style.visibility</p:attrName>
                                        </p:attrNameLst>
                                      </p:cBhvr>
                                      <p:to>
                                        <p:strVal val="visible"/>
                                      </p:to>
                                    </p:set>
                                  </p:childTnLst>
                                </p:cTn>
                              </p:par>
                            </p:childTnLst>
                          </p:cTn>
                        </p:par>
                        <p:par>
                          <p:cTn id="69" fill="hold">
                            <p:stCondLst>
                              <p:cond delay="1000"/>
                            </p:stCondLst>
                            <p:childTnLst>
                              <p:par>
                                <p:cTn id="70" presetID="1" presetClass="entr" presetSubtype="0" fill="hold" grpId="0" nodeType="afterEffect">
                                  <p:stCondLst>
                                    <p:cond delay="0"/>
                                  </p:stCondLst>
                                  <p:childTnLst>
                                    <p:set>
                                      <p:cBhvr>
                                        <p:cTn id="71" dur="1" fill="hold">
                                          <p:stCondLst>
                                            <p:cond delay="499"/>
                                          </p:stCondLst>
                                        </p:cTn>
                                        <p:tgtEl>
                                          <p:spTgt spid="1050974"/>
                                        </p:tgtEl>
                                        <p:attrNameLst>
                                          <p:attrName>style.visibility</p:attrName>
                                        </p:attrNameLst>
                                      </p:cBhvr>
                                      <p:to>
                                        <p:strVal val="visible"/>
                                      </p:to>
                                    </p:set>
                                  </p:childTnLst>
                                </p:cTn>
                              </p:par>
                            </p:childTnLst>
                          </p:cTn>
                        </p:par>
                        <p:par>
                          <p:cTn id="72" fill="hold">
                            <p:stCondLst>
                              <p:cond delay="1500"/>
                            </p:stCondLst>
                            <p:childTnLst>
                              <p:par>
                                <p:cTn id="73" presetID="1" presetClass="entr" presetSubtype="0" fill="hold" nodeType="afterEffect">
                                  <p:stCondLst>
                                    <p:cond delay="0"/>
                                  </p:stCondLst>
                                  <p:childTnLst>
                                    <p:set>
                                      <p:cBhvr>
                                        <p:cTn id="74" dur="1" fill="hold">
                                          <p:stCondLst>
                                            <p:cond delay="499"/>
                                          </p:stCondLst>
                                        </p:cTn>
                                        <p:tgtEl>
                                          <p:spTgt spid="4194556"/>
                                        </p:tgtEl>
                                        <p:attrNameLst>
                                          <p:attrName>style.visibility</p:attrName>
                                        </p:attrNameLst>
                                      </p:cBhvr>
                                      <p:to>
                                        <p:strVal val="visible"/>
                                      </p:to>
                                    </p:set>
                                  </p:childTnLst>
                                </p:cTn>
                              </p:par>
                            </p:childTnLst>
                          </p:cTn>
                        </p:par>
                        <p:par>
                          <p:cTn id="75" fill="hold">
                            <p:stCondLst>
                              <p:cond delay="2000"/>
                            </p:stCondLst>
                            <p:childTnLst>
                              <p:par>
                                <p:cTn id="76" presetID="22" presetClass="entr" presetSubtype="8" fill="hold" nodeType="afterEffect">
                                  <p:stCondLst>
                                    <p:cond delay="0"/>
                                  </p:stCondLst>
                                  <p:childTnLst>
                                    <p:set>
                                      <p:cBhvr>
                                        <p:cTn id="77" dur="1" fill="hold">
                                          <p:stCondLst>
                                            <p:cond delay="0"/>
                                          </p:stCondLst>
                                        </p:cTn>
                                        <p:tgtEl>
                                          <p:spTgt spid="535"/>
                                        </p:tgtEl>
                                        <p:attrNameLst>
                                          <p:attrName>style.visibility</p:attrName>
                                        </p:attrNameLst>
                                      </p:cBhvr>
                                      <p:to>
                                        <p:strVal val="visible"/>
                                      </p:to>
                                    </p:set>
                                    <p:animEffect transition="in" filter="wipe(left)">
                                      <p:cBhvr>
                                        <p:cTn id="78" dur="500"/>
                                        <p:tgtEl>
                                          <p:spTgt spid="535"/>
                                        </p:tgtEl>
                                      </p:cBhvr>
                                    </p:animEffect>
                                  </p:childTnLst>
                                </p:cTn>
                              </p:par>
                            </p:childTnLst>
                          </p:cTn>
                        </p:par>
                      </p:childTnLst>
                    </p:cTn>
                  </p:par>
                  <p:par>
                    <p:cTn id="79" fill="hold">
                      <p:stCondLst>
                        <p:cond delay="indefinite"/>
                      </p:stCondLst>
                      <p:childTnLst>
                        <p:par>
                          <p:cTn id="80" fill="hold">
                            <p:stCondLst>
                              <p:cond delay="0"/>
                            </p:stCondLst>
                            <p:childTnLst>
                              <p:par>
                                <p:cTn id="81" presetID="19" presetClass="entr" presetSubtype="10" fill="hold" grpId="0" nodeType="clickEffect">
                                  <p:stCondLst>
                                    <p:cond delay="0"/>
                                  </p:stCondLst>
                                  <p:childTnLst>
                                    <p:set>
                                      <p:cBhvr>
                                        <p:cTn id="82" dur="1" fill="hold">
                                          <p:stCondLst>
                                            <p:cond delay="0"/>
                                          </p:stCondLst>
                                        </p:cTn>
                                        <p:tgtEl>
                                          <p:spTgt spid="1050980"/>
                                        </p:tgtEl>
                                        <p:attrNameLst>
                                          <p:attrName>style.visibility</p:attrName>
                                        </p:attrNameLst>
                                      </p:cBhvr>
                                      <p:to>
                                        <p:strVal val="visible"/>
                                      </p:to>
                                    </p:set>
                                    <p:anim calcmode="lin" valueType="num">
                                      <p:cBhvr>
                                        <p:cTn id="83" dur="5000" fill="hold"/>
                                        <p:tgtEl>
                                          <p:spTgt spid="1050980"/>
                                        </p:tgtEl>
                                        <p:attrNameLst>
                                          <p:attrName>ppt_w</p:attrName>
                                        </p:attrNameLst>
                                      </p:cBhvr>
                                      <p:tavLst>
                                        <p:tav tm="0" fmla="#ppt_w*sin(2.5*pi*$)">
                                          <p:val>
                                            <p:fltVal val="0"/>
                                          </p:val>
                                        </p:tav>
                                        <p:tav tm="100000">
                                          <p:val>
                                            <p:fltVal val="1"/>
                                          </p:val>
                                        </p:tav>
                                      </p:tavLst>
                                    </p:anim>
                                    <p:anim calcmode="lin" valueType="num">
                                      <p:cBhvr>
                                        <p:cTn id="84" dur="5000" fill="hold"/>
                                        <p:tgtEl>
                                          <p:spTgt spid="10509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04" grpId="0" animBg="1" autoUpdateAnimBg="0"/>
      <p:bldP spid="1050905" grpId="0" animBg="1" autoUpdateAnimBg="0"/>
      <p:bldP spid="1050947" grpId="0" animBg="1"/>
      <p:bldP spid="1050948" grpId="0" animBg="1"/>
      <p:bldP spid="1050949" grpId="0" animBg="1"/>
      <p:bldP spid="1050950" grpId="0" animBg="1"/>
      <p:bldP spid="1050974" grpId="0" animBg="1"/>
      <p:bldP spid="1050975" grpId="0" animBg="1"/>
      <p:bldP spid="1050976" grpId="0" animBg="1"/>
      <p:bldP spid="1050980"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987" name="灯片编号占位符 5"/>
          <p:cNvSpPr>
            <a:spLocks noGrp="1"/>
          </p:cNvSpPr>
          <p:nvPr>
            <p:ph type="sldNum" sz="quarter" idx="12"/>
          </p:nvPr>
        </p:nvSpPr>
        <p:spPr/>
        <p:txBody>
          <a:bodyPr/>
          <a:lstStyle/>
          <a:p>
            <a:fld id="{AC771BA9-9EF0-4EE1-A476-E1C37F7C36BA}" type="slidenum">
              <a:rPr lang="en-US" altLang="zh-CN"/>
              <a:t>102</a:t>
            </a:fld>
            <a:endParaRPr lang="en-US" altLang="zh-CN"/>
          </a:p>
        </p:txBody>
      </p:sp>
      <p:sp>
        <p:nvSpPr>
          <p:cNvPr id="1050988" name="Text Box 2"/>
          <p:cNvSpPr txBox="1">
            <a:spLocks noChangeArrowheads="1"/>
          </p:cNvSpPr>
          <p:nvPr/>
        </p:nvSpPr>
        <p:spPr bwMode="auto">
          <a:xfrm>
            <a:off x="1868488" y="700088"/>
            <a:ext cx="5046662" cy="427037"/>
          </a:xfrm>
          <a:prstGeom prst="rect">
            <a:avLst/>
          </a:prstGeom>
          <a:noFill/>
          <a:ln w="9525">
            <a:noFill/>
            <a:miter lim="800000"/>
            <a:headEnd/>
            <a:tailEnd/>
          </a:ln>
          <a:effectLst/>
        </p:spPr>
        <p:txBody>
          <a:bodyPr lIns="0" tIns="0" rIns="0" bIns="0">
            <a:spAutoFit/>
          </a:bodyPr>
          <a:lstStyle/>
          <a:p>
            <a:pPr algn="l"/>
            <a:r>
              <a:rPr kumimoji="1" lang="zh-CN" altLang="en-US" sz="2400" b="1" dirty="0" smtClean="0">
                <a:latin typeface="Times New Roman" pitchFamily="18" charset="0"/>
              </a:rPr>
              <a:t>如何写出卡诺图方格对应的最小项？</a:t>
            </a:r>
            <a:r>
              <a:rPr kumimoji="1" lang="zh-CN" altLang="en-US" sz="2800" b="1" dirty="0" smtClean="0">
                <a:latin typeface="Times New Roman" pitchFamily="18" charset="0"/>
              </a:rPr>
              <a:t> </a:t>
            </a:r>
            <a:endParaRPr kumimoji="1" lang="zh-CN" altLang="en-US" sz="2800" b="1" dirty="0">
              <a:latin typeface="Times New Roman" pitchFamily="18" charset="0"/>
            </a:endParaRPr>
          </a:p>
        </p:txBody>
      </p:sp>
      <p:sp>
        <p:nvSpPr>
          <p:cNvPr id="1050989" name="AutoShape 3"/>
          <p:cNvSpPr>
            <a:spLocks noChangeArrowheads="1"/>
          </p:cNvSpPr>
          <p:nvPr/>
        </p:nvSpPr>
        <p:spPr bwMode="auto">
          <a:xfrm>
            <a:off x="1370013" y="798513"/>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0990" name="Text Box 4"/>
          <p:cNvSpPr txBox="1">
            <a:spLocks noChangeArrowheads="1"/>
          </p:cNvSpPr>
          <p:nvPr/>
        </p:nvSpPr>
        <p:spPr bwMode="auto">
          <a:xfrm>
            <a:off x="1865313" y="1276350"/>
            <a:ext cx="4787900" cy="427038"/>
          </a:xfrm>
          <a:prstGeom prst="rect">
            <a:avLst/>
          </a:prstGeom>
          <a:solidFill>
            <a:schemeClr val="bg1"/>
          </a:solidFill>
          <a:ln w="9525">
            <a:noFill/>
            <a:miter lim="800000"/>
            <a:headEnd/>
            <a:tailEnd/>
          </a:ln>
          <a:effectLst/>
        </p:spPr>
        <p:txBody>
          <a:bodyPr lIns="0" tIns="0" rIns="0" bIns="0">
            <a:spAutoFit/>
          </a:bodyPr>
          <a:lstStyle/>
          <a:p>
            <a:pPr algn="l"/>
            <a:r>
              <a:rPr kumimoji="1" lang="zh-CN" altLang="en-US" sz="2400" b="1" dirty="0">
                <a:latin typeface="Times New Roman" pitchFamily="18" charset="0"/>
              </a:rPr>
              <a:t>已知最小项如何找相应小方格？</a:t>
            </a:r>
            <a:r>
              <a:rPr kumimoji="1" lang="zh-CN" altLang="en-US" sz="2800" b="1" dirty="0">
                <a:latin typeface="Times New Roman" pitchFamily="18" charset="0"/>
              </a:rPr>
              <a:t> </a:t>
            </a:r>
          </a:p>
        </p:txBody>
      </p:sp>
      <p:sp>
        <p:nvSpPr>
          <p:cNvPr id="1050991" name="Text Box 5"/>
          <p:cNvSpPr txBox="1">
            <a:spLocks noChangeArrowheads="1"/>
          </p:cNvSpPr>
          <p:nvPr/>
        </p:nvSpPr>
        <p:spPr bwMode="auto">
          <a:xfrm>
            <a:off x="1889125" y="2378075"/>
            <a:ext cx="790575" cy="427038"/>
          </a:xfrm>
          <a:prstGeom prst="rect">
            <a:avLst/>
          </a:prstGeom>
          <a:noFill/>
          <a:ln w="9525">
            <a:noFill/>
            <a:miter lim="800000"/>
            <a:headEnd/>
            <a:tailEnd/>
          </a:ln>
          <a:effectLst/>
        </p:spPr>
        <p:txBody>
          <a:bodyPr lIns="0" tIns="0" rIns="0" bIns="0">
            <a:spAutoFit/>
          </a:bodyPr>
          <a:lstStyle/>
          <a:p>
            <a:pPr algn="l"/>
            <a:r>
              <a:rPr kumimoji="1" lang="zh-CN" altLang="en-US" sz="2400" b="1">
                <a:latin typeface="Times New Roman" pitchFamily="18" charset="0"/>
              </a:rPr>
              <a:t>例如</a:t>
            </a:r>
            <a:r>
              <a:rPr kumimoji="1" lang="zh-CN" altLang="en-US" sz="2800" b="1">
                <a:latin typeface="Times New Roman" pitchFamily="18" charset="0"/>
              </a:rPr>
              <a:t> </a:t>
            </a:r>
          </a:p>
        </p:txBody>
      </p:sp>
      <p:sp>
        <p:nvSpPr>
          <p:cNvPr id="1050992" name="AutoShape 6"/>
          <p:cNvSpPr>
            <a:spLocks noChangeArrowheads="1"/>
          </p:cNvSpPr>
          <p:nvPr/>
        </p:nvSpPr>
        <p:spPr bwMode="auto">
          <a:xfrm>
            <a:off x="3078163" y="1879600"/>
            <a:ext cx="3644900" cy="385763"/>
          </a:xfrm>
          <a:prstGeom prst="wedgeRectCallout">
            <a:avLst>
              <a:gd name="adj1" fmla="val -25611"/>
              <a:gd name="adj2" fmla="val 123662"/>
            </a:avLst>
          </a:prstGeom>
          <a:solidFill>
            <a:srgbClr val="FFFF66">
              <a:alpha val="50000"/>
            </a:srgbClr>
          </a:solidFill>
          <a:ln w="9525">
            <a:solidFill>
              <a:schemeClr val="tx1"/>
            </a:solidFill>
            <a:miter lim="800000"/>
            <a:headEnd/>
            <a:tailEnd/>
          </a:ln>
          <a:effectLst/>
        </p:spPr>
        <p:txBody>
          <a:bodyPr lIns="0" tIns="0" rIns="0" bIns="0"/>
          <a:lstStyle/>
          <a:p>
            <a:r>
              <a:rPr kumimoji="1" lang="zh-CN" altLang="en-US" sz="2400" b="1">
                <a:latin typeface="Times New Roman" pitchFamily="18" charset="0"/>
              </a:rPr>
              <a:t>原变量取 </a:t>
            </a:r>
            <a:r>
              <a:rPr kumimoji="1" lang="en-US" altLang="zh-CN" sz="2400" b="1">
                <a:latin typeface="Times New Roman" pitchFamily="18" charset="0"/>
              </a:rPr>
              <a:t>1</a:t>
            </a:r>
            <a:r>
              <a:rPr kumimoji="1" lang="zh-CN" altLang="en-US" sz="2400" b="1">
                <a:latin typeface="Times New Roman" pitchFamily="18" charset="0"/>
              </a:rPr>
              <a:t>，反变量取 </a:t>
            </a:r>
            <a:r>
              <a:rPr kumimoji="1" lang="en-US" altLang="zh-CN" sz="2400" b="1">
                <a:latin typeface="Times New Roman" pitchFamily="18" charset="0"/>
              </a:rPr>
              <a:t>0</a:t>
            </a:r>
            <a:r>
              <a:rPr kumimoji="1" lang="zh-CN" altLang="en-US" sz="2400" b="1">
                <a:latin typeface="Times New Roman" pitchFamily="18" charset="0"/>
              </a:rPr>
              <a:t>。</a:t>
            </a:r>
          </a:p>
        </p:txBody>
      </p:sp>
      <p:graphicFrame>
        <p:nvGraphicFramePr>
          <p:cNvPr id="4194562" name="Object 7"/>
          <p:cNvGraphicFramePr>
            <a:graphicFrameLocks noChangeAspect="1"/>
          </p:cNvGraphicFramePr>
          <p:nvPr/>
        </p:nvGraphicFramePr>
        <p:xfrm>
          <a:off x="2738438" y="2428875"/>
          <a:ext cx="939800" cy="330200"/>
        </p:xfrm>
        <a:graphic>
          <a:graphicData uri="http://schemas.openxmlformats.org/presentationml/2006/ole">
            <mc:AlternateContent xmlns:mc="http://schemas.openxmlformats.org/markup-compatibility/2006">
              <mc:Choice xmlns:v="urn:schemas-microsoft-com:vml" Requires="v">
                <p:oleObj spid="_x0000_s321635" name="Equation" r:id="rId3" imgW="939600" imgH="330120" progId="Equation.3">
                  <p:embed/>
                </p:oleObj>
              </mc:Choice>
              <mc:Fallback>
                <p:oleObj name="Equation" r:id="rId3" imgW="939600" imgH="330120" progId="Equation.3">
                  <p:embed/>
                  <p:pic>
                    <p:nvPicPr>
                      <p:cNvPr id="2097406" name=""/>
                      <p:cNvPicPr>
                        <a:picLocks/>
                      </p:cNvPicPr>
                      <p:nvPr/>
                    </p:nvPicPr>
                    <p:blipFill>
                      <a:blip r:embed="rId4"/>
                      <a:stretch>
                        <a:fillRect/>
                      </a:stretch>
                    </p:blipFill>
                    <p:spPr>
                      <a:xfrm>
                        <a:off x="2738438" y="2428875"/>
                        <a:ext cx="939800" cy="330200"/>
                      </a:xfrm>
                      <a:prstGeom prst="rect">
                        <a:avLst/>
                      </a:prstGeom>
                    </p:spPr>
                  </p:pic>
                </p:oleObj>
              </mc:Fallback>
            </mc:AlternateContent>
          </a:graphicData>
        </a:graphic>
      </p:graphicFrame>
      <p:sp>
        <p:nvSpPr>
          <p:cNvPr id="1050993" name="Line 8"/>
          <p:cNvSpPr>
            <a:spLocks noChangeShapeType="1"/>
          </p:cNvSpPr>
          <p:nvPr/>
        </p:nvSpPr>
        <p:spPr bwMode="auto">
          <a:xfrm>
            <a:off x="3741738" y="2622550"/>
            <a:ext cx="577850" cy="1588"/>
          </a:xfrm>
          <a:prstGeom prst="line">
            <a:avLst/>
          </a:prstGeom>
          <a:noFill/>
          <a:ln w="19050">
            <a:solidFill>
              <a:schemeClr val="tx1"/>
            </a:solidFill>
            <a:round/>
            <a:headEnd/>
            <a:tailEnd type="triangle" w="med" len="lg"/>
          </a:ln>
          <a:effectLst/>
        </p:spPr>
        <p:txBody>
          <a:bodyPr>
            <a:spAutoFit/>
          </a:bodyPr>
          <a:lstStyle/>
          <a:p>
            <a:endParaRPr lang="zh-CN" altLang="en-US"/>
          </a:p>
        </p:txBody>
      </p:sp>
      <p:sp>
        <p:nvSpPr>
          <p:cNvPr id="1050994" name="Text Box 9"/>
          <p:cNvSpPr txBox="1">
            <a:spLocks noChangeArrowheads="1"/>
          </p:cNvSpPr>
          <p:nvPr/>
        </p:nvSpPr>
        <p:spPr bwMode="auto">
          <a:xfrm>
            <a:off x="4471988" y="2430463"/>
            <a:ext cx="182562" cy="365125"/>
          </a:xfrm>
          <a:prstGeom prst="rect">
            <a:avLst/>
          </a:prstGeom>
          <a:noFill/>
          <a:ln w="9525">
            <a:noFill/>
            <a:miter lim="800000"/>
            <a:headEnd/>
            <a:tailEnd/>
          </a:ln>
          <a:effectLst/>
        </p:spPr>
        <p:txBody>
          <a:bodyPr lIns="0" tIns="0" rIns="0" bIns="0">
            <a:spAutoFit/>
          </a:bodyPr>
          <a:lstStyle/>
          <a:p>
            <a:pPr algn="l"/>
            <a:r>
              <a:rPr kumimoji="1" lang="en-US" altLang="zh-CN" sz="2400" b="1">
                <a:latin typeface="Times New Roman" pitchFamily="18" charset="0"/>
              </a:rPr>
              <a:t>1</a:t>
            </a:r>
            <a:endParaRPr kumimoji="1" lang="en-US" altLang="zh-CN" sz="2800" b="1">
              <a:latin typeface="Times New Roman" pitchFamily="18" charset="0"/>
            </a:endParaRPr>
          </a:p>
        </p:txBody>
      </p:sp>
      <p:sp>
        <p:nvSpPr>
          <p:cNvPr id="1050995" name="Text Box 10"/>
          <p:cNvSpPr txBox="1">
            <a:spLocks noChangeArrowheads="1"/>
          </p:cNvSpPr>
          <p:nvPr/>
        </p:nvSpPr>
        <p:spPr bwMode="auto">
          <a:xfrm>
            <a:off x="4624388" y="2430463"/>
            <a:ext cx="182562" cy="365125"/>
          </a:xfrm>
          <a:prstGeom prst="rect">
            <a:avLst/>
          </a:prstGeom>
          <a:noFill/>
          <a:ln w="9525">
            <a:noFill/>
            <a:miter lim="800000"/>
            <a:headEnd/>
            <a:tailEnd/>
          </a:ln>
          <a:effectLst/>
        </p:spPr>
        <p:txBody>
          <a:bodyPr lIns="0" tIns="0" rIns="0" bIns="0">
            <a:spAutoFit/>
          </a:bodyPr>
          <a:lstStyle/>
          <a:p>
            <a:pPr algn="l"/>
            <a:r>
              <a:rPr kumimoji="1" lang="en-US" altLang="zh-CN" sz="2400" b="1">
                <a:latin typeface="Times New Roman" pitchFamily="18" charset="0"/>
              </a:rPr>
              <a:t>0</a:t>
            </a:r>
            <a:endParaRPr kumimoji="1" lang="en-US" altLang="zh-CN" sz="2800" b="1">
              <a:latin typeface="Times New Roman" pitchFamily="18" charset="0"/>
            </a:endParaRPr>
          </a:p>
        </p:txBody>
      </p:sp>
      <p:sp>
        <p:nvSpPr>
          <p:cNvPr id="1050996" name="Text Box 11"/>
          <p:cNvSpPr txBox="1">
            <a:spLocks noChangeArrowheads="1"/>
          </p:cNvSpPr>
          <p:nvPr/>
        </p:nvSpPr>
        <p:spPr bwMode="auto">
          <a:xfrm>
            <a:off x="4776788" y="2430463"/>
            <a:ext cx="182562" cy="365125"/>
          </a:xfrm>
          <a:prstGeom prst="rect">
            <a:avLst/>
          </a:prstGeom>
          <a:noFill/>
          <a:ln w="9525">
            <a:noFill/>
            <a:miter lim="800000"/>
            <a:headEnd/>
            <a:tailEnd/>
          </a:ln>
          <a:effectLst/>
        </p:spPr>
        <p:txBody>
          <a:bodyPr lIns="0" tIns="0" rIns="0" bIns="0">
            <a:spAutoFit/>
          </a:bodyPr>
          <a:lstStyle/>
          <a:p>
            <a:pPr algn="l"/>
            <a:r>
              <a:rPr kumimoji="1" lang="en-US" altLang="zh-CN" sz="2400" b="1">
                <a:latin typeface="Times New Roman" pitchFamily="18" charset="0"/>
              </a:rPr>
              <a:t>0</a:t>
            </a:r>
            <a:endParaRPr kumimoji="1" lang="en-US" altLang="zh-CN" sz="2800" b="1">
              <a:latin typeface="Times New Roman" pitchFamily="18" charset="0"/>
            </a:endParaRPr>
          </a:p>
        </p:txBody>
      </p:sp>
      <p:sp>
        <p:nvSpPr>
          <p:cNvPr id="1050997" name="Text Box 12"/>
          <p:cNvSpPr txBox="1">
            <a:spLocks noChangeArrowheads="1"/>
          </p:cNvSpPr>
          <p:nvPr/>
        </p:nvSpPr>
        <p:spPr bwMode="auto">
          <a:xfrm>
            <a:off x="4941888" y="2430463"/>
            <a:ext cx="182562" cy="365125"/>
          </a:xfrm>
          <a:prstGeom prst="rect">
            <a:avLst/>
          </a:prstGeom>
          <a:noFill/>
          <a:ln w="9525">
            <a:noFill/>
            <a:miter lim="800000"/>
            <a:headEnd/>
            <a:tailEnd/>
          </a:ln>
          <a:effectLst/>
        </p:spPr>
        <p:txBody>
          <a:bodyPr lIns="0" tIns="0" rIns="0" bIns="0">
            <a:spAutoFit/>
          </a:bodyPr>
          <a:lstStyle/>
          <a:p>
            <a:pPr algn="l"/>
            <a:r>
              <a:rPr kumimoji="1" lang="en-US" altLang="zh-CN" sz="2400" b="1">
                <a:latin typeface="Times New Roman" pitchFamily="18" charset="0"/>
              </a:rPr>
              <a:t>1</a:t>
            </a:r>
            <a:endParaRPr kumimoji="1" lang="en-US" altLang="zh-CN" sz="2800" b="1">
              <a:latin typeface="Times New Roman" pitchFamily="18" charset="0"/>
            </a:endParaRPr>
          </a:p>
        </p:txBody>
      </p:sp>
      <p:sp>
        <p:nvSpPr>
          <p:cNvPr id="1050998" name="Rectangle 13"/>
          <p:cNvSpPr>
            <a:spLocks noChangeArrowheads="1"/>
          </p:cNvSpPr>
          <p:nvPr/>
        </p:nvSpPr>
        <p:spPr bwMode="auto">
          <a:xfrm>
            <a:off x="4654550" y="4343400"/>
            <a:ext cx="711200" cy="646113"/>
          </a:xfrm>
          <a:prstGeom prst="rect">
            <a:avLst/>
          </a:prstGeom>
          <a:solidFill>
            <a:srgbClr val="FF3300">
              <a:alpha val="50000"/>
            </a:srgbClr>
          </a:solidFill>
          <a:ln w="9525">
            <a:noFill/>
            <a:miter lim="800000"/>
            <a:headEnd/>
            <a:tailEnd/>
          </a:ln>
          <a:effectLst/>
        </p:spPr>
        <p:txBody>
          <a:bodyPr/>
          <a:lstStyle/>
          <a:p>
            <a:r>
              <a:rPr kumimoji="1" lang="en-US" altLang="zh-CN" sz="2400" b="1">
                <a:latin typeface="Times New Roman" pitchFamily="18" charset="0"/>
              </a:rPr>
              <a:t>  </a:t>
            </a:r>
            <a:r>
              <a:rPr kumimoji="1" lang="zh-CN" altLang="en-US" sz="2400" b="1">
                <a:latin typeface="Times New Roman" pitchFamily="18" charset="0"/>
              </a:rPr>
              <a:t>？</a:t>
            </a:r>
            <a:endParaRPr kumimoji="1" lang="zh-CN" altLang="en-US" sz="2400" b="1" i="1">
              <a:latin typeface="Times New Roman" pitchFamily="18" charset="0"/>
            </a:endParaRPr>
          </a:p>
        </p:txBody>
      </p:sp>
      <p:grpSp>
        <p:nvGrpSpPr>
          <p:cNvPr id="538" name="Group 14"/>
          <p:cNvGrpSpPr/>
          <p:nvPr/>
        </p:nvGrpSpPr>
        <p:grpSpPr bwMode="auto">
          <a:xfrm>
            <a:off x="2379663" y="2901950"/>
            <a:ext cx="3695700" cy="3422650"/>
            <a:chOff x="791" y="634"/>
            <a:chExt cx="2328" cy="2156"/>
          </a:xfrm>
        </p:grpSpPr>
        <p:sp>
          <p:nvSpPr>
            <p:cNvPr id="1050999" name="Line 15"/>
            <p:cNvSpPr>
              <a:spLocks noChangeShapeType="1"/>
            </p:cNvSpPr>
            <p:nvPr/>
          </p:nvSpPr>
          <p:spPr bwMode="auto">
            <a:xfrm>
              <a:off x="134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000" name="Line 16"/>
            <p:cNvSpPr>
              <a:spLocks noChangeShapeType="1"/>
            </p:cNvSpPr>
            <p:nvPr/>
          </p:nvSpPr>
          <p:spPr bwMode="auto">
            <a:xfrm>
              <a:off x="134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001" name="Line 17"/>
            <p:cNvSpPr>
              <a:spLocks noChangeShapeType="1"/>
            </p:cNvSpPr>
            <p:nvPr/>
          </p:nvSpPr>
          <p:spPr bwMode="auto">
            <a:xfrm>
              <a:off x="1348"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002" name="Line 18"/>
            <p:cNvSpPr>
              <a:spLocks noChangeShapeType="1"/>
            </p:cNvSpPr>
            <p:nvPr/>
          </p:nvSpPr>
          <p:spPr bwMode="auto">
            <a:xfrm>
              <a:off x="179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003" name="Line 19"/>
            <p:cNvSpPr>
              <a:spLocks noChangeShapeType="1"/>
            </p:cNvSpPr>
            <p:nvPr/>
          </p:nvSpPr>
          <p:spPr bwMode="auto">
            <a:xfrm flipH="1" flipV="1">
              <a:off x="969" y="744"/>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1004" name="Text Box 20"/>
            <p:cNvSpPr txBox="1">
              <a:spLocks noChangeArrowheads="1"/>
            </p:cNvSpPr>
            <p:nvPr/>
          </p:nvSpPr>
          <p:spPr bwMode="auto">
            <a:xfrm>
              <a:off x="791" y="894"/>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1005" name="Text Box 21"/>
            <p:cNvSpPr txBox="1">
              <a:spLocks noChangeArrowheads="1"/>
            </p:cNvSpPr>
            <p:nvPr/>
          </p:nvSpPr>
          <p:spPr bwMode="auto">
            <a:xfrm>
              <a:off x="1143" y="634"/>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1006" name="Text Box 22"/>
            <p:cNvSpPr txBox="1">
              <a:spLocks noChangeArrowheads="1"/>
            </p:cNvSpPr>
            <p:nvPr/>
          </p:nvSpPr>
          <p:spPr bwMode="auto">
            <a:xfrm>
              <a:off x="963" y="1225"/>
              <a:ext cx="316" cy="1497"/>
            </a:xfrm>
            <a:prstGeom prst="rect">
              <a:avLst/>
            </a:prstGeom>
            <a:noFill/>
            <a:ln w="9525">
              <a:noFill/>
              <a:miter lim="800000"/>
              <a:headEnd/>
              <a:tailEnd/>
            </a:ln>
            <a:effectLst/>
          </p:spPr>
          <p:txBody>
            <a:bodyPr>
              <a:spAutoFit/>
            </a:bodyPr>
            <a:lstStyle/>
            <a:p>
              <a:pPr algn="l">
                <a:spcBef>
                  <a:spcPct val="75000"/>
                </a:spcBef>
              </a:pPr>
              <a:r>
                <a:rPr kumimoji="1" lang="en-US" altLang="zh-CN" sz="2400" b="1">
                  <a:latin typeface="Times New Roman" pitchFamily="18" charset="0"/>
                </a:rPr>
                <a:t>00</a:t>
              </a:r>
            </a:p>
            <a:p>
              <a:pPr algn="l">
                <a:spcBef>
                  <a:spcPct val="75000"/>
                </a:spcBef>
              </a:pPr>
              <a:r>
                <a:rPr kumimoji="1" lang="en-US" altLang="zh-CN" sz="2400" b="1">
                  <a:latin typeface="Times New Roman" pitchFamily="18" charset="0"/>
                </a:rPr>
                <a:t>01</a:t>
              </a:r>
            </a:p>
            <a:p>
              <a:pPr algn="l">
                <a:spcBef>
                  <a:spcPct val="75000"/>
                </a:spcBef>
              </a:pPr>
              <a:r>
                <a:rPr kumimoji="1" lang="en-US" altLang="zh-CN" sz="2400" b="1">
                  <a:latin typeface="Times New Roman" pitchFamily="18" charset="0"/>
                </a:rPr>
                <a:t>11</a:t>
              </a:r>
            </a:p>
            <a:p>
              <a:pPr algn="l">
                <a:spcBef>
                  <a:spcPct val="75000"/>
                </a:spcBef>
              </a:pPr>
              <a:r>
                <a:rPr kumimoji="1" lang="en-US" altLang="zh-CN" sz="2400" b="1">
                  <a:latin typeface="Times New Roman" pitchFamily="18" charset="0"/>
                </a:rPr>
                <a:t>10</a:t>
              </a:r>
            </a:p>
          </p:txBody>
        </p:sp>
        <p:sp>
          <p:nvSpPr>
            <p:cNvPr id="1051007" name="Text Box 23"/>
            <p:cNvSpPr txBox="1">
              <a:spLocks noChangeArrowheads="1"/>
            </p:cNvSpPr>
            <p:nvPr/>
          </p:nvSpPr>
          <p:spPr bwMode="auto">
            <a:xfrm>
              <a:off x="1431" y="808"/>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00     01     11     10</a:t>
              </a:r>
            </a:p>
          </p:txBody>
        </p:sp>
        <p:sp>
          <p:nvSpPr>
            <p:cNvPr id="1051008" name="Line 24"/>
            <p:cNvSpPr>
              <a:spLocks noChangeShapeType="1"/>
            </p:cNvSpPr>
            <p:nvPr/>
          </p:nvSpPr>
          <p:spPr bwMode="auto">
            <a:xfrm>
              <a:off x="222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009" name="Line 25"/>
            <p:cNvSpPr>
              <a:spLocks noChangeShapeType="1"/>
            </p:cNvSpPr>
            <p:nvPr/>
          </p:nvSpPr>
          <p:spPr bwMode="auto">
            <a:xfrm>
              <a:off x="222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010" name="Line 26"/>
            <p:cNvSpPr>
              <a:spLocks noChangeShapeType="1"/>
            </p:cNvSpPr>
            <p:nvPr/>
          </p:nvSpPr>
          <p:spPr bwMode="auto">
            <a:xfrm>
              <a:off x="267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011" name="Line 27"/>
            <p:cNvSpPr>
              <a:spLocks noChangeShapeType="1"/>
            </p:cNvSpPr>
            <p:nvPr/>
          </p:nvSpPr>
          <p:spPr bwMode="auto">
            <a:xfrm>
              <a:off x="3105"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012" name="Line 28"/>
            <p:cNvSpPr>
              <a:spLocks noChangeShapeType="1"/>
            </p:cNvSpPr>
            <p:nvPr/>
          </p:nvSpPr>
          <p:spPr bwMode="auto">
            <a:xfrm>
              <a:off x="2223"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013" name="Line 29"/>
            <p:cNvSpPr>
              <a:spLocks noChangeShapeType="1"/>
            </p:cNvSpPr>
            <p:nvPr/>
          </p:nvSpPr>
          <p:spPr bwMode="auto">
            <a:xfrm>
              <a:off x="134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014" name="Line 30"/>
            <p:cNvSpPr>
              <a:spLocks noChangeShapeType="1"/>
            </p:cNvSpPr>
            <p:nvPr/>
          </p:nvSpPr>
          <p:spPr bwMode="auto">
            <a:xfrm>
              <a:off x="134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015" name="Line 31"/>
            <p:cNvSpPr>
              <a:spLocks noChangeShapeType="1"/>
            </p:cNvSpPr>
            <p:nvPr/>
          </p:nvSpPr>
          <p:spPr bwMode="auto">
            <a:xfrm>
              <a:off x="1348"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016" name="Line 32"/>
            <p:cNvSpPr>
              <a:spLocks noChangeShapeType="1"/>
            </p:cNvSpPr>
            <p:nvPr/>
          </p:nvSpPr>
          <p:spPr bwMode="auto">
            <a:xfrm>
              <a:off x="179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017" name="Line 33"/>
            <p:cNvSpPr>
              <a:spLocks noChangeShapeType="1"/>
            </p:cNvSpPr>
            <p:nvPr/>
          </p:nvSpPr>
          <p:spPr bwMode="auto">
            <a:xfrm>
              <a:off x="222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018" name="Line 34"/>
            <p:cNvSpPr>
              <a:spLocks noChangeShapeType="1"/>
            </p:cNvSpPr>
            <p:nvPr/>
          </p:nvSpPr>
          <p:spPr bwMode="auto">
            <a:xfrm>
              <a:off x="222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019" name="Line 35"/>
            <p:cNvSpPr>
              <a:spLocks noChangeShapeType="1"/>
            </p:cNvSpPr>
            <p:nvPr/>
          </p:nvSpPr>
          <p:spPr bwMode="auto">
            <a:xfrm>
              <a:off x="267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020" name="Line 36"/>
            <p:cNvSpPr>
              <a:spLocks noChangeShapeType="1"/>
            </p:cNvSpPr>
            <p:nvPr/>
          </p:nvSpPr>
          <p:spPr bwMode="auto">
            <a:xfrm>
              <a:off x="3105"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021" name="Line 37"/>
            <p:cNvSpPr>
              <a:spLocks noChangeShapeType="1"/>
            </p:cNvSpPr>
            <p:nvPr/>
          </p:nvSpPr>
          <p:spPr bwMode="auto">
            <a:xfrm>
              <a:off x="2223"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022" name="Line 38"/>
            <p:cNvSpPr>
              <a:spLocks noChangeShapeType="1"/>
            </p:cNvSpPr>
            <p:nvPr/>
          </p:nvSpPr>
          <p:spPr bwMode="auto">
            <a:xfrm>
              <a:off x="2228" y="19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023" name="Line 39"/>
            <p:cNvSpPr>
              <a:spLocks noChangeShapeType="1"/>
            </p:cNvSpPr>
            <p:nvPr/>
          </p:nvSpPr>
          <p:spPr bwMode="auto">
            <a:xfrm>
              <a:off x="1353" y="194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sp>
        <p:nvSpPr>
          <p:cNvPr id="1051024" name="AutoShape 40"/>
          <p:cNvSpPr>
            <a:spLocks noChangeArrowheads="1"/>
          </p:cNvSpPr>
          <p:nvPr/>
        </p:nvSpPr>
        <p:spPr bwMode="auto">
          <a:xfrm>
            <a:off x="1395413" y="1382713"/>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1025" name="Line 41"/>
          <p:cNvSpPr>
            <a:spLocks noChangeShapeType="1"/>
          </p:cNvSpPr>
          <p:nvPr/>
        </p:nvSpPr>
        <p:spPr bwMode="auto">
          <a:xfrm flipH="1">
            <a:off x="3116263" y="4695825"/>
            <a:ext cx="1539875" cy="0"/>
          </a:xfrm>
          <a:prstGeom prst="line">
            <a:avLst/>
          </a:prstGeom>
          <a:noFill/>
          <a:ln w="19050">
            <a:solidFill>
              <a:schemeClr val="accent1"/>
            </a:solidFill>
            <a:round/>
            <a:headEnd/>
            <a:tailEnd type="triangle" w="med" len="lg"/>
          </a:ln>
          <a:effectLst/>
        </p:spPr>
        <p:txBody>
          <a:bodyPr>
            <a:spAutoFit/>
          </a:bodyPr>
          <a:lstStyle/>
          <a:p>
            <a:endParaRPr lang="zh-CN" altLang="en-US"/>
          </a:p>
        </p:txBody>
      </p:sp>
      <p:sp>
        <p:nvSpPr>
          <p:cNvPr id="1051026" name="Rectangle 42"/>
          <p:cNvSpPr>
            <a:spLocks noChangeArrowheads="1"/>
          </p:cNvSpPr>
          <p:nvPr/>
        </p:nvSpPr>
        <p:spPr bwMode="auto">
          <a:xfrm>
            <a:off x="2620963" y="4559300"/>
            <a:ext cx="495300" cy="309563"/>
          </a:xfrm>
          <a:prstGeom prst="rect">
            <a:avLst/>
          </a:prstGeom>
          <a:noFill/>
          <a:ln w="19050">
            <a:solidFill>
              <a:schemeClr val="accent1"/>
            </a:solidFill>
            <a:miter lim="800000"/>
            <a:headEnd/>
            <a:tailEnd/>
          </a:ln>
          <a:effectLst/>
        </p:spPr>
        <p:txBody>
          <a:bodyPr wrap="none" anchor="ctr">
            <a:spAutoFit/>
          </a:bodyPr>
          <a:lstStyle/>
          <a:p>
            <a:endParaRPr lang="zh-CN" altLang="en-US"/>
          </a:p>
        </p:txBody>
      </p:sp>
      <p:sp>
        <p:nvSpPr>
          <p:cNvPr id="1051027" name="Line 43"/>
          <p:cNvSpPr>
            <a:spLocks noChangeShapeType="1"/>
          </p:cNvSpPr>
          <p:nvPr/>
        </p:nvSpPr>
        <p:spPr bwMode="auto">
          <a:xfrm rot="5400000" flipH="1">
            <a:off x="4608513" y="3930650"/>
            <a:ext cx="825500" cy="0"/>
          </a:xfrm>
          <a:prstGeom prst="line">
            <a:avLst/>
          </a:prstGeom>
          <a:noFill/>
          <a:ln w="19050">
            <a:solidFill>
              <a:schemeClr val="accent1"/>
            </a:solidFill>
            <a:round/>
            <a:headEnd/>
            <a:tailEnd type="triangle" w="med" len="lg"/>
          </a:ln>
          <a:effectLst/>
        </p:spPr>
        <p:txBody>
          <a:bodyPr>
            <a:spAutoFit/>
          </a:bodyPr>
          <a:lstStyle/>
          <a:p>
            <a:endParaRPr lang="zh-CN" altLang="en-US"/>
          </a:p>
        </p:txBody>
      </p:sp>
      <p:sp>
        <p:nvSpPr>
          <p:cNvPr id="1051028" name="Rectangle 44"/>
          <p:cNvSpPr>
            <a:spLocks noChangeArrowheads="1"/>
          </p:cNvSpPr>
          <p:nvPr/>
        </p:nvSpPr>
        <p:spPr bwMode="auto">
          <a:xfrm>
            <a:off x="4776788" y="3236913"/>
            <a:ext cx="495300" cy="309562"/>
          </a:xfrm>
          <a:prstGeom prst="rect">
            <a:avLst/>
          </a:prstGeom>
          <a:noFill/>
          <a:ln w="19050">
            <a:solidFill>
              <a:schemeClr val="accent1"/>
            </a:solidFill>
            <a:miter lim="800000"/>
            <a:headEnd/>
            <a:tailEnd/>
          </a:ln>
          <a:effectLst/>
        </p:spPr>
        <p:txBody>
          <a:bodyPr wrap="none" anchor="ctr">
            <a:spAutoFit/>
          </a:bodyPr>
          <a:lstStyle/>
          <a:p>
            <a:endParaRPr lang="zh-CN" altLang="en-US"/>
          </a:p>
        </p:txBody>
      </p:sp>
      <p:sp>
        <p:nvSpPr>
          <p:cNvPr id="1051029" name="Rectangle 45"/>
          <p:cNvSpPr>
            <a:spLocks noChangeArrowheads="1"/>
          </p:cNvSpPr>
          <p:nvPr/>
        </p:nvSpPr>
        <p:spPr bwMode="auto">
          <a:xfrm>
            <a:off x="4654550" y="4344988"/>
            <a:ext cx="711200" cy="644525"/>
          </a:xfrm>
          <a:prstGeom prst="rect">
            <a:avLst/>
          </a:prstGeom>
          <a:solidFill>
            <a:schemeClr val="bg1"/>
          </a:solidFill>
          <a:ln w="9525">
            <a:solidFill>
              <a:schemeClr val="tx1"/>
            </a:solidFill>
            <a:miter lim="800000"/>
            <a:headEnd/>
            <a:tailEnd/>
          </a:ln>
          <a:effectLst/>
        </p:spPr>
        <p:txBody>
          <a:bodyPr/>
          <a:lstStyle/>
          <a:p>
            <a:r>
              <a:rPr kumimoji="1" lang="en-US" altLang="zh-CN" sz="2400" b="1">
                <a:latin typeface="Times New Roman" pitchFamily="18" charset="0"/>
              </a:rPr>
              <a:t>  </a:t>
            </a:r>
            <a:endParaRPr kumimoji="1" lang="en-US" altLang="zh-CN" sz="2400" b="1" i="1">
              <a:latin typeface="Times New Roman" pitchFamily="18" charset="0"/>
            </a:endParaRPr>
          </a:p>
        </p:txBody>
      </p:sp>
      <p:sp>
        <p:nvSpPr>
          <p:cNvPr id="1051030" name="Rectangle 46"/>
          <p:cNvSpPr>
            <a:spLocks noChangeArrowheads="1"/>
          </p:cNvSpPr>
          <p:nvPr/>
        </p:nvSpPr>
        <p:spPr bwMode="auto">
          <a:xfrm>
            <a:off x="2659063" y="5829300"/>
            <a:ext cx="495300" cy="309563"/>
          </a:xfrm>
          <a:prstGeom prst="rect">
            <a:avLst/>
          </a:prstGeom>
          <a:noFill/>
          <a:ln w="19050">
            <a:solidFill>
              <a:srgbClr val="33CC33"/>
            </a:solidFill>
            <a:miter lim="800000"/>
            <a:headEnd/>
            <a:tailEnd/>
          </a:ln>
          <a:effectLst/>
        </p:spPr>
        <p:txBody>
          <a:bodyPr wrap="none" anchor="ctr">
            <a:spAutoFit/>
          </a:bodyPr>
          <a:lstStyle/>
          <a:p>
            <a:endParaRPr lang="zh-CN" altLang="en-US"/>
          </a:p>
        </p:txBody>
      </p:sp>
      <p:sp>
        <p:nvSpPr>
          <p:cNvPr id="1051031" name="Rectangle 47"/>
          <p:cNvSpPr>
            <a:spLocks noChangeArrowheads="1"/>
          </p:cNvSpPr>
          <p:nvPr/>
        </p:nvSpPr>
        <p:spPr bwMode="auto">
          <a:xfrm>
            <a:off x="4078288" y="3236913"/>
            <a:ext cx="495300" cy="309562"/>
          </a:xfrm>
          <a:prstGeom prst="rect">
            <a:avLst/>
          </a:prstGeom>
          <a:noFill/>
          <a:ln w="19050">
            <a:solidFill>
              <a:srgbClr val="33CC33"/>
            </a:solidFill>
            <a:miter lim="800000"/>
            <a:headEnd/>
            <a:tailEnd/>
          </a:ln>
          <a:effectLst/>
        </p:spPr>
        <p:txBody>
          <a:bodyPr wrap="none" anchor="ctr">
            <a:spAutoFit/>
          </a:bodyPr>
          <a:lstStyle/>
          <a:p>
            <a:endParaRPr lang="zh-CN" altLang="en-US"/>
          </a:p>
        </p:txBody>
      </p:sp>
      <p:sp>
        <p:nvSpPr>
          <p:cNvPr id="1051032" name="Line 48"/>
          <p:cNvSpPr>
            <a:spLocks noChangeShapeType="1"/>
          </p:cNvSpPr>
          <p:nvPr/>
        </p:nvSpPr>
        <p:spPr bwMode="auto">
          <a:xfrm flipV="1">
            <a:off x="3176588" y="5981700"/>
            <a:ext cx="3260725" cy="0"/>
          </a:xfrm>
          <a:prstGeom prst="line">
            <a:avLst/>
          </a:prstGeom>
          <a:noFill/>
          <a:ln w="19050">
            <a:solidFill>
              <a:srgbClr val="33CC33"/>
            </a:solidFill>
            <a:round/>
            <a:headEnd/>
            <a:tailEnd type="triangle" w="med" len="lg"/>
          </a:ln>
          <a:effectLst/>
        </p:spPr>
        <p:txBody>
          <a:bodyPr>
            <a:spAutoFit/>
          </a:bodyPr>
          <a:lstStyle/>
          <a:p>
            <a:endParaRPr lang="zh-CN" altLang="en-US"/>
          </a:p>
        </p:txBody>
      </p:sp>
      <p:sp>
        <p:nvSpPr>
          <p:cNvPr id="1051033" name="Line 49"/>
          <p:cNvSpPr>
            <a:spLocks noChangeShapeType="1"/>
          </p:cNvSpPr>
          <p:nvPr/>
        </p:nvSpPr>
        <p:spPr bwMode="auto">
          <a:xfrm rot="-5400000" flipH="1" flipV="1">
            <a:off x="2757487" y="5114926"/>
            <a:ext cx="3140075" cy="0"/>
          </a:xfrm>
          <a:prstGeom prst="line">
            <a:avLst/>
          </a:prstGeom>
          <a:noFill/>
          <a:ln w="19050">
            <a:solidFill>
              <a:srgbClr val="33CC33"/>
            </a:solidFill>
            <a:round/>
            <a:headEnd/>
            <a:tailEnd type="triangle" w="med" len="lg"/>
          </a:ln>
          <a:effectLst/>
        </p:spPr>
        <p:txBody>
          <a:bodyPr>
            <a:spAutoFit/>
          </a:bodyPr>
          <a:lstStyle/>
          <a:p>
            <a:endParaRPr lang="zh-CN" altLang="en-US"/>
          </a:p>
        </p:txBody>
      </p:sp>
      <p:graphicFrame>
        <p:nvGraphicFramePr>
          <p:cNvPr id="4194563" name="Object 50"/>
          <p:cNvGraphicFramePr>
            <a:graphicFrameLocks noChangeAspect="1"/>
          </p:cNvGraphicFramePr>
          <p:nvPr/>
        </p:nvGraphicFramePr>
        <p:xfrm>
          <a:off x="4624388" y="4524375"/>
          <a:ext cx="241300" cy="304800"/>
        </p:xfrm>
        <a:graphic>
          <a:graphicData uri="http://schemas.openxmlformats.org/presentationml/2006/ole">
            <mc:AlternateContent xmlns:mc="http://schemas.openxmlformats.org/markup-compatibility/2006">
              <mc:Choice xmlns:v="urn:schemas-microsoft-com:vml" Requires="v">
                <p:oleObj spid="_x0000_s321636" name="Equation" r:id="rId5" imgW="241200" imgH="304560" progId="Equation.3">
                  <p:embed/>
                </p:oleObj>
              </mc:Choice>
              <mc:Fallback>
                <p:oleObj name="Equation" r:id="rId5" imgW="241200" imgH="304560" progId="Equation.3">
                  <p:embed/>
                  <p:pic>
                    <p:nvPicPr>
                      <p:cNvPr id="2097407" name=""/>
                      <p:cNvPicPr>
                        <a:picLocks/>
                      </p:cNvPicPr>
                      <p:nvPr/>
                    </p:nvPicPr>
                    <p:blipFill>
                      <a:blip r:embed="rId6"/>
                      <a:stretch>
                        <a:fillRect/>
                      </a:stretch>
                    </p:blipFill>
                    <p:spPr>
                      <a:xfrm>
                        <a:off x="4624388" y="4524375"/>
                        <a:ext cx="241300" cy="304800"/>
                      </a:xfrm>
                      <a:prstGeom prst="rect">
                        <a:avLst/>
                      </a:prstGeom>
                    </p:spPr>
                  </p:pic>
                </p:oleObj>
              </mc:Fallback>
            </mc:AlternateContent>
          </a:graphicData>
        </a:graphic>
      </p:graphicFrame>
      <p:graphicFrame>
        <p:nvGraphicFramePr>
          <p:cNvPr id="4194564" name="Object 51"/>
          <p:cNvGraphicFramePr>
            <a:graphicFrameLocks noChangeAspect="1"/>
          </p:cNvGraphicFramePr>
          <p:nvPr/>
        </p:nvGraphicFramePr>
        <p:xfrm>
          <a:off x="4833938" y="4594225"/>
          <a:ext cx="241300" cy="241300"/>
        </p:xfrm>
        <a:graphic>
          <a:graphicData uri="http://schemas.openxmlformats.org/presentationml/2006/ole">
            <mc:AlternateContent xmlns:mc="http://schemas.openxmlformats.org/markup-compatibility/2006">
              <mc:Choice xmlns:v="urn:schemas-microsoft-com:vml" Requires="v">
                <p:oleObj spid="_x0000_s321637" name="Equation" r:id="rId7" imgW="241200" imgH="241200" progId="Equation.3">
                  <p:embed/>
                </p:oleObj>
              </mc:Choice>
              <mc:Fallback>
                <p:oleObj name="Equation" r:id="rId7" imgW="241200" imgH="241200" progId="Equation.3">
                  <p:embed/>
                  <p:pic>
                    <p:nvPicPr>
                      <p:cNvPr id="2097408" name=""/>
                      <p:cNvPicPr>
                        <a:picLocks/>
                      </p:cNvPicPr>
                      <p:nvPr/>
                    </p:nvPicPr>
                    <p:blipFill>
                      <a:blip r:embed="rId8"/>
                      <a:stretch>
                        <a:fillRect/>
                      </a:stretch>
                    </p:blipFill>
                    <p:spPr>
                      <a:xfrm>
                        <a:off x="4833938" y="4594225"/>
                        <a:ext cx="241300" cy="241300"/>
                      </a:xfrm>
                      <a:prstGeom prst="rect">
                        <a:avLst/>
                      </a:prstGeom>
                    </p:spPr>
                  </p:pic>
                </p:oleObj>
              </mc:Fallback>
            </mc:AlternateContent>
          </a:graphicData>
        </a:graphic>
      </p:graphicFrame>
      <p:graphicFrame>
        <p:nvGraphicFramePr>
          <p:cNvPr id="4194565" name="Object 52"/>
          <p:cNvGraphicFramePr>
            <a:graphicFrameLocks noChangeAspect="1"/>
          </p:cNvGraphicFramePr>
          <p:nvPr/>
        </p:nvGraphicFramePr>
        <p:xfrm>
          <a:off x="5005388" y="4579938"/>
          <a:ext cx="241300" cy="266700"/>
        </p:xfrm>
        <a:graphic>
          <a:graphicData uri="http://schemas.openxmlformats.org/presentationml/2006/ole">
            <mc:AlternateContent xmlns:mc="http://schemas.openxmlformats.org/markup-compatibility/2006">
              <mc:Choice xmlns:v="urn:schemas-microsoft-com:vml" Requires="v">
                <p:oleObj spid="_x0000_s321638" name="Equation" r:id="rId9" imgW="241200" imgH="266400" progId="Equation.3">
                  <p:embed/>
                </p:oleObj>
              </mc:Choice>
              <mc:Fallback>
                <p:oleObj name="Equation" r:id="rId9" imgW="241200" imgH="266400" progId="Equation.3">
                  <p:embed/>
                  <p:pic>
                    <p:nvPicPr>
                      <p:cNvPr id="2097409" name=""/>
                      <p:cNvPicPr>
                        <a:picLocks/>
                      </p:cNvPicPr>
                      <p:nvPr/>
                    </p:nvPicPr>
                    <p:blipFill>
                      <a:blip r:embed="rId10"/>
                      <a:stretch>
                        <a:fillRect/>
                      </a:stretch>
                    </p:blipFill>
                    <p:spPr>
                      <a:xfrm>
                        <a:off x="5005388" y="4579938"/>
                        <a:ext cx="241300" cy="266700"/>
                      </a:xfrm>
                      <a:prstGeom prst="rect">
                        <a:avLst/>
                      </a:prstGeom>
                    </p:spPr>
                  </p:pic>
                </p:oleObj>
              </mc:Fallback>
            </mc:AlternateContent>
          </a:graphicData>
        </a:graphic>
      </p:graphicFrame>
      <p:graphicFrame>
        <p:nvGraphicFramePr>
          <p:cNvPr id="4194566" name="Object 53"/>
          <p:cNvGraphicFramePr>
            <a:graphicFrameLocks noChangeAspect="1"/>
          </p:cNvGraphicFramePr>
          <p:nvPr/>
        </p:nvGraphicFramePr>
        <p:xfrm>
          <a:off x="5165725" y="4592638"/>
          <a:ext cx="266700" cy="241300"/>
        </p:xfrm>
        <a:graphic>
          <a:graphicData uri="http://schemas.openxmlformats.org/presentationml/2006/ole">
            <mc:AlternateContent xmlns:mc="http://schemas.openxmlformats.org/markup-compatibility/2006">
              <mc:Choice xmlns:v="urn:schemas-microsoft-com:vml" Requires="v">
                <p:oleObj spid="_x0000_s321639" name="Equation" r:id="rId11" imgW="266400" imgH="241200" progId="Equation.3">
                  <p:embed/>
                </p:oleObj>
              </mc:Choice>
              <mc:Fallback>
                <p:oleObj name="Equation" r:id="rId11" imgW="266400" imgH="241200" progId="Equation.3">
                  <p:embed/>
                  <p:pic>
                    <p:nvPicPr>
                      <p:cNvPr id="2097410" name=""/>
                      <p:cNvPicPr>
                        <a:picLocks/>
                      </p:cNvPicPr>
                      <p:nvPr/>
                    </p:nvPicPr>
                    <p:blipFill>
                      <a:blip r:embed="rId12"/>
                      <a:stretch>
                        <a:fillRect/>
                      </a:stretch>
                    </p:blipFill>
                    <p:spPr>
                      <a:xfrm>
                        <a:off x="5165725" y="4592638"/>
                        <a:ext cx="266700" cy="241300"/>
                      </a:xfrm>
                      <a:prstGeom prst="rect">
                        <a:avLst/>
                      </a:prstGeom>
                    </p:spPr>
                  </p:pic>
                </p:oleObj>
              </mc:Fallback>
            </mc:AlternateContent>
          </a:graphicData>
        </a:graphic>
      </p:graphicFrame>
      <p:grpSp>
        <p:nvGrpSpPr>
          <p:cNvPr id="539" name="Group 54"/>
          <p:cNvGrpSpPr/>
          <p:nvPr/>
        </p:nvGrpSpPr>
        <p:grpSpPr bwMode="auto">
          <a:xfrm>
            <a:off x="3881438" y="5659438"/>
            <a:ext cx="800100" cy="657225"/>
            <a:chOff x="2445" y="3565"/>
            <a:chExt cx="504" cy="414"/>
          </a:xfrm>
        </p:grpSpPr>
        <p:sp>
          <p:nvSpPr>
            <p:cNvPr id="1051034" name="Rectangle 55"/>
            <p:cNvSpPr>
              <a:spLocks noChangeArrowheads="1"/>
            </p:cNvSpPr>
            <p:nvPr/>
          </p:nvSpPr>
          <p:spPr bwMode="auto">
            <a:xfrm>
              <a:off x="2492" y="3565"/>
              <a:ext cx="447" cy="414"/>
            </a:xfrm>
            <a:prstGeom prst="rect">
              <a:avLst/>
            </a:prstGeom>
            <a:solidFill>
              <a:srgbClr val="33CC33">
                <a:alpha val="50000"/>
              </a:srgbClr>
            </a:solidFill>
            <a:ln w="9525">
              <a:noFill/>
              <a:miter lim="800000"/>
              <a:headEnd/>
              <a:tailEnd/>
            </a:ln>
            <a:effectLst/>
          </p:spPr>
          <p:txBody>
            <a:bodyPr/>
            <a:lstStyle/>
            <a:p>
              <a:r>
                <a:rPr kumimoji="1" lang="en-US" altLang="zh-CN" sz="2400" b="1">
                  <a:latin typeface="Times New Roman" pitchFamily="18" charset="0"/>
                </a:rPr>
                <a:t>  </a:t>
              </a:r>
              <a:endParaRPr kumimoji="1" lang="en-US" altLang="zh-CN" sz="2400" b="1" i="1">
                <a:latin typeface="Times New Roman" pitchFamily="18" charset="0"/>
              </a:endParaRPr>
            </a:p>
          </p:txBody>
        </p:sp>
        <p:graphicFrame>
          <p:nvGraphicFramePr>
            <p:cNvPr id="4194567" name="Object 56"/>
            <p:cNvGraphicFramePr>
              <a:graphicFrameLocks noChangeAspect="1"/>
            </p:cNvGraphicFramePr>
            <p:nvPr/>
          </p:nvGraphicFramePr>
          <p:xfrm>
            <a:off x="2445" y="3658"/>
            <a:ext cx="504" cy="208"/>
          </p:xfrm>
          <a:graphic>
            <a:graphicData uri="http://schemas.openxmlformats.org/presentationml/2006/ole">
              <mc:AlternateContent xmlns:mc="http://schemas.openxmlformats.org/markup-compatibility/2006">
                <mc:Choice xmlns:v="urn:schemas-microsoft-com:vml" Requires="v">
                  <p:oleObj spid="_x0000_s321640" name="Equation" r:id="rId13" imgW="939600" imgH="330120" progId="Equation.3">
                    <p:embed/>
                  </p:oleObj>
                </mc:Choice>
                <mc:Fallback>
                  <p:oleObj name="Equation" r:id="rId13" imgW="939600" imgH="330120" progId="Equation.3">
                    <p:embed/>
                    <p:pic>
                      <p:nvPicPr>
                        <p:cNvPr id="2097411" name=""/>
                        <p:cNvPicPr>
                          <a:picLocks/>
                        </p:cNvPicPr>
                        <p:nvPr/>
                      </p:nvPicPr>
                      <p:blipFill>
                        <a:blip r:embed="rId4"/>
                        <a:stretch>
                          <a:fillRect/>
                        </a:stretch>
                      </p:blipFill>
                      <p:spPr>
                        <a:xfrm>
                          <a:off x="2445" y="3658"/>
                          <a:ext cx="504" cy="208"/>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50989"/>
                                        </p:tgtEl>
                                        <p:attrNameLst>
                                          <p:attrName>style.visibility</p:attrName>
                                        </p:attrNameLst>
                                      </p:cBhvr>
                                      <p:to>
                                        <p:strVal val="visible"/>
                                      </p:to>
                                    </p:set>
                                    <p:anim calcmode="lin" valueType="num">
                                      <p:cBhvr>
                                        <p:cTn id="7" dur="1000" fill="hold"/>
                                        <p:tgtEl>
                                          <p:spTgt spid="1050989"/>
                                        </p:tgtEl>
                                        <p:attrNameLst>
                                          <p:attrName>ppt_w</p:attrName>
                                        </p:attrNameLst>
                                      </p:cBhvr>
                                      <p:tavLst>
                                        <p:tav tm="0">
                                          <p:val>
                                            <p:fltVal val="0"/>
                                          </p:val>
                                        </p:tav>
                                        <p:tav tm="100000">
                                          <p:val>
                                            <p:strVal val="#ppt_w"/>
                                          </p:val>
                                        </p:tav>
                                      </p:tavLst>
                                    </p:anim>
                                    <p:anim calcmode="lin" valueType="num">
                                      <p:cBhvr>
                                        <p:cTn id="8" dur="1000" fill="hold"/>
                                        <p:tgtEl>
                                          <p:spTgt spid="1050989"/>
                                        </p:tgtEl>
                                        <p:attrNameLst>
                                          <p:attrName>ppt_h</p:attrName>
                                        </p:attrNameLst>
                                      </p:cBhvr>
                                      <p:tavLst>
                                        <p:tav tm="0">
                                          <p:val>
                                            <p:fltVal val="0"/>
                                          </p:val>
                                        </p:tav>
                                        <p:tav tm="100000">
                                          <p:val>
                                            <p:strVal val="#ppt_h"/>
                                          </p:val>
                                        </p:tav>
                                      </p:tavLst>
                                    </p:anim>
                                    <p:anim calcmode="lin" valueType="num">
                                      <p:cBhvr>
                                        <p:cTn id="9" dur="1000" fill="hold"/>
                                        <p:tgtEl>
                                          <p:spTgt spid="105098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50989"/>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050988"/>
                                        </p:tgtEl>
                                        <p:attrNameLst>
                                          <p:attrName>style.visibility</p:attrName>
                                        </p:attrNameLst>
                                      </p:cBhvr>
                                      <p:to>
                                        <p:strVal val="visible"/>
                                      </p:to>
                                    </p:set>
                                    <p:animEffect transition="in" filter="wipe(left)">
                                      <p:cBhvr>
                                        <p:cTn id="14" dur="500"/>
                                        <p:tgtEl>
                                          <p:spTgt spid="1050988"/>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499"/>
                                          </p:stCondLst>
                                        </p:cTn>
                                        <p:tgtEl>
                                          <p:spTgt spid="538"/>
                                        </p:tgtEl>
                                        <p:attrNameLst>
                                          <p:attrName>style.visibility</p:attrName>
                                        </p:attrNameLst>
                                      </p:cBhvr>
                                      <p:to>
                                        <p:strVal val="visible"/>
                                      </p:to>
                                    </p:set>
                                  </p:childTnLst>
                                </p:cTn>
                              </p:par>
                            </p:childTnLst>
                          </p:cTn>
                        </p:par>
                        <p:par>
                          <p:cTn id="18" fill="hold">
                            <p:stCondLst>
                              <p:cond delay="2000"/>
                            </p:stCondLst>
                            <p:childTnLst>
                              <p:par>
                                <p:cTn id="19" presetID="19" presetClass="entr" presetSubtype="10" fill="hold" grpId="0" nodeType="afterEffect">
                                  <p:stCondLst>
                                    <p:cond delay="0"/>
                                  </p:stCondLst>
                                  <p:childTnLst>
                                    <p:set>
                                      <p:cBhvr>
                                        <p:cTn id="20" dur="1" fill="hold">
                                          <p:stCondLst>
                                            <p:cond delay="0"/>
                                          </p:stCondLst>
                                        </p:cTn>
                                        <p:tgtEl>
                                          <p:spTgt spid="1050998"/>
                                        </p:tgtEl>
                                        <p:attrNameLst>
                                          <p:attrName>style.visibility</p:attrName>
                                        </p:attrNameLst>
                                      </p:cBhvr>
                                      <p:to>
                                        <p:strVal val="visible"/>
                                      </p:to>
                                    </p:set>
                                    <p:anim calcmode="lin" valueType="num">
                                      <p:cBhvr>
                                        <p:cTn id="21" dur="5000" fill="hold"/>
                                        <p:tgtEl>
                                          <p:spTgt spid="1050998"/>
                                        </p:tgtEl>
                                        <p:attrNameLst>
                                          <p:attrName>ppt_w</p:attrName>
                                        </p:attrNameLst>
                                      </p:cBhvr>
                                      <p:tavLst>
                                        <p:tav tm="0" fmla="#ppt_w*sin(2.5*pi*$)">
                                          <p:val>
                                            <p:fltVal val="0"/>
                                          </p:val>
                                        </p:tav>
                                        <p:tav tm="100000">
                                          <p:val>
                                            <p:fltVal val="1"/>
                                          </p:val>
                                        </p:tav>
                                      </p:tavLst>
                                    </p:anim>
                                    <p:anim calcmode="lin" valueType="num">
                                      <p:cBhvr>
                                        <p:cTn id="22" dur="5000" fill="hold"/>
                                        <p:tgtEl>
                                          <p:spTgt spid="1050998"/>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051025"/>
                                        </p:tgtEl>
                                        <p:attrNameLst>
                                          <p:attrName>style.visibility</p:attrName>
                                        </p:attrNameLst>
                                      </p:cBhvr>
                                      <p:to>
                                        <p:strVal val="visible"/>
                                      </p:to>
                                    </p:set>
                                    <p:animEffect transition="in" filter="wipe(right)">
                                      <p:cBhvr>
                                        <p:cTn id="27" dur="500"/>
                                        <p:tgtEl>
                                          <p:spTgt spid="1051025"/>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051026"/>
                                        </p:tgtEl>
                                        <p:attrNameLst>
                                          <p:attrName>style.visibility</p:attrName>
                                        </p:attrNameLst>
                                      </p:cBhvr>
                                      <p:to>
                                        <p:strVal val="visible"/>
                                      </p:to>
                                    </p:se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1051027"/>
                                        </p:tgtEl>
                                        <p:attrNameLst>
                                          <p:attrName>style.visibility</p:attrName>
                                        </p:attrNameLst>
                                      </p:cBhvr>
                                      <p:to>
                                        <p:strVal val="visible"/>
                                      </p:to>
                                    </p:set>
                                    <p:animEffect transition="in" filter="wipe(down)">
                                      <p:cBhvr>
                                        <p:cTn id="34" dur="500"/>
                                        <p:tgtEl>
                                          <p:spTgt spid="1051027"/>
                                        </p:tgtEl>
                                      </p:cBhvr>
                                    </p:animEffect>
                                  </p:childTnLst>
                                </p:cTn>
                              </p:par>
                            </p:childTnLst>
                          </p:cTn>
                        </p:par>
                        <p:par>
                          <p:cTn id="35" fill="hold">
                            <p:stCondLst>
                              <p:cond delay="1500"/>
                            </p:stCondLst>
                            <p:childTnLst>
                              <p:par>
                                <p:cTn id="36" presetID="1" presetClass="entr" presetSubtype="0" fill="hold" grpId="0" nodeType="afterEffect">
                                  <p:stCondLst>
                                    <p:cond delay="0"/>
                                  </p:stCondLst>
                                  <p:childTnLst>
                                    <p:set>
                                      <p:cBhvr>
                                        <p:cTn id="37" dur="1" fill="hold">
                                          <p:stCondLst>
                                            <p:cond delay="499"/>
                                          </p:stCondLst>
                                        </p:cTn>
                                        <p:tgtEl>
                                          <p:spTgt spid="10510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051029"/>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499"/>
                                          </p:stCondLst>
                                        </p:cTn>
                                        <p:tgtEl>
                                          <p:spTgt spid="41945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41945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419456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419456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ntr" presetSubtype="0" fill="hold" grpId="0" nodeType="clickEffect">
                                  <p:stCondLst>
                                    <p:cond delay="0"/>
                                  </p:stCondLst>
                                  <p:childTnLst>
                                    <p:set>
                                      <p:cBhvr>
                                        <p:cTn id="60" dur="1" fill="hold">
                                          <p:stCondLst>
                                            <p:cond delay="0"/>
                                          </p:stCondLst>
                                        </p:cTn>
                                        <p:tgtEl>
                                          <p:spTgt spid="1051024"/>
                                        </p:tgtEl>
                                        <p:attrNameLst>
                                          <p:attrName>style.visibility</p:attrName>
                                        </p:attrNameLst>
                                      </p:cBhvr>
                                      <p:to>
                                        <p:strVal val="visible"/>
                                      </p:to>
                                    </p:set>
                                    <p:anim calcmode="lin" valueType="num">
                                      <p:cBhvr>
                                        <p:cTn id="61" dur="1000" fill="hold"/>
                                        <p:tgtEl>
                                          <p:spTgt spid="1051024"/>
                                        </p:tgtEl>
                                        <p:attrNameLst>
                                          <p:attrName>ppt_w</p:attrName>
                                        </p:attrNameLst>
                                      </p:cBhvr>
                                      <p:tavLst>
                                        <p:tav tm="0">
                                          <p:val>
                                            <p:fltVal val="0"/>
                                          </p:val>
                                        </p:tav>
                                        <p:tav tm="100000">
                                          <p:val>
                                            <p:strVal val="#ppt_w"/>
                                          </p:val>
                                        </p:tav>
                                      </p:tavLst>
                                    </p:anim>
                                    <p:anim calcmode="lin" valueType="num">
                                      <p:cBhvr>
                                        <p:cTn id="62" dur="1000" fill="hold"/>
                                        <p:tgtEl>
                                          <p:spTgt spid="1051024"/>
                                        </p:tgtEl>
                                        <p:attrNameLst>
                                          <p:attrName>ppt_h</p:attrName>
                                        </p:attrNameLst>
                                      </p:cBhvr>
                                      <p:tavLst>
                                        <p:tav tm="0">
                                          <p:val>
                                            <p:fltVal val="0"/>
                                          </p:val>
                                        </p:tav>
                                        <p:tav tm="100000">
                                          <p:val>
                                            <p:strVal val="#ppt_h"/>
                                          </p:val>
                                        </p:tav>
                                      </p:tavLst>
                                    </p:anim>
                                    <p:anim calcmode="lin" valueType="num">
                                      <p:cBhvr>
                                        <p:cTn id="63" dur="1000" fill="hold"/>
                                        <p:tgtEl>
                                          <p:spTgt spid="1051024"/>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1051024"/>
                                        </p:tgtEl>
                                        <p:attrNameLst>
                                          <p:attrName>ppt_y</p:attrName>
                                        </p:attrNameLst>
                                      </p:cBhvr>
                                      <p:tavLst>
                                        <p:tav tm="0" fmla="#ppt_y+(sin(-2*pi*(1-$))*-#ppt_x+cos(-2*pi*(1-$))*(1-#ppt_y))*(1-$)">
                                          <p:val>
                                            <p:fltVal val="0"/>
                                          </p:val>
                                        </p:tav>
                                        <p:tav tm="100000">
                                          <p:val>
                                            <p:fltVal val="1"/>
                                          </p:val>
                                        </p:tav>
                                      </p:tavLst>
                                    </p:anim>
                                  </p:childTnLst>
                                </p:cTn>
                              </p:par>
                            </p:childTnLst>
                          </p:cTn>
                        </p:par>
                        <p:par>
                          <p:cTn id="65" fill="hold">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1050990"/>
                                        </p:tgtEl>
                                        <p:attrNameLst>
                                          <p:attrName>style.visibility</p:attrName>
                                        </p:attrNameLst>
                                      </p:cBhvr>
                                      <p:to>
                                        <p:strVal val="visible"/>
                                      </p:to>
                                    </p:set>
                                    <p:animEffect transition="in" filter="wipe(left)">
                                      <p:cBhvr>
                                        <p:cTn id="68" dur="500"/>
                                        <p:tgtEl>
                                          <p:spTgt spid="1050990"/>
                                        </p:tgtEl>
                                      </p:cBhvr>
                                    </p:animEffect>
                                  </p:childTnLst>
                                </p:cTn>
                              </p:par>
                            </p:childTnLst>
                          </p:cTn>
                        </p:par>
                        <p:par>
                          <p:cTn id="69" fill="hold">
                            <p:stCondLst>
                              <p:cond delay="1500"/>
                            </p:stCondLst>
                            <p:childTnLst>
                              <p:par>
                                <p:cTn id="70" presetID="3" presetClass="entr" presetSubtype="10" fill="hold" grpId="0" nodeType="afterEffect">
                                  <p:stCondLst>
                                    <p:cond delay="0"/>
                                  </p:stCondLst>
                                  <p:childTnLst>
                                    <p:set>
                                      <p:cBhvr>
                                        <p:cTn id="71" dur="1" fill="hold">
                                          <p:stCondLst>
                                            <p:cond delay="0"/>
                                          </p:stCondLst>
                                        </p:cTn>
                                        <p:tgtEl>
                                          <p:spTgt spid="1050991"/>
                                        </p:tgtEl>
                                        <p:attrNameLst>
                                          <p:attrName>style.visibility</p:attrName>
                                        </p:attrNameLst>
                                      </p:cBhvr>
                                      <p:to>
                                        <p:strVal val="visible"/>
                                      </p:to>
                                    </p:set>
                                    <p:animEffect transition="in" filter="blinds(horizontal)">
                                      <p:cBhvr>
                                        <p:cTn id="72" dur="500"/>
                                        <p:tgtEl>
                                          <p:spTgt spid="1050991"/>
                                        </p:tgtEl>
                                      </p:cBhvr>
                                    </p:animEffect>
                                  </p:childTnLst>
                                </p:cTn>
                              </p:par>
                            </p:childTnLst>
                          </p:cTn>
                        </p:par>
                        <p:par>
                          <p:cTn id="73" fill="hold">
                            <p:stCondLst>
                              <p:cond delay="2000"/>
                            </p:stCondLst>
                            <p:childTnLst>
                              <p:par>
                                <p:cTn id="74" presetID="22" presetClass="entr" presetSubtype="8" fill="hold" nodeType="afterEffect">
                                  <p:stCondLst>
                                    <p:cond delay="0"/>
                                  </p:stCondLst>
                                  <p:childTnLst>
                                    <p:set>
                                      <p:cBhvr>
                                        <p:cTn id="75" dur="1" fill="hold">
                                          <p:stCondLst>
                                            <p:cond delay="0"/>
                                          </p:stCondLst>
                                        </p:cTn>
                                        <p:tgtEl>
                                          <p:spTgt spid="4194562"/>
                                        </p:tgtEl>
                                        <p:attrNameLst>
                                          <p:attrName>style.visibility</p:attrName>
                                        </p:attrNameLst>
                                      </p:cBhvr>
                                      <p:to>
                                        <p:strVal val="visible"/>
                                      </p:to>
                                    </p:set>
                                    <p:animEffect transition="in" filter="wipe(left)">
                                      <p:cBhvr>
                                        <p:cTn id="76" dur="500"/>
                                        <p:tgtEl>
                                          <p:spTgt spid="419456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050993"/>
                                        </p:tgtEl>
                                        <p:attrNameLst>
                                          <p:attrName>style.visibility</p:attrName>
                                        </p:attrNameLst>
                                      </p:cBhvr>
                                      <p:to>
                                        <p:strVal val="visible"/>
                                      </p:to>
                                    </p:set>
                                    <p:animEffect transition="in" filter="wipe(left)">
                                      <p:cBhvr>
                                        <p:cTn id="81" dur="500"/>
                                        <p:tgtEl>
                                          <p:spTgt spid="1050993"/>
                                        </p:tgtEl>
                                      </p:cBhvr>
                                    </p:animEffect>
                                  </p:childTnLst>
                                </p:cTn>
                              </p:par>
                            </p:childTnLst>
                          </p:cTn>
                        </p:par>
                        <p:par>
                          <p:cTn id="82" fill="hold">
                            <p:stCondLst>
                              <p:cond delay="500"/>
                            </p:stCondLst>
                            <p:childTnLst>
                              <p:par>
                                <p:cTn id="83" presetID="3" presetClass="entr" presetSubtype="10" fill="hold" grpId="0" nodeType="afterEffect">
                                  <p:stCondLst>
                                    <p:cond delay="0"/>
                                  </p:stCondLst>
                                  <p:childTnLst>
                                    <p:set>
                                      <p:cBhvr>
                                        <p:cTn id="84" dur="1" fill="hold">
                                          <p:stCondLst>
                                            <p:cond delay="0"/>
                                          </p:stCondLst>
                                        </p:cTn>
                                        <p:tgtEl>
                                          <p:spTgt spid="1050992"/>
                                        </p:tgtEl>
                                        <p:attrNameLst>
                                          <p:attrName>style.visibility</p:attrName>
                                        </p:attrNameLst>
                                      </p:cBhvr>
                                      <p:to>
                                        <p:strVal val="visible"/>
                                      </p:to>
                                    </p:set>
                                    <p:animEffect transition="in" filter="blinds(horizontal)">
                                      <p:cBhvr>
                                        <p:cTn id="85" dur="500"/>
                                        <p:tgtEl>
                                          <p:spTgt spid="1050992"/>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1050994"/>
                                        </p:tgtEl>
                                        <p:attrNameLst>
                                          <p:attrName>style.visibility</p:attrName>
                                        </p:attrNameLst>
                                      </p:cBhvr>
                                      <p:to>
                                        <p:strVal val="visible"/>
                                      </p:to>
                                    </p:set>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499"/>
                                          </p:stCondLst>
                                        </p:cTn>
                                        <p:tgtEl>
                                          <p:spTgt spid="1050995"/>
                                        </p:tgtEl>
                                        <p:attrNameLst>
                                          <p:attrName>style.visibility</p:attrName>
                                        </p:attrNameLst>
                                      </p:cBhvr>
                                      <p:to>
                                        <p:strVal val="visible"/>
                                      </p:to>
                                    </p:set>
                                  </p:childTnLst>
                                </p:cTn>
                              </p:par>
                            </p:childTnLst>
                          </p:cTn>
                        </p:par>
                        <p:par>
                          <p:cTn id="93" fill="hold">
                            <p:stCondLst>
                              <p:cond delay="1000"/>
                            </p:stCondLst>
                            <p:childTnLst>
                              <p:par>
                                <p:cTn id="94" presetID="1" presetClass="entr" presetSubtype="0" fill="hold" grpId="0" nodeType="afterEffect">
                                  <p:stCondLst>
                                    <p:cond delay="0"/>
                                  </p:stCondLst>
                                  <p:childTnLst>
                                    <p:set>
                                      <p:cBhvr>
                                        <p:cTn id="95" dur="1" fill="hold">
                                          <p:stCondLst>
                                            <p:cond delay="499"/>
                                          </p:stCondLst>
                                        </p:cTn>
                                        <p:tgtEl>
                                          <p:spTgt spid="1050996"/>
                                        </p:tgtEl>
                                        <p:attrNameLst>
                                          <p:attrName>style.visibility</p:attrName>
                                        </p:attrNameLst>
                                      </p:cBhvr>
                                      <p:to>
                                        <p:strVal val="visible"/>
                                      </p:to>
                                    </p:set>
                                  </p:childTnLst>
                                </p:cTn>
                              </p:par>
                            </p:childTnLst>
                          </p:cTn>
                        </p:par>
                        <p:par>
                          <p:cTn id="96" fill="hold">
                            <p:stCondLst>
                              <p:cond delay="1500"/>
                            </p:stCondLst>
                            <p:childTnLst>
                              <p:par>
                                <p:cTn id="97" presetID="1" presetClass="entr" presetSubtype="0" fill="hold" grpId="0" nodeType="afterEffect">
                                  <p:stCondLst>
                                    <p:cond delay="0"/>
                                  </p:stCondLst>
                                  <p:childTnLst>
                                    <p:set>
                                      <p:cBhvr>
                                        <p:cTn id="98" dur="1" fill="hold">
                                          <p:stCondLst>
                                            <p:cond delay="499"/>
                                          </p:stCondLst>
                                        </p:cTn>
                                        <p:tgtEl>
                                          <p:spTgt spid="105099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051030"/>
                                        </p:tgtEl>
                                        <p:attrNameLst>
                                          <p:attrName>style.visibility</p:attrName>
                                        </p:attrNameLst>
                                      </p:cBhvr>
                                      <p:to>
                                        <p:strVal val="visible"/>
                                      </p:to>
                                    </p:se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1051032"/>
                                        </p:tgtEl>
                                        <p:attrNameLst>
                                          <p:attrName>style.visibility</p:attrName>
                                        </p:attrNameLst>
                                      </p:cBhvr>
                                      <p:to>
                                        <p:strVal val="visible"/>
                                      </p:to>
                                    </p:set>
                                    <p:animEffect transition="in" filter="wipe(left)">
                                      <p:cBhvr>
                                        <p:cTn id="106" dur="500"/>
                                        <p:tgtEl>
                                          <p:spTgt spid="1051032"/>
                                        </p:tgtEl>
                                      </p:cBhvr>
                                    </p:animEffect>
                                  </p:childTnLst>
                                </p:cTn>
                              </p:par>
                            </p:childTnLst>
                          </p:cTn>
                        </p:par>
                        <p:par>
                          <p:cTn id="107" fill="hold">
                            <p:stCondLst>
                              <p:cond delay="1000"/>
                            </p:stCondLst>
                            <p:childTnLst>
                              <p:par>
                                <p:cTn id="108" presetID="1" presetClass="entr" presetSubtype="0" fill="hold" grpId="0" nodeType="afterEffect">
                                  <p:stCondLst>
                                    <p:cond delay="1000"/>
                                  </p:stCondLst>
                                  <p:childTnLst>
                                    <p:set>
                                      <p:cBhvr>
                                        <p:cTn id="109" dur="1" fill="hold">
                                          <p:stCondLst>
                                            <p:cond delay="499"/>
                                          </p:stCondLst>
                                        </p:cTn>
                                        <p:tgtEl>
                                          <p:spTgt spid="1051031"/>
                                        </p:tgtEl>
                                        <p:attrNameLst>
                                          <p:attrName>style.visibility</p:attrName>
                                        </p:attrNameLst>
                                      </p:cBhvr>
                                      <p:to>
                                        <p:strVal val="visible"/>
                                      </p:to>
                                    </p:set>
                                  </p:childTnLst>
                                </p:cTn>
                              </p:par>
                            </p:childTnLst>
                          </p:cTn>
                        </p:par>
                        <p:par>
                          <p:cTn id="110" fill="hold">
                            <p:stCondLst>
                              <p:cond delay="2500"/>
                            </p:stCondLst>
                            <p:childTnLst>
                              <p:par>
                                <p:cTn id="111" presetID="22" presetClass="entr" presetSubtype="1" fill="hold" grpId="0" nodeType="afterEffect">
                                  <p:stCondLst>
                                    <p:cond delay="0"/>
                                  </p:stCondLst>
                                  <p:childTnLst>
                                    <p:set>
                                      <p:cBhvr>
                                        <p:cTn id="112" dur="1" fill="hold">
                                          <p:stCondLst>
                                            <p:cond delay="0"/>
                                          </p:stCondLst>
                                        </p:cTn>
                                        <p:tgtEl>
                                          <p:spTgt spid="1051033"/>
                                        </p:tgtEl>
                                        <p:attrNameLst>
                                          <p:attrName>style.visibility</p:attrName>
                                        </p:attrNameLst>
                                      </p:cBhvr>
                                      <p:to>
                                        <p:strVal val="visible"/>
                                      </p:to>
                                    </p:set>
                                    <p:animEffect transition="in" filter="wipe(up)">
                                      <p:cBhvr>
                                        <p:cTn id="113" dur="500"/>
                                        <p:tgtEl>
                                          <p:spTgt spid="1051033"/>
                                        </p:tgtEl>
                                      </p:cBhvr>
                                    </p:animEffect>
                                  </p:childTnLst>
                                </p:cTn>
                              </p:par>
                            </p:childTnLst>
                          </p:cTn>
                        </p:par>
                        <p:par>
                          <p:cTn id="114" fill="hold">
                            <p:stCondLst>
                              <p:cond delay="3000"/>
                            </p:stCondLst>
                            <p:childTnLst>
                              <p:par>
                                <p:cTn id="115" presetID="23" presetClass="entr" presetSubtype="16" fill="hold" nodeType="afterEffect">
                                  <p:stCondLst>
                                    <p:cond delay="0"/>
                                  </p:stCondLst>
                                  <p:childTnLst>
                                    <p:set>
                                      <p:cBhvr>
                                        <p:cTn id="116" dur="1" fill="hold">
                                          <p:stCondLst>
                                            <p:cond delay="0"/>
                                          </p:stCondLst>
                                        </p:cTn>
                                        <p:tgtEl>
                                          <p:spTgt spid="539"/>
                                        </p:tgtEl>
                                        <p:attrNameLst>
                                          <p:attrName>style.visibility</p:attrName>
                                        </p:attrNameLst>
                                      </p:cBhvr>
                                      <p:to>
                                        <p:strVal val="visible"/>
                                      </p:to>
                                    </p:set>
                                    <p:anim calcmode="lin" valueType="num">
                                      <p:cBhvr>
                                        <p:cTn id="117" dur="500" fill="hold"/>
                                        <p:tgtEl>
                                          <p:spTgt spid="539"/>
                                        </p:tgtEl>
                                        <p:attrNameLst>
                                          <p:attrName>ppt_w</p:attrName>
                                        </p:attrNameLst>
                                      </p:cBhvr>
                                      <p:tavLst>
                                        <p:tav tm="0">
                                          <p:val>
                                            <p:fltVal val="0"/>
                                          </p:val>
                                        </p:tav>
                                        <p:tav tm="100000">
                                          <p:val>
                                            <p:strVal val="#ppt_w"/>
                                          </p:val>
                                        </p:tav>
                                      </p:tavLst>
                                    </p:anim>
                                    <p:anim calcmode="lin" valueType="num">
                                      <p:cBhvr>
                                        <p:cTn id="118" dur="500" fill="hold"/>
                                        <p:tgtEl>
                                          <p:spTgt spid="5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988" grpId="0" autoUpdateAnimBg="0"/>
      <p:bldP spid="1050989" grpId="0" animBg="1"/>
      <p:bldP spid="1050990" grpId="0" animBg="1" autoUpdateAnimBg="0"/>
      <p:bldP spid="1050991" grpId="0" autoUpdateAnimBg="0"/>
      <p:bldP spid="1050992" grpId="0" animBg="1" autoUpdateAnimBg="0"/>
      <p:bldP spid="1050993" grpId="0" animBg="1"/>
      <p:bldP spid="1050994" grpId="0" autoUpdateAnimBg="0"/>
      <p:bldP spid="1050995" grpId="0" autoUpdateAnimBg="0"/>
      <p:bldP spid="1050996" grpId="0" autoUpdateAnimBg="0"/>
      <p:bldP spid="1050997" grpId="0" autoUpdateAnimBg="0"/>
      <p:bldP spid="1050998" grpId="0" animBg="1" autoUpdateAnimBg="0"/>
      <p:bldP spid="1051024" grpId="0" animBg="1"/>
      <p:bldP spid="1051025" grpId="0" animBg="1"/>
      <p:bldP spid="1051026" grpId="0" animBg="1"/>
      <p:bldP spid="1051027" grpId="0" animBg="1"/>
      <p:bldP spid="1051028" grpId="0" animBg="1"/>
      <p:bldP spid="1051029" grpId="0" animBg="1" autoUpdateAnimBg="0"/>
      <p:bldP spid="1051030" grpId="0" animBg="1"/>
      <p:bldP spid="1051031" grpId="0" animBg="1"/>
      <p:bldP spid="1051032" grpId="0" animBg="1"/>
      <p:bldP spid="1051033"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1035" name="灯片编号占位符 3"/>
          <p:cNvSpPr>
            <a:spLocks noGrp="1"/>
          </p:cNvSpPr>
          <p:nvPr>
            <p:ph type="sldNum" sz="quarter" idx="12"/>
          </p:nvPr>
        </p:nvSpPr>
        <p:spPr/>
        <p:txBody>
          <a:bodyPr/>
          <a:lstStyle/>
          <a:p>
            <a:fld id="{1D420559-3DBD-4A55-8CD0-1A32DE7351AA}" type="slidenum">
              <a:rPr lang="en-US" altLang="zh-CN"/>
              <a:t>103</a:t>
            </a:fld>
            <a:endParaRPr lang="en-US" altLang="zh-CN"/>
          </a:p>
        </p:txBody>
      </p:sp>
      <p:sp>
        <p:nvSpPr>
          <p:cNvPr id="1051036" name="Rectangle 2"/>
          <p:cNvSpPr>
            <a:spLocks noChangeArrowheads="1"/>
          </p:cNvSpPr>
          <p:nvPr/>
        </p:nvSpPr>
        <p:spPr bwMode="auto">
          <a:xfrm>
            <a:off x="1411288" y="2552700"/>
            <a:ext cx="6842125" cy="1281113"/>
          </a:xfrm>
          <a:prstGeom prst="rect">
            <a:avLst/>
          </a:prstGeom>
          <a:solidFill>
            <a:srgbClr val="99CCFF">
              <a:alpha val="50000"/>
            </a:srgbClr>
          </a:solidFill>
          <a:ln w="9525">
            <a:noFill/>
            <a:miter lim="800000"/>
            <a:headEnd/>
            <a:tailEnd/>
          </a:ln>
          <a:effectLst/>
        </p:spPr>
        <p:txBody>
          <a:bodyPr lIns="0" tIns="0" rIns="0" bIns="0">
            <a:spAutoFit/>
          </a:bodyPr>
          <a:lstStyle/>
          <a:p>
            <a:pPr algn="l"/>
            <a:r>
              <a:rPr kumimoji="1" lang="en-US" altLang="zh-CN" sz="2800" b="1">
                <a:latin typeface="Times New Roman" pitchFamily="18" charset="0"/>
              </a:rPr>
              <a:t>        </a:t>
            </a:r>
            <a:r>
              <a:rPr kumimoji="1" lang="zh-CN" altLang="en-US" sz="2800" b="1">
                <a:latin typeface="Times New Roman" pitchFamily="18" charset="0"/>
              </a:rPr>
              <a:t>为了用卡诺图表示逻辑函数，通常需要先求得真值表或者标准与 </a:t>
            </a:r>
            <a:r>
              <a:rPr kumimoji="1" lang="en-US" altLang="zh-CN" sz="2800" b="1">
                <a:latin typeface="宋体" pitchFamily="2" charset="-122"/>
              </a:rPr>
              <a:t>-</a:t>
            </a:r>
            <a:r>
              <a:rPr kumimoji="1" lang="en-US" altLang="zh-CN" sz="2800" b="1">
                <a:latin typeface="Times New Roman" pitchFamily="18" charset="0"/>
              </a:rPr>
              <a:t> </a:t>
            </a:r>
            <a:r>
              <a:rPr kumimoji="1" lang="zh-CN" altLang="en-US" sz="2800" b="1">
                <a:latin typeface="Times New Roman" pitchFamily="18" charset="0"/>
              </a:rPr>
              <a:t>或式或者与 </a:t>
            </a:r>
            <a:r>
              <a:rPr kumimoji="1" lang="en-US" altLang="zh-CN" sz="2800" b="1">
                <a:latin typeface="宋体" pitchFamily="2" charset="-122"/>
              </a:rPr>
              <a:t>-</a:t>
            </a:r>
            <a:r>
              <a:rPr kumimoji="1" lang="en-US" altLang="zh-CN" sz="2800" b="1">
                <a:latin typeface="Times New Roman" pitchFamily="18" charset="0"/>
              </a:rPr>
              <a:t> </a:t>
            </a:r>
            <a:r>
              <a:rPr kumimoji="1" lang="zh-CN" altLang="en-US" sz="2800" b="1">
                <a:latin typeface="Times New Roman" pitchFamily="18" charset="0"/>
              </a:rPr>
              <a:t>或表达式。因此，下面先介绍标准与 </a:t>
            </a:r>
            <a:r>
              <a:rPr kumimoji="1" lang="en-US" altLang="zh-CN" sz="2800" b="1">
                <a:latin typeface="宋体" pitchFamily="2" charset="-122"/>
              </a:rPr>
              <a:t>-</a:t>
            </a:r>
            <a:r>
              <a:rPr kumimoji="1" lang="en-US" altLang="zh-CN" sz="2800" b="1">
                <a:latin typeface="Times New Roman" pitchFamily="18" charset="0"/>
              </a:rPr>
              <a:t> </a:t>
            </a:r>
            <a:r>
              <a:rPr kumimoji="1" lang="zh-CN" altLang="en-US" sz="2800" b="1">
                <a:latin typeface="Times New Roman" pitchFamily="18" charset="0"/>
              </a:rPr>
              <a:t>或式。</a:t>
            </a:r>
          </a:p>
        </p:txBody>
      </p:sp>
      <p:sp>
        <p:nvSpPr>
          <p:cNvPr id="1051037" name="Rectangle 3"/>
          <p:cNvSpPr>
            <a:spLocks noChangeArrowheads="1"/>
          </p:cNvSpPr>
          <p:nvPr/>
        </p:nvSpPr>
        <p:spPr bwMode="auto">
          <a:xfrm>
            <a:off x="1308100" y="3987800"/>
            <a:ext cx="6721475" cy="1630363"/>
          </a:xfrm>
          <a:prstGeom prst="rect">
            <a:avLst/>
          </a:prstGeom>
          <a:noFill/>
          <a:ln w="9525">
            <a:noFill/>
            <a:miter lim="800000"/>
            <a:headEnd/>
            <a:tailEnd/>
          </a:ln>
          <a:effectLst/>
        </p:spPr>
        <p:txBody>
          <a:bodyPr>
            <a:spAutoFit/>
          </a:bodyPr>
          <a:lstStyle/>
          <a:p>
            <a:pPr algn="l">
              <a:spcBef>
                <a:spcPct val="30000"/>
              </a:spcBef>
            </a:pPr>
            <a:r>
              <a:rPr kumimoji="1" lang="zh-CN" altLang="en-US" sz="2800" b="1">
                <a:latin typeface="宋体" pitchFamily="2" charset="-122"/>
              </a:rPr>
              <a:t>　　任何形式的逻辑式都可以转化为标准</a:t>
            </a:r>
          </a:p>
          <a:p>
            <a:pPr algn="l">
              <a:spcBef>
                <a:spcPct val="30000"/>
              </a:spcBef>
            </a:pPr>
            <a:r>
              <a:rPr kumimoji="1" lang="zh-CN" altLang="en-US" sz="2800" b="1">
                <a:latin typeface="宋体" pitchFamily="2" charset="-122"/>
              </a:rPr>
              <a:t>与</a:t>
            </a:r>
            <a:r>
              <a:rPr kumimoji="1" lang="en-US" altLang="zh-CN" sz="2800" b="1">
                <a:latin typeface="宋体" pitchFamily="2" charset="-122"/>
              </a:rPr>
              <a:t>-</a:t>
            </a:r>
            <a:r>
              <a:rPr kumimoji="1" lang="zh-CN" altLang="en-US" sz="2800" b="1">
                <a:latin typeface="宋体" pitchFamily="2" charset="-122"/>
              </a:rPr>
              <a:t>或式，而且逻辑函数的标准与</a:t>
            </a:r>
            <a:r>
              <a:rPr kumimoji="1" lang="zh-CN" altLang="en-US" sz="2800" b="1">
                <a:latin typeface="Times New Roman" pitchFamily="18" charset="0"/>
              </a:rPr>
              <a:t> </a:t>
            </a:r>
            <a:r>
              <a:rPr kumimoji="1" lang="en-US" altLang="zh-CN" sz="2800" b="1">
                <a:latin typeface="宋体" pitchFamily="2" charset="-122"/>
              </a:rPr>
              <a:t>-</a:t>
            </a:r>
            <a:r>
              <a:rPr kumimoji="1" lang="en-US" altLang="zh-CN" sz="2800" b="1">
                <a:latin typeface="Times New Roman" pitchFamily="18" charset="0"/>
              </a:rPr>
              <a:t> </a:t>
            </a:r>
            <a:r>
              <a:rPr kumimoji="1" lang="zh-CN" altLang="en-US" sz="2800" b="1">
                <a:latin typeface="宋体" pitchFamily="2" charset="-122"/>
              </a:rPr>
              <a:t>或式</a:t>
            </a:r>
          </a:p>
          <a:p>
            <a:pPr algn="l">
              <a:spcBef>
                <a:spcPct val="30000"/>
              </a:spcBef>
            </a:pPr>
            <a:r>
              <a:rPr kumimoji="1" lang="zh-CN" altLang="en-US" sz="2800" b="1">
                <a:latin typeface="宋体" pitchFamily="2" charset="-122"/>
              </a:rPr>
              <a:t>是唯一的。</a:t>
            </a:r>
            <a:r>
              <a:rPr kumimoji="1" lang="zh-CN" altLang="en-US" sz="2800">
                <a:latin typeface="Times New Roman" pitchFamily="18" charset="0"/>
              </a:rPr>
              <a:t> </a:t>
            </a:r>
          </a:p>
        </p:txBody>
      </p:sp>
      <p:sp>
        <p:nvSpPr>
          <p:cNvPr id="1051038" name="Rectangle 4"/>
          <p:cNvSpPr>
            <a:spLocks noChangeArrowheads="1"/>
          </p:cNvSpPr>
          <p:nvPr/>
        </p:nvSpPr>
        <p:spPr bwMode="auto">
          <a:xfrm>
            <a:off x="182563" y="1816100"/>
            <a:ext cx="6388100" cy="579438"/>
          </a:xfrm>
          <a:prstGeom prst="rect">
            <a:avLst/>
          </a:prstGeom>
          <a:noFill/>
          <a:ln w="9525">
            <a:noFill/>
            <a:miter lim="800000"/>
            <a:headEnd/>
            <a:tailEnd/>
          </a:ln>
          <a:effectLst/>
        </p:spPr>
        <p:txBody>
          <a:bodyPr>
            <a:spAutoFit/>
          </a:bodyPr>
          <a:lstStyle/>
          <a:p>
            <a:pPr algn="l"/>
            <a:r>
              <a:rPr kumimoji="1" lang="en-US" altLang="zh-CN" sz="3200" b="1" dirty="0">
                <a:solidFill>
                  <a:srgbClr val="0033CC"/>
                </a:solidFill>
                <a:latin typeface="宋体" pitchFamily="2" charset="-122"/>
              </a:rPr>
              <a:t>(</a:t>
            </a:r>
            <a:r>
              <a:rPr kumimoji="1" lang="zh-CN" altLang="en-US" sz="3200" b="1" dirty="0">
                <a:solidFill>
                  <a:srgbClr val="0033CC"/>
                </a:solidFill>
                <a:latin typeface="宋体" pitchFamily="2" charset="-122"/>
              </a:rPr>
              <a:t>一</a:t>
            </a:r>
            <a:r>
              <a:rPr kumimoji="1" lang="en-US" altLang="zh-CN" sz="3200" b="1" dirty="0">
                <a:solidFill>
                  <a:srgbClr val="0033CC"/>
                </a:solidFill>
                <a:latin typeface="宋体" pitchFamily="2" charset="-122"/>
              </a:rPr>
              <a:t>)</a:t>
            </a:r>
            <a:r>
              <a:rPr kumimoji="1" lang="en-US" altLang="zh-CN" sz="3200" b="1" dirty="0">
                <a:solidFill>
                  <a:srgbClr val="0033CC"/>
                </a:solidFill>
                <a:latin typeface="Times New Roman" pitchFamily="18" charset="0"/>
              </a:rPr>
              <a:t>  </a:t>
            </a:r>
            <a:r>
              <a:rPr kumimoji="1" lang="zh-CN" altLang="en-US" sz="3200" b="1" dirty="0">
                <a:solidFill>
                  <a:srgbClr val="0033CC"/>
                </a:solidFill>
                <a:latin typeface="宋体" pitchFamily="2" charset="-122"/>
              </a:rPr>
              <a:t>逻辑函数的标准与</a:t>
            </a:r>
            <a:r>
              <a:rPr kumimoji="1" lang="zh-CN" altLang="en-US" sz="3200" b="1" dirty="0">
                <a:solidFill>
                  <a:srgbClr val="0033CC"/>
                </a:solidFill>
                <a:latin typeface="Times New Roman" pitchFamily="18" charset="0"/>
              </a:rPr>
              <a:t> </a:t>
            </a:r>
            <a:r>
              <a:rPr kumimoji="1" lang="en-US" altLang="zh-CN" sz="3200" b="1" dirty="0">
                <a:solidFill>
                  <a:srgbClr val="0033CC"/>
                </a:solidFill>
                <a:latin typeface="宋体" pitchFamily="2" charset="-122"/>
              </a:rPr>
              <a:t>-</a:t>
            </a:r>
            <a:r>
              <a:rPr kumimoji="1" lang="en-US" altLang="zh-CN" sz="3200" b="1" dirty="0">
                <a:solidFill>
                  <a:srgbClr val="0033CC"/>
                </a:solidFill>
                <a:latin typeface="Times New Roman" pitchFamily="18" charset="0"/>
              </a:rPr>
              <a:t> </a:t>
            </a:r>
            <a:r>
              <a:rPr kumimoji="1" lang="zh-CN" altLang="en-US" sz="3200" b="1" dirty="0">
                <a:solidFill>
                  <a:srgbClr val="0033CC"/>
                </a:solidFill>
                <a:latin typeface="宋体" pitchFamily="2" charset="-122"/>
              </a:rPr>
              <a:t>或式 </a:t>
            </a:r>
          </a:p>
        </p:txBody>
      </p:sp>
      <p:sp>
        <p:nvSpPr>
          <p:cNvPr id="1051039" name="Rectangle 5"/>
          <p:cNvSpPr>
            <a:spLocks noGrp="1" noChangeArrowheads="1"/>
          </p:cNvSpPr>
          <p:nvPr>
            <p:ph type="title" idx="4294967295"/>
          </p:nvPr>
        </p:nvSpPr>
        <p:spPr>
          <a:xfrm>
            <a:off x="304800" y="812800"/>
            <a:ext cx="6959600" cy="742950"/>
          </a:xfrm>
        </p:spPr>
        <p:txBody>
          <a:bodyPr/>
          <a:lstStyle/>
          <a:p>
            <a:pPr algn="l"/>
            <a:r>
              <a:rPr lang="zh-CN" altLang="en-US" sz="3600" b="1" dirty="0">
                <a:solidFill>
                  <a:srgbClr val="FF3300"/>
                </a:solidFill>
                <a:ea typeface="楷体_GB2312" pitchFamily="49" charset="-122"/>
              </a:rPr>
              <a:t>三、用卡诺图表示逻辑函数</a:t>
            </a:r>
          </a:p>
        </p:txBody>
      </p:sp>
      <p:sp>
        <p:nvSpPr>
          <p:cNvPr id="1051040" name="Rectangle 6"/>
          <p:cNvSpPr>
            <a:spLocks noChangeArrowheads="1"/>
          </p:cNvSpPr>
          <p:nvPr/>
        </p:nvSpPr>
        <p:spPr bwMode="auto">
          <a:xfrm>
            <a:off x="1354138" y="2563813"/>
            <a:ext cx="6934200" cy="1271587"/>
          </a:xfrm>
          <a:prstGeom prst="rect">
            <a:avLst/>
          </a:prstGeom>
          <a:solidFill>
            <a:srgbClr val="99CCFF"/>
          </a:solidFill>
          <a:ln w="9525">
            <a:noFill/>
            <a:miter lim="800000"/>
            <a:headEnd/>
            <a:tailEnd/>
          </a:ln>
          <a:effectLst/>
        </p:spPr>
        <p:txBody>
          <a:bodyPr lIns="0" tIns="144000" rIns="0" bIns="144000">
            <a:spAutoFit/>
          </a:bodyPr>
          <a:lstStyle/>
          <a:p>
            <a:pPr algn="l">
              <a:spcBef>
                <a:spcPct val="30000"/>
              </a:spcBef>
            </a:pPr>
            <a:r>
              <a:rPr kumimoji="1" lang="zh-CN" altLang="en-US" sz="2800" b="1">
                <a:latin typeface="宋体" pitchFamily="2" charset="-122"/>
              </a:rPr>
              <a:t>　　每一个与项都是最小项的与</a:t>
            </a:r>
            <a:r>
              <a:rPr kumimoji="1" lang="zh-CN" altLang="en-US" sz="2800" b="1" baseline="-25000">
                <a:latin typeface="Times New Roman" pitchFamily="18" charset="0"/>
              </a:rPr>
              <a:t> </a:t>
            </a:r>
            <a:r>
              <a:rPr kumimoji="1" lang="en-US" altLang="zh-CN" sz="2800" b="1">
                <a:latin typeface="宋体" pitchFamily="2" charset="-122"/>
              </a:rPr>
              <a:t>-</a:t>
            </a:r>
            <a:r>
              <a:rPr kumimoji="1" lang="en-US" altLang="zh-CN" sz="2800" b="1" baseline="-25000">
                <a:latin typeface="Times New Roman" pitchFamily="18" charset="0"/>
              </a:rPr>
              <a:t> </a:t>
            </a:r>
            <a:r>
              <a:rPr kumimoji="1" lang="zh-CN" altLang="en-US" sz="2800" b="1">
                <a:latin typeface="宋体" pitchFamily="2" charset="-122"/>
              </a:rPr>
              <a:t>或逻辑式</a:t>
            </a:r>
          </a:p>
          <a:p>
            <a:pPr algn="l">
              <a:spcBef>
                <a:spcPct val="30000"/>
              </a:spcBef>
            </a:pPr>
            <a:r>
              <a:rPr kumimoji="1" lang="zh-CN" altLang="en-US" sz="2800" b="1">
                <a:latin typeface="宋体" pitchFamily="2" charset="-122"/>
              </a:rPr>
              <a:t>称为标准与</a:t>
            </a:r>
            <a:r>
              <a:rPr kumimoji="1" lang="zh-CN" altLang="en-US" sz="2800" b="1" baseline="-25000">
                <a:latin typeface="Times New Roman" pitchFamily="18" charset="0"/>
              </a:rPr>
              <a:t> </a:t>
            </a:r>
            <a:r>
              <a:rPr kumimoji="1" lang="en-US" altLang="zh-CN" sz="2800" b="1">
                <a:latin typeface="宋体" pitchFamily="2" charset="-122"/>
              </a:rPr>
              <a:t>-</a:t>
            </a:r>
            <a:r>
              <a:rPr kumimoji="1" lang="en-US" altLang="zh-CN" sz="2800" b="1" baseline="-25000">
                <a:latin typeface="Times New Roman" pitchFamily="18" charset="0"/>
              </a:rPr>
              <a:t> </a:t>
            </a:r>
            <a:r>
              <a:rPr kumimoji="1" lang="zh-CN" altLang="en-US" sz="2800" b="1">
                <a:latin typeface="宋体" pitchFamily="2" charset="-122"/>
              </a:rPr>
              <a:t>或式，又称最小项表达式。</a:t>
            </a:r>
            <a:r>
              <a:rPr kumimoji="1" lang="zh-CN" altLang="en-US" sz="2400" b="1">
                <a:latin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1039"/>
                                        </p:tgtEl>
                                        <p:attrNameLst>
                                          <p:attrName>style.visibility</p:attrName>
                                        </p:attrNameLst>
                                      </p:cBhvr>
                                      <p:to>
                                        <p:strVal val="visible"/>
                                      </p:to>
                                    </p:set>
                                    <p:animEffect transition="in" filter="wipe(left)">
                                      <p:cBhvr>
                                        <p:cTn id="7" dur="500"/>
                                        <p:tgtEl>
                                          <p:spTgt spid="10510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1036"/>
                                        </p:tgtEl>
                                        <p:attrNameLst>
                                          <p:attrName>style.visibility</p:attrName>
                                        </p:attrNameLst>
                                      </p:cBhvr>
                                      <p:to>
                                        <p:strVal val="visible"/>
                                      </p:to>
                                    </p:set>
                                    <p:animEffect transition="in" filter="wipe(left)">
                                      <p:cBhvr>
                                        <p:cTn id="12" dur="500"/>
                                        <p:tgtEl>
                                          <p:spTgt spid="1051036"/>
                                        </p:tgtEl>
                                      </p:cBhvr>
                                    </p:animEffect>
                                  </p:childTnLst>
                                  <p:subTnLst>
                                    <p:set>
                                      <p:cBhvr override="childStyle">
                                        <p:cTn dur="1" fill="hold" display="0" masterRel="nextClick" afterEffect="1"/>
                                        <p:tgtEl>
                                          <p:spTgt spid="105103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51038"/>
                                        </p:tgtEl>
                                        <p:attrNameLst>
                                          <p:attrName>style.visibility</p:attrName>
                                        </p:attrNameLst>
                                      </p:cBhvr>
                                      <p:to>
                                        <p:strVal val="visible"/>
                                      </p:to>
                                    </p:set>
                                    <p:animEffect transition="in" filter="dissolve">
                                      <p:cBhvr>
                                        <p:cTn id="17" dur="500"/>
                                        <p:tgtEl>
                                          <p:spTgt spid="1051038"/>
                                        </p:tgtEl>
                                      </p:cBhvr>
                                    </p:animEffect>
                                  </p:childTnLst>
                                </p:cTn>
                              </p:par>
                            </p:childTnLst>
                          </p:cTn>
                        </p:par>
                        <p:par>
                          <p:cTn id="18" fill="hold">
                            <p:stCondLst>
                              <p:cond delay="500"/>
                            </p:stCondLst>
                            <p:childTnLst>
                              <p:par>
                                <p:cTn id="19" presetID="22" presetClass="entr" presetSubtype="8" fill="hold" grpId="0" nodeType="afterEffect">
                                  <p:stCondLst>
                                    <p:cond delay="0"/>
                                  </p:stCondLst>
                                  <p:iterate type="wd">
                                    <p:tmPct val="100000"/>
                                  </p:iterate>
                                  <p:childTnLst>
                                    <p:set>
                                      <p:cBhvr>
                                        <p:cTn id="20" dur="1" fill="hold">
                                          <p:stCondLst>
                                            <p:cond delay="0"/>
                                          </p:stCondLst>
                                        </p:cTn>
                                        <p:tgtEl>
                                          <p:spTgt spid="1051040"/>
                                        </p:tgtEl>
                                        <p:attrNameLst>
                                          <p:attrName>style.visibility</p:attrName>
                                        </p:attrNameLst>
                                      </p:cBhvr>
                                      <p:to>
                                        <p:strVal val="visible"/>
                                      </p:to>
                                    </p:set>
                                    <p:animEffect transition="in" filter="wipe(left)">
                                      <p:cBhvr>
                                        <p:cTn id="21" dur="300"/>
                                        <p:tgtEl>
                                          <p:spTgt spid="105104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51037"/>
                                        </p:tgtEl>
                                        <p:attrNameLst>
                                          <p:attrName>style.visibility</p:attrName>
                                        </p:attrNameLst>
                                      </p:cBhvr>
                                      <p:to>
                                        <p:strVal val="visible"/>
                                      </p:to>
                                    </p:set>
                                    <p:animEffect transition="in" filter="wipe(left)">
                                      <p:cBhvr>
                                        <p:cTn id="26" dur="500"/>
                                        <p:tgtEl>
                                          <p:spTgt spid="105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036" grpId="0" animBg="1" autoUpdateAnimBg="0"/>
      <p:bldP spid="1051037" grpId="0" autoUpdateAnimBg="0"/>
      <p:bldP spid="1051038" grpId="0" autoUpdateAnimBg="0"/>
      <p:bldP spid="1051039" grpId="0" autoUpdateAnimBg="0"/>
      <p:bldP spid="1051040"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041" name="灯片编号占位符 3"/>
          <p:cNvSpPr>
            <a:spLocks noGrp="1"/>
          </p:cNvSpPr>
          <p:nvPr>
            <p:ph type="sldNum" sz="quarter" idx="12"/>
          </p:nvPr>
        </p:nvSpPr>
        <p:spPr/>
        <p:txBody>
          <a:bodyPr/>
          <a:lstStyle/>
          <a:p>
            <a:fld id="{266390CA-F558-4B84-9065-723D94C58D76}" type="slidenum">
              <a:rPr lang="en-US" altLang="zh-CN"/>
              <a:t>104</a:t>
            </a:fld>
            <a:endParaRPr lang="en-US" altLang="zh-CN"/>
          </a:p>
        </p:txBody>
      </p:sp>
      <p:sp>
        <p:nvSpPr>
          <p:cNvPr id="1051042" name="AutoShape 2" descr="大纸屑"/>
          <p:cNvSpPr>
            <a:spLocks noChangeArrowheads="1"/>
          </p:cNvSpPr>
          <p:nvPr/>
        </p:nvSpPr>
        <p:spPr bwMode="auto">
          <a:xfrm>
            <a:off x="3165475" y="1708150"/>
            <a:ext cx="4114800" cy="1054100"/>
          </a:xfrm>
          <a:prstGeom prst="wedgeEllipseCallout">
            <a:avLst>
              <a:gd name="adj1" fmla="val -63694"/>
              <a:gd name="adj2" fmla="val 141565"/>
            </a:avLst>
          </a:prstGeom>
          <a:pattFill prst="lgConfetti">
            <a:fgClr>
              <a:srgbClr val="99CCFF">
                <a:alpha val="50000"/>
              </a:srgbClr>
            </a:fgClr>
            <a:bgClr>
              <a:srgbClr val="FFFFFF"/>
            </a:bgClr>
          </a:pattFill>
          <a:ln w="9525">
            <a:solidFill>
              <a:schemeClr val="tx1"/>
            </a:solidFill>
            <a:miter lim="800000"/>
            <a:headEnd/>
            <a:tailEnd/>
          </a:ln>
          <a:effectLst/>
        </p:spPr>
        <p:txBody>
          <a:bodyPr/>
          <a:lstStyle/>
          <a:p>
            <a:r>
              <a:rPr kumimoji="1" lang="zh-CN" altLang="en-US" sz="2400" b="1">
                <a:solidFill>
                  <a:schemeClr val="bg2"/>
                </a:solidFill>
                <a:latin typeface="Times New Roman" pitchFamily="18" charset="0"/>
              </a:rPr>
              <a:t>如何将</a:t>
            </a:r>
            <a:r>
              <a:rPr kumimoji="1" lang="zh-CN" altLang="en-US" sz="2400" b="1">
                <a:solidFill>
                  <a:schemeClr val="bg2"/>
                </a:solidFill>
                <a:latin typeface="宋体" pitchFamily="2" charset="-122"/>
              </a:rPr>
              <a:t>逻辑</a:t>
            </a:r>
            <a:r>
              <a:rPr kumimoji="1" lang="zh-CN" altLang="en-US" sz="2400" b="1">
                <a:latin typeface="宋体" pitchFamily="2" charset="-122"/>
              </a:rPr>
              <a:t>式转化为  标准与</a:t>
            </a:r>
            <a:r>
              <a:rPr kumimoji="1" lang="en-US" altLang="zh-CN" sz="2400" b="1">
                <a:latin typeface="宋体" pitchFamily="2" charset="-122"/>
              </a:rPr>
              <a:t>-</a:t>
            </a:r>
            <a:r>
              <a:rPr kumimoji="1" lang="zh-CN" altLang="en-US" sz="2400" b="1">
                <a:latin typeface="宋体" pitchFamily="2" charset="-122"/>
              </a:rPr>
              <a:t>或式呢</a:t>
            </a:r>
            <a:r>
              <a:rPr kumimoji="1" lang="zh-CN" altLang="en-US" sz="2400" b="1">
                <a:solidFill>
                  <a:srgbClr val="FF3300"/>
                </a:solidFill>
                <a:latin typeface="Times New Roman" pitchFamily="18" charset="0"/>
              </a:rPr>
              <a:t> </a:t>
            </a:r>
            <a:r>
              <a:rPr kumimoji="1" lang="zh-CN" altLang="en-US" sz="2400" b="1">
                <a:solidFill>
                  <a:schemeClr val="bg2"/>
                </a:solidFill>
                <a:latin typeface="Times New Roman" pitchFamily="18" charset="0"/>
              </a:rPr>
              <a:t>？</a:t>
            </a:r>
          </a:p>
        </p:txBody>
      </p:sp>
      <p:grpSp>
        <p:nvGrpSpPr>
          <p:cNvPr id="542" name="Group 3"/>
          <p:cNvGrpSpPr/>
          <p:nvPr/>
        </p:nvGrpSpPr>
        <p:grpSpPr bwMode="auto">
          <a:xfrm>
            <a:off x="268288" y="679450"/>
            <a:ext cx="8418512" cy="519113"/>
            <a:chOff x="169" y="348"/>
            <a:chExt cx="5143" cy="327"/>
          </a:xfrm>
        </p:grpSpPr>
        <p:sp>
          <p:nvSpPr>
            <p:cNvPr id="1051043" name="Text Box 4" descr="编织物"/>
            <p:cNvSpPr txBox="1">
              <a:spLocks noChangeArrowheads="1"/>
            </p:cNvSpPr>
            <p:nvPr/>
          </p:nvSpPr>
          <p:spPr bwMode="auto">
            <a:xfrm>
              <a:off x="169" y="348"/>
              <a:ext cx="5143" cy="327"/>
            </a:xfrm>
            <a:prstGeom prst="rect">
              <a:avLst/>
            </a:prstGeom>
            <a:noFill/>
            <a:ln w="9525">
              <a:noFill/>
              <a:miter lim="800000"/>
              <a:headEnd/>
              <a:tailEnd/>
            </a:ln>
            <a:effectLst/>
          </p:spPr>
          <p:txBody>
            <a:bodyPr>
              <a:spAutoFit/>
            </a:bodyPr>
            <a:lstStyle/>
            <a:p>
              <a:pPr algn="just">
                <a:spcBef>
                  <a:spcPct val="50000"/>
                </a:spcBef>
              </a:pPr>
              <a:r>
                <a:rPr kumimoji="1" lang="en-US" altLang="zh-CN" sz="2400" b="1">
                  <a:latin typeface="宋体" pitchFamily="2" charset="-122"/>
                </a:rPr>
                <a:t> [</a:t>
              </a:r>
              <a:r>
                <a:rPr kumimoji="1" lang="zh-CN" altLang="en-US" sz="2400" b="1">
                  <a:latin typeface="宋体" pitchFamily="2" charset="-122"/>
                </a:rPr>
                <a:t>例</a:t>
              </a:r>
              <a:r>
                <a:rPr kumimoji="1" lang="en-US" altLang="zh-CN" sz="2400" b="1">
                  <a:latin typeface="宋体" pitchFamily="2" charset="-122"/>
                </a:rPr>
                <a:t>] </a:t>
              </a:r>
              <a:r>
                <a:rPr kumimoji="1" lang="en-US" altLang="zh-CN" sz="2800" b="1">
                  <a:latin typeface="Times New Roman" pitchFamily="18" charset="0"/>
                </a:rPr>
                <a:t> </a:t>
              </a:r>
              <a:r>
                <a:rPr kumimoji="1" lang="zh-CN" altLang="en-US" sz="2400" b="1">
                  <a:latin typeface="Times New Roman" pitchFamily="18" charset="0"/>
                </a:rPr>
                <a:t>将逻辑式                                            化为标准与或式。</a:t>
              </a:r>
            </a:p>
          </p:txBody>
        </p:sp>
        <p:graphicFrame>
          <p:nvGraphicFramePr>
            <p:cNvPr id="4194568" name="Object 5"/>
            <p:cNvGraphicFramePr>
              <a:graphicFrameLocks noChangeAspect="1"/>
            </p:cNvGraphicFramePr>
            <p:nvPr/>
          </p:nvGraphicFramePr>
          <p:xfrm>
            <a:off x="1800" y="388"/>
            <a:ext cx="1808" cy="232"/>
          </p:xfrm>
          <a:graphic>
            <a:graphicData uri="http://schemas.openxmlformats.org/presentationml/2006/ole">
              <mc:AlternateContent xmlns:mc="http://schemas.openxmlformats.org/markup-compatibility/2006">
                <mc:Choice xmlns:v="urn:schemas-microsoft-com:vml" Requires="v">
                  <p:oleObj spid="_x0000_s323685" name="Equation" r:id="rId3" imgW="2869920" imgH="368280" progId="Equation.3">
                    <p:embed/>
                  </p:oleObj>
                </mc:Choice>
                <mc:Fallback>
                  <p:oleObj name="Equation" r:id="rId3" imgW="2869920" imgH="368280" progId="Equation.3">
                    <p:embed/>
                    <p:pic>
                      <p:nvPicPr>
                        <p:cNvPr id="2097419" name=""/>
                        <p:cNvPicPr>
                          <a:picLocks/>
                        </p:cNvPicPr>
                        <p:nvPr/>
                      </p:nvPicPr>
                      <p:blipFill>
                        <a:blip r:embed="rId4"/>
                        <a:stretch>
                          <a:fillRect/>
                        </a:stretch>
                      </p:blipFill>
                      <p:spPr>
                        <a:xfrm>
                          <a:off x="1800" y="388"/>
                          <a:ext cx="1808" cy="232"/>
                        </a:xfrm>
                        <a:prstGeom prst="rect">
                          <a:avLst/>
                        </a:prstGeom>
                      </p:spPr>
                    </p:pic>
                  </p:oleObj>
                </mc:Fallback>
              </mc:AlternateContent>
            </a:graphicData>
          </a:graphic>
        </p:graphicFrame>
      </p:grpSp>
      <p:sp>
        <p:nvSpPr>
          <p:cNvPr id="1051044" name="Line 6"/>
          <p:cNvSpPr>
            <a:spLocks noChangeShapeType="1"/>
          </p:cNvSpPr>
          <p:nvPr/>
        </p:nvSpPr>
        <p:spPr bwMode="auto">
          <a:xfrm>
            <a:off x="5607050" y="4427538"/>
            <a:ext cx="868363" cy="0"/>
          </a:xfrm>
          <a:prstGeom prst="line">
            <a:avLst/>
          </a:prstGeom>
          <a:noFill/>
          <a:ln w="28575">
            <a:solidFill>
              <a:schemeClr val="accent1"/>
            </a:solidFill>
            <a:round/>
            <a:headEnd/>
            <a:tailEnd/>
          </a:ln>
          <a:effectLst/>
        </p:spPr>
        <p:txBody>
          <a:bodyPr>
            <a:spAutoFit/>
          </a:bodyPr>
          <a:lstStyle/>
          <a:p>
            <a:endParaRPr lang="zh-CN" altLang="en-US"/>
          </a:p>
        </p:txBody>
      </p:sp>
      <p:sp>
        <p:nvSpPr>
          <p:cNvPr id="1051045" name="Line 7"/>
          <p:cNvSpPr>
            <a:spLocks noChangeShapeType="1"/>
          </p:cNvSpPr>
          <p:nvPr/>
        </p:nvSpPr>
        <p:spPr bwMode="auto">
          <a:xfrm>
            <a:off x="7916863" y="4427538"/>
            <a:ext cx="869950" cy="0"/>
          </a:xfrm>
          <a:prstGeom prst="line">
            <a:avLst/>
          </a:prstGeom>
          <a:noFill/>
          <a:ln w="28575">
            <a:solidFill>
              <a:schemeClr val="accent1"/>
            </a:solidFill>
            <a:round/>
            <a:headEnd/>
            <a:tailEnd/>
          </a:ln>
          <a:effectLst/>
        </p:spPr>
        <p:txBody>
          <a:bodyPr>
            <a:spAutoFit/>
          </a:bodyPr>
          <a:lstStyle/>
          <a:p>
            <a:endParaRPr lang="zh-CN" altLang="en-US"/>
          </a:p>
        </p:txBody>
      </p:sp>
      <p:sp>
        <p:nvSpPr>
          <p:cNvPr id="1051046" name="Rectangle 8"/>
          <p:cNvSpPr>
            <a:spLocks noChangeArrowheads="1"/>
          </p:cNvSpPr>
          <p:nvPr/>
        </p:nvSpPr>
        <p:spPr bwMode="auto">
          <a:xfrm>
            <a:off x="1284288" y="4667250"/>
            <a:ext cx="5978525"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3</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利用</a:t>
            </a:r>
            <a:r>
              <a:rPr kumimoji="1" lang="en-US" altLang="zh-CN" sz="2400" b="1" i="1">
                <a:latin typeface="Times New Roman" pitchFamily="18" charset="0"/>
              </a:rPr>
              <a:t>A</a:t>
            </a:r>
            <a:r>
              <a:rPr kumimoji="1" lang="en-US" altLang="zh-CN" sz="2400" b="1">
                <a:latin typeface="Times New Roman" pitchFamily="18" charset="0"/>
              </a:rPr>
              <a:t>+</a:t>
            </a:r>
            <a:r>
              <a:rPr kumimoji="1" lang="en-US" altLang="zh-CN" sz="2400" b="1" i="1">
                <a:latin typeface="Times New Roman" pitchFamily="18" charset="0"/>
              </a:rPr>
              <a:t>A</a:t>
            </a:r>
            <a:r>
              <a:rPr kumimoji="1" lang="en-US" altLang="zh-CN" sz="2400" b="1">
                <a:latin typeface="Times New Roman" pitchFamily="18" charset="0"/>
              </a:rPr>
              <a:t>=</a:t>
            </a:r>
            <a:r>
              <a:rPr kumimoji="1" lang="en-US" altLang="zh-CN" sz="2400" b="1" i="1">
                <a:latin typeface="Times New Roman" pitchFamily="18" charset="0"/>
              </a:rPr>
              <a:t>A</a:t>
            </a:r>
            <a:r>
              <a:rPr kumimoji="1" lang="zh-CN" altLang="en-US" sz="2400" b="1">
                <a:latin typeface="Times New Roman" pitchFamily="18" charset="0"/>
              </a:rPr>
              <a:t>，合并掉相同的最小项。</a:t>
            </a:r>
            <a:endParaRPr kumimoji="1" lang="zh-CN" altLang="en-US" sz="2400" b="1">
              <a:solidFill>
                <a:srgbClr val="FF3300"/>
              </a:solidFill>
              <a:latin typeface="Times New Roman" pitchFamily="18" charset="0"/>
            </a:endParaRPr>
          </a:p>
        </p:txBody>
      </p:sp>
      <p:grpSp>
        <p:nvGrpSpPr>
          <p:cNvPr id="543" name="Group 9"/>
          <p:cNvGrpSpPr/>
          <p:nvPr/>
        </p:nvGrpSpPr>
        <p:grpSpPr bwMode="auto">
          <a:xfrm>
            <a:off x="1754188" y="5562600"/>
            <a:ext cx="5605462" cy="1241425"/>
            <a:chOff x="1289" y="3448"/>
            <a:chExt cx="3531" cy="782"/>
          </a:xfrm>
        </p:grpSpPr>
        <p:grpSp>
          <p:nvGrpSpPr>
            <p:cNvPr id="544" name="Group 10"/>
            <p:cNvGrpSpPr/>
            <p:nvPr/>
          </p:nvGrpSpPr>
          <p:grpSpPr bwMode="auto">
            <a:xfrm>
              <a:off x="1289" y="3448"/>
              <a:ext cx="531" cy="782"/>
              <a:chOff x="1289" y="2960"/>
              <a:chExt cx="530" cy="957"/>
            </a:xfrm>
          </p:grpSpPr>
          <p:sp>
            <p:nvSpPr>
              <p:cNvPr id="1051047" name="Line 11"/>
              <p:cNvSpPr>
                <a:spLocks noChangeShapeType="1"/>
              </p:cNvSpPr>
              <p:nvPr/>
            </p:nvSpPr>
            <p:spPr bwMode="auto">
              <a:xfrm>
                <a:off x="1528" y="2960"/>
                <a:ext cx="0" cy="224"/>
              </a:xfrm>
              <a:prstGeom prst="line">
                <a:avLst/>
              </a:prstGeom>
              <a:noFill/>
              <a:ln w="19050">
                <a:solidFill>
                  <a:schemeClr val="tx1"/>
                </a:solidFill>
                <a:round/>
                <a:headEnd/>
                <a:tailEnd type="triangle" w="med" len="lg"/>
              </a:ln>
              <a:effectLst/>
            </p:spPr>
            <p:txBody>
              <a:bodyPr>
                <a:spAutoFit/>
              </a:bodyPr>
              <a:lstStyle/>
              <a:p>
                <a:endParaRPr lang="zh-CN" altLang="en-US"/>
              </a:p>
            </p:txBody>
          </p:sp>
          <p:sp>
            <p:nvSpPr>
              <p:cNvPr id="1051048" name="Rectangle 12"/>
              <p:cNvSpPr>
                <a:spLocks noChangeArrowheads="1"/>
              </p:cNvSpPr>
              <p:nvPr/>
            </p:nvSpPr>
            <p:spPr bwMode="auto">
              <a:xfrm>
                <a:off x="1289" y="3133"/>
                <a:ext cx="530" cy="352"/>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0000</a:t>
                </a:r>
                <a:endParaRPr kumimoji="1" lang="en-US" altLang="zh-CN" sz="2400" b="1">
                  <a:solidFill>
                    <a:srgbClr val="FF3300"/>
                  </a:solidFill>
                  <a:latin typeface="Times New Roman" pitchFamily="18" charset="0"/>
                </a:endParaRPr>
              </a:p>
            </p:txBody>
          </p:sp>
          <p:sp>
            <p:nvSpPr>
              <p:cNvPr id="1051049" name="Line 13"/>
              <p:cNvSpPr>
                <a:spLocks noChangeShapeType="1"/>
              </p:cNvSpPr>
              <p:nvPr/>
            </p:nvSpPr>
            <p:spPr bwMode="auto">
              <a:xfrm>
                <a:off x="1528" y="3392"/>
                <a:ext cx="0" cy="224"/>
              </a:xfrm>
              <a:prstGeom prst="line">
                <a:avLst/>
              </a:prstGeom>
              <a:noFill/>
              <a:ln w="19050">
                <a:solidFill>
                  <a:schemeClr val="tx1"/>
                </a:solidFill>
                <a:round/>
                <a:headEnd/>
                <a:tailEnd type="triangle" w="med" len="lg"/>
              </a:ln>
              <a:effectLst/>
            </p:spPr>
            <p:txBody>
              <a:bodyPr>
                <a:spAutoFit/>
              </a:bodyPr>
              <a:lstStyle/>
              <a:p>
                <a:endParaRPr lang="zh-CN" altLang="en-US"/>
              </a:p>
            </p:txBody>
          </p:sp>
          <p:sp>
            <p:nvSpPr>
              <p:cNvPr id="1051050" name="Rectangle 14"/>
              <p:cNvSpPr>
                <a:spLocks noChangeArrowheads="1"/>
              </p:cNvSpPr>
              <p:nvPr/>
            </p:nvSpPr>
            <p:spPr bwMode="auto">
              <a:xfrm>
                <a:off x="1393" y="3564"/>
                <a:ext cx="354" cy="353"/>
              </a:xfrm>
              <a:prstGeom prst="rect">
                <a:avLst/>
              </a:prstGeom>
              <a:noFill/>
              <a:ln w="9525">
                <a:noFill/>
                <a:miter lim="800000"/>
                <a:headEnd/>
                <a:tailEnd/>
              </a:ln>
              <a:effectLst/>
            </p:spPr>
            <p:txBody>
              <a:bodyPr>
                <a:spAutoFit/>
              </a:bodyPr>
              <a:lstStyle/>
              <a:p>
                <a:pPr algn="l"/>
                <a:r>
                  <a:rPr kumimoji="1" lang="en-US" altLang="zh-CN" sz="2400" b="1" i="1">
                    <a:latin typeface="Times New Roman" pitchFamily="18" charset="0"/>
                  </a:rPr>
                  <a:t>m</a:t>
                </a:r>
                <a:r>
                  <a:rPr kumimoji="1" lang="en-US" altLang="zh-CN" sz="2400" b="1" baseline="-25000">
                    <a:latin typeface="Times New Roman" pitchFamily="18" charset="0"/>
                  </a:rPr>
                  <a:t>0</a:t>
                </a:r>
                <a:endParaRPr kumimoji="1" lang="en-US" altLang="zh-CN" sz="2400" b="1" baseline="-25000">
                  <a:solidFill>
                    <a:srgbClr val="FF3300"/>
                  </a:solidFill>
                  <a:latin typeface="Times New Roman" pitchFamily="18" charset="0"/>
                </a:endParaRPr>
              </a:p>
            </p:txBody>
          </p:sp>
        </p:grpSp>
        <p:grpSp>
          <p:nvGrpSpPr>
            <p:cNvPr id="545" name="Group 15"/>
            <p:cNvGrpSpPr/>
            <p:nvPr/>
          </p:nvGrpSpPr>
          <p:grpSpPr bwMode="auto">
            <a:xfrm>
              <a:off x="2057" y="3448"/>
              <a:ext cx="531" cy="782"/>
              <a:chOff x="1289" y="2960"/>
              <a:chExt cx="530" cy="957"/>
            </a:xfrm>
          </p:grpSpPr>
          <p:sp>
            <p:nvSpPr>
              <p:cNvPr id="1051051" name="Line 16"/>
              <p:cNvSpPr>
                <a:spLocks noChangeShapeType="1"/>
              </p:cNvSpPr>
              <p:nvPr/>
            </p:nvSpPr>
            <p:spPr bwMode="auto">
              <a:xfrm>
                <a:off x="1528" y="2960"/>
                <a:ext cx="0" cy="224"/>
              </a:xfrm>
              <a:prstGeom prst="line">
                <a:avLst/>
              </a:prstGeom>
              <a:noFill/>
              <a:ln w="19050">
                <a:solidFill>
                  <a:schemeClr val="tx1"/>
                </a:solidFill>
                <a:round/>
                <a:headEnd/>
                <a:tailEnd type="triangle" w="med" len="lg"/>
              </a:ln>
              <a:effectLst/>
            </p:spPr>
            <p:txBody>
              <a:bodyPr>
                <a:spAutoFit/>
              </a:bodyPr>
              <a:lstStyle/>
              <a:p>
                <a:endParaRPr lang="zh-CN" altLang="en-US"/>
              </a:p>
            </p:txBody>
          </p:sp>
          <p:sp>
            <p:nvSpPr>
              <p:cNvPr id="1051052" name="Rectangle 17"/>
              <p:cNvSpPr>
                <a:spLocks noChangeArrowheads="1"/>
              </p:cNvSpPr>
              <p:nvPr/>
            </p:nvSpPr>
            <p:spPr bwMode="auto">
              <a:xfrm>
                <a:off x="1289" y="3133"/>
                <a:ext cx="530" cy="352"/>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0001</a:t>
                </a:r>
                <a:endParaRPr kumimoji="1" lang="en-US" altLang="zh-CN" sz="2400" b="1">
                  <a:solidFill>
                    <a:srgbClr val="FF3300"/>
                  </a:solidFill>
                  <a:latin typeface="Times New Roman" pitchFamily="18" charset="0"/>
                </a:endParaRPr>
              </a:p>
            </p:txBody>
          </p:sp>
          <p:sp>
            <p:nvSpPr>
              <p:cNvPr id="1051053" name="Line 18"/>
              <p:cNvSpPr>
                <a:spLocks noChangeShapeType="1"/>
              </p:cNvSpPr>
              <p:nvPr/>
            </p:nvSpPr>
            <p:spPr bwMode="auto">
              <a:xfrm>
                <a:off x="1528" y="3392"/>
                <a:ext cx="0" cy="224"/>
              </a:xfrm>
              <a:prstGeom prst="line">
                <a:avLst/>
              </a:prstGeom>
              <a:noFill/>
              <a:ln w="19050">
                <a:solidFill>
                  <a:schemeClr val="tx1"/>
                </a:solidFill>
                <a:round/>
                <a:headEnd/>
                <a:tailEnd type="triangle" w="med" len="lg"/>
              </a:ln>
              <a:effectLst/>
            </p:spPr>
            <p:txBody>
              <a:bodyPr>
                <a:spAutoFit/>
              </a:bodyPr>
              <a:lstStyle/>
              <a:p>
                <a:endParaRPr lang="zh-CN" altLang="en-US"/>
              </a:p>
            </p:txBody>
          </p:sp>
          <p:sp>
            <p:nvSpPr>
              <p:cNvPr id="1051054" name="Rectangle 19"/>
              <p:cNvSpPr>
                <a:spLocks noChangeArrowheads="1"/>
              </p:cNvSpPr>
              <p:nvPr/>
            </p:nvSpPr>
            <p:spPr bwMode="auto">
              <a:xfrm>
                <a:off x="1393" y="3564"/>
                <a:ext cx="354" cy="353"/>
              </a:xfrm>
              <a:prstGeom prst="rect">
                <a:avLst/>
              </a:prstGeom>
              <a:noFill/>
              <a:ln w="9525">
                <a:noFill/>
                <a:miter lim="800000"/>
                <a:headEnd/>
                <a:tailEnd/>
              </a:ln>
              <a:effectLst/>
            </p:spPr>
            <p:txBody>
              <a:bodyPr>
                <a:spAutoFit/>
              </a:bodyPr>
              <a:lstStyle/>
              <a:p>
                <a:pPr algn="l"/>
                <a:r>
                  <a:rPr kumimoji="1" lang="en-US" altLang="zh-CN" sz="2400" b="1" i="1">
                    <a:latin typeface="Times New Roman" pitchFamily="18" charset="0"/>
                  </a:rPr>
                  <a:t>m</a:t>
                </a:r>
                <a:r>
                  <a:rPr kumimoji="1" lang="en-US" altLang="zh-CN" sz="2400" b="1" baseline="-25000">
                    <a:latin typeface="Times New Roman" pitchFamily="18" charset="0"/>
                  </a:rPr>
                  <a:t>1</a:t>
                </a:r>
                <a:endParaRPr kumimoji="1" lang="en-US" altLang="zh-CN" sz="2400" b="1" baseline="-25000">
                  <a:solidFill>
                    <a:srgbClr val="FF3300"/>
                  </a:solidFill>
                  <a:latin typeface="Times New Roman" pitchFamily="18" charset="0"/>
                </a:endParaRPr>
              </a:p>
            </p:txBody>
          </p:sp>
        </p:grpSp>
        <p:grpSp>
          <p:nvGrpSpPr>
            <p:cNvPr id="546" name="Group 20"/>
            <p:cNvGrpSpPr/>
            <p:nvPr/>
          </p:nvGrpSpPr>
          <p:grpSpPr bwMode="auto">
            <a:xfrm>
              <a:off x="2801" y="3448"/>
              <a:ext cx="531" cy="771"/>
              <a:chOff x="2801" y="2960"/>
              <a:chExt cx="530" cy="965"/>
            </a:xfrm>
          </p:grpSpPr>
          <p:sp>
            <p:nvSpPr>
              <p:cNvPr id="1051055" name="Line 21"/>
              <p:cNvSpPr>
                <a:spLocks noChangeShapeType="1"/>
              </p:cNvSpPr>
              <p:nvPr/>
            </p:nvSpPr>
            <p:spPr bwMode="auto">
              <a:xfrm>
                <a:off x="3040" y="2960"/>
                <a:ext cx="0" cy="224"/>
              </a:xfrm>
              <a:prstGeom prst="line">
                <a:avLst/>
              </a:prstGeom>
              <a:noFill/>
              <a:ln w="19050">
                <a:solidFill>
                  <a:schemeClr val="tx1"/>
                </a:solidFill>
                <a:round/>
                <a:headEnd/>
                <a:tailEnd type="triangle" w="med" len="lg"/>
              </a:ln>
              <a:effectLst/>
            </p:spPr>
            <p:txBody>
              <a:bodyPr>
                <a:spAutoFit/>
              </a:bodyPr>
              <a:lstStyle/>
              <a:p>
                <a:endParaRPr lang="zh-CN" altLang="en-US"/>
              </a:p>
            </p:txBody>
          </p:sp>
          <p:sp>
            <p:nvSpPr>
              <p:cNvPr id="1051056" name="Rectangle 22"/>
              <p:cNvSpPr>
                <a:spLocks noChangeArrowheads="1"/>
              </p:cNvSpPr>
              <p:nvPr/>
            </p:nvSpPr>
            <p:spPr bwMode="auto">
              <a:xfrm>
                <a:off x="2801" y="3131"/>
                <a:ext cx="530" cy="361"/>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1100</a:t>
                </a:r>
                <a:endParaRPr kumimoji="1" lang="en-US" altLang="zh-CN" sz="2400" b="1">
                  <a:solidFill>
                    <a:srgbClr val="FF3300"/>
                  </a:solidFill>
                  <a:latin typeface="Times New Roman" pitchFamily="18" charset="0"/>
                </a:endParaRPr>
              </a:p>
            </p:txBody>
          </p:sp>
          <p:sp>
            <p:nvSpPr>
              <p:cNvPr id="1051057" name="Line 23"/>
              <p:cNvSpPr>
                <a:spLocks noChangeShapeType="1"/>
              </p:cNvSpPr>
              <p:nvPr/>
            </p:nvSpPr>
            <p:spPr bwMode="auto">
              <a:xfrm>
                <a:off x="3040" y="3392"/>
                <a:ext cx="0" cy="224"/>
              </a:xfrm>
              <a:prstGeom prst="line">
                <a:avLst/>
              </a:prstGeom>
              <a:noFill/>
              <a:ln w="19050">
                <a:solidFill>
                  <a:schemeClr val="tx1"/>
                </a:solidFill>
                <a:round/>
                <a:headEnd/>
                <a:tailEnd type="triangle" w="med" len="lg"/>
              </a:ln>
              <a:effectLst/>
            </p:spPr>
            <p:txBody>
              <a:bodyPr>
                <a:spAutoFit/>
              </a:bodyPr>
              <a:lstStyle/>
              <a:p>
                <a:endParaRPr lang="zh-CN" altLang="en-US"/>
              </a:p>
            </p:txBody>
          </p:sp>
          <p:sp>
            <p:nvSpPr>
              <p:cNvPr id="1051058" name="Rectangle 24"/>
              <p:cNvSpPr>
                <a:spLocks noChangeArrowheads="1"/>
              </p:cNvSpPr>
              <p:nvPr/>
            </p:nvSpPr>
            <p:spPr bwMode="auto">
              <a:xfrm>
                <a:off x="2857" y="3564"/>
                <a:ext cx="402" cy="361"/>
              </a:xfrm>
              <a:prstGeom prst="rect">
                <a:avLst/>
              </a:prstGeom>
              <a:noFill/>
              <a:ln w="9525">
                <a:noFill/>
                <a:miter lim="800000"/>
                <a:headEnd/>
                <a:tailEnd/>
              </a:ln>
              <a:effectLst/>
            </p:spPr>
            <p:txBody>
              <a:bodyPr>
                <a:spAutoFit/>
              </a:bodyPr>
              <a:lstStyle/>
              <a:p>
                <a:pPr algn="l"/>
                <a:r>
                  <a:rPr kumimoji="1" lang="en-US" altLang="zh-CN" sz="2400" b="1" i="1">
                    <a:latin typeface="Times New Roman" pitchFamily="18" charset="0"/>
                  </a:rPr>
                  <a:t>m</a:t>
                </a:r>
                <a:r>
                  <a:rPr kumimoji="1" lang="en-US" altLang="zh-CN" sz="2400" b="1" baseline="-25000">
                    <a:latin typeface="Times New Roman" pitchFamily="18" charset="0"/>
                  </a:rPr>
                  <a:t>12</a:t>
                </a:r>
                <a:endParaRPr kumimoji="1" lang="en-US" altLang="zh-CN" sz="2400" b="1" baseline="-25000">
                  <a:solidFill>
                    <a:srgbClr val="FF3300"/>
                  </a:solidFill>
                  <a:latin typeface="Times New Roman" pitchFamily="18" charset="0"/>
                </a:endParaRPr>
              </a:p>
            </p:txBody>
          </p:sp>
        </p:grpSp>
        <p:grpSp>
          <p:nvGrpSpPr>
            <p:cNvPr id="547" name="Group 25"/>
            <p:cNvGrpSpPr/>
            <p:nvPr/>
          </p:nvGrpSpPr>
          <p:grpSpPr bwMode="auto">
            <a:xfrm>
              <a:off x="3561" y="3448"/>
              <a:ext cx="530" cy="765"/>
              <a:chOff x="3561" y="2960"/>
              <a:chExt cx="530" cy="968"/>
            </a:xfrm>
          </p:grpSpPr>
          <p:sp>
            <p:nvSpPr>
              <p:cNvPr id="1051059" name="Line 26"/>
              <p:cNvSpPr>
                <a:spLocks noChangeShapeType="1"/>
              </p:cNvSpPr>
              <p:nvPr/>
            </p:nvSpPr>
            <p:spPr bwMode="auto">
              <a:xfrm>
                <a:off x="3800" y="2960"/>
                <a:ext cx="0" cy="224"/>
              </a:xfrm>
              <a:prstGeom prst="line">
                <a:avLst/>
              </a:prstGeom>
              <a:noFill/>
              <a:ln w="19050">
                <a:solidFill>
                  <a:schemeClr val="tx1"/>
                </a:solidFill>
                <a:round/>
                <a:headEnd/>
                <a:tailEnd type="triangle" w="med" len="lg"/>
              </a:ln>
              <a:effectLst/>
            </p:spPr>
            <p:txBody>
              <a:bodyPr>
                <a:spAutoFit/>
              </a:bodyPr>
              <a:lstStyle/>
              <a:p>
                <a:endParaRPr lang="zh-CN" altLang="en-US"/>
              </a:p>
            </p:txBody>
          </p:sp>
          <p:sp>
            <p:nvSpPr>
              <p:cNvPr id="1051060" name="Rectangle 27"/>
              <p:cNvSpPr>
                <a:spLocks noChangeArrowheads="1"/>
              </p:cNvSpPr>
              <p:nvPr/>
            </p:nvSpPr>
            <p:spPr bwMode="auto">
              <a:xfrm>
                <a:off x="3561" y="3132"/>
                <a:ext cx="530" cy="365"/>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1101</a:t>
                </a:r>
                <a:endParaRPr kumimoji="1" lang="en-US" altLang="zh-CN" sz="2400" b="1">
                  <a:solidFill>
                    <a:srgbClr val="FF3300"/>
                  </a:solidFill>
                  <a:latin typeface="Times New Roman" pitchFamily="18" charset="0"/>
                </a:endParaRPr>
              </a:p>
            </p:txBody>
          </p:sp>
          <p:sp>
            <p:nvSpPr>
              <p:cNvPr id="1051061" name="Line 28"/>
              <p:cNvSpPr>
                <a:spLocks noChangeShapeType="1"/>
              </p:cNvSpPr>
              <p:nvPr/>
            </p:nvSpPr>
            <p:spPr bwMode="auto">
              <a:xfrm>
                <a:off x="3800" y="3392"/>
                <a:ext cx="0" cy="224"/>
              </a:xfrm>
              <a:prstGeom prst="line">
                <a:avLst/>
              </a:prstGeom>
              <a:noFill/>
              <a:ln w="19050">
                <a:solidFill>
                  <a:schemeClr val="tx1"/>
                </a:solidFill>
                <a:round/>
                <a:headEnd/>
                <a:tailEnd type="triangle" w="med" len="lg"/>
              </a:ln>
              <a:effectLst/>
            </p:spPr>
            <p:txBody>
              <a:bodyPr>
                <a:spAutoFit/>
              </a:bodyPr>
              <a:lstStyle/>
              <a:p>
                <a:endParaRPr lang="zh-CN" altLang="en-US"/>
              </a:p>
            </p:txBody>
          </p:sp>
          <p:sp>
            <p:nvSpPr>
              <p:cNvPr id="1051062" name="Rectangle 29"/>
              <p:cNvSpPr>
                <a:spLocks noChangeArrowheads="1"/>
              </p:cNvSpPr>
              <p:nvPr/>
            </p:nvSpPr>
            <p:spPr bwMode="auto">
              <a:xfrm>
                <a:off x="3617" y="3564"/>
                <a:ext cx="418" cy="364"/>
              </a:xfrm>
              <a:prstGeom prst="rect">
                <a:avLst/>
              </a:prstGeom>
              <a:noFill/>
              <a:ln w="9525">
                <a:noFill/>
                <a:miter lim="800000"/>
                <a:headEnd/>
                <a:tailEnd/>
              </a:ln>
              <a:effectLst/>
            </p:spPr>
            <p:txBody>
              <a:bodyPr>
                <a:spAutoFit/>
              </a:bodyPr>
              <a:lstStyle/>
              <a:p>
                <a:pPr algn="l"/>
                <a:r>
                  <a:rPr kumimoji="1" lang="en-US" altLang="zh-CN" sz="2400" b="1" i="1">
                    <a:latin typeface="Times New Roman" pitchFamily="18" charset="0"/>
                  </a:rPr>
                  <a:t>m</a:t>
                </a:r>
                <a:r>
                  <a:rPr kumimoji="1" lang="en-US" altLang="zh-CN" sz="2400" b="1" baseline="-25000">
                    <a:latin typeface="Times New Roman" pitchFamily="18" charset="0"/>
                  </a:rPr>
                  <a:t>13</a:t>
                </a:r>
                <a:endParaRPr kumimoji="1" lang="en-US" altLang="zh-CN" sz="2400" b="1" baseline="-25000">
                  <a:solidFill>
                    <a:srgbClr val="FF3300"/>
                  </a:solidFill>
                  <a:latin typeface="Times New Roman" pitchFamily="18" charset="0"/>
                </a:endParaRPr>
              </a:p>
            </p:txBody>
          </p:sp>
        </p:grpSp>
        <p:grpSp>
          <p:nvGrpSpPr>
            <p:cNvPr id="548" name="Group 30"/>
            <p:cNvGrpSpPr/>
            <p:nvPr/>
          </p:nvGrpSpPr>
          <p:grpSpPr bwMode="auto">
            <a:xfrm>
              <a:off x="4289" y="3448"/>
              <a:ext cx="531" cy="761"/>
              <a:chOff x="4289" y="2960"/>
              <a:chExt cx="530" cy="971"/>
            </a:xfrm>
          </p:grpSpPr>
          <p:sp>
            <p:nvSpPr>
              <p:cNvPr id="1051063" name="Line 31"/>
              <p:cNvSpPr>
                <a:spLocks noChangeShapeType="1"/>
              </p:cNvSpPr>
              <p:nvPr/>
            </p:nvSpPr>
            <p:spPr bwMode="auto">
              <a:xfrm>
                <a:off x="4528" y="2960"/>
                <a:ext cx="0" cy="224"/>
              </a:xfrm>
              <a:prstGeom prst="line">
                <a:avLst/>
              </a:prstGeom>
              <a:noFill/>
              <a:ln w="19050">
                <a:solidFill>
                  <a:schemeClr val="tx1"/>
                </a:solidFill>
                <a:round/>
                <a:headEnd/>
                <a:tailEnd type="triangle" w="med" len="lg"/>
              </a:ln>
              <a:effectLst/>
            </p:spPr>
            <p:txBody>
              <a:bodyPr>
                <a:spAutoFit/>
              </a:bodyPr>
              <a:lstStyle/>
              <a:p>
                <a:endParaRPr lang="zh-CN" altLang="en-US"/>
              </a:p>
            </p:txBody>
          </p:sp>
          <p:sp>
            <p:nvSpPr>
              <p:cNvPr id="1051064" name="Rectangle 32"/>
              <p:cNvSpPr>
                <a:spLocks noChangeArrowheads="1"/>
              </p:cNvSpPr>
              <p:nvPr/>
            </p:nvSpPr>
            <p:spPr bwMode="auto">
              <a:xfrm>
                <a:off x="4289" y="3131"/>
                <a:ext cx="530" cy="367"/>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1111</a:t>
                </a:r>
                <a:endParaRPr kumimoji="1" lang="en-US" altLang="zh-CN" sz="2400" b="1">
                  <a:solidFill>
                    <a:srgbClr val="FF3300"/>
                  </a:solidFill>
                  <a:latin typeface="Times New Roman" pitchFamily="18" charset="0"/>
                </a:endParaRPr>
              </a:p>
            </p:txBody>
          </p:sp>
          <p:sp>
            <p:nvSpPr>
              <p:cNvPr id="1051065" name="Line 33"/>
              <p:cNvSpPr>
                <a:spLocks noChangeShapeType="1"/>
              </p:cNvSpPr>
              <p:nvPr/>
            </p:nvSpPr>
            <p:spPr bwMode="auto">
              <a:xfrm>
                <a:off x="4528" y="3392"/>
                <a:ext cx="0" cy="224"/>
              </a:xfrm>
              <a:prstGeom prst="line">
                <a:avLst/>
              </a:prstGeom>
              <a:noFill/>
              <a:ln w="19050">
                <a:solidFill>
                  <a:schemeClr val="tx1"/>
                </a:solidFill>
                <a:round/>
                <a:headEnd/>
                <a:tailEnd type="triangle" w="med" len="lg"/>
              </a:ln>
              <a:effectLst/>
            </p:spPr>
            <p:txBody>
              <a:bodyPr>
                <a:spAutoFit/>
              </a:bodyPr>
              <a:lstStyle/>
              <a:p>
                <a:endParaRPr lang="zh-CN" altLang="en-US"/>
              </a:p>
            </p:txBody>
          </p:sp>
          <p:sp>
            <p:nvSpPr>
              <p:cNvPr id="1051066" name="Rectangle 34"/>
              <p:cNvSpPr>
                <a:spLocks noChangeArrowheads="1"/>
              </p:cNvSpPr>
              <p:nvPr/>
            </p:nvSpPr>
            <p:spPr bwMode="auto">
              <a:xfrm>
                <a:off x="4337" y="3564"/>
                <a:ext cx="434" cy="367"/>
              </a:xfrm>
              <a:prstGeom prst="rect">
                <a:avLst/>
              </a:prstGeom>
              <a:noFill/>
              <a:ln w="9525">
                <a:noFill/>
                <a:miter lim="800000"/>
                <a:headEnd/>
                <a:tailEnd/>
              </a:ln>
              <a:effectLst/>
            </p:spPr>
            <p:txBody>
              <a:bodyPr>
                <a:spAutoFit/>
              </a:bodyPr>
              <a:lstStyle/>
              <a:p>
                <a:pPr algn="l"/>
                <a:r>
                  <a:rPr kumimoji="1" lang="en-US" altLang="zh-CN" sz="2400" b="1" i="1">
                    <a:latin typeface="Times New Roman" pitchFamily="18" charset="0"/>
                  </a:rPr>
                  <a:t>m</a:t>
                </a:r>
                <a:r>
                  <a:rPr kumimoji="1" lang="en-US" altLang="zh-CN" sz="2400" b="1" baseline="-25000">
                    <a:latin typeface="Times New Roman" pitchFamily="18" charset="0"/>
                  </a:rPr>
                  <a:t>15</a:t>
                </a:r>
                <a:endParaRPr kumimoji="1" lang="en-US" altLang="zh-CN" sz="2400" b="1" baseline="-25000">
                  <a:solidFill>
                    <a:srgbClr val="FF3300"/>
                  </a:solidFill>
                  <a:latin typeface="Times New Roman" pitchFamily="18" charset="0"/>
                </a:endParaRPr>
              </a:p>
            </p:txBody>
          </p:sp>
        </p:grpSp>
      </p:grpSp>
      <p:sp>
        <p:nvSpPr>
          <p:cNvPr id="1051067" name="Rectangle 35"/>
          <p:cNvSpPr>
            <a:spLocks noChangeArrowheads="1"/>
          </p:cNvSpPr>
          <p:nvPr/>
        </p:nvSpPr>
        <p:spPr bwMode="auto">
          <a:xfrm>
            <a:off x="1379538" y="5567363"/>
            <a:ext cx="5829300" cy="1250950"/>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1051068" name="Rectangle 36"/>
          <p:cNvSpPr>
            <a:spLocks noChangeArrowheads="1"/>
          </p:cNvSpPr>
          <p:nvPr/>
        </p:nvSpPr>
        <p:spPr bwMode="auto">
          <a:xfrm>
            <a:off x="1624013" y="5661025"/>
            <a:ext cx="3902075" cy="457200"/>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 </a:t>
            </a:r>
            <a:r>
              <a:rPr kumimoji="1" lang="en-US" altLang="zh-CN" sz="2400" b="1" i="1">
                <a:latin typeface="Times New Roman" pitchFamily="18" charset="0"/>
              </a:rPr>
              <a:t>m</a:t>
            </a:r>
            <a:r>
              <a:rPr kumimoji="1" lang="en-US" altLang="zh-CN" sz="2400" b="1" baseline="-25000">
                <a:latin typeface="Times New Roman" pitchFamily="18" charset="0"/>
              </a:rPr>
              <a:t>0 </a:t>
            </a:r>
            <a:r>
              <a:rPr kumimoji="1" lang="en-US" altLang="zh-CN" sz="2400" b="1">
                <a:latin typeface="Times New Roman" pitchFamily="18" charset="0"/>
              </a:rPr>
              <a:t>+ </a:t>
            </a:r>
            <a:r>
              <a:rPr kumimoji="1" lang="en-US" altLang="zh-CN" sz="2400" b="1" i="1">
                <a:latin typeface="Times New Roman" pitchFamily="18" charset="0"/>
              </a:rPr>
              <a:t>m</a:t>
            </a:r>
            <a:r>
              <a:rPr kumimoji="1" lang="en-US" altLang="zh-CN" sz="2400" b="1" baseline="-25000">
                <a:latin typeface="Times New Roman" pitchFamily="18" charset="0"/>
              </a:rPr>
              <a:t>1 </a:t>
            </a:r>
            <a:r>
              <a:rPr kumimoji="1" lang="en-US" altLang="zh-CN" sz="2400" b="1">
                <a:latin typeface="Times New Roman" pitchFamily="18" charset="0"/>
              </a:rPr>
              <a:t>+ </a:t>
            </a:r>
            <a:r>
              <a:rPr kumimoji="1" lang="en-US" altLang="zh-CN" sz="2400" b="1" i="1">
                <a:latin typeface="Times New Roman" pitchFamily="18" charset="0"/>
              </a:rPr>
              <a:t>m</a:t>
            </a:r>
            <a:r>
              <a:rPr kumimoji="1" lang="en-US" altLang="zh-CN" sz="2400" b="1" baseline="-25000">
                <a:latin typeface="Times New Roman" pitchFamily="18" charset="0"/>
              </a:rPr>
              <a:t>12 </a:t>
            </a:r>
            <a:r>
              <a:rPr kumimoji="1" lang="en-US" altLang="zh-CN" sz="2400" b="1">
                <a:latin typeface="Times New Roman" pitchFamily="18" charset="0"/>
              </a:rPr>
              <a:t>+ </a:t>
            </a:r>
            <a:r>
              <a:rPr kumimoji="1" lang="en-US" altLang="zh-CN" sz="2400" b="1" i="1">
                <a:latin typeface="Times New Roman" pitchFamily="18" charset="0"/>
              </a:rPr>
              <a:t>m</a:t>
            </a:r>
            <a:r>
              <a:rPr kumimoji="1" lang="en-US" altLang="zh-CN" sz="2400" b="1" baseline="-25000">
                <a:latin typeface="Times New Roman" pitchFamily="18" charset="0"/>
              </a:rPr>
              <a:t>13 </a:t>
            </a:r>
            <a:r>
              <a:rPr kumimoji="1" lang="en-US" altLang="zh-CN" sz="2400" b="1">
                <a:latin typeface="Times New Roman" pitchFamily="18" charset="0"/>
              </a:rPr>
              <a:t>+ </a:t>
            </a:r>
            <a:r>
              <a:rPr kumimoji="1" lang="en-US" altLang="zh-CN" sz="2400" b="1" i="1">
                <a:latin typeface="Times New Roman" pitchFamily="18" charset="0"/>
              </a:rPr>
              <a:t>m</a:t>
            </a:r>
            <a:r>
              <a:rPr kumimoji="1" lang="en-US" altLang="zh-CN" sz="2400" b="1" baseline="-25000">
                <a:latin typeface="Times New Roman" pitchFamily="18" charset="0"/>
              </a:rPr>
              <a:t>15</a:t>
            </a:r>
          </a:p>
        </p:txBody>
      </p:sp>
      <p:sp>
        <p:nvSpPr>
          <p:cNvPr id="1051069" name="Text Box 37"/>
          <p:cNvSpPr txBox="1">
            <a:spLocks noChangeArrowheads="1"/>
          </p:cNvSpPr>
          <p:nvPr/>
        </p:nvSpPr>
        <p:spPr bwMode="auto">
          <a:xfrm>
            <a:off x="1878013" y="1339850"/>
            <a:ext cx="6416675" cy="2992438"/>
          </a:xfrm>
          <a:prstGeom prst="rect">
            <a:avLst/>
          </a:prstGeom>
          <a:solidFill>
            <a:schemeClr val="bg1"/>
          </a:solidFill>
          <a:ln w="9525">
            <a:noFill/>
            <a:miter lim="800000"/>
            <a:headEnd/>
            <a:tailEnd/>
          </a:ln>
          <a:effectLst/>
        </p:spPr>
        <p:txBody>
          <a:bodyPr lIns="0" tIns="0" rIns="0" bIns="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sp>
        <p:nvSpPr>
          <p:cNvPr id="1051070" name="Rectangle 38"/>
          <p:cNvSpPr>
            <a:spLocks noChangeArrowheads="1"/>
          </p:cNvSpPr>
          <p:nvPr/>
        </p:nvSpPr>
        <p:spPr bwMode="auto">
          <a:xfrm>
            <a:off x="1638300" y="6218238"/>
            <a:ext cx="2705100" cy="457200"/>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rPr>
              <a:t>=∑</a:t>
            </a:r>
            <a:r>
              <a:rPr kumimoji="1" lang="en-US" altLang="zh-CN" sz="2400" b="1" i="1">
                <a:latin typeface="Times New Roman" pitchFamily="18" charset="0"/>
              </a:rPr>
              <a:t>m </a:t>
            </a:r>
            <a:r>
              <a:rPr kumimoji="1" lang="en-US" altLang="zh-CN" sz="2400" b="1">
                <a:latin typeface="Times New Roman" pitchFamily="18" charset="0"/>
              </a:rPr>
              <a:t>(0,1,12,13,15)</a:t>
            </a:r>
          </a:p>
        </p:txBody>
      </p:sp>
      <p:graphicFrame>
        <p:nvGraphicFramePr>
          <p:cNvPr id="4194569" name="Object 39"/>
          <p:cNvGraphicFramePr>
            <a:graphicFrameLocks noChangeAspect="1"/>
          </p:cNvGraphicFramePr>
          <p:nvPr/>
        </p:nvGraphicFramePr>
        <p:xfrm>
          <a:off x="1435100" y="5181600"/>
          <a:ext cx="6197600" cy="330200"/>
        </p:xfrm>
        <a:graphic>
          <a:graphicData uri="http://schemas.openxmlformats.org/presentationml/2006/ole">
            <mc:AlternateContent xmlns:mc="http://schemas.openxmlformats.org/markup-compatibility/2006">
              <mc:Choice xmlns:v="urn:schemas-microsoft-com:vml" Requires="v">
                <p:oleObj spid="_x0000_s323686" name="Equation" r:id="rId5" imgW="6197400" imgH="330120" progId="Equation.3">
                  <p:embed/>
                </p:oleObj>
              </mc:Choice>
              <mc:Fallback>
                <p:oleObj name="Equation" r:id="rId5" imgW="6197400" imgH="330120" progId="Equation.3">
                  <p:embed/>
                  <p:pic>
                    <p:nvPicPr>
                      <p:cNvPr id="2097412" name=""/>
                      <p:cNvPicPr>
                        <a:picLocks/>
                      </p:cNvPicPr>
                      <p:nvPr/>
                    </p:nvPicPr>
                    <p:blipFill>
                      <a:blip r:embed="rId6"/>
                      <a:stretch>
                        <a:fillRect/>
                      </a:stretch>
                    </p:blipFill>
                    <p:spPr>
                      <a:xfrm>
                        <a:off x="1435100" y="5181600"/>
                        <a:ext cx="6197600" cy="330200"/>
                      </a:xfrm>
                      <a:prstGeom prst="rect">
                        <a:avLst/>
                      </a:prstGeom>
                    </p:spPr>
                  </p:pic>
                </p:oleObj>
              </mc:Fallback>
            </mc:AlternateContent>
          </a:graphicData>
        </a:graphic>
      </p:graphicFrame>
      <p:sp>
        <p:nvSpPr>
          <p:cNvPr id="1051071" name="Rectangle 40"/>
          <p:cNvSpPr>
            <a:spLocks noChangeArrowheads="1"/>
          </p:cNvSpPr>
          <p:nvPr/>
        </p:nvSpPr>
        <p:spPr bwMode="auto">
          <a:xfrm>
            <a:off x="654050" y="1331913"/>
            <a:ext cx="8489950"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解：</a:t>
            </a:r>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利用摩根定律和分配律把逻辑函数式展开为与或式。</a:t>
            </a:r>
          </a:p>
        </p:txBody>
      </p:sp>
      <p:sp>
        <p:nvSpPr>
          <p:cNvPr id="1051072" name="Rectangle 41"/>
          <p:cNvSpPr>
            <a:spLocks noChangeArrowheads="1"/>
          </p:cNvSpPr>
          <p:nvPr/>
        </p:nvSpPr>
        <p:spPr bwMode="auto">
          <a:xfrm>
            <a:off x="2908300" y="1841500"/>
            <a:ext cx="406400" cy="365125"/>
          </a:xfrm>
          <a:prstGeom prst="rect">
            <a:avLst/>
          </a:prstGeom>
          <a:noFill/>
          <a:ln w="9525">
            <a:noFill/>
            <a:miter lim="800000"/>
            <a:headEnd/>
            <a:tailEnd/>
          </a:ln>
        </p:spPr>
        <p:txBody>
          <a:bodyPr wrap="none" lIns="0" tIns="0" rIns="0" bIns="0">
            <a:spAutoFit/>
          </a:bodyPr>
          <a:lstStyle/>
          <a:p>
            <a:pPr algn="l"/>
            <a:r>
              <a:rPr kumimoji="1" lang="en-US" altLang="zh-CN" sz="2400" b="1" i="1">
                <a:solidFill>
                  <a:srgbClr val="000000"/>
                </a:solidFill>
                <a:latin typeface="Times New Roman" pitchFamily="18" charset="0"/>
              </a:rPr>
              <a:t>AB</a:t>
            </a:r>
            <a:endParaRPr kumimoji="1" lang="en-US" altLang="zh-CN" sz="2400" b="1">
              <a:latin typeface="宋体" pitchFamily="2" charset="-122"/>
            </a:endParaRPr>
          </a:p>
        </p:txBody>
      </p:sp>
      <p:grpSp>
        <p:nvGrpSpPr>
          <p:cNvPr id="549" name="Group 42"/>
          <p:cNvGrpSpPr/>
          <p:nvPr/>
        </p:nvGrpSpPr>
        <p:grpSpPr bwMode="auto">
          <a:xfrm>
            <a:off x="1374775" y="1831975"/>
            <a:ext cx="1444625" cy="365125"/>
            <a:chOff x="866" y="1026"/>
            <a:chExt cx="909" cy="230"/>
          </a:xfrm>
        </p:grpSpPr>
        <p:graphicFrame>
          <p:nvGraphicFramePr>
            <p:cNvPr id="4194570" name="Object 43"/>
            <p:cNvGraphicFramePr>
              <a:graphicFrameLocks noChangeAspect="1"/>
            </p:cNvGraphicFramePr>
            <p:nvPr/>
          </p:nvGraphicFramePr>
          <p:xfrm>
            <a:off x="866" y="1031"/>
            <a:ext cx="784" cy="208"/>
          </p:xfrm>
          <a:graphic>
            <a:graphicData uri="http://schemas.openxmlformats.org/presentationml/2006/ole">
              <mc:AlternateContent xmlns:mc="http://schemas.openxmlformats.org/markup-compatibility/2006">
                <mc:Choice xmlns:v="urn:schemas-microsoft-com:vml" Requires="v">
                  <p:oleObj spid="_x0000_s323687" name="Equation" r:id="rId7" imgW="1244520" imgH="330120" progId="Equation.3">
                    <p:embed/>
                  </p:oleObj>
                </mc:Choice>
                <mc:Fallback>
                  <p:oleObj name="Equation" r:id="rId7" imgW="1244520" imgH="330120" progId="Equation.3">
                    <p:embed/>
                    <p:pic>
                      <p:nvPicPr>
                        <p:cNvPr id="2097418" name=""/>
                        <p:cNvPicPr>
                          <a:picLocks/>
                        </p:cNvPicPr>
                        <p:nvPr/>
                      </p:nvPicPr>
                      <p:blipFill>
                        <a:blip r:embed="rId8"/>
                        <a:stretch>
                          <a:fillRect/>
                        </a:stretch>
                      </p:blipFill>
                      <p:spPr>
                        <a:xfrm>
                          <a:off x="866" y="1031"/>
                          <a:ext cx="784" cy="208"/>
                        </a:xfrm>
                        <a:prstGeom prst="rect">
                          <a:avLst/>
                        </a:prstGeom>
                      </p:spPr>
                    </p:pic>
                  </p:oleObj>
                </mc:Fallback>
              </mc:AlternateContent>
            </a:graphicData>
          </a:graphic>
        </p:graphicFrame>
        <p:sp>
          <p:nvSpPr>
            <p:cNvPr id="1051073" name="Rectangle 44"/>
            <p:cNvSpPr>
              <a:spLocks noChangeArrowheads="1"/>
            </p:cNvSpPr>
            <p:nvPr/>
          </p:nvSpPr>
          <p:spPr bwMode="auto">
            <a:xfrm>
              <a:off x="1670" y="1026"/>
              <a:ext cx="105" cy="230"/>
            </a:xfrm>
            <a:prstGeom prst="rect">
              <a:avLst/>
            </a:prstGeom>
            <a:noFill/>
            <a:ln w="9525">
              <a:noFill/>
              <a:miter lim="800000"/>
              <a:headEnd/>
              <a:tailEnd/>
            </a:ln>
          </p:spPr>
          <p:txBody>
            <a:bodyPr wrap="none" lIns="0" tIns="0" rIns="0" bIns="0">
              <a:spAutoFit/>
            </a:bodyPr>
            <a:lstStyle/>
            <a:p>
              <a:pPr algn="l"/>
              <a:r>
                <a:rPr kumimoji="1" lang="en-US" altLang="zh-CN" sz="2400" b="1">
                  <a:solidFill>
                    <a:srgbClr val="000000"/>
                  </a:solidFill>
                  <a:latin typeface="Symbol" pitchFamily="18" charset="2"/>
                </a:rPr>
                <a:t>+</a:t>
              </a:r>
              <a:endParaRPr kumimoji="1" lang="en-US" altLang="zh-CN" sz="2400" b="1">
                <a:latin typeface="宋体" pitchFamily="2" charset="-122"/>
              </a:endParaRPr>
            </a:p>
          </p:txBody>
        </p:sp>
      </p:grpSp>
      <p:graphicFrame>
        <p:nvGraphicFramePr>
          <p:cNvPr id="4194571" name="Object 45"/>
          <p:cNvGraphicFramePr>
            <a:graphicFrameLocks noChangeAspect="1"/>
          </p:cNvGraphicFramePr>
          <p:nvPr/>
        </p:nvGraphicFramePr>
        <p:xfrm>
          <a:off x="3376613" y="1808163"/>
          <a:ext cx="774700" cy="368300"/>
        </p:xfrm>
        <a:graphic>
          <a:graphicData uri="http://schemas.openxmlformats.org/presentationml/2006/ole">
            <mc:AlternateContent xmlns:mc="http://schemas.openxmlformats.org/markup-compatibility/2006">
              <mc:Choice xmlns:v="urn:schemas-microsoft-com:vml" Requires="v">
                <p:oleObj spid="_x0000_s323688" name="Equation" r:id="rId9" imgW="774360" imgH="368280" progId="Equation.3">
                  <p:embed/>
                </p:oleObj>
              </mc:Choice>
              <mc:Fallback>
                <p:oleObj name="Equation" r:id="rId9" imgW="774360" imgH="368280" progId="Equation.3">
                  <p:embed/>
                  <p:pic>
                    <p:nvPicPr>
                      <p:cNvPr id="2097413" name=""/>
                      <p:cNvPicPr>
                        <a:picLocks/>
                      </p:cNvPicPr>
                      <p:nvPr/>
                    </p:nvPicPr>
                    <p:blipFill>
                      <a:blip r:embed="rId10"/>
                      <a:stretch>
                        <a:fillRect/>
                      </a:stretch>
                    </p:blipFill>
                    <p:spPr>
                      <a:xfrm>
                        <a:off x="3376613" y="1808163"/>
                        <a:ext cx="774700" cy="368300"/>
                      </a:xfrm>
                      <a:prstGeom prst="rect">
                        <a:avLst/>
                      </a:prstGeom>
                    </p:spPr>
                  </p:pic>
                </p:oleObj>
              </mc:Fallback>
            </mc:AlternateContent>
          </a:graphicData>
        </a:graphic>
      </p:graphicFrame>
      <p:sp>
        <p:nvSpPr>
          <p:cNvPr id="1051074" name="Line 46"/>
          <p:cNvSpPr>
            <a:spLocks noChangeShapeType="1"/>
          </p:cNvSpPr>
          <p:nvPr/>
        </p:nvSpPr>
        <p:spPr bwMode="auto">
          <a:xfrm>
            <a:off x="3433763" y="2192338"/>
            <a:ext cx="727075" cy="0"/>
          </a:xfrm>
          <a:prstGeom prst="line">
            <a:avLst/>
          </a:prstGeom>
          <a:noFill/>
          <a:ln w="28575">
            <a:solidFill>
              <a:schemeClr val="accent1"/>
            </a:solidFill>
            <a:round/>
            <a:headEnd/>
            <a:tailEnd/>
          </a:ln>
          <a:effectLst/>
        </p:spPr>
        <p:txBody>
          <a:bodyPr>
            <a:spAutoFit/>
          </a:bodyPr>
          <a:lstStyle/>
          <a:p>
            <a:endParaRPr lang="zh-CN" altLang="en-US"/>
          </a:p>
        </p:txBody>
      </p:sp>
      <p:graphicFrame>
        <p:nvGraphicFramePr>
          <p:cNvPr id="4194572" name="Object 47"/>
          <p:cNvGraphicFramePr>
            <a:graphicFrameLocks noChangeAspect="1"/>
          </p:cNvGraphicFramePr>
          <p:nvPr/>
        </p:nvGraphicFramePr>
        <p:xfrm>
          <a:off x="1654175" y="2244725"/>
          <a:ext cx="2806700" cy="393700"/>
        </p:xfrm>
        <a:graphic>
          <a:graphicData uri="http://schemas.openxmlformats.org/presentationml/2006/ole">
            <mc:AlternateContent xmlns:mc="http://schemas.openxmlformats.org/markup-compatibility/2006">
              <mc:Choice xmlns:v="urn:schemas-microsoft-com:vml" Requires="v">
                <p:oleObj spid="_x0000_s323689" name="Equation" r:id="rId11" imgW="2806560" imgH="393480" progId="Equation.3">
                  <p:embed/>
                </p:oleObj>
              </mc:Choice>
              <mc:Fallback>
                <p:oleObj name="Equation" r:id="rId11" imgW="2806560" imgH="393480" progId="Equation.3">
                  <p:embed/>
                  <p:pic>
                    <p:nvPicPr>
                      <p:cNvPr id="2097414" name=""/>
                      <p:cNvPicPr>
                        <a:picLocks/>
                      </p:cNvPicPr>
                      <p:nvPr/>
                    </p:nvPicPr>
                    <p:blipFill>
                      <a:blip r:embed="rId12"/>
                      <a:stretch>
                        <a:fillRect/>
                      </a:stretch>
                    </p:blipFill>
                    <p:spPr>
                      <a:xfrm>
                        <a:off x="1654175" y="2244725"/>
                        <a:ext cx="2806700" cy="393700"/>
                      </a:xfrm>
                      <a:prstGeom prst="rect">
                        <a:avLst/>
                      </a:prstGeom>
                    </p:spPr>
                  </p:pic>
                </p:oleObj>
              </mc:Fallback>
            </mc:AlternateContent>
          </a:graphicData>
        </a:graphic>
      </p:graphicFrame>
      <p:sp>
        <p:nvSpPr>
          <p:cNvPr id="1051075" name="Line 48"/>
          <p:cNvSpPr>
            <a:spLocks noChangeShapeType="1"/>
          </p:cNvSpPr>
          <p:nvPr/>
        </p:nvSpPr>
        <p:spPr bwMode="auto">
          <a:xfrm>
            <a:off x="2862263" y="2598738"/>
            <a:ext cx="1555750" cy="0"/>
          </a:xfrm>
          <a:prstGeom prst="line">
            <a:avLst/>
          </a:prstGeom>
          <a:noFill/>
          <a:ln w="28575">
            <a:solidFill>
              <a:schemeClr val="accent1"/>
            </a:solidFill>
            <a:round/>
            <a:headEnd/>
            <a:tailEnd/>
          </a:ln>
          <a:effectLst/>
        </p:spPr>
        <p:txBody>
          <a:bodyPr>
            <a:spAutoFit/>
          </a:bodyPr>
          <a:lstStyle/>
          <a:p>
            <a:endParaRPr lang="zh-CN" altLang="en-US"/>
          </a:p>
        </p:txBody>
      </p:sp>
      <p:graphicFrame>
        <p:nvGraphicFramePr>
          <p:cNvPr id="4194573" name="Object 49"/>
          <p:cNvGraphicFramePr>
            <a:graphicFrameLocks noChangeAspect="1"/>
          </p:cNvGraphicFramePr>
          <p:nvPr/>
        </p:nvGraphicFramePr>
        <p:xfrm>
          <a:off x="1671638" y="2692400"/>
          <a:ext cx="2857500" cy="330200"/>
        </p:xfrm>
        <a:graphic>
          <a:graphicData uri="http://schemas.openxmlformats.org/presentationml/2006/ole">
            <mc:AlternateContent xmlns:mc="http://schemas.openxmlformats.org/markup-compatibility/2006">
              <mc:Choice xmlns:v="urn:schemas-microsoft-com:vml" Requires="v">
                <p:oleObj spid="_x0000_s323690" name="Equation" r:id="rId13" imgW="2857320" imgH="330120" progId="Equation.3">
                  <p:embed/>
                </p:oleObj>
              </mc:Choice>
              <mc:Fallback>
                <p:oleObj name="Equation" r:id="rId13" imgW="2857320" imgH="330120" progId="Equation.3">
                  <p:embed/>
                  <p:pic>
                    <p:nvPicPr>
                      <p:cNvPr id="2097415" name=""/>
                      <p:cNvPicPr>
                        <a:picLocks/>
                      </p:cNvPicPr>
                      <p:nvPr/>
                    </p:nvPicPr>
                    <p:blipFill>
                      <a:blip r:embed="rId14"/>
                      <a:stretch>
                        <a:fillRect/>
                      </a:stretch>
                    </p:blipFill>
                    <p:spPr>
                      <a:xfrm>
                        <a:off x="1671638" y="2692400"/>
                        <a:ext cx="2857500" cy="330200"/>
                      </a:xfrm>
                      <a:prstGeom prst="rect">
                        <a:avLst/>
                      </a:prstGeom>
                    </p:spPr>
                  </p:pic>
                </p:oleObj>
              </mc:Fallback>
            </mc:AlternateContent>
          </a:graphicData>
        </a:graphic>
      </p:graphicFrame>
      <p:sp>
        <p:nvSpPr>
          <p:cNvPr id="1051076" name="Rectangle 50"/>
          <p:cNvSpPr>
            <a:spLocks noChangeArrowheads="1"/>
          </p:cNvSpPr>
          <p:nvPr/>
        </p:nvSpPr>
        <p:spPr bwMode="auto">
          <a:xfrm>
            <a:off x="1284288" y="3219450"/>
            <a:ext cx="5838825"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利用配项法化为标准与或式。</a:t>
            </a:r>
            <a:endParaRPr kumimoji="1" lang="zh-CN" altLang="en-US" sz="2400" b="1">
              <a:solidFill>
                <a:srgbClr val="FF3300"/>
              </a:solidFill>
              <a:latin typeface="Times New Roman" pitchFamily="18" charset="0"/>
            </a:endParaRPr>
          </a:p>
        </p:txBody>
      </p:sp>
      <p:graphicFrame>
        <p:nvGraphicFramePr>
          <p:cNvPr id="4194574" name="Object 51"/>
          <p:cNvGraphicFramePr>
            <a:graphicFrameLocks noChangeAspect="1"/>
          </p:cNvGraphicFramePr>
          <p:nvPr/>
        </p:nvGraphicFramePr>
        <p:xfrm>
          <a:off x="1436688" y="3700463"/>
          <a:ext cx="5688012" cy="371475"/>
        </p:xfrm>
        <a:graphic>
          <a:graphicData uri="http://schemas.openxmlformats.org/presentationml/2006/ole">
            <mc:AlternateContent xmlns:mc="http://schemas.openxmlformats.org/markup-compatibility/2006">
              <mc:Choice xmlns:v="urn:schemas-microsoft-com:vml" Requires="v">
                <p:oleObj spid="_x0000_s323691" name="BMP 图象" r:id="rId15" imgW="5687219" imgH="371527" progId="PBrush">
                  <p:embed/>
                </p:oleObj>
              </mc:Choice>
              <mc:Fallback>
                <p:oleObj name="BMP 图象" r:id="rId15" imgW="5687219" imgH="371527" progId="PBrush">
                  <p:embed/>
                  <p:pic>
                    <p:nvPicPr>
                      <p:cNvPr id="2097416" name=""/>
                      <p:cNvPicPr>
                        <a:picLocks/>
                      </p:cNvPicPr>
                      <p:nvPr/>
                    </p:nvPicPr>
                    <p:blipFill>
                      <a:blip r:embed="rId16"/>
                      <a:stretch>
                        <a:fillRect/>
                      </a:stretch>
                    </p:blipFill>
                    <p:spPr>
                      <a:xfrm>
                        <a:off x="1436688" y="3700463"/>
                        <a:ext cx="5688012" cy="371475"/>
                      </a:xfrm>
                      <a:prstGeom prst="rect">
                        <a:avLst/>
                      </a:prstGeom>
                    </p:spPr>
                  </p:pic>
                </p:oleObj>
              </mc:Fallback>
            </mc:AlternateContent>
          </a:graphicData>
        </a:graphic>
      </p:graphicFrame>
      <p:graphicFrame>
        <p:nvGraphicFramePr>
          <p:cNvPr id="4194575" name="Object 52"/>
          <p:cNvGraphicFramePr>
            <a:graphicFrameLocks noChangeAspect="1"/>
          </p:cNvGraphicFramePr>
          <p:nvPr/>
        </p:nvGraphicFramePr>
        <p:xfrm>
          <a:off x="1714500" y="4097338"/>
          <a:ext cx="7099300" cy="330200"/>
        </p:xfrm>
        <a:graphic>
          <a:graphicData uri="http://schemas.openxmlformats.org/presentationml/2006/ole">
            <mc:AlternateContent xmlns:mc="http://schemas.openxmlformats.org/markup-compatibility/2006">
              <mc:Choice xmlns:v="urn:schemas-microsoft-com:vml" Requires="v">
                <p:oleObj spid="_x0000_s323692" name="Equation" r:id="rId17" imgW="7099200" imgH="330120" progId="Equation.3">
                  <p:embed/>
                </p:oleObj>
              </mc:Choice>
              <mc:Fallback>
                <p:oleObj name="Equation" r:id="rId17" imgW="7099200" imgH="330120" progId="Equation.3">
                  <p:embed/>
                  <p:pic>
                    <p:nvPicPr>
                      <p:cNvPr id="2097417" name=""/>
                      <p:cNvPicPr>
                        <a:picLocks/>
                      </p:cNvPicPr>
                      <p:nvPr/>
                    </p:nvPicPr>
                    <p:blipFill>
                      <a:blip r:embed="rId18"/>
                      <a:stretch>
                        <a:fillRect/>
                      </a:stretch>
                    </p:blipFill>
                    <p:spPr>
                      <a:xfrm>
                        <a:off x="1714500" y="4097338"/>
                        <a:ext cx="7099300" cy="3302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51042"/>
                                        </p:tgtEl>
                                        <p:attrNameLst>
                                          <p:attrName>style.visibility</p:attrName>
                                        </p:attrNameLst>
                                      </p:cBhvr>
                                      <p:to>
                                        <p:strVal val="visible"/>
                                      </p:to>
                                    </p:set>
                                    <p:anim calcmode="lin" valueType="num">
                                      <p:cBhvr>
                                        <p:cTn id="7" dur="1000" fill="hold"/>
                                        <p:tgtEl>
                                          <p:spTgt spid="1051042"/>
                                        </p:tgtEl>
                                        <p:attrNameLst>
                                          <p:attrName>ppt_w</p:attrName>
                                        </p:attrNameLst>
                                      </p:cBhvr>
                                      <p:tavLst>
                                        <p:tav tm="0">
                                          <p:val>
                                            <p:fltVal val="0"/>
                                          </p:val>
                                        </p:tav>
                                        <p:tav tm="100000">
                                          <p:val>
                                            <p:strVal val="#ppt_w"/>
                                          </p:val>
                                        </p:tav>
                                      </p:tavLst>
                                    </p:anim>
                                    <p:anim calcmode="lin" valueType="num">
                                      <p:cBhvr>
                                        <p:cTn id="8" dur="1000" fill="hold"/>
                                        <p:tgtEl>
                                          <p:spTgt spid="1051042"/>
                                        </p:tgtEl>
                                        <p:attrNameLst>
                                          <p:attrName>ppt_h</p:attrName>
                                        </p:attrNameLst>
                                      </p:cBhvr>
                                      <p:tavLst>
                                        <p:tav tm="0">
                                          <p:val>
                                            <p:fltVal val="0"/>
                                          </p:val>
                                        </p:tav>
                                        <p:tav tm="100000">
                                          <p:val>
                                            <p:strVal val="#ppt_h"/>
                                          </p:val>
                                        </p:tav>
                                      </p:tavLst>
                                    </p:anim>
                                    <p:anim calcmode="lin" valueType="num">
                                      <p:cBhvr>
                                        <p:cTn id="9" dur="1000" fill="hold"/>
                                        <p:tgtEl>
                                          <p:spTgt spid="105104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51042"/>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05104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051069"/>
                                        </p:tgtEl>
                                        <p:attrNameLst>
                                          <p:attrName>style.visibility</p:attrName>
                                        </p:attrNameLst>
                                      </p:cBhvr>
                                      <p:to>
                                        <p:strVal val="visible"/>
                                      </p:to>
                                    </p:set>
                                    <p:anim calcmode="lin" valueType="num">
                                      <p:cBhvr additive="base">
                                        <p:cTn id="15" dur="500" fill="hold"/>
                                        <p:tgtEl>
                                          <p:spTgt spid="1051069"/>
                                        </p:tgtEl>
                                        <p:attrNameLst>
                                          <p:attrName>ppt_x</p:attrName>
                                        </p:attrNameLst>
                                      </p:cBhvr>
                                      <p:tavLst>
                                        <p:tav tm="0">
                                          <p:val>
                                            <p:strVal val="0-#ppt_w/2"/>
                                          </p:val>
                                        </p:tav>
                                        <p:tav tm="100000">
                                          <p:val>
                                            <p:strVal val="#ppt_x"/>
                                          </p:val>
                                        </p:tav>
                                      </p:tavLst>
                                    </p:anim>
                                    <p:anim calcmode="lin" valueType="num">
                                      <p:cBhvr additive="base">
                                        <p:cTn id="16" dur="500" fill="hold"/>
                                        <p:tgtEl>
                                          <p:spTgt spid="1051069"/>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42"/>
                                        </p:tgtEl>
                                        <p:attrNameLst>
                                          <p:attrName>style.visibility</p:attrName>
                                        </p:attrNameLst>
                                      </p:cBhvr>
                                      <p:to>
                                        <p:strVal val="visible"/>
                                      </p:to>
                                    </p:set>
                                    <p:animEffect transition="in" filter="wipe(left)">
                                      <p:cBhvr>
                                        <p:cTn id="20" dur="500"/>
                                        <p:tgtEl>
                                          <p:spTgt spid="5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51071"/>
                                        </p:tgtEl>
                                        <p:attrNameLst>
                                          <p:attrName>style.visibility</p:attrName>
                                        </p:attrNameLst>
                                      </p:cBhvr>
                                      <p:to>
                                        <p:strVal val="visible"/>
                                      </p:to>
                                    </p:set>
                                    <p:animEffect transition="in" filter="wipe(left)">
                                      <p:cBhvr>
                                        <p:cTn id="25" dur="500"/>
                                        <p:tgtEl>
                                          <p:spTgt spid="10510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49"/>
                                        </p:tgtEl>
                                        <p:attrNameLst>
                                          <p:attrName>style.visibility</p:attrName>
                                        </p:attrNameLst>
                                      </p:cBhvr>
                                      <p:to>
                                        <p:strVal val="visible"/>
                                      </p:to>
                                    </p:set>
                                    <p:animEffect transition="in" filter="wipe(left)">
                                      <p:cBhvr>
                                        <p:cTn id="30" dur="500"/>
                                        <p:tgtEl>
                                          <p:spTgt spid="54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51072"/>
                                        </p:tgtEl>
                                        <p:attrNameLst>
                                          <p:attrName>style.visibility</p:attrName>
                                        </p:attrNameLst>
                                      </p:cBhvr>
                                      <p:to>
                                        <p:strVal val="visible"/>
                                      </p:to>
                                    </p:set>
                                    <p:animEffect transition="in" filter="wipe(left)">
                                      <p:cBhvr>
                                        <p:cTn id="35" dur="500"/>
                                        <p:tgtEl>
                                          <p:spTgt spid="10510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194571"/>
                                        </p:tgtEl>
                                        <p:attrNameLst>
                                          <p:attrName>style.visibility</p:attrName>
                                        </p:attrNameLst>
                                      </p:cBhvr>
                                      <p:to>
                                        <p:strVal val="visible"/>
                                      </p:to>
                                    </p:set>
                                    <p:animEffect transition="in" filter="wipe(left)">
                                      <p:cBhvr>
                                        <p:cTn id="40" dur="500"/>
                                        <p:tgtEl>
                                          <p:spTgt spid="419457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51074"/>
                                        </p:tgtEl>
                                        <p:attrNameLst>
                                          <p:attrName>style.visibility</p:attrName>
                                        </p:attrNameLst>
                                      </p:cBhvr>
                                      <p:to>
                                        <p:strVal val="visible"/>
                                      </p:to>
                                    </p:set>
                                    <p:animEffect transition="in" filter="wipe(left)">
                                      <p:cBhvr>
                                        <p:cTn id="45" dur="500"/>
                                        <p:tgtEl>
                                          <p:spTgt spid="105107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194572"/>
                                        </p:tgtEl>
                                        <p:attrNameLst>
                                          <p:attrName>style.visibility</p:attrName>
                                        </p:attrNameLst>
                                      </p:cBhvr>
                                      <p:to>
                                        <p:strVal val="visible"/>
                                      </p:to>
                                    </p:set>
                                    <p:animEffect transition="in" filter="wipe(left)">
                                      <p:cBhvr>
                                        <p:cTn id="50" dur="500"/>
                                        <p:tgtEl>
                                          <p:spTgt spid="419457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51075"/>
                                        </p:tgtEl>
                                        <p:attrNameLst>
                                          <p:attrName>style.visibility</p:attrName>
                                        </p:attrNameLst>
                                      </p:cBhvr>
                                      <p:to>
                                        <p:strVal val="visible"/>
                                      </p:to>
                                    </p:set>
                                    <p:animEffect transition="in" filter="wipe(left)">
                                      <p:cBhvr>
                                        <p:cTn id="55" dur="500"/>
                                        <p:tgtEl>
                                          <p:spTgt spid="105107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194573"/>
                                        </p:tgtEl>
                                        <p:attrNameLst>
                                          <p:attrName>style.visibility</p:attrName>
                                        </p:attrNameLst>
                                      </p:cBhvr>
                                      <p:to>
                                        <p:strVal val="visible"/>
                                      </p:to>
                                    </p:set>
                                    <p:animEffect transition="in" filter="wipe(left)">
                                      <p:cBhvr>
                                        <p:cTn id="60" dur="500"/>
                                        <p:tgtEl>
                                          <p:spTgt spid="419457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51076"/>
                                        </p:tgtEl>
                                        <p:attrNameLst>
                                          <p:attrName>style.visibility</p:attrName>
                                        </p:attrNameLst>
                                      </p:cBhvr>
                                      <p:to>
                                        <p:strVal val="visible"/>
                                      </p:to>
                                    </p:set>
                                    <p:animEffect transition="in" filter="wipe(left)">
                                      <p:cBhvr>
                                        <p:cTn id="65" dur="500"/>
                                        <p:tgtEl>
                                          <p:spTgt spid="1051076"/>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4194574"/>
                                        </p:tgtEl>
                                        <p:attrNameLst>
                                          <p:attrName>style.visibility</p:attrName>
                                        </p:attrNameLst>
                                      </p:cBhvr>
                                      <p:to>
                                        <p:strVal val="visible"/>
                                      </p:to>
                                    </p:set>
                                    <p:animEffect transition="in" filter="wipe(left)">
                                      <p:cBhvr>
                                        <p:cTn id="69" dur="500"/>
                                        <p:tgtEl>
                                          <p:spTgt spid="419457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4194575"/>
                                        </p:tgtEl>
                                        <p:attrNameLst>
                                          <p:attrName>style.visibility</p:attrName>
                                        </p:attrNameLst>
                                      </p:cBhvr>
                                      <p:to>
                                        <p:strVal val="visible"/>
                                      </p:to>
                                    </p:set>
                                    <p:animEffect transition="in" filter="wipe(left)">
                                      <p:cBhvr>
                                        <p:cTn id="74" dur="500"/>
                                        <p:tgtEl>
                                          <p:spTgt spid="4194575"/>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1051044"/>
                                        </p:tgtEl>
                                        <p:attrNameLst>
                                          <p:attrName>style.visibility</p:attrName>
                                        </p:attrNameLst>
                                      </p:cBhvr>
                                      <p:to>
                                        <p:strVal val="visible"/>
                                      </p:to>
                                    </p:set>
                                    <p:animEffect transition="in" filter="wipe(left)">
                                      <p:cBhvr>
                                        <p:cTn id="78" dur="500"/>
                                        <p:tgtEl>
                                          <p:spTgt spid="1051044"/>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1051045"/>
                                        </p:tgtEl>
                                        <p:attrNameLst>
                                          <p:attrName>style.visibility</p:attrName>
                                        </p:attrNameLst>
                                      </p:cBhvr>
                                      <p:to>
                                        <p:strVal val="visible"/>
                                      </p:to>
                                    </p:set>
                                    <p:animEffect transition="in" filter="wipe(left)">
                                      <p:cBhvr>
                                        <p:cTn id="82" dur="500"/>
                                        <p:tgtEl>
                                          <p:spTgt spid="105104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51046"/>
                                        </p:tgtEl>
                                        <p:attrNameLst>
                                          <p:attrName>style.visibility</p:attrName>
                                        </p:attrNameLst>
                                      </p:cBhvr>
                                      <p:to>
                                        <p:strVal val="visible"/>
                                      </p:to>
                                    </p:set>
                                    <p:animEffect transition="in" filter="wipe(left)">
                                      <p:cBhvr>
                                        <p:cTn id="87" dur="500"/>
                                        <p:tgtEl>
                                          <p:spTgt spid="105104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4194569"/>
                                        </p:tgtEl>
                                        <p:attrNameLst>
                                          <p:attrName>style.visibility</p:attrName>
                                        </p:attrNameLst>
                                      </p:cBhvr>
                                      <p:to>
                                        <p:strVal val="visible"/>
                                      </p:to>
                                    </p:set>
                                    <p:animEffect transition="in" filter="wipe(left)">
                                      <p:cBhvr>
                                        <p:cTn id="92" dur="500"/>
                                        <p:tgtEl>
                                          <p:spTgt spid="419456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543"/>
                                        </p:tgtEl>
                                        <p:attrNameLst>
                                          <p:attrName>style.visibility</p:attrName>
                                        </p:attrNameLst>
                                      </p:cBhvr>
                                      <p:to>
                                        <p:strVal val="visible"/>
                                      </p:to>
                                    </p:set>
                                    <p:animEffect transition="in" filter="wipe(up)">
                                      <p:cBhvr>
                                        <p:cTn id="97" dur="500"/>
                                        <p:tgtEl>
                                          <p:spTgt spid="543"/>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1051067"/>
                                        </p:tgtEl>
                                        <p:attrNameLst>
                                          <p:attrName>style.visibility</p:attrName>
                                        </p:attrNameLst>
                                      </p:cBhvr>
                                      <p:to>
                                        <p:strVal val="visible"/>
                                      </p:to>
                                    </p:set>
                                  </p:childTnLst>
                                </p:cTn>
                              </p:par>
                            </p:childTnLst>
                          </p:cTn>
                        </p:par>
                        <p:par>
                          <p:cTn id="102" fill="hold">
                            <p:stCondLst>
                              <p:cond delay="500"/>
                            </p:stCondLst>
                            <p:childTnLst>
                              <p:par>
                                <p:cTn id="103" presetID="22" presetClass="entr" presetSubtype="8" fill="hold" grpId="0" nodeType="afterEffect">
                                  <p:stCondLst>
                                    <p:cond delay="0"/>
                                  </p:stCondLst>
                                  <p:childTnLst>
                                    <p:set>
                                      <p:cBhvr>
                                        <p:cTn id="104" dur="1" fill="hold">
                                          <p:stCondLst>
                                            <p:cond delay="0"/>
                                          </p:stCondLst>
                                        </p:cTn>
                                        <p:tgtEl>
                                          <p:spTgt spid="1051068"/>
                                        </p:tgtEl>
                                        <p:attrNameLst>
                                          <p:attrName>style.visibility</p:attrName>
                                        </p:attrNameLst>
                                      </p:cBhvr>
                                      <p:to>
                                        <p:strVal val="visible"/>
                                      </p:to>
                                    </p:set>
                                    <p:animEffect transition="in" filter="wipe(left)">
                                      <p:cBhvr>
                                        <p:cTn id="105" dur="500"/>
                                        <p:tgtEl>
                                          <p:spTgt spid="1051068"/>
                                        </p:tgtEl>
                                      </p:cBhvr>
                                    </p:animEffect>
                                  </p:childTnLst>
                                </p:cTn>
                              </p:par>
                            </p:childTnLst>
                          </p:cTn>
                        </p:par>
                        <p:par>
                          <p:cTn id="106" fill="hold">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1051070"/>
                                        </p:tgtEl>
                                        <p:attrNameLst>
                                          <p:attrName>style.visibility</p:attrName>
                                        </p:attrNameLst>
                                      </p:cBhvr>
                                      <p:to>
                                        <p:strVal val="visible"/>
                                      </p:to>
                                    </p:set>
                                    <p:animEffect transition="in" filter="wipe(left)">
                                      <p:cBhvr>
                                        <p:cTn id="109" dur="500"/>
                                        <p:tgtEl>
                                          <p:spTgt spid="1051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042" grpId="0" animBg="1" autoUpdateAnimBg="0"/>
      <p:bldP spid="1051044" grpId="0" animBg="1"/>
      <p:bldP spid="1051045" grpId="0" animBg="1"/>
      <p:bldP spid="1051046" grpId="0" autoUpdateAnimBg="0"/>
      <p:bldP spid="1051067" grpId="0" animBg="1"/>
      <p:bldP spid="1051068" grpId="0" autoUpdateAnimBg="0"/>
      <p:bldP spid="1051069" grpId="0" animBg="1" autoUpdateAnimBg="0"/>
      <p:bldP spid="1051070" grpId="0" autoUpdateAnimBg="0"/>
      <p:bldP spid="1051071" grpId="0" autoUpdateAnimBg="0"/>
      <p:bldP spid="1051072" grpId="0" autoUpdateAnimBg="0"/>
      <p:bldP spid="1051074" grpId="0" animBg="1"/>
      <p:bldP spid="1051075" grpId="0" animBg="1"/>
      <p:bldP spid="1051076"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077" name="灯片编号占位符 3"/>
          <p:cNvSpPr>
            <a:spLocks noGrp="1"/>
          </p:cNvSpPr>
          <p:nvPr>
            <p:ph type="sldNum" sz="quarter" idx="12"/>
          </p:nvPr>
        </p:nvSpPr>
        <p:spPr>
          <a:xfrm>
            <a:off x="7038637" y="6525344"/>
            <a:ext cx="2133600" cy="476250"/>
          </a:xfrm>
        </p:spPr>
        <p:txBody>
          <a:bodyPr/>
          <a:lstStyle/>
          <a:p>
            <a:fld id="{6855F04B-103A-4C21-AFAD-1E24A0CDE4A9}" type="slidenum">
              <a:rPr lang="en-US" altLang="zh-CN"/>
              <a:t>105</a:t>
            </a:fld>
            <a:endParaRPr lang="en-US" altLang="zh-CN" dirty="0"/>
          </a:p>
        </p:txBody>
      </p:sp>
      <p:grpSp>
        <p:nvGrpSpPr>
          <p:cNvPr id="551" name="Group 2"/>
          <p:cNvGrpSpPr/>
          <p:nvPr/>
        </p:nvGrpSpPr>
        <p:grpSpPr bwMode="auto">
          <a:xfrm>
            <a:off x="39688" y="723900"/>
            <a:ext cx="9118600" cy="2362200"/>
            <a:chOff x="16" y="456"/>
            <a:chExt cx="5505" cy="1488"/>
          </a:xfrm>
        </p:grpSpPr>
        <p:sp>
          <p:nvSpPr>
            <p:cNvPr id="1051078" name="Rectangle 3"/>
            <p:cNvSpPr>
              <a:spLocks noChangeArrowheads="1"/>
            </p:cNvSpPr>
            <p:nvPr/>
          </p:nvSpPr>
          <p:spPr bwMode="auto">
            <a:xfrm>
              <a:off x="16" y="456"/>
              <a:ext cx="3693" cy="365"/>
            </a:xfrm>
            <a:prstGeom prst="rect">
              <a:avLst/>
            </a:prstGeom>
            <a:noFill/>
            <a:ln w="9525">
              <a:noFill/>
              <a:miter lim="800000"/>
              <a:headEnd/>
              <a:tailEnd/>
            </a:ln>
            <a:effectLst/>
          </p:spPr>
          <p:txBody>
            <a:bodyPr>
              <a:spAutoFit/>
            </a:bodyPr>
            <a:lstStyle/>
            <a:p>
              <a:pPr algn="l"/>
              <a:r>
                <a:rPr kumimoji="1" lang="zh-CN" altLang="en-US" sz="3200" b="1">
                  <a:solidFill>
                    <a:srgbClr val="0033CC"/>
                  </a:solidFill>
                  <a:latin typeface="宋体" pitchFamily="2" charset="-122"/>
                </a:rPr>
                <a:t>　</a:t>
              </a:r>
              <a:r>
                <a:rPr kumimoji="1" lang="en-US" altLang="zh-CN" sz="3200" b="1">
                  <a:solidFill>
                    <a:srgbClr val="0033CC"/>
                  </a:solidFill>
                  <a:latin typeface="宋体" pitchFamily="2" charset="-122"/>
                </a:rPr>
                <a:t>(</a:t>
              </a:r>
              <a:r>
                <a:rPr kumimoji="1" lang="zh-CN" altLang="en-US" sz="3200" b="1">
                  <a:solidFill>
                    <a:srgbClr val="0033CC"/>
                  </a:solidFill>
                  <a:latin typeface="宋体" pitchFamily="2" charset="-122"/>
                </a:rPr>
                <a:t>二</a:t>
              </a:r>
              <a:r>
                <a:rPr kumimoji="1" lang="en-US" altLang="zh-CN" sz="3200" b="1">
                  <a:solidFill>
                    <a:srgbClr val="0033CC"/>
                  </a:solidFill>
                  <a:latin typeface="宋体" pitchFamily="2" charset="-122"/>
                </a:rPr>
                <a:t>)</a:t>
              </a:r>
              <a:r>
                <a:rPr kumimoji="1" lang="en-US" altLang="zh-CN" sz="3200" b="1">
                  <a:solidFill>
                    <a:srgbClr val="0033CC"/>
                  </a:solidFill>
                  <a:latin typeface="Times New Roman" pitchFamily="18" charset="0"/>
                </a:rPr>
                <a:t> </a:t>
              </a:r>
              <a:r>
                <a:rPr kumimoji="1" lang="zh-CN" altLang="en-US" sz="3200" b="1">
                  <a:solidFill>
                    <a:srgbClr val="0033CC"/>
                  </a:solidFill>
                  <a:latin typeface="宋体" pitchFamily="2" charset="-122"/>
                </a:rPr>
                <a:t>用卡诺图表示逻辑函数</a:t>
              </a:r>
            </a:p>
          </p:txBody>
        </p:sp>
        <p:sp>
          <p:nvSpPr>
            <p:cNvPr id="1051079" name="Rectangle 4"/>
            <p:cNvSpPr>
              <a:spLocks noChangeArrowheads="1"/>
            </p:cNvSpPr>
            <p:nvPr/>
          </p:nvSpPr>
          <p:spPr bwMode="auto">
            <a:xfrm>
              <a:off x="825" y="1081"/>
              <a:ext cx="4696" cy="782"/>
            </a:xfrm>
            <a:prstGeom prst="rect">
              <a:avLst/>
            </a:prstGeom>
            <a:solidFill>
              <a:srgbClr val="99CCFF">
                <a:alpha val="50000"/>
              </a:srgbClr>
            </a:solidFill>
            <a:ln w="9525">
              <a:noFill/>
              <a:miter lim="800000"/>
              <a:headEnd/>
              <a:tailEnd/>
            </a:ln>
            <a:effectLst/>
          </p:spPr>
          <p:txBody>
            <a:bodyPr lIns="0" tIns="0" rIns="0" bIns="0">
              <a:spAutoFit/>
            </a:bodyPr>
            <a:lstStyle/>
            <a:p>
              <a:pPr algn="l">
                <a:spcBef>
                  <a:spcPct val="20000"/>
                </a:spcBef>
              </a:pPr>
              <a:r>
                <a:rPr kumimoji="1" lang="en-US" altLang="zh-CN" sz="2400" b="1">
                  <a:latin typeface="Times New Roman" pitchFamily="18" charset="0"/>
                </a:rPr>
                <a:t> </a:t>
              </a:r>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求逻辑函数真值表或者标准与 </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或式或者与 </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或式。</a:t>
              </a:r>
            </a:p>
            <a:p>
              <a:pPr algn="l">
                <a:spcBef>
                  <a:spcPct val="20000"/>
                </a:spcBef>
              </a:pPr>
              <a:r>
                <a:rPr kumimoji="1" lang="zh-CN" altLang="en-US" sz="2400" b="1">
                  <a:latin typeface="Times New Roman" pitchFamily="18" charset="0"/>
                </a:rPr>
                <a:t> </a:t>
              </a:r>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宋体" pitchFamily="2" charset="-122"/>
                </a:rPr>
                <a:t>画出变量卡诺图。</a:t>
              </a:r>
            </a:p>
            <a:p>
              <a:pPr algn="l">
                <a:spcBef>
                  <a:spcPct val="20000"/>
                </a:spcBef>
              </a:pPr>
              <a:r>
                <a:rPr kumimoji="1" lang="zh-CN" altLang="en-US" sz="2400" b="1">
                  <a:latin typeface="Times New Roman" pitchFamily="18" charset="0"/>
                </a:rPr>
                <a:t> </a:t>
              </a:r>
              <a:r>
                <a:rPr kumimoji="1" lang="en-US" altLang="zh-CN" sz="2400" b="1">
                  <a:latin typeface="宋体" pitchFamily="2" charset="-122"/>
                </a:rPr>
                <a:t>(</a:t>
              </a:r>
              <a:r>
                <a:rPr kumimoji="1" lang="en-US" altLang="zh-CN" sz="2400" b="1">
                  <a:latin typeface="Times New Roman" pitchFamily="18" charset="0"/>
                </a:rPr>
                <a:t>3</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宋体" pitchFamily="2" charset="-122"/>
                </a:rPr>
                <a:t>根据真值表或标准与</a:t>
              </a:r>
              <a:r>
                <a:rPr kumimoji="1" lang="zh-CN" altLang="en-US" sz="2400" b="1">
                  <a:latin typeface="Times New Roman" pitchFamily="18" charset="0"/>
                </a:rPr>
                <a:t> </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宋体" pitchFamily="2" charset="-122"/>
                </a:rPr>
                <a:t>或式或与</a:t>
              </a:r>
              <a:r>
                <a:rPr kumimoji="1" lang="zh-CN" altLang="en-US" sz="2400" b="1">
                  <a:latin typeface="Times New Roman" pitchFamily="18" charset="0"/>
                </a:rPr>
                <a:t> </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宋体" pitchFamily="2" charset="-122"/>
                </a:rPr>
                <a:t>或式填图。 </a:t>
              </a:r>
            </a:p>
          </p:txBody>
        </p:sp>
        <p:sp>
          <p:nvSpPr>
            <p:cNvPr id="1051080" name="Rectangle 5"/>
            <p:cNvSpPr>
              <a:spLocks noChangeArrowheads="1"/>
            </p:cNvSpPr>
            <p:nvPr/>
          </p:nvSpPr>
          <p:spPr bwMode="auto">
            <a:xfrm>
              <a:off x="321" y="1018"/>
              <a:ext cx="350" cy="926"/>
            </a:xfrm>
            <a:prstGeom prst="rect">
              <a:avLst/>
            </a:prstGeom>
            <a:solidFill>
              <a:srgbClr val="33CC33">
                <a:alpha val="50000"/>
              </a:srgbClr>
            </a:solidFill>
            <a:ln w="9525">
              <a:solidFill>
                <a:schemeClr val="tx1"/>
              </a:solidFill>
              <a:miter lim="800000"/>
              <a:headEnd/>
              <a:tailEnd/>
            </a:ln>
            <a:effectLst/>
          </p:spPr>
          <p:txBody>
            <a:bodyPr lIns="0" tIns="0" rIns="0" bIns="0">
              <a:spAutoFit/>
            </a:bodyPr>
            <a:lstStyle/>
            <a:p>
              <a:r>
                <a:rPr kumimoji="1" lang="zh-CN" altLang="en-US" sz="2400" b="1">
                  <a:latin typeface="Times New Roman" pitchFamily="18" charset="0"/>
                </a:rPr>
                <a:t>基</a:t>
              </a:r>
            </a:p>
            <a:p>
              <a:r>
                <a:rPr kumimoji="1" lang="zh-CN" altLang="en-US" sz="2400" b="1">
                  <a:latin typeface="Times New Roman" pitchFamily="18" charset="0"/>
                </a:rPr>
                <a:t>本</a:t>
              </a:r>
            </a:p>
            <a:p>
              <a:r>
                <a:rPr kumimoji="1" lang="zh-CN" altLang="en-US" sz="2400" b="1">
                  <a:latin typeface="Times New Roman" pitchFamily="18" charset="0"/>
                </a:rPr>
                <a:t>步</a:t>
              </a:r>
            </a:p>
            <a:p>
              <a:r>
                <a:rPr kumimoji="1" lang="zh-CN" altLang="en-US" sz="2400" b="1">
                  <a:latin typeface="Times New Roman" pitchFamily="18" charset="0"/>
                </a:rPr>
                <a:t>骤</a:t>
              </a:r>
            </a:p>
          </p:txBody>
        </p:sp>
      </p:grpSp>
      <p:sp>
        <p:nvSpPr>
          <p:cNvPr id="1051081" name="Text Box 6"/>
          <p:cNvSpPr txBox="1">
            <a:spLocks noChangeArrowheads="1"/>
          </p:cNvSpPr>
          <p:nvPr/>
        </p:nvSpPr>
        <p:spPr bwMode="auto">
          <a:xfrm>
            <a:off x="334963" y="1389063"/>
            <a:ext cx="8809037" cy="1709737"/>
          </a:xfrm>
          <a:prstGeom prst="rect">
            <a:avLst/>
          </a:prstGeom>
          <a:solidFill>
            <a:schemeClr val="bg1"/>
          </a:solidFill>
          <a:ln w="9525">
            <a:noFill/>
            <a:miter lim="800000"/>
            <a:headEnd/>
            <a:tailEnd/>
          </a:ln>
          <a:effectLst/>
        </p:spPr>
        <p:txBody>
          <a:bodyPr lIns="0" tIns="0" rIns="0" bIns="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sp>
        <p:nvSpPr>
          <p:cNvPr id="1051082" name="Rectangle 7" descr="浅色下对角线"/>
          <p:cNvSpPr>
            <a:spLocks noChangeArrowheads="1"/>
          </p:cNvSpPr>
          <p:nvPr/>
        </p:nvSpPr>
        <p:spPr bwMode="auto">
          <a:xfrm>
            <a:off x="1233488" y="1541463"/>
            <a:ext cx="4029075" cy="457200"/>
          </a:xfrm>
          <a:prstGeom prst="rect">
            <a:avLst/>
          </a:prstGeom>
          <a:pattFill prst="ltDnDiag">
            <a:fgClr>
              <a:srgbClr val="0033CC"/>
            </a:fgClr>
            <a:bgClr>
              <a:srgbClr val="FFFFFF"/>
            </a:bgClr>
          </a:pattFill>
          <a:ln w="9525">
            <a:noFill/>
            <a:miter lim="800000"/>
            <a:headEnd/>
            <a:tailEnd/>
          </a:ln>
          <a:effectLst/>
        </p:spPr>
        <p:txBody>
          <a:bodyPr>
            <a:spAutoFit/>
          </a:bodyPr>
          <a:lstStyle/>
          <a:p>
            <a:r>
              <a:rPr kumimoji="1" lang="zh-CN" altLang="en-US" sz="2400" b="1">
                <a:latin typeface="宋体" pitchFamily="2" charset="-122"/>
              </a:rPr>
              <a:t>用卡诺图表示逻辑函数举例</a:t>
            </a:r>
            <a:r>
              <a:rPr kumimoji="1" lang="zh-CN" altLang="en-US" sz="2400">
                <a:latin typeface="宋体" pitchFamily="2" charset="-122"/>
              </a:rPr>
              <a:t> </a:t>
            </a:r>
          </a:p>
        </p:txBody>
      </p:sp>
      <p:sp>
        <p:nvSpPr>
          <p:cNvPr id="1051083" name="Text Box 8"/>
          <p:cNvSpPr txBox="1">
            <a:spLocks noChangeArrowheads="1"/>
          </p:cNvSpPr>
          <p:nvPr/>
        </p:nvSpPr>
        <p:spPr bwMode="auto">
          <a:xfrm>
            <a:off x="523875" y="2414588"/>
            <a:ext cx="666750" cy="3851275"/>
          </a:xfrm>
          <a:prstGeom prst="rect">
            <a:avLst/>
          </a:prstGeom>
          <a:solidFill>
            <a:srgbClr val="FFCC99">
              <a:alpha val="50000"/>
            </a:srgbClr>
          </a:solidFill>
          <a:ln w="9525">
            <a:solidFill>
              <a:schemeClr val="tx1"/>
            </a:solidFill>
            <a:miter lim="800000"/>
            <a:headEnd/>
            <a:tailEnd/>
          </a:ln>
          <a:effectLst/>
        </p:spPr>
        <p:txBody>
          <a:bodyPr lIns="0" tIns="216000" rIns="0" bIns="216000">
            <a:spAutoFit/>
          </a:bodyPr>
          <a:lstStyle/>
          <a:p>
            <a:pPr algn="just">
              <a:spcBef>
                <a:spcPct val="35000"/>
              </a:spcBef>
            </a:pPr>
            <a:r>
              <a:rPr kumimoji="1" lang="zh-CN" altLang="en-US" sz="2400" b="1" dirty="0">
                <a:latin typeface="Times New Roman" pitchFamily="18" charset="0"/>
              </a:rPr>
              <a:t>已知</a:t>
            </a:r>
          </a:p>
          <a:p>
            <a:pPr algn="just">
              <a:spcBef>
                <a:spcPct val="35000"/>
              </a:spcBef>
            </a:pPr>
            <a:r>
              <a:rPr kumimoji="1" lang="zh-CN" altLang="en-US" sz="2400" b="1" dirty="0">
                <a:latin typeface="Times New Roman" pitchFamily="18" charset="0"/>
              </a:rPr>
              <a:t>标准</a:t>
            </a:r>
          </a:p>
          <a:p>
            <a:pPr algn="just">
              <a:spcBef>
                <a:spcPct val="35000"/>
              </a:spcBef>
            </a:pPr>
            <a:r>
              <a:rPr kumimoji="1" lang="zh-CN" altLang="en-US" sz="2400" b="1" dirty="0">
                <a:latin typeface="Times New Roman" pitchFamily="18" charset="0"/>
              </a:rPr>
              <a:t>与或</a:t>
            </a:r>
          </a:p>
          <a:p>
            <a:pPr algn="just">
              <a:spcBef>
                <a:spcPct val="35000"/>
              </a:spcBef>
            </a:pPr>
            <a:r>
              <a:rPr kumimoji="1" lang="zh-CN" altLang="en-US" sz="2400" b="1" dirty="0">
                <a:latin typeface="Times New Roman" pitchFamily="18" charset="0"/>
              </a:rPr>
              <a:t>式画</a:t>
            </a:r>
          </a:p>
          <a:p>
            <a:pPr algn="just">
              <a:spcBef>
                <a:spcPct val="35000"/>
              </a:spcBef>
            </a:pPr>
            <a:r>
              <a:rPr kumimoji="1" lang="zh-CN" altLang="en-US" sz="2400" b="1" dirty="0">
                <a:latin typeface="Times New Roman" pitchFamily="18" charset="0"/>
              </a:rPr>
              <a:t>函数</a:t>
            </a:r>
          </a:p>
          <a:p>
            <a:pPr algn="just">
              <a:spcBef>
                <a:spcPct val="35000"/>
              </a:spcBef>
            </a:pPr>
            <a:r>
              <a:rPr kumimoji="1" lang="zh-CN" altLang="en-US" sz="2400" b="1" dirty="0">
                <a:latin typeface="Times New Roman" pitchFamily="18" charset="0"/>
              </a:rPr>
              <a:t>卡诺</a:t>
            </a:r>
          </a:p>
          <a:p>
            <a:pPr algn="just">
              <a:spcBef>
                <a:spcPct val="35000"/>
              </a:spcBef>
            </a:pPr>
            <a:r>
              <a:rPr kumimoji="1" lang="zh-CN" altLang="en-US" sz="2400" b="1" dirty="0">
                <a:latin typeface="Times New Roman" pitchFamily="18" charset="0"/>
              </a:rPr>
              <a:t>图</a:t>
            </a:r>
            <a:r>
              <a:rPr kumimoji="1" lang="zh-CN" altLang="en-US" sz="2800" b="1" dirty="0">
                <a:latin typeface="Times New Roman" pitchFamily="18" charset="0"/>
              </a:rPr>
              <a:t> </a:t>
            </a:r>
          </a:p>
        </p:txBody>
      </p:sp>
      <p:sp>
        <p:nvSpPr>
          <p:cNvPr id="1051084" name="Text Box 9" descr="编织物"/>
          <p:cNvSpPr txBox="1">
            <a:spLocks noChangeArrowheads="1"/>
          </p:cNvSpPr>
          <p:nvPr/>
        </p:nvSpPr>
        <p:spPr bwMode="auto">
          <a:xfrm>
            <a:off x="1050925" y="2262188"/>
            <a:ext cx="7078663" cy="519112"/>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宋体" pitchFamily="2" charset="-122"/>
              </a:rPr>
              <a:t> [</a:t>
            </a:r>
            <a:r>
              <a:rPr kumimoji="1" lang="zh-CN" altLang="en-US" sz="2400" b="1" dirty="0">
                <a:latin typeface="宋体" pitchFamily="2" charset="-122"/>
              </a:rPr>
              <a:t>例</a:t>
            </a:r>
            <a:r>
              <a:rPr kumimoji="1" lang="en-US" altLang="zh-CN" sz="2400" b="1" dirty="0">
                <a:latin typeface="宋体" pitchFamily="2" charset="-122"/>
              </a:rPr>
              <a:t>] </a:t>
            </a:r>
            <a:r>
              <a:rPr kumimoji="1" lang="en-US" altLang="zh-CN" sz="2800" b="1" dirty="0">
                <a:latin typeface="Times New Roman" pitchFamily="18" charset="0"/>
              </a:rPr>
              <a:t> </a:t>
            </a:r>
            <a:r>
              <a:rPr kumimoji="1" lang="zh-CN" altLang="en-US" sz="2400" b="1" dirty="0">
                <a:latin typeface="Times New Roman" pitchFamily="18" charset="0"/>
              </a:rPr>
              <a:t>试画出函数 </a:t>
            </a:r>
            <a:r>
              <a:rPr kumimoji="1" lang="en-US" altLang="zh-CN" sz="2400" b="1" i="1" dirty="0">
                <a:latin typeface="Times New Roman" pitchFamily="18" charset="0"/>
              </a:rPr>
              <a:t>Y </a:t>
            </a:r>
            <a:r>
              <a:rPr kumimoji="1" lang="en-US" altLang="zh-CN" sz="2400" b="1" dirty="0">
                <a:latin typeface="Times New Roman" pitchFamily="18" charset="0"/>
              </a:rPr>
              <a:t>= ∑</a:t>
            </a:r>
            <a:r>
              <a:rPr kumimoji="1" lang="en-US" altLang="zh-CN" sz="2400" b="1" i="1" dirty="0">
                <a:latin typeface="Times New Roman" pitchFamily="18" charset="0"/>
              </a:rPr>
              <a:t>m </a:t>
            </a:r>
            <a:r>
              <a:rPr kumimoji="1" lang="en-US" altLang="zh-CN" sz="2400" b="1" dirty="0">
                <a:latin typeface="Times New Roman" pitchFamily="18" charset="0"/>
              </a:rPr>
              <a:t>(0,1,12,13,15) </a:t>
            </a:r>
            <a:r>
              <a:rPr kumimoji="1" lang="zh-CN" altLang="en-US" sz="2400" b="1" dirty="0">
                <a:latin typeface="Times New Roman" pitchFamily="18" charset="0"/>
              </a:rPr>
              <a:t>的卡诺图</a:t>
            </a:r>
          </a:p>
        </p:txBody>
      </p:sp>
      <p:sp>
        <p:nvSpPr>
          <p:cNvPr id="1051085" name="Rectangle 10"/>
          <p:cNvSpPr>
            <a:spLocks noChangeArrowheads="1"/>
          </p:cNvSpPr>
          <p:nvPr/>
        </p:nvSpPr>
        <p:spPr bwMode="auto">
          <a:xfrm>
            <a:off x="1327150" y="2895600"/>
            <a:ext cx="4284663"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解：  </a:t>
            </a:r>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画出四变量卡诺图</a:t>
            </a:r>
            <a:endParaRPr kumimoji="1" lang="zh-CN" altLang="en-US" sz="2400" b="1">
              <a:solidFill>
                <a:srgbClr val="FF3300"/>
              </a:solidFill>
              <a:latin typeface="Times New Roman" pitchFamily="18" charset="0"/>
            </a:endParaRPr>
          </a:p>
        </p:txBody>
      </p:sp>
      <p:sp>
        <p:nvSpPr>
          <p:cNvPr id="1051086" name="Rectangle 11"/>
          <p:cNvSpPr>
            <a:spLocks noChangeArrowheads="1"/>
          </p:cNvSpPr>
          <p:nvPr/>
        </p:nvSpPr>
        <p:spPr bwMode="auto">
          <a:xfrm>
            <a:off x="6094413" y="2911475"/>
            <a:ext cx="1493837"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填图</a:t>
            </a:r>
            <a:endParaRPr kumimoji="1" lang="zh-CN" altLang="en-US" sz="2400" b="1">
              <a:solidFill>
                <a:srgbClr val="FF3300"/>
              </a:solidFill>
              <a:latin typeface="Times New Roman" pitchFamily="18" charset="0"/>
            </a:endParaRPr>
          </a:p>
        </p:txBody>
      </p:sp>
      <p:sp>
        <p:nvSpPr>
          <p:cNvPr id="1051087" name="Rectangle 12"/>
          <p:cNvSpPr>
            <a:spLocks noChangeArrowheads="1"/>
          </p:cNvSpPr>
          <p:nvPr/>
        </p:nvSpPr>
        <p:spPr bwMode="auto">
          <a:xfrm>
            <a:off x="5716588" y="3568700"/>
            <a:ext cx="2720975" cy="2355850"/>
          </a:xfrm>
          <a:prstGeom prst="rect">
            <a:avLst/>
          </a:prstGeom>
          <a:solidFill>
            <a:srgbClr val="CCCCFF">
              <a:alpha val="50000"/>
            </a:srgbClr>
          </a:solidFill>
          <a:ln w="9525">
            <a:noFill/>
            <a:miter lim="800000"/>
            <a:headEnd/>
            <a:tailEnd/>
          </a:ln>
          <a:effectLst/>
        </p:spPr>
        <p:txBody>
          <a:bodyPr>
            <a:spAutoFit/>
          </a:bodyPr>
          <a:lstStyle/>
          <a:p>
            <a:pPr algn="l">
              <a:lnSpc>
                <a:spcPct val="120000"/>
              </a:lnSpc>
            </a:pPr>
            <a:r>
              <a:rPr kumimoji="1" lang="en-US" altLang="zh-CN" sz="2400" b="1">
                <a:latin typeface="Times New Roman" pitchFamily="18" charset="0"/>
              </a:rPr>
              <a:t>        </a:t>
            </a:r>
            <a:r>
              <a:rPr kumimoji="1" lang="zh-CN" altLang="en-US" sz="2400" b="1">
                <a:latin typeface="Times New Roman" pitchFamily="18" charset="0"/>
              </a:rPr>
              <a:t>逻辑式中的最小项 </a:t>
            </a:r>
            <a:r>
              <a:rPr kumimoji="1" lang="en-US" altLang="zh-CN" sz="2400" b="1" i="1">
                <a:latin typeface="Times New Roman" pitchFamily="18" charset="0"/>
              </a:rPr>
              <a:t>m</a:t>
            </a:r>
            <a:r>
              <a:rPr kumimoji="1" lang="en-US" altLang="zh-CN" sz="2400" b="1" baseline="-25000">
                <a:latin typeface="Times New Roman" pitchFamily="18" charset="0"/>
              </a:rPr>
              <a:t>0</a:t>
            </a:r>
            <a:r>
              <a:rPr kumimoji="1" lang="zh-CN" altLang="en-US" sz="2400" b="1">
                <a:latin typeface="Times New Roman" pitchFamily="18" charset="0"/>
              </a:rPr>
              <a:t>、</a:t>
            </a:r>
            <a:r>
              <a:rPr kumimoji="1" lang="en-US" altLang="zh-CN" sz="2400" b="1" i="1">
                <a:latin typeface="Times New Roman" pitchFamily="18" charset="0"/>
              </a:rPr>
              <a:t>m</a:t>
            </a:r>
            <a:r>
              <a:rPr kumimoji="1" lang="en-US" altLang="zh-CN" sz="2400" b="1" baseline="-25000">
                <a:latin typeface="Times New Roman" pitchFamily="18" charset="0"/>
              </a:rPr>
              <a:t>1</a:t>
            </a:r>
            <a:r>
              <a:rPr kumimoji="1" lang="zh-CN" altLang="en-US" sz="2400" b="1">
                <a:latin typeface="Times New Roman" pitchFamily="18" charset="0"/>
              </a:rPr>
              <a:t>、</a:t>
            </a:r>
            <a:r>
              <a:rPr kumimoji="1" lang="en-US" altLang="zh-CN" sz="2400" b="1" i="1">
                <a:latin typeface="Times New Roman" pitchFamily="18" charset="0"/>
              </a:rPr>
              <a:t>m</a:t>
            </a:r>
            <a:r>
              <a:rPr kumimoji="1" lang="en-US" altLang="zh-CN" sz="2400" b="1" baseline="-25000">
                <a:latin typeface="Times New Roman" pitchFamily="18" charset="0"/>
              </a:rPr>
              <a:t>12</a:t>
            </a:r>
            <a:r>
              <a:rPr kumimoji="1" lang="zh-CN" altLang="en-US" sz="2400" b="1">
                <a:latin typeface="Times New Roman" pitchFamily="18" charset="0"/>
              </a:rPr>
              <a:t>、</a:t>
            </a:r>
            <a:r>
              <a:rPr kumimoji="1" lang="en-US" altLang="zh-CN" sz="2400" b="1" i="1">
                <a:latin typeface="Times New Roman" pitchFamily="18" charset="0"/>
              </a:rPr>
              <a:t>m</a:t>
            </a:r>
            <a:r>
              <a:rPr kumimoji="1" lang="en-US" altLang="zh-CN" sz="2400" b="1" baseline="-25000">
                <a:latin typeface="Times New Roman" pitchFamily="18" charset="0"/>
              </a:rPr>
              <a:t>13</a:t>
            </a:r>
            <a:r>
              <a:rPr kumimoji="1" lang="zh-CN" altLang="en-US" sz="2400" b="1">
                <a:latin typeface="Times New Roman" pitchFamily="18" charset="0"/>
              </a:rPr>
              <a:t>、</a:t>
            </a:r>
            <a:r>
              <a:rPr kumimoji="1" lang="en-US" altLang="zh-CN" sz="2400" b="1" i="1">
                <a:latin typeface="Times New Roman" pitchFamily="18" charset="0"/>
              </a:rPr>
              <a:t>m</a:t>
            </a:r>
            <a:r>
              <a:rPr kumimoji="1" lang="en-US" altLang="zh-CN" sz="2400" b="1" baseline="-25000">
                <a:latin typeface="Times New Roman" pitchFamily="18" charset="0"/>
              </a:rPr>
              <a:t>15</a:t>
            </a:r>
            <a:r>
              <a:rPr kumimoji="1" lang="zh-CN" altLang="en-US" sz="2400" b="1" baseline="-25000">
                <a:latin typeface="Times New Roman" pitchFamily="18" charset="0"/>
              </a:rPr>
              <a:t>　</a:t>
            </a:r>
            <a:r>
              <a:rPr kumimoji="1" lang="zh-CN" altLang="en-US" sz="2400" b="1">
                <a:latin typeface="Times New Roman" pitchFamily="18" charset="0"/>
              </a:rPr>
              <a:t>对</a:t>
            </a:r>
          </a:p>
          <a:p>
            <a:pPr algn="l">
              <a:lnSpc>
                <a:spcPct val="120000"/>
              </a:lnSpc>
              <a:spcBef>
                <a:spcPct val="20000"/>
              </a:spcBef>
            </a:pPr>
            <a:r>
              <a:rPr kumimoji="1" lang="zh-CN" altLang="en-US" sz="2400" b="1">
                <a:latin typeface="Times New Roman" pitchFamily="18" charset="0"/>
              </a:rPr>
              <a:t>应的方格填 </a:t>
            </a:r>
            <a:r>
              <a:rPr kumimoji="1" lang="en-US" altLang="zh-CN" sz="2400" b="1">
                <a:latin typeface="Times New Roman" pitchFamily="18" charset="0"/>
              </a:rPr>
              <a:t>1</a:t>
            </a:r>
            <a:r>
              <a:rPr kumimoji="1" lang="zh-CN" altLang="en-US" sz="2400" b="1">
                <a:latin typeface="Times New Roman" pitchFamily="18" charset="0"/>
              </a:rPr>
              <a:t>，其余不填。</a:t>
            </a:r>
            <a:endParaRPr kumimoji="1" lang="zh-CN" altLang="en-US" sz="2400" b="1">
              <a:solidFill>
                <a:srgbClr val="FF3300"/>
              </a:solidFill>
              <a:latin typeface="Times New Roman" pitchFamily="18" charset="0"/>
            </a:endParaRPr>
          </a:p>
        </p:txBody>
      </p:sp>
      <p:sp>
        <p:nvSpPr>
          <p:cNvPr id="1051088" name="AutoShape 13"/>
          <p:cNvSpPr>
            <a:spLocks noChangeArrowheads="1"/>
          </p:cNvSpPr>
          <p:nvPr/>
        </p:nvSpPr>
        <p:spPr bwMode="auto">
          <a:xfrm>
            <a:off x="690563" y="1671638"/>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grpSp>
        <p:nvGrpSpPr>
          <p:cNvPr id="552" name="Group 14"/>
          <p:cNvGrpSpPr/>
          <p:nvPr/>
        </p:nvGrpSpPr>
        <p:grpSpPr bwMode="auto">
          <a:xfrm>
            <a:off x="1973263" y="3346450"/>
            <a:ext cx="3543300" cy="3086100"/>
            <a:chOff x="1114" y="2332"/>
            <a:chExt cx="2232" cy="1944"/>
          </a:xfrm>
        </p:grpSpPr>
        <p:sp>
          <p:nvSpPr>
            <p:cNvPr id="1051089" name="Line 15"/>
            <p:cNvSpPr>
              <a:spLocks noChangeShapeType="1"/>
            </p:cNvSpPr>
            <p:nvPr/>
          </p:nvSpPr>
          <p:spPr bwMode="auto">
            <a:xfrm flipH="1" flipV="1">
              <a:off x="1275" y="2457"/>
              <a:ext cx="340" cy="340"/>
            </a:xfrm>
            <a:prstGeom prst="line">
              <a:avLst/>
            </a:prstGeom>
            <a:noFill/>
            <a:ln w="19050">
              <a:solidFill>
                <a:schemeClr val="tx1"/>
              </a:solidFill>
              <a:round/>
              <a:headEnd/>
              <a:tailEnd/>
            </a:ln>
            <a:effectLst/>
          </p:spPr>
          <p:txBody>
            <a:bodyPr>
              <a:spAutoFit/>
            </a:bodyPr>
            <a:lstStyle/>
            <a:p>
              <a:endParaRPr lang="zh-CN" altLang="en-US"/>
            </a:p>
          </p:txBody>
        </p:sp>
        <p:sp>
          <p:nvSpPr>
            <p:cNvPr id="1051090" name="Text Box 16"/>
            <p:cNvSpPr txBox="1">
              <a:spLocks noChangeArrowheads="1"/>
            </p:cNvSpPr>
            <p:nvPr/>
          </p:nvSpPr>
          <p:spPr bwMode="auto">
            <a:xfrm>
              <a:off x="1114" y="2560"/>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1091" name="Text Box 17"/>
            <p:cNvSpPr txBox="1">
              <a:spLocks noChangeArrowheads="1"/>
            </p:cNvSpPr>
            <p:nvPr/>
          </p:nvSpPr>
          <p:spPr bwMode="auto">
            <a:xfrm>
              <a:off x="1362" y="2332"/>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1092" name="Text Box 18"/>
            <p:cNvSpPr txBox="1">
              <a:spLocks noChangeArrowheads="1"/>
            </p:cNvSpPr>
            <p:nvPr/>
          </p:nvSpPr>
          <p:spPr bwMode="auto">
            <a:xfrm>
              <a:off x="1294" y="2899"/>
              <a:ext cx="316" cy="1323"/>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a:t>
              </a:r>
            </a:p>
            <a:p>
              <a:pPr algn="l">
                <a:spcBef>
                  <a:spcPct val="50000"/>
                </a:spcBef>
              </a:pPr>
              <a:r>
                <a:rPr kumimoji="1" lang="en-US" altLang="zh-CN" sz="2400" b="1">
                  <a:latin typeface="Times New Roman" pitchFamily="18" charset="0"/>
                </a:rPr>
                <a:t>01</a:t>
              </a:r>
            </a:p>
            <a:p>
              <a:pPr algn="l">
                <a:spcBef>
                  <a:spcPct val="50000"/>
                </a:spcBef>
              </a:pPr>
              <a:r>
                <a:rPr kumimoji="1" lang="en-US" altLang="zh-CN" sz="2400" b="1">
                  <a:latin typeface="Times New Roman" pitchFamily="18" charset="0"/>
                </a:rPr>
                <a:t>11</a:t>
              </a:r>
            </a:p>
            <a:p>
              <a:pPr algn="l">
                <a:spcBef>
                  <a:spcPct val="50000"/>
                </a:spcBef>
              </a:pPr>
              <a:r>
                <a:rPr kumimoji="1" lang="en-US" altLang="zh-CN" sz="2400" b="1">
                  <a:latin typeface="Times New Roman" pitchFamily="18" charset="0"/>
                </a:rPr>
                <a:t>10</a:t>
              </a:r>
            </a:p>
          </p:txBody>
        </p:sp>
        <p:sp>
          <p:nvSpPr>
            <p:cNvPr id="1051093" name="Text Box 19"/>
            <p:cNvSpPr txBox="1">
              <a:spLocks noChangeArrowheads="1"/>
            </p:cNvSpPr>
            <p:nvPr/>
          </p:nvSpPr>
          <p:spPr bwMode="auto">
            <a:xfrm>
              <a:off x="1658" y="2514"/>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00    01    11    10</a:t>
              </a:r>
            </a:p>
          </p:txBody>
        </p:sp>
        <p:grpSp>
          <p:nvGrpSpPr>
            <p:cNvPr id="553" name="Group 20"/>
            <p:cNvGrpSpPr/>
            <p:nvPr/>
          </p:nvGrpSpPr>
          <p:grpSpPr bwMode="auto">
            <a:xfrm>
              <a:off x="1623" y="2804"/>
              <a:ext cx="1551" cy="1472"/>
              <a:chOff x="1591" y="2652"/>
              <a:chExt cx="1757" cy="1668"/>
            </a:xfrm>
          </p:grpSpPr>
          <p:sp>
            <p:nvSpPr>
              <p:cNvPr id="1051094" name="Line 21"/>
              <p:cNvSpPr>
                <a:spLocks noChangeShapeType="1"/>
              </p:cNvSpPr>
              <p:nvPr/>
            </p:nvSpPr>
            <p:spPr bwMode="auto">
              <a:xfrm>
                <a:off x="1591" y="265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095" name="Line 22"/>
              <p:cNvSpPr>
                <a:spLocks noChangeShapeType="1"/>
              </p:cNvSpPr>
              <p:nvPr/>
            </p:nvSpPr>
            <p:spPr bwMode="auto">
              <a:xfrm>
                <a:off x="1591" y="307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096" name="Line 23"/>
              <p:cNvSpPr>
                <a:spLocks noChangeShapeType="1"/>
              </p:cNvSpPr>
              <p:nvPr/>
            </p:nvSpPr>
            <p:spPr bwMode="auto">
              <a:xfrm>
                <a:off x="1591" y="265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097" name="Line 24"/>
              <p:cNvSpPr>
                <a:spLocks noChangeShapeType="1"/>
              </p:cNvSpPr>
              <p:nvPr/>
            </p:nvSpPr>
            <p:spPr bwMode="auto">
              <a:xfrm>
                <a:off x="2034" y="265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098" name="Line 25"/>
              <p:cNvSpPr>
                <a:spLocks noChangeShapeType="1"/>
              </p:cNvSpPr>
              <p:nvPr/>
            </p:nvSpPr>
            <p:spPr bwMode="auto">
              <a:xfrm>
                <a:off x="2471" y="265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099" name="Line 26"/>
              <p:cNvSpPr>
                <a:spLocks noChangeShapeType="1"/>
              </p:cNvSpPr>
              <p:nvPr/>
            </p:nvSpPr>
            <p:spPr bwMode="auto">
              <a:xfrm>
                <a:off x="2471" y="307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100" name="Line 27"/>
              <p:cNvSpPr>
                <a:spLocks noChangeShapeType="1"/>
              </p:cNvSpPr>
              <p:nvPr/>
            </p:nvSpPr>
            <p:spPr bwMode="auto">
              <a:xfrm>
                <a:off x="2914" y="265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101" name="Line 28"/>
              <p:cNvSpPr>
                <a:spLocks noChangeShapeType="1"/>
              </p:cNvSpPr>
              <p:nvPr/>
            </p:nvSpPr>
            <p:spPr bwMode="auto">
              <a:xfrm>
                <a:off x="3348" y="265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102" name="Line 29"/>
              <p:cNvSpPr>
                <a:spLocks noChangeShapeType="1"/>
              </p:cNvSpPr>
              <p:nvPr/>
            </p:nvSpPr>
            <p:spPr bwMode="auto">
              <a:xfrm>
                <a:off x="2466" y="265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103" name="Line 30"/>
              <p:cNvSpPr>
                <a:spLocks noChangeShapeType="1"/>
              </p:cNvSpPr>
              <p:nvPr/>
            </p:nvSpPr>
            <p:spPr bwMode="auto">
              <a:xfrm>
                <a:off x="1591" y="390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104" name="Line 31"/>
              <p:cNvSpPr>
                <a:spLocks noChangeShapeType="1"/>
              </p:cNvSpPr>
              <p:nvPr/>
            </p:nvSpPr>
            <p:spPr bwMode="auto">
              <a:xfrm>
                <a:off x="1591" y="432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105" name="Line 32"/>
              <p:cNvSpPr>
                <a:spLocks noChangeShapeType="1"/>
              </p:cNvSpPr>
              <p:nvPr/>
            </p:nvSpPr>
            <p:spPr bwMode="auto">
              <a:xfrm>
                <a:off x="1591" y="348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106" name="Line 33"/>
              <p:cNvSpPr>
                <a:spLocks noChangeShapeType="1"/>
              </p:cNvSpPr>
              <p:nvPr/>
            </p:nvSpPr>
            <p:spPr bwMode="auto">
              <a:xfrm>
                <a:off x="2034" y="348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107" name="Line 34"/>
              <p:cNvSpPr>
                <a:spLocks noChangeShapeType="1"/>
              </p:cNvSpPr>
              <p:nvPr/>
            </p:nvSpPr>
            <p:spPr bwMode="auto">
              <a:xfrm>
                <a:off x="2471" y="390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108" name="Line 35"/>
              <p:cNvSpPr>
                <a:spLocks noChangeShapeType="1"/>
              </p:cNvSpPr>
              <p:nvPr/>
            </p:nvSpPr>
            <p:spPr bwMode="auto">
              <a:xfrm>
                <a:off x="2471" y="432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109" name="Line 36"/>
              <p:cNvSpPr>
                <a:spLocks noChangeShapeType="1"/>
              </p:cNvSpPr>
              <p:nvPr/>
            </p:nvSpPr>
            <p:spPr bwMode="auto">
              <a:xfrm>
                <a:off x="2914" y="348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110" name="Line 37"/>
              <p:cNvSpPr>
                <a:spLocks noChangeShapeType="1"/>
              </p:cNvSpPr>
              <p:nvPr/>
            </p:nvSpPr>
            <p:spPr bwMode="auto">
              <a:xfrm>
                <a:off x="3348" y="348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111" name="Line 38"/>
              <p:cNvSpPr>
                <a:spLocks noChangeShapeType="1"/>
              </p:cNvSpPr>
              <p:nvPr/>
            </p:nvSpPr>
            <p:spPr bwMode="auto">
              <a:xfrm>
                <a:off x="2466" y="348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112" name="Line 39"/>
              <p:cNvSpPr>
                <a:spLocks noChangeShapeType="1"/>
              </p:cNvSpPr>
              <p:nvPr/>
            </p:nvSpPr>
            <p:spPr bwMode="auto">
              <a:xfrm>
                <a:off x="2471" y="347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113" name="Line 40"/>
              <p:cNvSpPr>
                <a:spLocks noChangeShapeType="1"/>
              </p:cNvSpPr>
              <p:nvPr/>
            </p:nvSpPr>
            <p:spPr bwMode="auto">
              <a:xfrm>
                <a:off x="1596" y="347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grpSp>
      <p:grpSp>
        <p:nvGrpSpPr>
          <p:cNvPr id="554" name="Group 41"/>
          <p:cNvGrpSpPr/>
          <p:nvPr/>
        </p:nvGrpSpPr>
        <p:grpSpPr bwMode="auto">
          <a:xfrm>
            <a:off x="2865438" y="4198938"/>
            <a:ext cx="2262187" cy="2149475"/>
            <a:chOff x="1694" y="2751"/>
            <a:chExt cx="1625" cy="1497"/>
          </a:xfrm>
        </p:grpSpPr>
        <p:grpSp>
          <p:nvGrpSpPr>
            <p:cNvPr id="555" name="Group 42"/>
            <p:cNvGrpSpPr/>
            <p:nvPr/>
          </p:nvGrpSpPr>
          <p:grpSpPr bwMode="auto">
            <a:xfrm>
              <a:off x="1694" y="2751"/>
              <a:ext cx="1625" cy="254"/>
              <a:chOff x="1421" y="1221"/>
              <a:chExt cx="1625" cy="254"/>
            </a:xfrm>
          </p:grpSpPr>
          <p:sp>
            <p:nvSpPr>
              <p:cNvPr id="1051114" name="Rectangle 43"/>
              <p:cNvSpPr>
                <a:spLocks noChangeArrowheads="1"/>
              </p:cNvSpPr>
              <p:nvPr/>
            </p:nvSpPr>
            <p:spPr bwMode="auto">
              <a:xfrm>
                <a:off x="1421" y="122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 0</a:t>
                </a:r>
                <a:endParaRPr kumimoji="1" lang="en-US" altLang="zh-CN" sz="2400" b="1" baseline="-25000">
                  <a:solidFill>
                    <a:srgbClr val="FF3300"/>
                  </a:solidFill>
                  <a:latin typeface="Times New Roman" pitchFamily="18" charset="0"/>
                </a:endParaRPr>
              </a:p>
            </p:txBody>
          </p:sp>
          <p:sp>
            <p:nvSpPr>
              <p:cNvPr id="1051115" name="Rectangle 44"/>
              <p:cNvSpPr>
                <a:spLocks noChangeArrowheads="1"/>
              </p:cNvSpPr>
              <p:nvPr/>
            </p:nvSpPr>
            <p:spPr bwMode="auto">
              <a:xfrm>
                <a:off x="1865" y="122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1</a:t>
                </a:r>
              </a:p>
            </p:txBody>
          </p:sp>
          <p:sp>
            <p:nvSpPr>
              <p:cNvPr id="1051116" name="Rectangle 45"/>
              <p:cNvSpPr>
                <a:spLocks noChangeArrowheads="1"/>
              </p:cNvSpPr>
              <p:nvPr/>
            </p:nvSpPr>
            <p:spPr bwMode="auto">
              <a:xfrm>
                <a:off x="2301" y="122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3</a:t>
                </a:r>
                <a:endParaRPr kumimoji="1" lang="en-US" altLang="zh-CN" sz="2400" b="1" baseline="-25000">
                  <a:latin typeface="Times New Roman" pitchFamily="18" charset="0"/>
                </a:endParaRPr>
              </a:p>
            </p:txBody>
          </p:sp>
          <p:sp>
            <p:nvSpPr>
              <p:cNvPr id="1051117" name="Rectangle 46"/>
              <p:cNvSpPr>
                <a:spLocks noChangeArrowheads="1"/>
              </p:cNvSpPr>
              <p:nvPr/>
            </p:nvSpPr>
            <p:spPr bwMode="auto">
              <a:xfrm>
                <a:off x="2745" y="122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2</a:t>
                </a:r>
              </a:p>
            </p:txBody>
          </p:sp>
        </p:grpSp>
        <p:grpSp>
          <p:nvGrpSpPr>
            <p:cNvPr id="556" name="Group 47"/>
            <p:cNvGrpSpPr/>
            <p:nvPr/>
          </p:nvGrpSpPr>
          <p:grpSpPr bwMode="auto">
            <a:xfrm>
              <a:off x="1703" y="3178"/>
              <a:ext cx="1608" cy="254"/>
              <a:chOff x="1430" y="1648"/>
              <a:chExt cx="1608" cy="254"/>
            </a:xfrm>
          </p:grpSpPr>
          <p:sp>
            <p:nvSpPr>
              <p:cNvPr id="1051118" name="Rectangle 48"/>
              <p:cNvSpPr>
                <a:spLocks noChangeArrowheads="1"/>
              </p:cNvSpPr>
              <p:nvPr/>
            </p:nvSpPr>
            <p:spPr bwMode="auto">
              <a:xfrm>
                <a:off x="1430" y="164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4</a:t>
                </a:r>
                <a:endParaRPr kumimoji="1" lang="en-US" altLang="zh-CN" sz="2400" b="1" baseline="-25000">
                  <a:latin typeface="Times New Roman" pitchFamily="18" charset="0"/>
                </a:endParaRPr>
              </a:p>
            </p:txBody>
          </p:sp>
          <p:sp>
            <p:nvSpPr>
              <p:cNvPr id="1051119" name="Rectangle 49"/>
              <p:cNvSpPr>
                <a:spLocks noChangeArrowheads="1"/>
              </p:cNvSpPr>
              <p:nvPr/>
            </p:nvSpPr>
            <p:spPr bwMode="auto">
              <a:xfrm>
                <a:off x="1857" y="1649"/>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5</a:t>
                </a:r>
                <a:endParaRPr kumimoji="1" lang="en-US" altLang="zh-CN" sz="2400" b="1" baseline="-25000">
                  <a:latin typeface="Times New Roman" pitchFamily="18" charset="0"/>
                </a:endParaRPr>
              </a:p>
            </p:txBody>
          </p:sp>
          <p:sp>
            <p:nvSpPr>
              <p:cNvPr id="1051120" name="Rectangle 50"/>
              <p:cNvSpPr>
                <a:spLocks noChangeArrowheads="1"/>
              </p:cNvSpPr>
              <p:nvPr/>
            </p:nvSpPr>
            <p:spPr bwMode="auto">
              <a:xfrm>
                <a:off x="2310" y="164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7</a:t>
                </a:r>
                <a:endParaRPr kumimoji="1" lang="en-US" altLang="zh-CN" sz="2400" b="1" baseline="-25000">
                  <a:latin typeface="Times New Roman" pitchFamily="18" charset="0"/>
                </a:endParaRPr>
              </a:p>
            </p:txBody>
          </p:sp>
          <p:sp>
            <p:nvSpPr>
              <p:cNvPr id="1051121" name="Rectangle 51"/>
              <p:cNvSpPr>
                <a:spLocks noChangeArrowheads="1"/>
              </p:cNvSpPr>
              <p:nvPr/>
            </p:nvSpPr>
            <p:spPr bwMode="auto">
              <a:xfrm>
                <a:off x="2737" y="1649"/>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6</a:t>
                </a:r>
                <a:endParaRPr kumimoji="1" lang="en-US" altLang="zh-CN" sz="2400" b="1" baseline="-25000">
                  <a:latin typeface="Times New Roman" pitchFamily="18" charset="0"/>
                </a:endParaRPr>
              </a:p>
            </p:txBody>
          </p:sp>
        </p:grpSp>
        <p:grpSp>
          <p:nvGrpSpPr>
            <p:cNvPr id="557" name="Group 52"/>
            <p:cNvGrpSpPr/>
            <p:nvPr/>
          </p:nvGrpSpPr>
          <p:grpSpPr bwMode="auto">
            <a:xfrm>
              <a:off x="1694" y="3567"/>
              <a:ext cx="1625" cy="254"/>
              <a:chOff x="1421" y="2037"/>
              <a:chExt cx="1625" cy="254"/>
            </a:xfrm>
          </p:grpSpPr>
          <p:sp>
            <p:nvSpPr>
              <p:cNvPr id="1051122" name="Rectangle 53"/>
              <p:cNvSpPr>
                <a:spLocks noChangeArrowheads="1"/>
              </p:cNvSpPr>
              <p:nvPr/>
            </p:nvSpPr>
            <p:spPr bwMode="auto">
              <a:xfrm>
                <a:off x="1421" y="2037"/>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12</a:t>
                </a:r>
                <a:endParaRPr kumimoji="1" lang="en-US" altLang="zh-CN" sz="2400" b="1" baseline="-25000">
                  <a:solidFill>
                    <a:srgbClr val="FF3300"/>
                  </a:solidFill>
                  <a:latin typeface="Times New Roman" pitchFamily="18" charset="0"/>
                </a:endParaRPr>
              </a:p>
            </p:txBody>
          </p:sp>
          <p:sp>
            <p:nvSpPr>
              <p:cNvPr id="1051123" name="Rectangle 54"/>
              <p:cNvSpPr>
                <a:spLocks noChangeArrowheads="1"/>
              </p:cNvSpPr>
              <p:nvPr/>
            </p:nvSpPr>
            <p:spPr bwMode="auto">
              <a:xfrm>
                <a:off x="1865" y="203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13</a:t>
                </a:r>
                <a:r>
                  <a:rPr kumimoji="1" lang="en-US" altLang="zh-CN" sz="2400" b="1">
                    <a:latin typeface="Times New Roman" pitchFamily="18" charset="0"/>
                  </a:rPr>
                  <a:t> </a:t>
                </a:r>
              </a:p>
            </p:txBody>
          </p:sp>
          <p:sp>
            <p:nvSpPr>
              <p:cNvPr id="1051124" name="Rectangle 55"/>
              <p:cNvSpPr>
                <a:spLocks noChangeArrowheads="1"/>
              </p:cNvSpPr>
              <p:nvPr/>
            </p:nvSpPr>
            <p:spPr bwMode="auto">
              <a:xfrm>
                <a:off x="2301" y="2037"/>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15</a:t>
                </a:r>
                <a:endParaRPr kumimoji="1" lang="en-US" altLang="zh-CN" sz="2400" b="1" baseline="-25000">
                  <a:solidFill>
                    <a:srgbClr val="FF3300"/>
                  </a:solidFill>
                  <a:latin typeface="Times New Roman" pitchFamily="18" charset="0"/>
                </a:endParaRPr>
              </a:p>
            </p:txBody>
          </p:sp>
          <p:sp>
            <p:nvSpPr>
              <p:cNvPr id="1051125" name="Rectangle 56"/>
              <p:cNvSpPr>
                <a:spLocks noChangeArrowheads="1"/>
              </p:cNvSpPr>
              <p:nvPr/>
            </p:nvSpPr>
            <p:spPr bwMode="auto">
              <a:xfrm>
                <a:off x="2745" y="203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14</a:t>
                </a:r>
              </a:p>
            </p:txBody>
          </p:sp>
        </p:grpSp>
        <p:grpSp>
          <p:nvGrpSpPr>
            <p:cNvPr id="558" name="Group 57"/>
            <p:cNvGrpSpPr/>
            <p:nvPr/>
          </p:nvGrpSpPr>
          <p:grpSpPr bwMode="auto">
            <a:xfrm>
              <a:off x="1703" y="3994"/>
              <a:ext cx="1608" cy="254"/>
              <a:chOff x="1430" y="2464"/>
              <a:chExt cx="1608" cy="254"/>
            </a:xfrm>
          </p:grpSpPr>
          <p:sp>
            <p:nvSpPr>
              <p:cNvPr id="1051126" name="Rectangle 58"/>
              <p:cNvSpPr>
                <a:spLocks noChangeArrowheads="1"/>
              </p:cNvSpPr>
              <p:nvPr/>
            </p:nvSpPr>
            <p:spPr bwMode="auto">
              <a:xfrm>
                <a:off x="1430" y="2464"/>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8</a:t>
                </a:r>
                <a:endParaRPr kumimoji="1" lang="en-US" altLang="zh-CN" sz="2400" b="1" baseline="-25000">
                  <a:latin typeface="Times New Roman" pitchFamily="18" charset="0"/>
                </a:endParaRPr>
              </a:p>
            </p:txBody>
          </p:sp>
          <p:sp>
            <p:nvSpPr>
              <p:cNvPr id="1051127" name="Rectangle 59"/>
              <p:cNvSpPr>
                <a:spLocks noChangeArrowheads="1"/>
              </p:cNvSpPr>
              <p:nvPr/>
            </p:nvSpPr>
            <p:spPr bwMode="auto">
              <a:xfrm>
                <a:off x="1857" y="2465"/>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9</a:t>
                </a:r>
                <a:endParaRPr kumimoji="1" lang="en-US" altLang="zh-CN" sz="2400" b="1" baseline="-25000">
                  <a:latin typeface="Times New Roman" pitchFamily="18" charset="0"/>
                </a:endParaRPr>
              </a:p>
            </p:txBody>
          </p:sp>
          <p:sp>
            <p:nvSpPr>
              <p:cNvPr id="1051128" name="Rectangle 60"/>
              <p:cNvSpPr>
                <a:spLocks noChangeArrowheads="1"/>
              </p:cNvSpPr>
              <p:nvPr/>
            </p:nvSpPr>
            <p:spPr bwMode="auto">
              <a:xfrm>
                <a:off x="2310" y="2464"/>
                <a:ext cx="301" cy="253"/>
              </a:xfrm>
              <a:prstGeom prst="rect">
                <a:avLst/>
              </a:prstGeom>
              <a:no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a:t>
                </a:r>
                <a:r>
                  <a:rPr kumimoji="1" lang="en-US" altLang="zh-CN" sz="2400" b="1">
                    <a:latin typeface="Times New Roman" pitchFamily="18" charset="0"/>
                  </a:rPr>
                  <a:t>11</a:t>
                </a:r>
                <a:endParaRPr kumimoji="1" lang="en-US" altLang="zh-CN" sz="2400" b="1" baseline="-25000">
                  <a:latin typeface="Times New Roman" pitchFamily="18" charset="0"/>
                </a:endParaRPr>
              </a:p>
            </p:txBody>
          </p:sp>
          <p:sp>
            <p:nvSpPr>
              <p:cNvPr id="1051129" name="Rectangle 61"/>
              <p:cNvSpPr>
                <a:spLocks noChangeArrowheads="1"/>
              </p:cNvSpPr>
              <p:nvPr/>
            </p:nvSpPr>
            <p:spPr bwMode="auto">
              <a:xfrm>
                <a:off x="2737" y="2465"/>
                <a:ext cx="301" cy="253"/>
              </a:xfrm>
              <a:prstGeom prst="rect">
                <a:avLst/>
              </a:prstGeom>
              <a:noFill/>
              <a:ln w="9525">
                <a:noFill/>
                <a:miter lim="800000"/>
                <a:headEnd/>
                <a:tailEnd/>
              </a:ln>
              <a:effectLst/>
            </p:spPr>
            <p:txBody>
              <a:bodyPr lIns="0" tIns="0" rIns="0" bIns="0"/>
              <a:lstStyle/>
              <a:p>
                <a:pPr algn="l"/>
                <a:r>
                  <a:rPr kumimoji="1" lang="en-US" altLang="zh-CN" sz="2400" b="1">
                    <a:solidFill>
                      <a:srgbClr val="0033CC"/>
                    </a:solidFill>
                    <a:latin typeface="Times New Roman" pitchFamily="18" charset="0"/>
                  </a:rPr>
                  <a:t> </a:t>
                </a:r>
                <a:r>
                  <a:rPr kumimoji="1" lang="en-US" altLang="zh-CN" sz="2400" b="1">
                    <a:latin typeface="Times New Roman" pitchFamily="18" charset="0"/>
                  </a:rPr>
                  <a:t>10</a:t>
                </a:r>
                <a:endParaRPr kumimoji="1" lang="en-US" altLang="zh-CN" sz="2400" b="1" baseline="-25000">
                  <a:latin typeface="Times New Roman" pitchFamily="18" charset="0"/>
                </a:endParaRPr>
              </a:p>
            </p:txBody>
          </p:sp>
        </p:grpSp>
      </p:grpSp>
      <p:grpSp>
        <p:nvGrpSpPr>
          <p:cNvPr id="559" name="Group 62"/>
          <p:cNvGrpSpPr/>
          <p:nvPr/>
        </p:nvGrpSpPr>
        <p:grpSpPr bwMode="auto">
          <a:xfrm>
            <a:off x="2865438" y="4194175"/>
            <a:ext cx="2262187" cy="2149475"/>
            <a:chOff x="1694" y="2751"/>
            <a:chExt cx="1625" cy="1497"/>
          </a:xfrm>
        </p:grpSpPr>
        <p:grpSp>
          <p:nvGrpSpPr>
            <p:cNvPr id="560" name="Group 63"/>
            <p:cNvGrpSpPr/>
            <p:nvPr/>
          </p:nvGrpSpPr>
          <p:grpSpPr bwMode="auto">
            <a:xfrm>
              <a:off x="1694" y="2751"/>
              <a:ext cx="1625" cy="254"/>
              <a:chOff x="1421" y="1221"/>
              <a:chExt cx="1625" cy="254"/>
            </a:xfrm>
          </p:grpSpPr>
          <p:sp>
            <p:nvSpPr>
              <p:cNvPr id="1051130" name="Rectangle 64"/>
              <p:cNvSpPr>
                <a:spLocks noChangeArrowheads="1"/>
              </p:cNvSpPr>
              <p:nvPr/>
            </p:nvSpPr>
            <p:spPr bwMode="auto">
              <a:xfrm>
                <a:off x="1421" y="1221"/>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 </a:t>
                </a:r>
                <a:r>
                  <a:rPr kumimoji="1" lang="en-US" altLang="zh-CN" sz="2400" b="1">
                    <a:latin typeface="Times New Roman" pitchFamily="18" charset="0"/>
                  </a:rPr>
                  <a:t>1</a:t>
                </a:r>
                <a:endParaRPr kumimoji="1" lang="en-US" altLang="zh-CN" sz="2400" b="1" baseline="-25000">
                  <a:latin typeface="Times New Roman" pitchFamily="18" charset="0"/>
                </a:endParaRPr>
              </a:p>
            </p:txBody>
          </p:sp>
          <p:sp>
            <p:nvSpPr>
              <p:cNvPr id="1051131" name="Rectangle 65"/>
              <p:cNvSpPr>
                <a:spLocks noChangeArrowheads="1"/>
              </p:cNvSpPr>
              <p:nvPr/>
            </p:nvSpPr>
            <p:spPr bwMode="auto">
              <a:xfrm>
                <a:off x="1865" y="1222"/>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1 </a:t>
                </a:r>
                <a:endParaRPr kumimoji="1" lang="en-US" altLang="zh-CN" sz="2400" b="1">
                  <a:solidFill>
                    <a:srgbClr val="FF3300"/>
                  </a:solidFill>
                  <a:latin typeface="Times New Roman" pitchFamily="18" charset="0"/>
                </a:endParaRPr>
              </a:p>
            </p:txBody>
          </p:sp>
          <p:sp>
            <p:nvSpPr>
              <p:cNvPr id="1051132" name="Rectangle 66"/>
              <p:cNvSpPr>
                <a:spLocks noChangeArrowheads="1"/>
              </p:cNvSpPr>
              <p:nvPr/>
            </p:nvSpPr>
            <p:spPr bwMode="auto">
              <a:xfrm>
                <a:off x="2301" y="1221"/>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latin typeface="Times New Roman" pitchFamily="18" charset="0"/>
                </a:endParaRPr>
              </a:p>
            </p:txBody>
          </p:sp>
          <p:sp>
            <p:nvSpPr>
              <p:cNvPr id="1051133" name="Rectangle 67"/>
              <p:cNvSpPr>
                <a:spLocks noChangeArrowheads="1"/>
              </p:cNvSpPr>
              <p:nvPr/>
            </p:nvSpPr>
            <p:spPr bwMode="auto">
              <a:xfrm>
                <a:off x="2745" y="1222"/>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a:t>
                </a:r>
              </a:p>
            </p:txBody>
          </p:sp>
        </p:grpSp>
        <p:grpSp>
          <p:nvGrpSpPr>
            <p:cNvPr id="561" name="Group 68"/>
            <p:cNvGrpSpPr/>
            <p:nvPr/>
          </p:nvGrpSpPr>
          <p:grpSpPr bwMode="auto">
            <a:xfrm>
              <a:off x="1703" y="3178"/>
              <a:ext cx="1608" cy="254"/>
              <a:chOff x="1430" y="1648"/>
              <a:chExt cx="1608" cy="254"/>
            </a:xfrm>
          </p:grpSpPr>
          <p:sp>
            <p:nvSpPr>
              <p:cNvPr id="1051134" name="Rectangle 69"/>
              <p:cNvSpPr>
                <a:spLocks noChangeArrowheads="1"/>
              </p:cNvSpPr>
              <p:nvPr/>
            </p:nvSpPr>
            <p:spPr bwMode="auto">
              <a:xfrm>
                <a:off x="1430" y="1648"/>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latin typeface="Times New Roman" pitchFamily="18" charset="0"/>
                </a:endParaRPr>
              </a:p>
            </p:txBody>
          </p:sp>
          <p:sp>
            <p:nvSpPr>
              <p:cNvPr id="1051135" name="Rectangle 70"/>
              <p:cNvSpPr>
                <a:spLocks noChangeArrowheads="1"/>
              </p:cNvSpPr>
              <p:nvPr/>
            </p:nvSpPr>
            <p:spPr bwMode="auto">
              <a:xfrm>
                <a:off x="1857" y="1649"/>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latin typeface="Times New Roman" pitchFamily="18" charset="0"/>
                </a:endParaRPr>
              </a:p>
            </p:txBody>
          </p:sp>
          <p:sp>
            <p:nvSpPr>
              <p:cNvPr id="1051136" name="Rectangle 71"/>
              <p:cNvSpPr>
                <a:spLocks noChangeArrowheads="1"/>
              </p:cNvSpPr>
              <p:nvPr/>
            </p:nvSpPr>
            <p:spPr bwMode="auto">
              <a:xfrm>
                <a:off x="2310" y="1648"/>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latin typeface="Times New Roman" pitchFamily="18" charset="0"/>
                </a:endParaRPr>
              </a:p>
            </p:txBody>
          </p:sp>
          <p:sp>
            <p:nvSpPr>
              <p:cNvPr id="1051137" name="Rectangle 72"/>
              <p:cNvSpPr>
                <a:spLocks noChangeArrowheads="1"/>
              </p:cNvSpPr>
              <p:nvPr/>
            </p:nvSpPr>
            <p:spPr bwMode="auto">
              <a:xfrm>
                <a:off x="2737" y="1649"/>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latin typeface="Times New Roman" pitchFamily="18" charset="0"/>
                </a:endParaRPr>
              </a:p>
            </p:txBody>
          </p:sp>
        </p:grpSp>
        <p:grpSp>
          <p:nvGrpSpPr>
            <p:cNvPr id="562" name="Group 73"/>
            <p:cNvGrpSpPr/>
            <p:nvPr/>
          </p:nvGrpSpPr>
          <p:grpSpPr bwMode="auto">
            <a:xfrm>
              <a:off x="1694" y="3567"/>
              <a:ext cx="1625" cy="254"/>
              <a:chOff x="1421" y="2037"/>
              <a:chExt cx="1625" cy="254"/>
            </a:xfrm>
          </p:grpSpPr>
          <p:sp>
            <p:nvSpPr>
              <p:cNvPr id="1051138" name="Rectangle 74"/>
              <p:cNvSpPr>
                <a:spLocks noChangeArrowheads="1"/>
              </p:cNvSpPr>
              <p:nvPr/>
            </p:nvSpPr>
            <p:spPr bwMode="auto">
              <a:xfrm>
                <a:off x="1421" y="2037"/>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solidFill>
                    <a:srgbClr val="FF3300"/>
                  </a:solidFill>
                  <a:latin typeface="Times New Roman" pitchFamily="18" charset="0"/>
                </a:endParaRPr>
              </a:p>
            </p:txBody>
          </p:sp>
          <p:sp>
            <p:nvSpPr>
              <p:cNvPr id="1051139" name="Rectangle 75"/>
              <p:cNvSpPr>
                <a:spLocks noChangeArrowheads="1"/>
              </p:cNvSpPr>
              <p:nvPr/>
            </p:nvSpPr>
            <p:spPr bwMode="auto">
              <a:xfrm>
                <a:off x="1865" y="2038"/>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1</a:t>
                </a:r>
              </a:p>
            </p:txBody>
          </p:sp>
          <p:sp>
            <p:nvSpPr>
              <p:cNvPr id="1051140" name="Rectangle 76"/>
              <p:cNvSpPr>
                <a:spLocks noChangeArrowheads="1"/>
              </p:cNvSpPr>
              <p:nvPr/>
            </p:nvSpPr>
            <p:spPr bwMode="auto">
              <a:xfrm>
                <a:off x="2301" y="2037"/>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solidFill>
                    <a:srgbClr val="FF3300"/>
                  </a:solidFill>
                  <a:latin typeface="Times New Roman" pitchFamily="18" charset="0"/>
                </a:endParaRPr>
              </a:p>
            </p:txBody>
          </p:sp>
          <p:sp>
            <p:nvSpPr>
              <p:cNvPr id="1051141" name="Rectangle 77"/>
              <p:cNvSpPr>
                <a:spLocks noChangeArrowheads="1"/>
              </p:cNvSpPr>
              <p:nvPr/>
            </p:nvSpPr>
            <p:spPr bwMode="auto">
              <a:xfrm>
                <a:off x="2745" y="2038"/>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a:t>
                </a:r>
              </a:p>
            </p:txBody>
          </p:sp>
        </p:grpSp>
        <p:grpSp>
          <p:nvGrpSpPr>
            <p:cNvPr id="563" name="Group 78"/>
            <p:cNvGrpSpPr/>
            <p:nvPr/>
          </p:nvGrpSpPr>
          <p:grpSpPr bwMode="auto">
            <a:xfrm>
              <a:off x="1703" y="3994"/>
              <a:ext cx="1608" cy="254"/>
              <a:chOff x="1430" y="2464"/>
              <a:chExt cx="1608" cy="254"/>
            </a:xfrm>
          </p:grpSpPr>
          <p:sp>
            <p:nvSpPr>
              <p:cNvPr id="1051142" name="Rectangle 79"/>
              <p:cNvSpPr>
                <a:spLocks noChangeArrowheads="1"/>
              </p:cNvSpPr>
              <p:nvPr/>
            </p:nvSpPr>
            <p:spPr bwMode="auto">
              <a:xfrm>
                <a:off x="1430" y="2464"/>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latin typeface="Times New Roman" pitchFamily="18" charset="0"/>
                </a:endParaRPr>
              </a:p>
            </p:txBody>
          </p:sp>
          <p:sp>
            <p:nvSpPr>
              <p:cNvPr id="1051143" name="Rectangle 80"/>
              <p:cNvSpPr>
                <a:spLocks noChangeArrowheads="1"/>
              </p:cNvSpPr>
              <p:nvPr/>
            </p:nvSpPr>
            <p:spPr bwMode="auto">
              <a:xfrm>
                <a:off x="1857" y="2465"/>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latin typeface="Times New Roman" pitchFamily="18" charset="0"/>
                </a:endParaRPr>
              </a:p>
            </p:txBody>
          </p:sp>
          <p:sp>
            <p:nvSpPr>
              <p:cNvPr id="1051144" name="Rectangle 81"/>
              <p:cNvSpPr>
                <a:spLocks noChangeArrowheads="1"/>
              </p:cNvSpPr>
              <p:nvPr/>
            </p:nvSpPr>
            <p:spPr bwMode="auto">
              <a:xfrm>
                <a:off x="2310" y="2464"/>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a:t>
                </a:r>
                <a:endParaRPr kumimoji="1" lang="en-US" altLang="zh-CN" sz="2400" b="1" baseline="-25000">
                  <a:latin typeface="Times New Roman" pitchFamily="18" charset="0"/>
                </a:endParaRPr>
              </a:p>
            </p:txBody>
          </p:sp>
          <p:sp>
            <p:nvSpPr>
              <p:cNvPr id="1051145" name="Rectangle 82"/>
              <p:cNvSpPr>
                <a:spLocks noChangeArrowheads="1"/>
              </p:cNvSpPr>
              <p:nvPr/>
            </p:nvSpPr>
            <p:spPr bwMode="auto">
              <a:xfrm>
                <a:off x="2737" y="2465"/>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solidFill>
                      <a:srgbClr val="0033CC"/>
                    </a:solidFill>
                    <a:latin typeface="Times New Roman" pitchFamily="18" charset="0"/>
                  </a:rPr>
                  <a:t> </a:t>
                </a:r>
                <a:endParaRPr kumimoji="1" lang="en-US" altLang="zh-CN" sz="2400" b="1" baseline="-25000">
                  <a:latin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51"/>
                                        </p:tgtEl>
                                        <p:attrNameLst>
                                          <p:attrName>style.visibility</p:attrName>
                                        </p:attrNameLst>
                                      </p:cBhvr>
                                      <p:to>
                                        <p:strVal val="visible"/>
                                      </p:to>
                                    </p:set>
                                    <p:animEffect transition="in" filter="wipe(up)">
                                      <p:cBhvr>
                                        <p:cTn id="7" dur="500"/>
                                        <p:tgtEl>
                                          <p:spTgt spid="5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51081"/>
                                        </p:tgtEl>
                                        <p:attrNameLst>
                                          <p:attrName>style.visibility</p:attrName>
                                        </p:attrNameLst>
                                      </p:cBhvr>
                                      <p:to>
                                        <p:strVal val="visible"/>
                                      </p:to>
                                    </p:set>
                                  </p:childTnLst>
                                </p:cTn>
                              </p:par>
                            </p:childTnLst>
                          </p:cTn>
                        </p:par>
                        <p:par>
                          <p:cTn id="12" fill="hold">
                            <p:stCondLst>
                              <p:cond delay="500"/>
                            </p:stCondLst>
                            <p:childTnLst>
                              <p:par>
                                <p:cTn id="13" presetID="15" presetClass="entr" presetSubtype="0" fill="hold" grpId="0" nodeType="afterEffect">
                                  <p:stCondLst>
                                    <p:cond delay="0"/>
                                  </p:stCondLst>
                                  <p:childTnLst>
                                    <p:set>
                                      <p:cBhvr>
                                        <p:cTn id="14" dur="1" fill="hold">
                                          <p:stCondLst>
                                            <p:cond delay="0"/>
                                          </p:stCondLst>
                                        </p:cTn>
                                        <p:tgtEl>
                                          <p:spTgt spid="1051088"/>
                                        </p:tgtEl>
                                        <p:attrNameLst>
                                          <p:attrName>style.visibility</p:attrName>
                                        </p:attrNameLst>
                                      </p:cBhvr>
                                      <p:to>
                                        <p:strVal val="visible"/>
                                      </p:to>
                                    </p:set>
                                    <p:anim calcmode="lin" valueType="num">
                                      <p:cBhvr>
                                        <p:cTn id="15" dur="1000" fill="hold"/>
                                        <p:tgtEl>
                                          <p:spTgt spid="1051088"/>
                                        </p:tgtEl>
                                        <p:attrNameLst>
                                          <p:attrName>ppt_w</p:attrName>
                                        </p:attrNameLst>
                                      </p:cBhvr>
                                      <p:tavLst>
                                        <p:tav tm="0">
                                          <p:val>
                                            <p:fltVal val="0"/>
                                          </p:val>
                                        </p:tav>
                                        <p:tav tm="100000">
                                          <p:val>
                                            <p:strVal val="#ppt_w"/>
                                          </p:val>
                                        </p:tav>
                                      </p:tavLst>
                                    </p:anim>
                                    <p:anim calcmode="lin" valueType="num">
                                      <p:cBhvr>
                                        <p:cTn id="16" dur="1000" fill="hold"/>
                                        <p:tgtEl>
                                          <p:spTgt spid="1051088"/>
                                        </p:tgtEl>
                                        <p:attrNameLst>
                                          <p:attrName>ppt_h</p:attrName>
                                        </p:attrNameLst>
                                      </p:cBhvr>
                                      <p:tavLst>
                                        <p:tav tm="0">
                                          <p:val>
                                            <p:fltVal val="0"/>
                                          </p:val>
                                        </p:tav>
                                        <p:tav tm="100000">
                                          <p:val>
                                            <p:strVal val="#ppt_h"/>
                                          </p:val>
                                        </p:tav>
                                      </p:tavLst>
                                    </p:anim>
                                    <p:anim calcmode="lin" valueType="num">
                                      <p:cBhvr>
                                        <p:cTn id="17" dur="1000" fill="hold"/>
                                        <p:tgtEl>
                                          <p:spTgt spid="105108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051088"/>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051082"/>
                                        </p:tgtEl>
                                        <p:attrNameLst>
                                          <p:attrName>style.visibility</p:attrName>
                                        </p:attrNameLst>
                                      </p:cBhvr>
                                      <p:to>
                                        <p:strVal val="visible"/>
                                      </p:to>
                                    </p:set>
                                    <p:animEffect transition="in" filter="wipe(left)">
                                      <p:cBhvr>
                                        <p:cTn id="22" dur="500"/>
                                        <p:tgtEl>
                                          <p:spTgt spid="105108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051083"/>
                                        </p:tgtEl>
                                        <p:attrNameLst>
                                          <p:attrName>style.visibility</p:attrName>
                                        </p:attrNameLst>
                                      </p:cBhvr>
                                      <p:to>
                                        <p:strVal val="visible"/>
                                      </p:to>
                                    </p:set>
                                    <p:animEffect transition="in" filter="barn(outHorizontal)">
                                      <p:cBhvr>
                                        <p:cTn id="27" dur="500"/>
                                        <p:tgtEl>
                                          <p:spTgt spid="1051083"/>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051084"/>
                                        </p:tgtEl>
                                        <p:attrNameLst>
                                          <p:attrName>style.visibility</p:attrName>
                                        </p:attrNameLst>
                                      </p:cBhvr>
                                      <p:to>
                                        <p:strVal val="visible"/>
                                      </p:to>
                                    </p:set>
                                    <p:animEffect transition="in" filter="wipe(left)">
                                      <p:cBhvr>
                                        <p:cTn id="31" dur="500"/>
                                        <p:tgtEl>
                                          <p:spTgt spid="105108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51085"/>
                                        </p:tgtEl>
                                        <p:attrNameLst>
                                          <p:attrName>style.visibility</p:attrName>
                                        </p:attrNameLst>
                                      </p:cBhvr>
                                      <p:to>
                                        <p:strVal val="visible"/>
                                      </p:to>
                                    </p:set>
                                    <p:animEffect transition="in" filter="wipe(left)">
                                      <p:cBhvr>
                                        <p:cTn id="36" dur="500"/>
                                        <p:tgtEl>
                                          <p:spTgt spid="1051085"/>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499"/>
                                          </p:stCondLst>
                                        </p:cTn>
                                        <p:tgtEl>
                                          <p:spTgt spid="55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51086"/>
                                        </p:tgtEl>
                                        <p:attrNameLst>
                                          <p:attrName>style.visibility</p:attrName>
                                        </p:attrNameLst>
                                      </p:cBhvr>
                                      <p:to>
                                        <p:strVal val="visible"/>
                                      </p:to>
                                    </p:set>
                                    <p:animEffect transition="in" filter="wipe(left)">
                                      <p:cBhvr>
                                        <p:cTn id="44" dur="500"/>
                                        <p:tgtEl>
                                          <p:spTgt spid="1051086"/>
                                        </p:tgtEl>
                                      </p:cBhvr>
                                    </p:animEffect>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1051087"/>
                                        </p:tgtEl>
                                        <p:attrNameLst>
                                          <p:attrName>style.visibility</p:attrName>
                                        </p:attrNameLst>
                                      </p:cBhvr>
                                      <p:to>
                                        <p:strVal val="visible"/>
                                      </p:to>
                                    </p:set>
                                    <p:anim calcmode="lin" valueType="num">
                                      <p:cBhvr additive="base">
                                        <p:cTn id="48" dur="500" fill="hold"/>
                                        <p:tgtEl>
                                          <p:spTgt spid="1051087"/>
                                        </p:tgtEl>
                                        <p:attrNameLst>
                                          <p:attrName>ppt_x</p:attrName>
                                        </p:attrNameLst>
                                      </p:cBhvr>
                                      <p:tavLst>
                                        <p:tav tm="0">
                                          <p:val>
                                            <p:strVal val="#ppt_x"/>
                                          </p:val>
                                        </p:tav>
                                        <p:tav tm="100000">
                                          <p:val>
                                            <p:strVal val="#ppt_x"/>
                                          </p:val>
                                        </p:tav>
                                      </p:tavLst>
                                    </p:anim>
                                    <p:anim calcmode="lin" valueType="num">
                                      <p:cBhvr additive="base">
                                        <p:cTn id="49" dur="500" fill="hold"/>
                                        <p:tgtEl>
                                          <p:spTgt spid="105108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55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559"/>
                                        </p:tgtEl>
                                        <p:attrNameLst>
                                          <p:attrName>style.visibility</p:attrName>
                                        </p:attrNameLst>
                                      </p:cBhvr>
                                      <p:to>
                                        <p:strVal val="visible"/>
                                      </p:to>
                                    </p:set>
                                    <p:animEffect transition="in" filter="blinds(horizontal)">
                                      <p:cBhvr>
                                        <p:cTn id="58" dur="500"/>
                                        <p:tgtEl>
                                          <p:spTgt spid="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081" grpId="0" animBg="1" autoUpdateAnimBg="0"/>
      <p:bldP spid="1051082" grpId="0" animBg="1" autoUpdateAnimBg="0"/>
      <p:bldP spid="1051083" grpId="0" animBg="1" autoUpdateAnimBg="0"/>
      <p:bldP spid="1051084" grpId="0" autoUpdateAnimBg="0"/>
      <p:bldP spid="1051085" grpId="0" autoUpdateAnimBg="0"/>
      <p:bldP spid="1051086" grpId="0" autoUpdateAnimBg="0"/>
      <p:bldP spid="1051087" grpId="0" animBg="1" autoUpdateAnimBg="0"/>
      <p:bldP spid="1051088"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146" name="灯片编号占位符 3"/>
          <p:cNvSpPr>
            <a:spLocks noGrp="1"/>
          </p:cNvSpPr>
          <p:nvPr>
            <p:ph type="sldNum" sz="quarter" idx="12"/>
          </p:nvPr>
        </p:nvSpPr>
        <p:spPr/>
        <p:txBody>
          <a:bodyPr/>
          <a:lstStyle/>
          <a:p>
            <a:fld id="{977019FE-ADE8-46C2-BC73-873ADB81987D}" type="slidenum">
              <a:rPr lang="en-US" altLang="zh-CN"/>
              <a:t>106</a:t>
            </a:fld>
            <a:endParaRPr lang="en-US" altLang="zh-CN"/>
          </a:p>
        </p:txBody>
      </p:sp>
      <p:sp>
        <p:nvSpPr>
          <p:cNvPr id="1051147" name="Rectangle 2"/>
          <p:cNvSpPr>
            <a:spLocks noChangeArrowheads="1"/>
          </p:cNvSpPr>
          <p:nvPr/>
        </p:nvSpPr>
        <p:spPr bwMode="auto">
          <a:xfrm>
            <a:off x="2073275" y="3619500"/>
            <a:ext cx="2276475" cy="371475"/>
          </a:xfrm>
          <a:prstGeom prst="rect">
            <a:avLst/>
          </a:prstGeom>
          <a:solidFill>
            <a:schemeClr val="accent1">
              <a:alpha val="50000"/>
            </a:schemeClr>
          </a:solidFill>
          <a:ln w="9525">
            <a:noFill/>
            <a:miter lim="800000"/>
            <a:headEnd/>
            <a:tailEnd/>
          </a:ln>
          <a:effectLst/>
        </p:spPr>
        <p:txBody>
          <a:bodyPr wrap="none" anchor="ctr">
            <a:spAutoFit/>
          </a:bodyPr>
          <a:lstStyle/>
          <a:p>
            <a:endParaRPr lang="zh-CN" altLang="en-US"/>
          </a:p>
        </p:txBody>
      </p:sp>
      <p:sp>
        <p:nvSpPr>
          <p:cNvPr id="1051148" name="Rectangle 3"/>
          <p:cNvSpPr>
            <a:spLocks noChangeArrowheads="1"/>
          </p:cNvSpPr>
          <p:nvPr/>
        </p:nvSpPr>
        <p:spPr bwMode="auto">
          <a:xfrm>
            <a:off x="2073275" y="4352925"/>
            <a:ext cx="2276475" cy="371475"/>
          </a:xfrm>
          <a:prstGeom prst="rect">
            <a:avLst/>
          </a:prstGeom>
          <a:solidFill>
            <a:schemeClr val="accent1">
              <a:alpha val="50000"/>
            </a:schemeClr>
          </a:solidFill>
          <a:ln w="9525">
            <a:noFill/>
            <a:miter lim="800000"/>
            <a:headEnd/>
            <a:tailEnd/>
          </a:ln>
          <a:effectLst/>
        </p:spPr>
        <p:txBody>
          <a:bodyPr wrap="none" anchor="ctr">
            <a:spAutoFit/>
          </a:bodyPr>
          <a:lstStyle/>
          <a:p>
            <a:endParaRPr lang="zh-CN" altLang="en-US"/>
          </a:p>
        </p:txBody>
      </p:sp>
      <p:sp>
        <p:nvSpPr>
          <p:cNvPr id="1051149" name="Rectangle 4"/>
          <p:cNvSpPr>
            <a:spLocks noChangeArrowheads="1"/>
          </p:cNvSpPr>
          <p:nvPr/>
        </p:nvSpPr>
        <p:spPr bwMode="auto">
          <a:xfrm>
            <a:off x="2073275" y="5076825"/>
            <a:ext cx="2276475" cy="371475"/>
          </a:xfrm>
          <a:prstGeom prst="rect">
            <a:avLst/>
          </a:prstGeom>
          <a:solidFill>
            <a:schemeClr val="accent1">
              <a:alpha val="50000"/>
            </a:schemeClr>
          </a:solidFill>
          <a:ln w="9525">
            <a:noFill/>
            <a:miter lim="800000"/>
            <a:headEnd/>
            <a:tailEnd/>
          </a:ln>
          <a:effectLst/>
        </p:spPr>
        <p:txBody>
          <a:bodyPr wrap="none" anchor="ctr">
            <a:spAutoFit/>
          </a:bodyPr>
          <a:lstStyle/>
          <a:p>
            <a:endParaRPr lang="zh-CN" altLang="en-US"/>
          </a:p>
        </p:txBody>
      </p:sp>
      <p:sp>
        <p:nvSpPr>
          <p:cNvPr id="1051150" name="Rectangle 5"/>
          <p:cNvSpPr>
            <a:spLocks noChangeArrowheads="1"/>
          </p:cNvSpPr>
          <p:nvPr/>
        </p:nvSpPr>
        <p:spPr bwMode="auto">
          <a:xfrm>
            <a:off x="2063750" y="2886075"/>
            <a:ext cx="2276475" cy="371475"/>
          </a:xfrm>
          <a:prstGeom prst="rect">
            <a:avLst/>
          </a:prstGeom>
          <a:solidFill>
            <a:schemeClr val="accent1">
              <a:alpha val="50000"/>
            </a:schemeClr>
          </a:solidFill>
          <a:ln w="9525">
            <a:noFill/>
            <a:miter lim="800000"/>
            <a:headEnd/>
            <a:tailEnd/>
          </a:ln>
          <a:effectLst/>
        </p:spPr>
        <p:txBody>
          <a:bodyPr wrap="none" anchor="ctr">
            <a:spAutoFit/>
          </a:bodyPr>
          <a:lstStyle/>
          <a:p>
            <a:endParaRPr lang="zh-CN" altLang="en-US"/>
          </a:p>
        </p:txBody>
      </p:sp>
      <p:sp>
        <p:nvSpPr>
          <p:cNvPr id="1051151" name="Text Box 6"/>
          <p:cNvSpPr txBox="1">
            <a:spLocks noChangeArrowheads="1"/>
          </p:cNvSpPr>
          <p:nvPr/>
        </p:nvSpPr>
        <p:spPr bwMode="auto">
          <a:xfrm>
            <a:off x="514350" y="1168400"/>
            <a:ext cx="493713" cy="4756150"/>
          </a:xfrm>
          <a:prstGeom prst="rect">
            <a:avLst/>
          </a:prstGeom>
          <a:solidFill>
            <a:srgbClr val="FFCC99">
              <a:alpha val="50000"/>
            </a:srgbClr>
          </a:solidFill>
          <a:ln w="9525">
            <a:solidFill>
              <a:schemeClr val="tx1"/>
            </a:solidFill>
            <a:miter lim="800000"/>
            <a:headEnd/>
            <a:tailEnd/>
          </a:ln>
          <a:effectLst/>
        </p:spPr>
        <p:txBody>
          <a:bodyPr lIns="0" tIns="0" rIns="0" bIns="0">
            <a:spAutoFit/>
          </a:bodyPr>
          <a:lstStyle/>
          <a:p>
            <a:pPr>
              <a:spcBef>
                <a:spcPct val="20000"/>
              </a:spcBef>
            </a:pPr>
            <a:r>
              <a:rPr kumimoji="1" lang="zh-CN" altLang="en-US" sz="2400" b="1">
                <a:latin typeface="Times New Roman" pitchFamily="18" charset="0"/>
              </a:rPr>
              <a:t>已</a:t>
            </a:r>
          </a:p>
          <a:p>
            <a:pPr>
              <a:spcBef>
                <a:spcPct val="20000"/>
              </a:spcBef>
            </a:pPr>
            <a:r>
              <a:rPr kumimoji="1" lang="zh-CN" altLang="en-US" sz="2400" b="1">
                <a:latin typeface="Times New Roman" pitchFamily="18" charset="0"/>
              </a:rPr>
              <a:t>知</a:t>
            </a:r>
          </a:p>
          <a:p>
            <a:pPr>
              <a:spcBef>
                <a:spcPct val="20000"/>
              </a:spcBef>
            </a:pPr>
            <a:r>
              <a:rPr kumimoji="1" lang="zh-CN" altLang="en-US" sz="2400" b="1">
                <a:latin typeface="Times New Roman" pitchFamily="18" charset="0"/>
              </a:rPr>
              <a:t>真</a:t>
            </a:r>
          </a:p>
          <a:p>
            <a:pPr>
              <a:spcBef>
                <a:spcPct val="20000"/>
              </a:spcBef>
            </a:pPr>
            <a:r>
              <a:rPr kumimoji="1" lang="zh-CN" altLang="en-US" sz="2400" b="1">
                <a:latin typeface="Times New Roman" pitchFamily="18" charset="0"/>
              </a:rPr>
              <a:t>值</a:t>
            </a:r>
          </a:p>
          <a:p>
            <a:pPr>
              <a:spcBef>
                <a:spcPct val="20000"/>
              </a:spcBef>
            </a:pPr>
            <a:r>
              <a:rPr kumimoji="1" lang="zh-CN" altLang="en-US" sz="2400" b="1">
                <a:latin typeface="Times New Roman" pitchFamily="18" charset="0"/>
              </a:rPr>
              <a:t>表</a:t>
            </a:r>
          </a:p>
          <a:p>
            <a:pPr>
              <a:spcBef>
                <a:spcPct val="20000"/>
              </a:spcBef>
            </a:pPr>
            <a:r>
              <a:rPr kumimoji="1" lang="zh-CN" altLang="en-US" sz="2400" b="1">
                <a:latin typeface="Times New Roman" pitchFamily="18" charset="0"/>
              </a:rPr>
              <a:t>画</a:t>
            </a:r>
          </a:p>
          <a:p>
            <a:pPr>
              <a:spcBef>
                <a:spcPct val="20000"/>
              </a:spcBef>
            </a:pPr>
            <a:r>
              <a:rPr kumimoji="1" lang="zh-CN" altLang="en-US" sz="2400" b="1">
                <a:latin typeface="Times New Roman" pitchFamily="18" charset="0"/>
              </a:rPr>
              <a:t>函</a:t>
            </a:r>
          </a:p>
          <a:p>
            <a:pPr>
              <a:spcBef>
                <a:spcPct val="20000"/>
              </a:spcBef>
            </a:pPr>
            <a:r>
              <a:rPr kumimoji="1" lang="zh-CN" altLang="en-US" sz="2400" b="1">
                <a:latin typeface="Times New Roman" pitchFamily="18" charset="0"/>
              </a:rPr>
              <a:t>数</a:t>
            </a:r>
          </a:p>
          <a:p>
            <a:pPr>
              <a:spcBef>
                <a:spcPct val="20000"/>
              </a:spcBef>
            </a:pPr>
            <a:r>
              <a:rPr kumimoji="1" lang="zh-CN" altLang="en-US" sz="2400" b="1">
                <a:latin typeface="Times New Roman" pitchFamily="18" charset="0"/>
              </a:rPr>
              <a:t>卡</a:t>
            </a:r>
          </a:p>
          <a:p>
            <a:pPr>
              <a:spcBef>
                <a:spcPct val="20000"/>
              </a:spcBef>
            </a:pPr>
            <a:r>
              <a:rPr kumimoji="1" lang="zh-CN" altLang="en-US" sz="2400" b="1">
                <a:latin typeface="Times New Roman" pitchFamily="18" charset="0"/>
              </a:rPr>
              <a:t>诺</a:t>
            </a:r>
          </a:p>
          <a:p>
            <a:pPr>
              <a:spcBef>
                <a:spcPct val="20000"/>
              </a:spcBef>
            </a:pPr>
            <a:r>
              <a:rPr kumimoji="1" lang="zh-CN" altLang="en-US" sz="2400" b="1">
                <a:latin typeface="Times New Roman" pitchFamily="18" charset="0"/>
              </a:rPr>
              <a:t>图</a:t>
            </a:r>
          </a:p>
        </p:txBody>
      </p:sp>
      <p:sp>
        <p:nvSpPr>
          <p:cNvPr id="1051152" name="Text Box 7"/>
          <p:cNvSpPr txBox="1">
            <a:spLocks noChangeArrowheads="1"/>
          </p:cNvSpPr>
          <p:nvPr/>
        </p:nvSpPr>
        <p:spPr bwMode="auto">
          <a:xfrm>
            <a:off x="1165225" y="962025"/>
            <a:ext cx="3552825" cy="1249363"/>
          </a:xfrm>
          <a:prstGeom prst="rect">
            <a:avLst/>
          </a:prstGeom>
          <a:solidFill>
            <a:srgbClr val="CCFFFF">
              <a:alpha val="50000"/>
            </a:srgbClr>
          </a:solidFill>
          <a:ln w="9525">
            <a:noFill/>
            <a:miter lim="800000"/>
            <a:headEnd/>
            <a:tailEnd/>
          </a:ln>
          <a:effectLst/>
        </p:spPr>
        <p:txBody>
          <a:bodyPr>
            <a:spAutoFit/>
          </a:bodyPr>
          <a:lstStyle/>
          <a:p>
            <a:pPr algn="l"/>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 </a:t>
            </a:r>
            <a:r>
              <a:rPr kumimoji="1" lang="en-US" altLang="zh-CN" sz="2800" b="1">
                <a:latin typeface="Times New Roman" pitchFamily="18" charset="0"/>
              </a:rPr>
              <a:t> </a:t>
            </a:r>
            <a:r>
              <a:rPr kumimoji="1" lang="zh-CN" altLang="en-US" sz="2400" b="1">
                <a:latin typeface="Times New Roman" pitchFamily="18" charset="0"/>
              </a:rPr>
              <a:t>已知逻辑函数 </a:t>
            </a:r>
            <a:r>
              <a:rPr kumimoji="1" lang="en-US" altLang="zh-CN" sz="2400" b="1" i="1">
                <a:latin typeface="Times New Roman" pitchFamily="18" charset="0"/>
              </a:rPr>
              <a:t>Y </a:t>
            </a:r>
            <a:r>
              <a:rPr kumimoji="1" lang="zh-CN" altLang="en-US" sz="2400" b="1">
                <a:latin typeface="Times New Roman" pitchFamily="18" charset="0"/>
              </a:rPr>
              <a:t>的</a:t>
            </a:r>
          </a:p>
          <a:p>
            <a:pPr algn="l"/>
            <a:r>
              <a:rPr kumimoji="1" lang="zh-CN" altLang="en-US" sz="2400" b="1">
                <a:latin typeface="Times New Roman" pitchFamily="18" charset="0"/>
              </a:rPr>
              <a:t>           真值表如下，试画</a:t>
            </a:r>
          </a:p>
          <a:p>
            <a:pPr algn="l"/>
            <a:r>
              <a:rPr kumimoji="1" lang="zh-CN" altLang="en-US" sz="2400" b="1">
                <a:latin typeface="Times New Roman" pitchFamily="18" charset="0"/>
              </a:rPr>
              <a:t>           出 </a:t>
            </a:r>
            <a:r>
              <a:rPr kumimoji="1" lang="en-US" altLang="zh-CN" sz="2400" b="1" i="1">
                <a:latin typeface="Times New Roman" pitchFamily="18" charset="0"/>
              </a:rPr>
              <a:t>Y </a:t>
            </a:r>
            <a:r>
              <a:rPr kumimoji="1" lang="zh-CN" altLang="en-US" sz="2400" b="1">
                <a:latin typeface="Times New Roman" pitchFamily="18" charset="0"/>
              </a:rPr>
              <a:t>的卡诺图。</a:t>
            </a:r>
          </a:p>
        </p:txBody>
      </p:sp>
      <p:sp>
        <p:nvSpPr>
          <p:cNvPr id="1051153" name="Rectangle 8"/>
          <p:cNvSpPr>
            <a:spLocks noChangeArrowheads="1"/>
          </p:cNvSpPr>
          <p:nvPr/>
        </p:nvSpPr>
        <p:spPr bwMode="auto">
          <a:xfrm>
            <a:off x="4954588" y="1022350"/>
            <a:ext cx="4189412"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解：</a:t>
            </a:r>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画 </a:t>
            </a:r>
            <a:r>
              <a:rPr kumimoji="1" lang="en-US" altLang="zh-CN" sz="2400" b="1">
                <a:latin typeface="Times New Roman" pitchFamily="18" charset="0"/>
              </a:rPr>
              <a:t>3 </a:t>
            </a:r>
            <a:r>
              <a:rPr kumimoji="1" lang="zh-CN" altLang="en-US" sz="2400" b="1">
                <a:latin typeface="Times New Roman" pitchFamily="18" charset="0"/>
              </a:rPr>
              <a:t>变量卡诺图。</a:t>
            </a:r>
            <a:endParaRPr kumimoji="1" lang="zh-CN" altLang="en-US" sz="2400" b="1">
              <a:solidFill>
                <a:srgbClr val="FF3300"/>
              </a:solidFill>
              <a:latin typeface="Times New Roman" pitchFamily="18" charset="0"/>
            </a:endParaRPr>
          </a:p>
        </p:txBody>
      </p:sp>
      <p:graphicFrame>
        <p:nvGraphicFramePr>
          <p:cNvPr id="4194576" name="Group 9"/>
          <p:cNvGraphicFramePr>
            <a:graphicFrameLocks noGrp="1"/>
          </p:cNvGraphicFramePr>
          <p:nvPr/>
        </p:nvGraphicFramePr>
        <p:xfrm>
          <a:off x="2071688" y="2524125"/>
          <a:ext cx="2276475" cy="3299143"/>
        </p:xfrm>
        <a:graphic>
          <a:graphicData uri="http://schemas.openxmlformats.org/drawingml/2006/table">
            <a:tbl>
              <a:tblPr/>
              <a:tblGrid>
                <a:gridCol w="1325562">
                  <a:extLst>
                    <a:ext uri="{9D8B030D-6E8A-4147-A177-3AD203B41FA5}">
                      <a16:colId xmlns:a16="http://schemas.microsoft.com/office/drawing/2014/main" val="20000"/>
                    </a:ext>
                  </a:extLst>
                </a:gridCol>
                <a:gridCol w="950913">
                  <a:extLst>
                    <a:ext uri="{9D8B030D-6E8A-4147-A177-3AD203B41FA5}">
                      <a16:colId xmlns:a16="http://schemas.microsoft.com/office/drawing/2014/main" val="20001"/>
                    </a:ext>
                  </a:extLst>
                </a:gridCol>
              </a:tblGrid>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smtClean="0">
                          <a:ln>
                            <a:noFill/>
                          </a:ln>
                          <a:solidFill>
                            <a:schemeClr val="tx1"/>
                          </a:solidFill>
                          <a:effectLst/>
                          <a:latin typeface="Arial" charset="0"/>
                          <a:ea typeface="宋体" pitchFamily="2" charset="-122"/>
                        </a:rPr>
                        <a:t>A   B   C</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smtClean="0">
                          <a:ln>
                            <a:noFill/>
                          </a:ln>
                          <a:solidFill>
                            <a:schemeClr val="tx1"/>
                          </a:solidFill>
                          <a:effectLst/>
                          <a:latin typeface="Arial" charset="0"/>
                          <a:ea typeface="宋体" pitchFamily="2" charset="-122"/>
                        </a:rPr>
                        <a:t>Y</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0"/>
                  </a:ext>
                </a:extLst>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0    0    0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1"/>
                  </a:ext>
                </a:extLst>
              </a:tr>
              <a:tr h="2301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0    0    1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2"/>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0    1    0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3"/>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0    1    1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4"/>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1    0    0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5"/>
                  </a:ext>
                </a:extLst>
              </a:tr>
              <a:tr h="2301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1    0    1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6"/>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1    1    0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7"/>
                  </a:ext>
                </a:extLst>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1    1    1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8"/>
                  </a:ext>
                </a:extLst>
              </a:tr>
            </a:tbl>
          </a:graphicData>
        </a:graphic>
      </p:graphicFrame>
      <p:grpSp>
        <p:nvGrpSpPr>
          <p:cNvPr id="565" name="Group 41"/>
          <p:cNvGrpSpPr/>
          <p:nvPr/>
        </p:nvGrpSpPr>
        <p:grpSpPr bwMode="auto">
          <a:xfrm>
            <a:off x="4846638" y="3208338"/>
            <a:ext cx="3557587" cy="2122487"/>
            <a:chOff x="3191" y="794"/>
            <a:chExt cx="2240" cy="1337"/>
          </a:xfrm>
        </p:grpSpPr>
        <p:grpSp>
          <p:nvGrpSpPr>
            <p:cNvPr id="566" name="Group 42"/>
            <p:cNvGrpSpPr/>
            <p:nvPr/>
          </p:nvGrpSpPr>
          <p:grpSpPr bwMode="auto">
            <a:xfrm>
              <a:off x="3191" y="794"/>
              <a:ext cx="2240" cy="1337"/>
              <a:chOff x="1019" y="2626"/>
              <a:chExt cx="2240" cy="1337"/>
            </a:xfrm>
          </p:grpSpPr>
          <p:sp>
            <p:nvSpPr>
              <p:cNvPr id="1051154" name="Rectangle 43"/>
              <p:cNvSpPr>
                <a:spLocks noChangeArrowheads="1"/>
              </p:cNvSpPr>
              <p:nvPr/>
            </p:nvSpPr>
            <p:spPr bwMode="auto">
              <a:xfrm>
                <a:off x="2813" y="3531"/>
                <a:ext cx="446"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155" name="Rectangle 44"/>
              <p:cNvSpPr>
                <a:spLocks noChangeArrowheads="1"/>
              </p:cNvSpPr>
              <p:nvPr/>
            </p:nvSpPr>
            <p:spPr bwMode="auto">
              <a:xfrm>
                <a:off x="2355" y="3531"/>
                <a:ext cx="458"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156" name="Rectangle 45"/>
              <p:cNvSpPr>
                <a:spLocks noChangeArrowheads="1"/>
              </p:cNvSpPr>
              <p:nvPr/>
            </p:nvSpPr>
            <p:spPr bwMode="auto">
              <a:xfrm>
                <a:off x="1932" y="3531"/>
                <a:ext cx="423"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157" name="Rectangle 46"/>
              <p:cNvSpPr>
                <a:spLocks noChangeArrowheads="1"/>
              </p:cNvSpPr>
              <p:nvPr/>
            </p:nvSpPr>
            <p:spPr bwMode="auto">
              <a:xfrm>
                <a:off x="1472" y="3531"/>
                <a:ext cx="460"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158" name="Rectangle 47"/>
              <p:cNvSpPr>
                <a:spLocks noChangeArrowheads="1"/>
              </p:cNvSpPr>
              <p:nvPr/>
            </p:nvSpPr>
            <p:spPr bwMode="auto">
              <a:xfrm>
                <a:off x="2813" y="3103"/>
                <a:ext cx="446"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159" name="Rectangle 48"/>
              <p:cNvSpPr>
                <a:spLocks noChangeArrowheads="1"/>
              </p:cNvSpPr>
              <p:nvPr/>
            </p:nvSpPr>
            <p:spPr bwMode="auto">
              <a:xfrm>
                <a:off x="2355" y="3103"/>
                <a:ext cx="458"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160" name="Rectangle 49"/>
              <p:cNvSpPr>
                <a:spLocks noChangeArrowheads="1"/>
              </p:cNvSpPr>
              <p:nvPr/>
            </p:nvSpPr>
            <p:spPr bwMode="auto">
              <a:xfrm>
                <a:off x="1932" y="3103"/>
                <a:ext cx="423"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161" name="Rectangle 50"/>
              <p:cNvSpPr>
                <a:spLocks noChangeArrowheads="1"/>
              </p:cNvSpPr>
              <p:nvPr/>
            </p:nvSpPr>
            <p:spPr bwMode="auto">
              <a:xfrm>
                <a:off x="1472" y="3103"/>
                <a:ext cx="460"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162" name="Line 51"/>
              <p:cNvSpPr>
                <a:spLocks noChangeShapeType="1"/>
              </p:cNvSpPr>
              <p:nvPr/>
            </p:nvSpPr>
            <p:spPr bwMode="auto">
              <a:xfrm>
                <a:off x="1472" y="3103"/>
                <a:ext cx="1787" cy="0"/>
              </a:xfrm>
              <a:prstGeom prst="line">
                <a:avLst/>
              </a:prstGeom>
              <a:noFill/>
              <a:ln w="28575" cap="sq">
                <a:solidFill>
                  <a:schemeClr val="tx1"/>
                </a:solidFill>
                <a:round/>
                <a:headEnd/>
                <a:tailEnd/>
              </a:ln>
              <a:effectLst/>
            </p:spPr>
            <p:txBody>
              <a:bodyPr>
                <a:spAutoFit/>
              </a:bodyPr>
              <a:lstStyle/>
              <a:p>
                <a:endParaRPr lang="zh-CN" altLang="en-US"/>
              </a:p>
            </p:txBody>
          </p:sp>
          <p:sp>
            <p:nvSpPr>
              <p:cNvPr id="1051163" name="Line 52"/>
              <p:cNvSpPr>
                <a:spLocks noChangeShapeType="1"/>
              </p:cNvSpPr>
              <p:nvPr/>
            </p:nvSpPr>
            <p:spPr bwMode="auto">
              <a:xfrm>
                <a:off x="1472" y="3531"/>
                <a:ext cx="1787" cy="0"/>
              </a:xfrm>
              <a:prstGeom prst="line">
                <a:avLst/>
              </a:prstGeom>
              <a:noFill/>
              <a:ln w="12700">
                <a:solidFill>
                  <a:schemeClr val="tx1"/>
                </a:solidFill>
                <a:round/>
                <a:headEnd/>
                <a:tailEnd/>
              </a:ln>
              <a:effectLst/>
            </p:spPr>
            <p:txBody>
              <a:bodyPr>
                <a:spAutoFit/>
              </a:bodyPr>
              <a:lstStyle/>
              <a:p>
                <a:endParaRPr lang="zh-CN" altLang="en-US"/>
              </a:p>
            </p:txBody>
          </p:sp>
          <p:sp>
            <p:nvSpPr>
              <p:cNvPr id="1051164" name="Line 53"/>
              <p:cNvSpPr>
                <a:spLocks noChangeShapeType="1"/>
              </p:cNvSpPr>
              <p:nvPr/>
            </p:nvSpPr>
            <p:spPr bwMode="auto">
              <a:xfrm>
                <a:off x="1472" y="3963"/>
                <a:ext cx="1787" cy="0"/>
              </a:xfrm>
              <a:prstGeom prst="line">
                <a:avLst/>
              </a:prstGeom>
              <a:noFill/>
              <a:ln w="28575" cap="sq">
                <a:solidFill>
                  <a:schemeClr val="tx1"/>
                </a:solidFill>
                <a:round/>
                <a:headEnd/>
                <a:tailEnd/>
              </a:ln>
              <a:effectLst/>
            </p:spPr>
            <p:txBody>
              <a:bodyPr>
                <a:spAutoFit/>
              </a:bodyPr>
              <a:lstStyle/>
              <a:p>
                <a:endParaRPr lang="zh-CN" altLang="en-US"/>
              </a:p>
            </p:txBody>
          </p:sp>
          <p:sp>
            <p:nvSpPr>
              <p:cNvPr id="1051165" name="Line 54"/>
              <p:cNvSpPr>
                <a:spLocks noChangeShapeType="1"/>
              </p:cNvSpPr>
              <p:nvPr/>
            </p:nvSpPr>
            <p:spPr bwMode="auto">
              <a:xfrm>
                <a:off x="1472" y="3103"/>
                <a:ext cx="0" cy="860"/>
              </a:xfrm>
              <a:prstGeom prst="line">
                <a:avLst/>
              </a:prstGeom>
              <a:noFill/>
              <a:ln w="28575" cap="sq">
                <a:solidFill>
                  <a:schemeClr val="tx1"/>
                </a:solidFill>
                <a:round/>
                <a:headEnd/>
                <a:tailEnd/>
              </a:ln>
              <a:effectLst/>
            </p:spPr>
            <p:txBody>
              <a:bodyPr>
                <a:spAutoFit/>
              </a:bodyPr>
              <a:lstStyle/>
              <a:p>
                <a:endParaRPr lang="zh-CN" altLang="en-US"/>
              </a:p>
            </p:txBody>
          </p:sp>
          <p:sp>
            <p:nvSpPr>
              <p:cNvPr id="1051166" name="Line 55"/>
              <p:cNvSpPr>
                <a:spLocks noChangeShapeType="1"/>
              </p:cNvSpPr>
              <p:nvPr/>
            </p:nvSpPr>
            <p:spPr bwMode="auto">
              <a:xfrm>
                <a:off x="1932"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1167" name="Line 56"/>
              <p:cNvSpPr>
                <a:spLocks noChangeShapeType="1"/>
              </p:cNvSpPr>
              <p:nvPr/>
            </p:nvSpPr>
            <p:spPr bwMode="auto">
              <a:xfrm>
                <a:off x="2355"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1168" name="Line 57"/>
              <p:cNvSpPr>
                <a:spLocks noChangeShapeType="1"/>
              </p:cNvSpPr>
              <p:nvPr/>
            </p:nvSpPr>
            <p:spPr bwMode="auto">
              <a:xfrm>
                <a:off x="2813"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1169" name="Line 58"/>
              <p:cNvSpPr>
                <a:spLocks noChangeShapeType="1"/>
              </p:cNvSpPr>
              <p:nvPr/>
            </p:nvSpPr>
            <p:spPr bwMode="auto">
              <a:xfrm>
                <a:off x="3259" y="3103"/>
                <a:ext cx="0" cy="860"/>
              </a:xfrm>
              <a:prstGeom prst="line">
                <a:avLst/>
              </a:prstGeom>
              <a:noFill/>
              <a:ln w="28575" cap="sq">
                <a:solidFill>
                  <a:schemeClr val="tx1"/>
                </a:solidFill>
                <a:round/>
                <a:headEnd/>
                <a:tailEnd/>
              </a:ln>
              <a:effectLst/>
            </p:spPr>
            <p:txBody>
              <a:bodyPr>
                <a:spAutoFit/>
              </a:bodyPr>
              <a:lstStyle/>
              <a:p>
                <a:endParaRPr lang="zh-CN" altLang="en-US"/>
              </a:p>
            </p:txBody>
          </p:sp>
          <p:sp>
            <p:nvSpPr>
              <p:cNvPr id="1051170" name="Line 59"/>
              <p:cNvSpPr>
                <a:spLocks noChangeShapeType="1"/>
              </p:cNvSpPr>
              <p:nvPr/>
            </p:nvSpPr>
            <p:spPr bwMode="auto">
              <a:xfrm flipH="1" flipV="1">
                <a:off x="1085" y="2712"/>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1171" name="Text Box 60"/>
              <p:cNvSpPr txBox="1">
                <a:spLocks noChangeArrowheads="1"/>
              </p:cNvSpPr>
              <p:nvPr/>
            </p:nvSpPr>
            <p:spPr bwMode="auto">
              <a:xfrm>
                <a:off x="1019" y="2862"/>
                <a:ext cx="22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a:t>
                </a:r>
              </a:p>
            </p:txBody>
          </p:sp>
          <p:sp>
            <p:nvSpPr>
              <p:cNvPr id="1051172" name="Text Box 61"/>
              <p:cNvSpPr txBox="1">
                <a:spLocks noChangeArrowheads="1"/>
              </p:cNvSpPr>
              <p:nvPr/>
            </p:nvSpPr>
            <p:spPr bwMode="auto">
              <a:xfrm>
                <a:off x="1307" y="2626"/>
                <a:ext cx="37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BC</a:t>
                </a:r>
              </a:p>
            </p:txBody>
          </p:sp>
        </p:grpSp>
        <p:sp>
          <p:nvSpPr>
            <p:cNvPr id="1051173" name="Text Box 62"/>
            <p:cNvSpPr txBox="1">
              <a:spLocks noChangeArrowheads="1"/>
            </p:cNvSpPr>
            <p:nvPr/>
          </p:nvSpPr>
          <p:spPr bwMode="auto">
            <a:xfrm>
              <a:off x="3340" y="1376"/>
              <a:ext cx="229" cy="633"/>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a:t>
              </a:r>
            </a:p>
            <a:p>
              <a:pPr algn="l">
                <a:spcBef>
                  <a:spcPct val="50000"/>
                </a:spcBef>
              </a:pPr>
              <a:r>
                <a:rPr kumimoji="1" lang="en-US" altLang="zh-CN" sz="2400" b="1">
                  <a:latin typeface="Times New Roman" pitchFamily="18" charset="0"/>
                </a:rPr>
                <a:t>1</a:t>
              </a:r>
            </a:p>
          </p:txBody>
        </p:sp>
        <p:sp>
          <p:nvSpPr>
            <p:cNvPr id="1051174" name="Text Box 63"/>
            <p:cNvSpPr txBox="1">
              <a:spLocks noChangeArrowheads="1"/>
            </p:cNvSpPr>
            <p:nvPr/>
          </p:nvSpPr>
          <p:spPr bwMode="auto">
            <a:xfrm>
              <a:off x="3739" y="983"/>
              <a:ext cx="796"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a:t>
              </a:r>
            </a:p>
          </p:txBody>
        </p:sp>
        <p:sp>
          <p:nvSpPr>
            <p:cNvPr id="1051175" name="Text Box 64"/>
            <p:cNvSpPr txBox="1">
              <a:spLocks noChangeArrowheads="1"/>
            </p:cNvSpPr>
            <p:nvPr/>
          </p:nvSpPr>
          <p:spPr bwMode="auto">
            <a:xfrm>
              <a:off x="4603" y="983"/>
              <a:ext cx="314"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11   </a:t>
              </a:r>
            </a:p>
          </p:txBody>
        </p:sp>
        <p:sp>
          <p:nvSpPr>
            <p:cNvPr id="1051176" name="Text Box 65"/>
            <p:cNvSpPr txBox="1">
              <a:spLocks noChangeArrowheads="1"/>
            </p:cNvSpPr>
            <p:nvPr/>
          </p:nvSpPr>
          <p:spPr bwMode="auto">
            <a:xfrm>
              <a:off x="5051" y="983"/>
              <a:ext cx="314"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10   </a:t>
              </a:r>
            </a:p>
          </p:txBody>
        </p:sp>
      </p:grpSp>
      <p:grpSp>
        <p:nvGrpSpPr>
          <p:cNvPr id="567" name="Group 66"/>
          <p:cNvGrpSpPr/>
          <p:nvPr/>
        </p:nvGrpSpPr>
        <p:grpSpPr bwMode="auto">
          <a:xfrm>
            <a:off x="5611813" y="4108450"/>
            <a:ext cx="2711450" cy="1101725"/>
            <a:chOff x="1360" y="3015"/>
            <a:chExt cx="1708" cy="694"/>
          </a:xfrm>
        </p:grpSpPr>
        <p:sp>
          <p:nvSpPr>
            <p:cNvPr id="1051177" name="Rectangle 67"/>
            <p:cNvSpPr>
              <a:spLocks noChangeArrowheads="1"/>
            </p:cNvSpPr>
            <p:nvPr/>
          </p:nvSpPr>
          <p:spPr bwMode="auto">
            <a:xfrm>
              <a:off x="2701" y="3443"/>
              <a:ext cx="367" cy="266"/>
            </a:xfrm>
            <a:prstGeom prst="rect">
              <a:avLst/>
            </a:prstGeom>
            <a:noFill/>
            <a:ln w="9525">
              <a:noFill/>
              <a:miter lim="800000"/>
              <a:headEnd/>
              <a:tailEnd/>
            </a:ln>
            <a:effectLst/>
          </p:spPr>
          <p:txBody>
            <a:bodyPr/>
            <a:lstStyle/>
            <a:p>
              <a:pPr algn="l"/>
              <a:r>
                <a:rPr kumimoji="1" lang="en-US" altLang="zh-CN" sz="2400" b="1">
                  <a:solidFill>
                    <a:srgbClr val="0033CC"/>
                  </a:solidFill>
                  <a:latin typeface="Times New Roman" pitchFamily="18" charset="0"/>
                </a:rPr>
                <a:t>  </a:t>
              </a:r>
              <a:r>
                <a:rPr kumimoji="1" lang="en-US" altLang="zh-CN" sz="2400" b="1">
                  <a:solidFill>
                    <a:srgbClr val="FF3300"/>
                  </a:solidFill>
                  <a:latin typeface="Times New Roman" pitchFamily="18" charset="0"/>
                </a:rPr>
                <a:t>6</a:t>
              </a:r>
              <a:r>
                <a:rPr kumimoji="1" lang="en-US" altLang="zh-CN" sz="2400" b="1" baseline="-25000">
                  <a:latin typeface="Times New Roman" pitchFamily="18" charset="0"/>
                </a:rPr>
                <a:t> </a:t>
              </a:r>
            </a:p>
          </p:txBody>
        </p:sp>
        <p:sp>
          <p:nvSpPr>
            <p:cNvPr id="1051178" name="Rectangle 68"/>
            <p:cNvSpPr>
              <a:spLocks noChangeArrowheads="1"/>
            </p:cNvSpPr>
            <p:nvPr/>
          </p:nvSpPr>
          <p:spPr bwMode="auto">
            <a:xfrm>
              <a:off x="2243" y="3443"/>
              <a:ext cx="379" cy="266"/>
            </a:xfrm>
            <a:prstGeom prst="rect">
              <a:avLst/>
            </a:prstGeom>
            <a:no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7</a:t>
              </a:r>
              <a:endParaRPr kumimoji="1" lang="en-US" altLang="zh-CN" sz="2400" b="1" baseline="-25000">
                <a:latin typeface="Times New Roman" pitchFamily="18" charset="0"/>
              </a:endParaRPr>
            </a:p>
          </p:txBody>
        </p:sp>
        <p:sp>
          <p:nvSpPr>
            <p:cNvPr id="1051179" name="Rectangle 69"/>
            <p:cNvSpPr>
              <a:spLocks noChangeArrowheads="1"/>
            </p:cNvSpPr>
            <p:nvPr/>
          </p:nvSpPr>
          <p:spPr bwMode="auto">
            <a:xfrm>
              <a:off x="1820" y="3443"/>
              <a:ext cx="360" cy="266"/>
            </a:xfrm>
            <a:prstGeom prst="rect">
              <a:avLst/>
            </a:prstGeom>
            <a:no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5</a:t>
              </a:r>
              <a:endParaRPr kumimoji="1" lang="en-US" altLang="zh-CN" sz="2400" b="1" baseline="-25000">
                <a:latin typeface="Times New Roman" pitchFamily="18" charset="0"/>
              </a:endParaRPr>
            </a:p>
          </p:txBody>
        </p:sp>
        <p:sp>
          <p:nvSpPr>
            <p:cNvPr id="1051180" name="Rectangle 70"/>
            <p:cNvSpPr>
              <a:spLocks noChangeArrowheads="1"/>
            </p:cNvSpPr>
            <p:nvPr/>
          </p:nvSpPr>
          <p:spPr bwMode="auto">
            <a:xfrm>
              <a:off x="1360" y="3443"/>
              <a:ext cx="366" cy="266"/>
            </a:xfrm>
            <a:prstGeom prst="rect">
              <a:avLst/>
            </a:prstGeom>
            <a:no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solidFill>
                    <a:srgbClr val="FF3300"/>
                  </a:solidFill>
                  <a:latin typeface="Times New Roman" pitchFamily="18" charset="0"/>
                </a:rPr>
                <a:t>4</a:t>
              </a:r>
              <a:endParaRPr kumimoji="1" lang="en-US" altLang="zh-CN" sz="2400" b="1" baseline="-25000">
                <a:solidFill>
                  <a:srgbClr val="FF3300"/>
                </a:solidFill>
                <a:latin typeface="Times New Roman" pitchFamily="18" charset="0"/>
              </a:endParaRPr>
            </a:p>
          </p:txBody>
        </p:sp>
        <p:sp>
          <p:nvSpPr>
            <p:cNvPr id="1051181" name="Rectangle 71"/>
            <p:cNvSpPr>
              <a:spLocks noChangeArrowheads="1"/>
            </p:cNvSpPr>
            <p:nvPr/>
          </p:nvSpPr>
          <p:spPr bwMode="auto">
            <a:xfrm>
              <a:off x="2701" y="3015"/>
              <a:ext cx="367" cy="301"/>
            </a:xfrm>
            <a:prstGeom prst="rect">
              <a:avLst/>
            </a:prstGeom>
            <a:no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solidFill>
                    <a:srgbClr val="FF3300"/>
                  </a:solidFill>
                  <a:latin typeface="Times New Roman" pitchFamily="18" charset="0"/>
                </a:rPr>
                <a:t>2</a:t>
              </a:r>
              <a:endParaRPr kumimoji="1" lang="en-US" altLang="zh-CN" sz="2400" b="1" baseline="-25000">
                <a:solidFill>
                  <a:srgbClr val="FF3300"/>
                </a:solidFill>
                <a:latin typeface="Times New Roman" pitchFamily="18" charset="0"/>
              </a:endParaRPr>
            </a:p>
          </p:txBody>
        </p:sp>
        <p:sp>
          <p:nvSpPr>
            <p:cNvPr id="1051182" name="Rectangle 72"/>
            <p:cNvSpPr>
              <a:spLocks noChangeArrowheads="1"/>
            </p:cNvSpPr>
            <p:nvPr/>
          </p:nvSpPr>
          <p:spPr bwMode="auto">
            <a:xfrm>
              <a:off x="2243" y="3015"/>
              <a:ext cx="378" cy="302"/>
            </a:xfrm>
            <a:prstGeom prst="rect">
              <a:avLst/>
            </a:prstGeom>
            <a:no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3</a:t>
              </a:r>
              <a:endParaRPr kumimoji="1" lang="en-US" altLang="zh-CN" sz="2400" b="1" baseline="-25000">
                <a:latin typeface="Times New Roman" pitchFamily="18" charset="0"/>
              </a:endParaRPr>
            </a:p>
          </p:txBody>
        </p:sp>
        <p:sp>
          <p:nvSpPr>
            <p:cNvPr id="1051183" name="Rectangle 73"/>
            <p:cNvSpPr>
              <a:spLocks noChangeArrowheads="1"/>
            </p:cNvSpPr>
            <p:nvPr/>
          </p:nvSpPr>
          <p:spPr bwMode="auto">
            <a:xfrm>
              <a:off x="1820" y="3015"/>
              <a:ext cx="384" cy="302"/>
            </a:xfrm>
            <a:prstGeom prst="rect">
              <a:avLst/>
            </a:prstGeom>
            <a:noFill/>
            <a:ln w="9525">
              <a:noFill/>
              <a:miter lim="800000"/>
              <a:headEnd/>
              <a:tailEnd/>
            </a:ln>
            <a:effectLst/>
          </p:spPr>
          <p:txBody>
            <a:bodyPr/>
            <a:lstStyle/>
            <a:p>
              <a:pPr algn="l"/>
              <a:r>
                <a:rPr kumimoji="1" lang="en-US" altLang="zh-CN" sz="2400" b="1">
                  <a:latin typeface="Times New Roman" pitchFamily="18" charset="0"/>
                </a:rPr>
                <a:t>  1</a:t>
              </a:r>
            </a:p>
          </p:txBody>
        </p:sp>
        <p:sp>
          <p:nvSpPr>
            <p:cNvPr id="1051184" name="Rectangle 74"/>
            <p:cNvSpPr>
              <a:spLocks noChangeArrowheads="1"/>
            </p:cNvSpPr>
            <p:nvPr/>
          </p:nvSpPr>
          <p:spPr bwMode="auto">
            <a:xfrm>
              <a:off x="1360" y="3015"/>
              <a:ext cx="389" cy="302"/>
            </a:xfrm>
            <a:prstGeom prst="rect">
              <a:avLst/>
            </a:prstGeom>
            <a:noFill/>
            <a:ln w="9525">
              <a:noFill/>
              <a:miter lim="800000"/>
              <a:headEnd/>
              <a:tailEnd/>
            </a:ln>
            <a:effectLst/>
          </p:spPr>
          <p:txBody>
            <a:bodyPr/>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0</a:t>
              </a:r>
            </a:p>
          </p:txBody>
        </p:sp>
      </p:grpSp>
      <p:sp>
        <p:nvSpPr>
          <p:cNvPr id="1051185" name="Rectangle 75"/>
          <p:cNvSpPr>
            <a:spLocks noChangeArrowheads="1"/>
          </p:cNvSpPr>
          <p:nvPr/>
        </p:nvSpPr>
        <p:spPr bwMode="auto">
          <a:xfrm rot="-10800000">
            <a:off x="4735513" y="1069975"/>
            <a:ext cx="42862" cy="5060950"/>
          </a:xfrm>
          <a:prstGeom prst="rect">
            <a:avLst/>
          </a:prstGeom>
          <a:gradFill rotWithShape="0">
            <a:gsLst>
              <a:gs pos="0">
                <a:srgbClr val="33CCCC"/>
              </a:gs>
              <a:gs pos="50000">
                <a:srgbClr val="33CCCC">
                  <a:gamma/>
                  <a:shade val="46275"/>
                  <a:invGamma/>
                </a:srgbClr>
              </a:gs>
              <a:gs pos="100000">
                <a:srgbClr val="33CCCC"/>
              </a:gs>
            </a:gsLst>
            <a:lin ang="5400000" scaled="1"/>
          </a:gradFill>
          <a:ln w="9525">
            <a:solidFill>
              <a:srgbClr val="33CCCC"/>
            </a:solidFill>
            <a:miter lim="800000"/>
            <a:headEnd/>
            <a:tailEnd/>
          </a:ln>
          <a:effectLst/>
        </p:spPr>
        <p:txBody>
          <a:bodyPr wrap="none" anchor="ctr"/>
          <a:lstStyle/>
          <a:p>
            <a:endParaRPr lang="zh-CN" altLang="en-US"/>
          </a:p>
        </p:txBody>
      </p:sp>
      <p:grpSp>
        <p:nvGrpSpPr>
          <p:cNvPr id="568" name="Group 76"/>
          <p:cNvGrpSpPr/>
          <p:nvPr/>
        </p:nvGrpSpPr>
        <p:grpSpPr bwMode="auto">
          <a:xfrm>
            <a:off x="1638300" y="2905125"/>
            <a:ext cx="376238" cy="2544763"/>
            <a:chOff x="768" y="1694"/>
            <a:chExt cx="237" cy="1603"/>
          </a:xfrm>
        </p:grpSpPr>
        <p:sp>
          <p:nvSpPr>
            <p:cNvPr id="1051186" name="Rectangle 77"/>
            <p:cNvSpPr>
              <a:spLocks noChangeArrowheads="1"/>
            </p:cNvSpPr>
            <p:nvPr/>
          </p:nvSpPr>
          <p:spPr bwMode="auto">
            <a:xfrm>
              <a:off x="768" y="1694"/>
              <a:ext cx="237" cy="230"/>
            </a:xfrm>
            <a:prstGeom prst="rect">
              <a:avLst/>
            </a:prstGeom>
            <a:solidFill>
              <a:srgbClr val="CCCCFF"/>
            </a:solidFill>
            <a:ln w="9525">
              <a:noFill/>
              <a:miter lim="800000"/>
              <a:headEnd/>
              <a:tailEnd/>
            </a:ln>
            <a:effectLst/>
          </p:spPr>
          <p:txBody>
            <a:bodyPr lIns="0" tIns="0" rIns="0" bIns="0">
              <a:spAutoFit/>
            </a:bodyPr>
            <a:lstStyle/>
            <a:p>
              <a:pPr algn="l"/>
              <a:r>
                <a:rPr kumimoji="1" lang="en-US" altLang="zh-CN" sz="2400" b="1" i="1">
                  <a:latin typeface="Times New Roman" pitchFamily="18" charset="0"/>
                </a:rPr>
                <a:t>m</a:t>
              </a:r>
              <a:r>
                <a:rPr kumimoji="1" lang="en-US" altLang="zh-CN" sz="2400" b="1" baseline="-25000">
                  <a:latin typeface="Times New Roman" pitchFamily="18" charset="0"/>
                </a:rPr>
                <a:t>0</a:t>
              </a:r>
              <a:endParaRPr kumimoji="1" lang="en-US" altLang="zh-CN" sz="2400" b="1" baseline="-25000">
                <a:solidFill>
                  <a:srgbClr val="FF3300"/>
                </a:solidFill>
                <a:latin typeface="Times New Roman" pitchFamily="18" charset="0"/>
              </a:endParaRPr>
            </a:p>
          </p:txBody>
        </p:sp>
        <p:sp>
          <p:nvSpPr>
            <p:cNvPr id="1051187" name="Rectangle 78"/>
            <p:cNvSpPr>
              <a:spLocks noChangeArrowheads="1"/>
            </p:cNvSpPr>
            <p:nvPr/>
          </p:nvSpPr>
          <p:spPr bwMode="auto">
            <a:xfrm>
              <a:off x="768" y="2140"/>
              <a:ext cx="237" cy="230"/>
            </a:xfrm>
            <a:prstGeom prst="rect">
              <a:avLst/>
            </a:prstGeom>
            <a:solidFill>
              <a:srgbClr val="CCCCFF"/>
            </a:solidFill>
            <a:ln w="9525">
              <a:noFill/>
              <a:miter lim="800000"/>
              <a:headEnd/>
              <a:tailEnd/>
            </a:ln>
            <a:effectLst/>
          </p:spPr>
          <p:txBody>
            <a:bodyPr lIns="0" tIns="0" rIns="0" bIns="0">
              <a:spAutoFit/>
            </a:bodyPr>
            <a:lstStyle/>
            <a:p>
              <a:pPr algn="l"/>
              <a:r>
                <a:rPr kumimoji="1" lang="en-US" altLang="zh-CN" sz="2400" b="1" i="1">
                  <a:latin typeface="Times New Roman" pitchFamily="18" charset="0"/>
                </a:rPr>
                <a:t>m</a:t>
              </a:r>
              <a:r>
                <a:rPr kumimoji="1" lang="en-US" altLang="zh-CN" sz="2400" b="1" baseline="-25000">
                  <a:latin typeface="Times New Roman" pitchFamily="18" charset="0"/>
                </a:rPr>
                <a:t>2</a:t>
              </a:r>
              <a:endParaRPr kumimoji="1" lang="en-US" altLang="zh-CN" sz="2400" b="1" baseline="-25000">
                <a:solidFill>
                  <a:srgbClr val="FF3300"/>
                </a:solidFill>
                <a:latin typeface="Times New Roman" pitchFamily="18" charset="0"/>
              </a:endParaRPr>
            </a:p>
          </p:txBody>
        </p:sp>
        <p:sp>
          <p:nvSpPr>
            <p:cNvPr id="1051188" name="Rectangle 79"/>
            <p:cNvSpPr>
              <a:spLocks noChangeArrowheads="1"/>
            </p:cNvSpPr>
            <p:nvPr/>
          </p:nvSpPr>
          <p:spPr bwMode="auto">
            <a:xfrm>
              <a:off x="768" y="2609"/>
              <a:ext cx="237" cy="230"/>
            </a:xfrm>
            <a:prstGeom prst="rect">
              <a:avLst/>
            </a:prstGeom>
            <a:solidFill>
              <a:srgbClr val="CCCCFF"/>
            </a:solidFill>
            <a:ln w="9525">
              <a:noFill/>
              <a:miter lim="800000"/>
              <a:headEnd/>
              <a:tailEnd/>
            </a:ln>
            <a:effectLst/>
          </p:spPr>
          <p:txBody>
            <a:bodyPr lIns="0" tIns="0" rIns="0" bIns="0">
              <a:spAutoFit/>
            </a:bodyPr>
            <a:lstStyle/>
            <a:p>
              <a:pPr algn="l"/>
              <a:r>
                <a:rPr kumimoji="1" lang="en-US" altLang="zh-CN" sz="2400" b="1" i="1">
                  <a:latin typeface="Times New Roman" pitchFamily="18" charset="0"/>
                </a:rPr>
                <a:t>m</a:t>
              </a:r>
              <a:r>
                <a:rPr kumimoji="1" lang="en-US" altLang="zh-CN" sz="2400" b="1" baseline="-25000">
                  <a:latin typeface="Times New Roman" pitchFamily="18" charset="0"/>
                </a:rPr>
                <a:t>4</a:t>
              </a:r>
              <a:endParaRPr kumimoji="1" lang="en-US" altLang="zh-CN" sz="2400" b="1" baseline="-25000">
                <a:solidFill>
                  <a:srgbClr val="FF3300"/>
                </a:solidFill>
                <a:latin typeface="Times New Roman" pitchFamily="18" charset="0"/>
              </a:endParaRPr>
            </a:p>
          </p:txBody>
        </p:sp>
        <p:sp>
          <p:nvSpPr>
            <p:cNvPr id="1051189" name="Rectangle 80"/>
            <p:cNvSpPr>
              <a:spLocks noChangeArrowheads="1"/>
            </p:cNvSpPr>
            <p:nvPr/>
          </p:nvSpPr>
          <p:spPr bwMode="auto">
            <a:xfrm>
              <a:off x="768" y="3067"/>
              <a:ext cx="237" cy="230"/>
            </a:xfrm>
            <a:prstGeom prst="rect">
              <a:avLst/>
            </a:prstGeom>
            <a:solidFill>
              <a:srgbClr val="CCCCFF"/>
            </a:solidFill>
            <a:ln w="9525">
              <a:noFill/>
              <a:miter lim="800000"/>
              <a:headEnd/>
              <a:tailEnd/>
            </a:ln>
            <a:effectLst/>
          </p:spPr>
          <p:txBody>
            <a:bodyPr lIns="0" tIns="0" rIns="0" bIns="0">
              <a:spAutoFit/>
            </a:bodyPr>
            <a:lstStyle/>
            <a:p>
              <a:pPr algn="l"/>
              <a:r>
                <a:rPr kumimoji="1" lang="en-US" altLang="zh-CN" sz="2400" b="1" i="1">
                  <a:latin typeface="Times New Roman" pitchFamily="18" charset="0"/>
                </a:rPr>
                <a:t>m</a:t>
              </a:r>
              <a:r>
                <a:rPr kumimoji="1" lang="en-US" altLang="zh-CN" sz="2400" b="1" baseline="-25000">
                  <a:latin typeface="Times New Roman" pitchFamily="18" charset="0"/>
                </a:rPr>
                <a:t>6</a:t>
              </a:r>
              <a:endParaRPr kumimoji="1" lang="en-US" altLang="zh-CN" sz="2400" b="1" baseline="-25000">
                <a:solidFill>
                  <a:srgbClr val="FF3300"/>
                </a:solidFill>
                <a:latin typeface="Times New Roman" pitchFamily="18" charset="0"/>
              </a:endParaRPr>
            </a:p>
          </p:txBody>
        </p:sp>
      </p:grpSp>
      <p:grpSp>
        <p:nvGrpSpPr>
          <p:cNvPr id="569" name="Group 81"/>
          <p:cNvGrpSpPr/>
          <p:nvPr/>
        </p:nvGrpSpPr>
        <p:grpSpPr bwMode="auto">
          <a:xfrm>
            <a:off x="5605463" y="3987800"/>
            <a:ext cx="2711450" cy="1300163"/>
            <a:chOff x="803" y="3123"/>
            <a:chExt cx="1708" cy="819"/>
          </a:xfrm>
        </p:grpSpPr>
        <p:sp>
          <p:nvSpPr>
            <p:cNvPr id="1051190" name="Rectangle 82"/>
            <p:cNvSpPr>
              <a:spLocks noChangeArrowheads="1"/>
            </p:cNvSpPr>
            <p:nvPr/>
          </p:nvSpPr>
          <p:spPr bwMode="auto">
            <a:xfrm>
              <a:off x="2144" y="3555"/>
              <a:ext cx="367" cy="387"/>
            </a:xfrm>
            <a:prstGeom prst="rect">
              <a:avLst/>
            </a:prstGeom>
            <a:solidFill>
              <a:schemeClr val="bg1"/>
            </a:solidFill>
            <a:ln w="9525">
              <a:noFill/>
              <a:miter lim="800000"/>
              <a:headEnd/>
              <a:tailEnd/>
            </a:ln>
            <a:effectLst/>
          </p:spPr>
          <p:txBody>
            <a:bodyPr/>
            <a:lstStyle/>
            <a:p>
              <a:pPr algn="l"/>
              <a:r>
                <a:rPr kumimoji="1" lang="en-US" altLang="zh-CN" sz="2400" b="1">
                  <a:solidFill>
                    <a:srgbClr val="0033CC"/>
                  </a:solidFill>
                  <a:latin typeface="Times New Roman" pitchFamily="18" charset="0"/>
                </a:rPr>
                <a:t>  </a:t>
              </a:r>
              <a:r>
                <a:rPr kumimoji="1" lang="en-US" altLang="zh-CN" sz="2400" b="1">
                  <a:latin typeface="Times New Roman" pitchFamily="18" charset="0"/>
                </a:rPr>
                <a:t>1</a:t>
              </a:r>
            </a:p>
          </p:txBody>
        </p:sp>
        <p:sp>
          <p:nvSpPr>
            <p:cNvPr id="1051191" name="Rectangle 83"/>
            <p:cNvSpPr>
              <a:spLocks noChangeArrowheads="1"/>
            </p:cNvSpPr>
            <p:nvPr/>
          </p:nvSpPr>
          <p:spPr bwMode="auto">
            <a:xfrm>
              <a:off x="1686" y="3555"/>
              <a:ext cx="379" cy="387"/>
            </a:xfrm>
            <a:prstGeom prst="rect">
              <a:avLst/>
            </a:prstGeom>
            <a:solidFill>
              <a:schemeClr val="bg1"/>
            </a:solidFill>
            <a:ln w="9525">
              <a:noFill/>
              <a:miter lim="800000"/>
              <a:headEnd/>
              <a:tailEnd/>
            </a:ln>
            <a:effectLst/>
          </p:spPr>
          <p:txBody>
            <a:bodyPr/>
            <a:lstStyle/>
            <a:p>
              <a:pPr algn="l"/>
              <a:r>
                <a:rPr kumimoji="1" lang="en-US" altLang="zh-CN" sz="2400" b="1" i="1">
                  <a:latin typeface="Times New Roman" pitchFamily="18" charset="0"/>
                </a:rPr>
                <a:t>  </a:t>
              </a:r>
              <a:endParaRPr kumimoji="1" lang="en-US" altLang="zh-CN" sz="2400" b="1" baseline="-25000">
                <a:latin typeface="Times New Roman" pitchFamily="18" charset="0"/>
              </a:endParaRPr>
            </a:p>
          </p:txBody>
        </p:sp>
        <p:sp>
          <p:nvSpPr>
            <p:cNvPr id="1051192" name="Rectangle 84"/>
            <p:cNvSpPr>
              <a:spLocks noChangeArrowheads="1"/>
            </p:cNvSpPr>
            <p:nvPr/>
          </p:nvSpPr>
          <p:spPr bwMode="auto">
            <a:xfrm>
              <a:off x="1263" y="3555"/>
              <a:ext cx="360" cy="387"/>
            </a:xfrm>
            <a:prstGeom prst="rect">
              <a:avLst/>
            </a:prstGeom>
            <a:solidFill>
              <a:schemeClr val="bg1"/>
            </a:solidFill>
            <a:ln w="9525">
              <a:noFill/>
              <a:miter lim="800000"/>
              <a:headEnd/>
              <a:tailEnd/>
            </a:ln>
            <a:effectLst/>
          </p:spPr>
          <p:txBody>
            <a:bodyPr/>
            <a:lstStyle/>
            <a:p>
              <a:pPr algn="l"/>
              <a:r>
                <a:rPr kumimoji="1" lang="en-US" altLang="zh-CN" sz="2400" b="1" i="1">
                  <a:latin typeface="Times New Roman" pitchFamily="18" charset="0"/>
                </a:rPr>
                <a:t>  </a:t>
              </a:r>
              <a:endParaRPr kumimoji="1" lang="en-US" altLang="zh-CN" sz="2400" b="1" baseline="-25000">
                <a:latin typeface="Times New Roman" pitchFamily="18" charset="0"/>
              </a:endParaRPr>
            </a:p>
          </p:txBody>
        </p:sp>
        <p:sp>
          <p:nvSpPr>
            <p:cNvPr id="1051193" name="Rectangle 85"/>
            <p:cNvSpPr>
              <a:spLocks noChangeArrowheads="1"/>
            </p:cNvSpPr>
            <p:nvPr/>
          </p:nvSpPr>
          <p:spPr bwMode="auto">
            <a:xfrm>
              <a:off x="803" y="3555"/>
              <a:ext cx="366" cy="387"/>
            </a:xfrm>
            <a:prstGeom prst="rect">
              <a:avLst/>
            </a:prstGeom>
            <a:solidFill>
              <a:schemeClr val="bg1"/>
            </a:solidFill>
            <a:ln w="9525">
              <a:noFill/>
              <a:miter lim="800000"/>
              <a:headEnd/>
              <a:tailEnd/>
            </a:ln>
            <a:effectLst/>
          </p:spPr>
          <p:txBody>
            <a:bodyPr/>
            <a:lstStyle/>
            <a:p>
              <a:pPr algn="l"/>
              <a:r>
                <a:rPr kumimoji="1" lang="en-US" altLang="zh-CN" sz="2400" b="1">
                  <a:latin typeface="Times New Roman" pitchFamily="18" charset="0"/>
                </a:rPr>
                <a:t>  1</a:t>
              </a:r>
              <a:endParaRPr kumimoji="1" lang="en-US" altLang="zh-CN" sz="2400" b="1" baseline="-25000">
                <a:solidFill>
                  <a:srgbClr val="FF3300"/>
                </a:solidFill>
                <a:latin typeface="Times New Roman" pitchFamily="18" charset="0"/>
              </a:endParaRPr>
            </a:p>
          </p:txBody>
        </p:sp>
        <p:sp>
          <p:nvSpPr>
            <p:cNvPr id="1051194" name="Rectangle 86"/>
            <p:cNvSpPr>
              <a:spLocks noChangeArrowheads="1"/>
            </p:cNvSpPr>
            <p:nvPr/>
          </p:nvSpPr>
          <p:spPr bwMode="auto">
            <a:xfrm>
              <a:off x="2144" y="3138"/>
              <a:ext cx="367" cy="368"/>
            </a:xfrm>
            <a:prstGeom prst="rect">
              <a:avLst/>
            </a:prstGeom>
            <a:solidFill>
              <a:schemeClr val="bg1"/>
            </a:solid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1</a:t>
              </a:r>
              <a:endParaRPr kumimoji="1" lang="en-US" altLang="zh-CN" sz="2400" b="1" baseline="-25000">
                <a:solidFill>
                  <a:srgbClr val="FF3300"/>
                </a:solidFill>
                <a:latin typeface="Times New Roman" pitchFamily="18" charset="0"/>
              </a:endParaRPr>
            </a:p>
          </p:txBody>
        </p:sp>
        <p:sp>
          <p:nvSpPr>
            <p:cNvPr id="1051195" name="Rectangle 87"/>
            <p:cNvSpPr>
              <a:spLocks noChangeArrowheads="1"/>
            </p:cNvSpPr>
            <p:nvPr/>
          </p:nvSpPr>
          <p:spPr bwMode="auto">
            <a:xfrm>
              <a:off x="1686" y="3138"/>
              <a:ext cx="378" cy="370"/>
            </a:xfrm>
            <a:prstGeom prst="rect">
              <a:avLst/>
            </a:prstGeom>
            <a:solidFill>
              <a:schemeClr val="bg1"/>
            </a:solidFill>
            <a:ln w="9525">
              <a:noFill/>
              <a:miter lim="800000"/>
              <a:headEnd/>
              <a:tailEnd/>
            </a:ln>
            <a:effectLst/>
          </p:spPr>
          <p:txBody>
            <a:bodyPr/>
            <a:lstStyle/>
            <a:p>
              <a:pPr algn="l"/>
              <a:endParaRPr kumimoji="1" lang="zh-CN" altLang="zh-CN" sz="2400" b="1" baseline="-25000">
                <a:latin typeface="Times New Roman" pitchFamily="18" charset="0"/>
              </a:endParaRPr>
            </a:p>
          </p:txBody>
        </p:sp>
        <p:sp>
          <p:nvSpPr>
            <p:cNvPr id="1051196" name="Rectangle 88"/>
            <p:cNvSpPr>
              <a:spLocks noChangeArrowheads="1"/>
            </p:cNvSpPr>
            <p:nvPr/>
          </p:nvSpPr>
          <p:spPr bwMode="auto">
            <a:xfrm>
              <a:off x="1263" y="3138"/>
              <a:ext cx="321" cy="362"/>
            </a:xfrm>
            <a:prstGeom prst="rect">
              <a:avLst/>
            </a:prstGeom>
            <a:solidFill>
              <a:schemeClr val="bg1"/>
            </a:solidFill>
            <a:ln w="9525">
              <a:noFill/>
              <a:miter lim="800000"/>
              <a:headEnd/>
              <a:tailEnd/>
            </a:ln>
            <a:effectLst/>
          </p:spPr>
          <p:txBody>
            <a:bodyPr/>
            <a:lstStyle/>
            <a:p>
              <a:pPr algn="l"/>
              <a:r>
                <a:rPr kumimoji="1" lang="en-US" altLang="zh-CN" sz="2400" b="1">
                  <a:latin typeface="Times New Roman" pitchFamily="18" charset="0"/>
                </a:rPr>
                <a:t>  </a:t>
              </a:r>
            </a:p>
          </p:txBody>
        </p:sp>
        <p:sp>
          <p:nvSpPr>
            <p:cNvPr id="1051197" name="Rectangle 89"/>
            <p:cNvSpPr>
              <a:spLocks noChangeArrowheads="1"/>
            </p:cNvSpPr>
            <p:nvPr/>
          </p:nvSpPr>
          <p:spPr bwMode="auto">
            <a:xfrm>
              <a:off x="803" y="3123"/>
              <a:ext cx="389" cy="408"/>
            </a:xfrm>
            <a:prstGeom prst="rect">
              <a:avLst/>
            </a:prstGeom>
            <a:solidFill>
              <a:schemeClr val="bg1"/>
            </a:solidFill>
            <a:ln w="9525">
              <a:noFill/>
              <a:miter lim="800000"/>
              <a:headEnd/>
              <a:tailEnd/>
            </a:ln>
            <a:effectLst/>
          </p:spPr>
          <p:txBody>
            <a:bodyPr/>
            <a:lstStyle/>
            <a:p>
              <a:pPr algn="l"/>
              <a:r>
                <a:rPr kumimoji="1" lang="en-US" altLang="zh-CN" sz="2400" b="1">
                  <a:latin typeface="Times New Roman" pitchFamily="18" charset="0"/>
                </a:rPr>
                <a:t>  1</a:t>
              </a:r>
              <a:endParaRPr kumimoji="1" lang="en-US" altLang="zh-CN" sz="2400" b="1">
                <a:solidFill>
                  <a:srgbClr val="FF3300"/>
                </a:solidFill>
                <a:latin typeface="Times New Roman" pitchFamily="18" charset="0"/>
              </a:endParaRPr>
            </a:p>
          </p:txBody>
        </p:sp>
      </p:grpSp>
      <p:sp>
        <p:nvSpPr>
          <p:cNvPr id="1051198" name="Rectangle 90"/>
          <p:cNvSpPr>
            <a:spLocks noChangeArrowheads="1"/>
          </p:cNvSpPr>
          <p:nvPr/>
        </p:nvSpPr>
        <p:spPr bwMode="auto">
          <a:xfrm>
            <a:off x="5599113" y="1581150"/>
            <a:ext cx="3405187" cy="1698625"/>
          </a:xfrm>
          <a:prstGeom prst="rect">
            <a:avLst/>
          </a:prstGeom>
          <a:noFill/>
          <a:ln w="9525">
            <a:noFill/>
            <a:miter lim="800000"/>
            <a:headEnd/>
            <a:tailEnd/>
          </a:ln>
          <a:effectLst/>
        </p:spPr>
        <p:txBody>
          <a:bodyPr>
            <a:spAutoFit/>
          </a:bodyPr>
          <a:lstStyle/>
          <a:p>
            <a:pPr algn="l" fontAlgn="t">
              <a:lnSpc>
                <a:spcPct val="110000"/>
              </a:lnSpc>
            </a:pPr>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zh-CN" altLang="en-US" sz="2400" b="1">
                <a:latin typeface="Times New Roman" pitchFamily="18" charset="0"/>
              </a:rPr>
              <a:t>找出真值表中 </a:t>
            </a:r>
            <a:r>
              <a:rPr kumimoji="1" lang="en-US" altLang="zh-CN" sz="2400" b="1" i="1">
                <a:latin typeface="Times New Roman" pitchFamily="18" charset="0"/>
              </a:rPr>
              <a:t>Y </a:t>
            </a:r>
            <a:r>
              <a:rPr kumimoji="1" lang="en-US" altLang="zh-CN" sz="2400" b="1">
                <a:latin typeface="Times New Roman" pitchFamily="18" charset="0"/>
              </a:rPr>
              <a:t>= 1</a:t>
            </a:r>
          </a:p>
          <a:p>
            <a:pPr algn="l" fontAlgn="t">
              <a:lnSpc>
                <a:spcPct val="110000"/>
              </a:lnSpc>
            </a:pPr>
            <a:r>
              <a:rPr kumimoji="1" lang="en-US" altLang="zh-CN" sz="2400" b="1">
                <a:latin typeface="Times New Roman" pitchFamily="18" charset="0"/>
              </a:rPr>
              <a:t>      </a:t>
            </a:r>
            <a:r>
              <a:rPr kumimoji="1" lang="zh-CN" altLang="en-US" sz="2400" b="1">
                <a:latin typeface="Times New Roman" pitchFamily="18" charset="0"/>
              </a:rPr>
              <a:t>对应的最小项，在</a:t>
            </a:r>
          </a:p>
          <a:p>
            <a:pPr algn="l" fontAlgn="t">
              <a:lnSpc>
                <a:spcPct val="110000"/>
              </a:lnSpc>
            </a:pPr>
            <a:r>
              <a:rPr kumimoji="1" lang="zh-CN" altLang="en-US" sz="2400" b="1">
                <a:latin typeface="Times New Roman" pitchFamily="18" charset="0"/>
              </a:rPr>
              <a:t>      卡诺图相应方格中</a:t>
            </a:r>
          </a:p>
          <a:p>
            <a:pPr algn="l" fontAlgn="t">
              <a:lnSpc>
                <a:spcPct val="110000"/>
              </a:lnSpc>
            </a:pPr>
            <a:r>
              <a:rPr kumimoji="1" lang="zh-CN" altLang="en-US" sz="2400" b="1">
                <a:latin typeface="Times New Roman" pitchFamily="18" charset="0"/>
              </a:rPr>
              <a:t>      填 </a:t>
            </a:r>
            <a:r>
              <a:rPr kumimoji="1" lang="en-US" altLang="zh-CN" sz="2400" b="1">
                <a:latin typeface="Times New Roman" pitchFamily="18" charset="0"/>
              </a:rPr>
              <a:t>1</a:t>
            </a:r>
            <a:r>
              <a:rPr kumimoji="1" lang="zh-CN" altLang="en-US" sz="2400" b="1">
                <a:latin typeface="Times New Roman" pitchFamily="18" charset="0"/>
              </a:rPr>
              <a:t>，其余不填。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051151"/>
                                        </p:tgtEl>
                                        <p:attrNameLst>
                                          <p:attrName>style.visibility</p:attrName>
                                        </p:attrNameLst>
                                      </p:cBhvr>
                                      <p:to>
                                        <p:strVal val="visible"/>
                                      </p:to>
                                    </p:set>
                                    <p:animEffect transition="in" filter="barn(outHorizontal)">
                                      <p:cBhvr>
                                        <p:cTn id="7" dur="500"/>
                                        <p:tgtEl>
                                          <p:spTgt spid="10511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1152"/>
                                        </p:tgtEl>
                                        <p:attrNameLst>
                                          <p:attrName>style.visibility</p:attrName>
                                        </p:attrNameLst>
                                      </p:cBhvr>
                                      <p:to>
                                        <p:strVal val="visible"/>
                                      </p:to>
                                    </p:set>
                                    <p:animEffect transition="in" filter="wipe(left)">
                                      <p:cBhvr>
                                        <p:cTn id="12" dur="500"/>
                                        <p:tgtEl>
                                          <p:spTgt spid="105115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4194576"/>
                                        </p:tgtEl>
                                        <p:attrNameLst>
                                          <p:attrName>style.visibility</p:attrName>
                                        </p:attrNameLst>
                                      </p:cBhvr>
                                      <p:to>
                                        <p:strVal val="visible"/>
                                      </p:to>
                                    </p:set>
                                    <p:animEffect transition="in" filter="wipe(up)">
                                      <p:cBhvr>
                                        <p:cTn id="16" dur="500"/>
                                        <p:tgtEl>
                                          <p:spTgt spid="419457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51185"/>
                                        </p:tgtEl>
                                        <p:attrNameLst>
                                          <p:attrName>style.visibility</p:attrName>
                                        </p:attrNameLst>
                                      </p:cBhvr>
                                      <p:to>
                                        <p:strVal val="visible"/>
                                      </p:to>
                                    </p:se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051153"/>
                                        </p:tgtEl>
                                        <p:attrNameLst>
                                          <p:attrName>style.visibility</p:attrName>
                                        </p:attrNameLst>
                                      </p:cBhvr>
                                      <p:to>
                                        <p:strVal val="visible"/>
                                      </p:to>
                                    </p:set>
                                    <p:animEffect transition="in" filter="wipe(left)">
                                      <p:cBhvr>
                                        <p:cTn id="24" dur="500"/>
                                        <p:tgtEl>
                                          <p:spTgt spid="105115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5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51198"/>
                                        </p:tgtEl>
                                        <p:attrNameLst>
                                          <p:attrName>style.visibility</p:attrName>
                                        </p:attrNameLst>
                                      </p:cBhvr>
                                      <p:to>
                                        <p:strVal val="visible"/>
                                      </p:to>
                                    </p:set>
                                    <p:animEffect transition="in" filter="wipe(left)">
                                      <p:cBhvr>
                                        <p:cTn id="33" dur="500"/>
                                        <p:tgtEl>
                                          <p:spTgt spid="105119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51150"/>
                                        </p:tgtEl>
                                        <p:attrNameLst>
                                          <p:attrName>style.visibility</p:attrName>
                                        </p:attrNameLst>
                                      </p:cBhvr>
                                      <p:to>
                                        <p:strVal val="visible"/>
                                      </p:to>
                                    </p:set>
                                    <p:animEffect transition="in" filter="wipe(left)">
                                      <p:cBhvr>
                                        <p:cTn id="38" dur="500"/>
                                        <p:tgtEl>
                                          <p:spTgt spid="1051150"/>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051147"/>
                                        </p:tgtEl>
                                        <p:attrNameLst>
                                          <p:attrName>style.visibility</p:attrName>
                                        </p:attrNameLst>
                                      </p:cBhvr>
                                      <p:to>
                                        <p:strVal val="visible"/>
                                      </p:to>
                                    </p:set>
                                    <p:animEffect transition="in" filter="wipe(left)">
                                      <p:cBhvr>
                                        <p:cTn id="42" dur="500"/>
                                        <p:tgtEl>
                                          <p:spTgt spid="1051147"/>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1051148"/>
                                        </p:tgtEl>
                                        <p:attrNameLst>
                                          <p:attrName>style.visibility</p:attrName>
                                        </p:attrNameLst>
                                      </p:cBhvr>
                                      <p:to>
                                        <p:strVal val="visible"/>
                                      </p:to>
                                    </p:set>
                                    <p:animEffect transition="in" filter="wipe(left)">
                                      <p:cBhvr>
                                        <p:cTn id="46" dur="500"/>
                                        <p:tgtEl>
                                          <p:spTgt spid="1051148"/>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1051149"/>
                                        </p:tgtEl>
                                        <p:attrNameLst>
                                          <p:attrName>style.visibility</p:attrName>
                                        </p:attrNameLst>
                                      </p:cBhvr>
                                      <p:to>
                                        <p:strVal val="visible"/>
                                      </p:to>
                                    </p:set>
                                    <p:animEffect transition="in" filter="wipe(left)">
                                      <p:cBhvr>
                                        <p:cTn id="50" dur="500"/>
                                        <p:tgtEl>
                                          <p:spTgt spid="1051149"/>
                                        </p:tgtEl>
                                      </p:cBhvr>
                                    </p:animEffect>
                                  </p:childTnLst>
                                </p:cTn>
                              </p:par>
                            </p:childTnLst>
                          </p:cTn>
                        </p:par>
                        <p:par>
                          <p:cTn id="51" fill="hold">
                            <p:stCondLst>
                              <p:cond delay="2000"/>
                            </p:stCondLst>
                            <p:childTnLst>
                              <p:par>
                                <p:cTn id="52" presetID="2" presetClass="entr" presetSubtype="8" fill="hold" nodeType="afterEffect">
                                  <p:stCondLst>
                                    <p:cond delay="0"/>
                                  </p:stCondLst>
                                  <p:childTnLst>
                                    <p:set>
                                      <p:cBhvr>
                                        <p:cTn id="53" dur="1" fill="hold">
                                          <p:stCondLst>
                                            <p:cond delay="0"/>
                                          </p:stCondLst>
                                        </p:cTn>
                                        <p:tgtEl>
                                          <p:spTgt spid="568"/>
                                        </p:tgtEl>
                                        <p:attrNameLst>
                                          <p:attrName>style.visibility</p:attrName>
                                        </p:attrNameLst>
                                      </p:cBhvr>
                                      <p:to>
                                        <p:strVal val="visible"/>
                                      </p:to>
                                    </p:set>
                                    <p:anim calcmode="lin" valueType="num">
                                      <p:cBhvr additive="base">
                                        <p:cTn id="54" dur="500" fill="hold"/>
                                        <p:tgtEl>
                                          <p:spTgt spid="568"/>
                                        </p:tgtEl>
                                        <p:attrNameLst>
                                          <p:attrName>ppt_x</p:attrName>
                                        </p:attrNameLst>
                                      </p:cBhvr>
                                      <p:tavLst>
                                        <p:tav tm="0">
                                          <p:val>
                                            <p:strVal val="0-#ppt_w/2"/>
                                          </p:val>
                                        </p:tav>
                                        <p:tav tm="100000">
                                          <p:val>
                                            <p:strVal val="#ppt_x"/>
                                          </p:val>
                                        </p:tav>
                                      </p:tavLst>
                                    </p:anim>
                                    <p:anim calcmode="lin" valueType="num">
                                      <p:cBhvr additive="base">
                                        <p:cTn id="55" dur="500" fill="hold"/>
                                        <p:tgtEl>
                                          <p:spTgt spid="568"/>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56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569"/>
                                        </p:tgtEl>
                                        <p:attrNameLst>
                                          <p:attrName>style.visibility</p:attrName>
                                        </p:attrNameLst>
                                      </p:cBhvr>
                                      <p:to>
                                        <p:strVal val="visible"/>
                                      </p:to>
                                    </p:set>
                                    <p:animEffect transition="in" filter="wipe(up)">
                                      <p:cBhvr>
                                        <p:cTn id="64" dur="500"/>
                                        <p:tgtEl>
                                          <p:spTgt spid="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147" grpId="0" animBg="1"/>
      <p:bldP spid="1051148" grpId="0" animBg="1"/>
      <p:bldP spid="1051149" grpId="0" animBg="1"/>
      <p:bldP spid="1051150" grpId="0" animBg="1"/>
      <p:bldP spid="1051151" grpId="0" animBg="1" autoUpdateAnimBg="0"/>
      <p:bldP spid="1051152" grpId="0" animBg="1" autoUpdateAnimBg="0"/>
      <p:bldP spid="1051153" grpId="0" autoUpdateAnimBg="0"/>
      <p:bldP spid="1051185" grpId="0" animBg="1"/>
      <p:bldP spid="1051198"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199" name="灯片编号占位符 3"/>
          <p:cNvSpPr>
            <a:spLocks noGrp="1"/>
          </p:cNvSpPr>
          <p:nvPr>
            <p:ph type="sldNum" sz="quarter" idx="12"/>
          </p:nvPr>
        </p:nvSpPr>
        <p:spPr/>
        <p:txBody>
          <a:bodyPr/>
          <a:lstStyle/>
          <a:p>
            <a:fld id="{6F2B20B4-B698-49D7-9CAC-15AFF827B485}" type="slidenum">
              <a:rPr lang="en-US" altLang="zh-CN"/>
              <a:t>107</a:t>
            </a:fld>
            <a:endParaRPr lang="en-US" altLang="zh-CN"/>
          </a:p>
        </p:txBody>
      </p:sp>
      <p:sp>
        <p:nvSpPr>
          <p:cNvPr id="1051200" name="Text Box 2"/>
          <p:cNvSpPr txBox="1">
            <a:spLocks noChangeArrowheads="1"/>
          </p:cNvSpPr>
          <p:nvPr/>
        </p:nvSpPr>
        <p:spPr bwMode="auto">
          <a:xfrm>
            <a:off x="577850" y="698500"/>
            <a:ext cx="579438" cy="5337175"/>
          </a:xfrm>
          <a:prstGeom prst="rect">
            <a:avLst/>
          </a:prstGeom>
          <a:solidFill>
            <a:srgbClr val="FFCC99">
              <a:alpha val="50000"/>
            </a:srgbClr>
          </a:solidFill>
          <a:ln w="9525">
            <a:solidFill>
              <a:schemeClr val="tx1"/>
            </a:solidFill>
            <a:miter lim="800000"/>
            <a:headEnd/>
            <a:tailEnd/>
          </a:ln>
          <a:effectLst/>
        </p:spPr>
        <p:txBody>
          <a:bodyPr lIns="0" tIns="72000" rIns="0" bIns="72000">
            <a:spAutoFit/>
          </a:bodyPr>
          <a:lstStyle/>
          <a:p>
            <a:pPr>
              <a:spcBef>
                <a:spcPct val="10000"/>
              </a:spcBef>
            </a:pPr>
            <a:r>
              <a:rPr kumimoji="1" lang="zh-CN" altLang="en-US" sz="2400" b="1">
                <a:latin typeface="Times New Roman" pitchFamily="18" charset="0"/>
              </a:rPr>
              <a:t>已</a:t>
            </a:r>
          </a:p>
          <a:p>
            <a:pPr>
              <a:spcBef>
                <a:spcPct val="10000"/>
              </a:spcBef>
            </a:pPr>
            <a:r>
              <a:rPr kumimoji="1" lang="zh-CN" altLang="en-US" sz="2400" b="1">
                <a:latin typeface="Times New Roman" pitchFamily="18" charset="0"/>
              </a:rPr>
              <a:t>知</a:t>
            </a:r>
          </a:p>
          <a:p>
            <a:pPr>
              <a:spcBef>
                <a:spcPct val="10000"/>
              </a:spcBef>
            </a:pPr>
            <a:r>
              <a:rPr kumimoji="1" lang="zh-CN" altLang="en-US" sz="2400" b="1">
                <a:latin typeface="Times New Roman" pitchFamily="18" charset="0"/>
              </a:rPr>
              <a:t>一</a:t>
            </a:r>
          </a:p>
          <a:p>
            <a:pPr>
              <a:spcBef>
                <a:spcPct val="10000"/>
              </a:spcBef>
            </a:pPr>
            <a:r>
              <a:rPr kumimoji="1" lang="zh-CN" altLang="en-US" sz="2400" b="1">
                <a:latin typeface="Times New Roman" pitchFamily="18" charset="0"/>
              </a:rPr>
              <a:t>般</a:t>
            </a:r>
          </a:p>
          <a:p>
            <a:pPr>
              <a:spcBef>
                <a:spcPct val="10000"/>
              </a:spcBef>
            </a:pPr>
            <a:r>
              <a:rPr kumimoji="1" lang="zh-CN" altLang="en-US" sz="2400" b="1">
                <a:latin typeface="Times New Roman" pitchFamily="18" charset="0"/>
              </a:rPr>
              <a:t>表</a:t>
            </a:r>
          </a:p>
          <a:p>
            <a:pPr>
              <a:spcBef>
                <a:spcPct val="10000"/>
              </a:spcBef>
            </a:pPr>
            <a:r>
              <a:rPr kumimoji="1" lang="zh-CN" altLang="en-US" sz="2400" b="1">
                <a:latin typeface="Times New Roman" pitchFamily="18" charset="0"/>
              </a:rPr>
              <a:t>达</a:t>
            </a:r>
          </a:p>
          <a:p>
            <a:pPr>
              <a:spcBef>
                <a:spcPct val="10000"/>
              </a:spcBef>
            </a:pPr>
            <a:r>
              <a:rPr kumimoji="1" lang="zh-CN" altLang="en-US" sz="2400" b="1">
                <a:latin typeface="Times New Roman" pitchFamily="18" charset="0"/>
              </a:rPr>
              <a:t>式</a:t>
            </a:r>
          </a:p>
          <a:p>
            <a:pPr>
              <a:spcBef>
                <a:spcPct val="10000"/>
              </a:spcBef>
            </a:pPr>
            <a:r>
              <a:rPr kumimoji="1" lang="zh-CN" altLang="en-US" sz="2400" b="1">
                <a:latin typeface="Times New Roman" pitchFamily="18" charset="0"/>
              </a:rPr>
              <a:t>画</a:t>
            </a:r>
          </a:p>
          <a:p>
            <a:pPr>
              <a:spcBef>
                <a:spcPct val="10000"/>
              </a:spcBef>
            </a:pPr>
            <a:r>
              <a:rPr kumimoji="1" lang="zh-CN" altLang="en-US" sz="2400" b="1">
                <a:latin typeface="Times New Roman" pitchFamily="18" charset="0"/>
              </a:rPr>
              <a:t>函</a:t>
            </a:r>
          </a:p>
          <a:p>
            <a:pPr>
              <a:spcBef>
                <a:spcPct val="10000"/>
              </a:spcBef>
            </a:pPr>
            <a:r>
              <a:rPr kumimoji="1" lang="zh-CN" altLang="en-US" sz="2400" b="1">
                <a:latin typeface="Times New Roman" pitchFamily="18" charset="0"/>
              </a:rPr>
              <a:t>数</a:t>
            </a:r>
          </a:p>
          <a:p>
            <a:pPr>
              <a:spcBef>
                <a:spcPct val="10000"/>
              </a:spcBef>
            </a:pPr>
            <a:r>
              <a:rPr kumimoji="1" lang="zh-CN" altLang="en-US" sz="2400" b="1">
                <a:latin typeface="Times New Roman" pitchFamily="18" charset="0"/>
              </a:rPr>
              <a:t>卡</a:t>
            </a:r>
          </a:p>
          <a:p>
            <a:pPr>
              <a:spcBef>
                <a:spcPct val="10000"/>
              </a:spcBef>
            </a:pPr>
            <a:r>
              <a:rPr kumimoji="1" lang="zh-CN" altLang="en-US" sz="2400" b="1">
                <a:latin typeface="Times New Roman" pitchFamily="18" charset="0"/>
              </a:rPr>
              <a:t>诺</a:t>
            </a:r>
          </a:p>
          <a:p>
            <a:pPr>
              <a:spcBef>
                <a:spcPct val="10000"/>
              </a:spcBef>
            </a:pPr>
            <a:r>
              <a:rPr kumimoji="1" lang="zh-CN" altLang="en-US" sz="2400" b="1">
                <a:latin typeface="Times New Roman" pitchFamily="18" charset="0"/>
              </a:rPr>
              <a:t>图</a:t>
            </a:r>
          </a:p>
        </p:txBody>
      </p:sp>
      <p:sp>
        <p:nvSpPr>
          <p:cNvPr id="1051201" name="Rectangle 3"/>
          <p:cNvSpPr>
            <a:spLocks noChangeArrowheads="1"/>
          </p:cNvSpPr>
          <p:nvPr/>
        </p:nvSpPr>
        <p:spPr bwMode="auto">
          <a:xfrm>
            <a:off x="1290638" y="1050925"/>
            <a:ext cx="4611687"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解：</a:t>
            </a:r>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将逻辑式转化为与或式</a:t>
            </a:r>
            <a:endParaRPr kumimoji="1" lang="zh-CN" altLang="en-US" sz="2400" b="1">
              <a:solidFill>
                <a:srgbClr val="FF3300"/>
              </a:solidFill>
              <a:latin typeface="Times New Roman" pitchFamily="18" charset="0"/>
            </a:endParaRPr>
          </a:p>
        </p:txBody>
      </p:sp>
      <p:sp>
        <p:nvSpPr>
          <p:cNvPr id="1051202" name="Rectangle 4"/>
          <p:cNvSpPr>
            <a:spLocks noChangeArrowheads="1"/>
          </p:cNvSpPr>
          <p:nvPr/>
        </p:nvSpPr>
        <p:spPr bwMode="auto">
          <a:xfrm>
            <a:off x="1936750" y="2365375"/>
            <a:ext cx="2752725"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作变量卡诺图</a:t>
            </a:r>
            <a:endParaRPr kumimoji="1" lang="zh-CN" altLang="en-US" sz="2400" b="1">
              <a:solidFill>
                <a:srgbClr val="FF3300"/>
              </a:solidFill>
              <a:latin typeface="Times New Roman" pitchFamily="18" charset="0"/>
            </a:endParaRPr>
          </a:p>
        </p:txBody>
      </p:sp>
      <p:sp>
        <p:nvSpPr>
          <p:cNvPr id="1051203" name="Rectangle 5"/>
          <p:cNvSpPr>
            <a:spLocks noChangeArrowheads="1"/>
          </p:cNvSpPr>
          <p:nvPr/>
        </p:nvSpPr>
        <p:spPr bwMode="auto">
          <a:xfrm>
            <a:off x="5530850" y="3119438"/>
            <a:ext cx="3613150" cy="822325"/>
          </a:xfrm>
          <a:prstGeom prst="rect">
            <a:avLst/>
          </a:prstGeom>
          <a:solidFill>
            <a:srgbClr val="CCCCFF">
              <a:alpha val="50000"/>
            </a:srgbClr>
          </a:solidFill>
          <a:ln w="9525">
            <a:noFill/>
            <a:miter lim="800000"/>
            <a:headEnd/>
            <a:tailEnd/>
          </a:ln>
          <a:effectLst/>
        </p:spPr>
        <p:txBody>
          <a:bodyPr>
            <a:spAutoFit/>
          </a:bodyPr>
          <a:lstStyle/>
          <a:p>
            <a:pPr algn="l"/>
            <a:r>
              <a:rPr kumimoji="1" lang="zh-CN" altLang="en-US" sz="2400" b="1">
                <a:latin typeface="Times New Roman" pitchFamily="18" charset="0"/>
              </a:rPr>
              <a:t>找出各与项所对应的最小项方格填 </a:t>
            </a:r>
            <a:r>
              <a:rPr kumimoji="1" lang="en-US" altLang="zh-CN" sz="2400" b="1">
                <a:latin typeface="Times New Roman" pitchFamily="18" charset="0"/>
              </a:rPr>
              <a:t>1</a:t>
            </a:r>
            <a:r>
              <a:rPr kumimoji="1" lang="zh-CN" altLang="en-US" sz="2400" b="1">
                <a:latin typeface="Times New Roman" pitchFamily="18" charset="0"/>
              </a:rPr>
              <a:t>，其余不填。</a:t>
            </a:r>
            <a:endParaRPr kumimoji="1" lang="zh-CN" altLang="en-US" sz="2400" b="1">
              <a:solidFill>
                <a:srgbClr val="FF3300"/>
              </a:solidFill>
              <a:latin typeface="Times New Roman" pitchFamily="18" charset="0"/>
            </a:endParaRPr>
          </a:p>
        </p:txBody>
      </p:sp>
      <p:grpSp>
        <p:nvGrpSpPr>
          <p:cNvPr id="571" name="Group 6"/>
          <p:cNvGrpSpPr/>
          <p:nvPr/>
        </p:nvGrpSpPr>
        <p:grpSpPr bwMode="auto">
          <a:xfrm>
            <a:off x="1066800" y="519113"/>
            <a:ext cx="8077200" cy="457200"/>
            <a:chOff x="672" y="327"/>
            <a:chExt cx="5088" cy="288"/>
          </a:xfrm>
        </p:grpSpPr>
        <p:sp>
          <p:nvSpPr>
            <p:cNvPr id="1051204" name="Text Box 7" descr="编织物"/>
            <p:cNvSpPr txBox="1">
              <a:spLocks noChangeArrowheads="1"/>
            </p:cNvSpPr>
            <p:nvPr/>
          </p:nvSpPr>
          <p:spPr bwMode="auto">
            <a:xfrm>
              <a:off x="672" y="327"/>
              <a:ext cx="5088" cy="288"/>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宋体" pitchFamily="2" charset="-122"/>
                </a:rPr>
                <a:t> [</a:t>
              </a:r>
              <a:r>
                <a:rPr kumimoji="1" lang="zh-CN" altLang="en-US" sz="2400" b="1" dirty="0">
                  <a:latin typeface="宋体" pitchFamily="2" charset="-122"/>
                </a:rPr>
                <a:t>例</a:t>
              </a:r>
              <a:r>
                <a:rPr kumimoji="1" lang="en-US" altLang="zh-CN" sz="2400" b="1" dirty="0">
                  <a:latin typeface="宋体" pitchFamily="2" charset="-122"/>
                </a:rPr>
                <a:t>] </a:t>
              </a:r>
              <a:r>
                <a:rPr kumimoji="1" lang="zh-CN" altLang="en-US" sz="2400" b="1" dirty="0">
                  <a:latin typeface="Times New Roman" pitchFamily="18" charset="0"/>
                </a:rPr>
                <a:t>已知                                          ，试画出 </a:t>
              </a:r>
              <a:r>
                <a:rPr kumimoji="1" lang="en-US" altLang="zh-CN" sz="2400" b="1" i="1" dirty="0">
                  <a:latin typeface="Times New Roman" pitchFamily="18" charset="0"/>
                </a:rPr>
                <a:t>Y </a:t>
              </a:r>
              <a:r>
                <a:rPr kumimoji="1" lang="zh-CN" altLang="en-US" sz="2400" b="1" dirty="0">
                  <a:latin typeface="Times New Roman" pitchFamily="18" charset="0"/>
                </a:rPr>
                <a:t>的卡诺图。</a:t>
              </a:r>
            </a:p>
          </p:txBody>
        </p:sp>
        <p:graphicFrame>
          <p:nvGraphicFramePr>
            <p:cNvPr id="4194577" name="Object 8"/>
            <p:cNvGraphicFramePr>
              <a:graphicFrameLocks noChangeAspect="1"/>
            </p:cNvGraphicFramePr>
            <p:nvPr/>
          </p:nvGraphicFramePr>
          <p:xfrm>
            <a:off x="1739" y="331"/>
            <a:ext cx="1928" cy="272"/>
          </p:xfrm>
          <a:graphic>
            <a:graphicData uri="http://schemas.openxmlformats.org/presentationml/2006/ole">
              <mc:AlternateContent xmlns:mc="http://schemas.openxmlformats.org/markup-compatibility/2006">
                <mc:Choice xmlns:v="urn:schemas-microsoft-com:vml" Requires="v">
                  <p:oleObj spid="_x0000_s326790" name="Equation" r:id="rId3" imgW="2895480" imgH="431640" progId="Equation.3">
                    <p:embed/>
                  </p:oleObj>
                </mc:Choice>
                <mc:Fallback>
                  <p:oleObj name="Equation" r:id="rId3" imgW="2895480" imgH="431640" progId="Equation.3">
                    <p:embed/>
                    <p:pic>
                      <p:nvPicPr>
                        <p:cNvPr id="2097425" name=""/>
                        <p:cNvPicPr>
                          <a:picLocks/>
                        </p:cNvPicPr>
                        <p:nvPr/>
                      </p:nvPicPr>
                      <p:blipFill>
                        <a:blip r:embed="rId4"/>
                        <a:stretch>
                          <a:fillRect/>
                        </a:stretch>
                      </p:blipFill>
                      <p:spPr>
                        <a:xfrm>
                          <a:off x="1739" y="331"/>
                          <a:ext cx="1928" cy="272"/>
                        </a:xfrm>
                        <a:prstGeom prst="rect">
                          <a:avLst/>
                        </a:prstGeom>
                      </p:spPr>
                    </p:pic>
                  </p:oleObj>
                </mc:Fallback>
              </mc:AlternateContent>
            </a:graphicData>
          </a:graphic>
        </p:graphicFrame>
      </p:grpSp>
      <p:sp>
        <p:nvSpPr>
          <p:cNvPr id="1051205" name="Line 9"/>
          <p:cNvSpPr>
            <a:spLocks noChangeShapeType="1"/>
          </p:cNvSpPr>
          <p:nvPr/>
        </p:nvSpPr>
        <p:spPr bwMode="auto">
          <a:xfrm>
            <a:off x="4192588" y="1016000"/>
            <a:ext cx="1655762" cy="0"/>
          </a:xfrm>
          <a:prstGeom prst="line">
            <a:avLst/>
          </a:prstGeom>
          <a:noFill/>
          <a:ln w="28575">
            <a:solidFill>
              <a:schemeClr val="accent1"/>
            </a:solidFill>
            <a:round/>
            <a:headEnd/>
            <a:tailEnd/>
          </a:ln>
          <a:effectLst/>
        </p:spPr>
        <p:txBody>
          <a:bodyPr>
            <a:spAutoFit/>
          </a:bodyPr>
          <a:lstStyle/>
          <a:p>
            <a:endParaRPr lang="zh-CN" altLang="en-US"/>
          </a:p>
        </p:txBody>
      </p:sp>
      <p:sp>
        <p:nvSpPr>
          <p:cNvPr id="1051206" name="Rectangle 10"/>
          <p:cNvSpPr>
            <a:spLocks noChangeArrowheads="1"/>
          </p:cNvSpPr>
          <p:nvPr/>
        </p:nvSpPr>
        <p:spPr bwMode="auto">
          <a:xfrm>
            <a:off x="3798888" y="1611313"/>
            <a:ext cx="406400" cy="365125"/>
          </a:xfrm>
          <a:prstGeom prst="rect">
            <a:avLst/>
          </a:prstGeom>
          <a:noFill/>
          <a:ln w="9525">
            <a:noFill/>
            <a:miter lim="800000"/>
            <a:headEnd/>
            <a:tailEnd/>
          </a:ln>
        </p:spPr>
        <p:txBody>
          <a:bodyPr wrap="none" lIns="0" tIns="0" rIns="0" bIns="0">
            <a:spAutoFit/>
          </a:bodyPr>
          <a:lstStyle/>
          <a:p>
            <a:pPr algn="l"/>
            <a:r>
              <a:rPr kumimoji="1" lang="en-US" altLang="zh-CN" sz="2400" b="1" i="1">
                <a:solidFill>
                  <a:srgbClr val="000000"/>
                </a:solidFill>
                <a:latin typeface="Times New Roman" pitchFamily="18" charset="0"/>
              </a:rPr>
              <a:t>AB</a:t>
            </a:r>
            <a:endParaRPr kumimoji="1" lang="en-US" altLang="zh-CN" sz="2400" b="1">
              <a:latin typeface="宋体" pitchFamily="2" charset="-122"/>
            </a:endParaRPr>
          </a:p>
        </p:txBody>
      </p:sp>
      <p:grpSp>
        <p:nvGrpSpPr>
          <p:cNvPr id="572" name="Group 11"/>
          <p:cNvGrpSpPr/>
          <p:nvPr/>
        </p:nvGrpSpPr>
        <p:grpSpPr bwMode="auto">
          <a:xfrm>
            <a:off x="2498725" y="1576388"/>
            <a:ext cx="1209675" cy="365125"/>
            <a:chOff x="1574" y="993"/>
            <a:chExt cx="762" cy="230"/>
          </a:xfrm>
        </p:grpSpPr>
        <p:graphicFrame>
          <p:nvGraphicFramePr>
            <p:cNvPr id="4194578" name="Object 12"/>
            <p:cNvGraphicFramePr>
              <a:graphicFrameLocks noChangeAspect="1"/>
            </p:cNvGraphicFramePr>
            <p:nvPr/>
          </p:nvGraphicFramePr>
          <p:xfrm>
            <a:off x="1574" y="1003"/>
            <a:ext cx="632" cy="200"/>
          </p:xfrm>
          <a:graphic>
            <a:graphicData uri="http://schemas.openxmlformats.org/presentationml/2006/ole">
              <mc:AlternateContent xmlns:mc="http://schemas.openxmlformats.org/markup-compatibility/2006">
                <mc:Choice xmlns:v="urn:schemas-microsoft-com:vml" Requires="v">
                  <p:oleObj spid="_x0000_s326791" name="Equation" r:id="rId5" imgW="1002960" imgH="317160" progId="Equation.3">
                    <p:embed/>
                  </p:oleObj>
                </mc:Choice>
                <mc:Fallback>
                  <p:oleObj name="Equation" r:id="rId5" imgW="1002960" imgH="317160" progId="Equation.3">
                    <p:embed/>
                    <p:pic>
                      <p:nvPicPr>
                        <p:cNvPr id="2097424" name=""/>
                        <p:cNvPicPr>
                          <a:picLocks/>
                        </p:cNvPicPr>
                        <p:nvPr/>
                      </p:nvPicPr>
                      <p:blipFill>
                        <a:blip r:embed="rId6"/>
                        <a:stretch>
                          <a:fillRect/>
                        </a:stretch>
                      </p:blipFill>
                      <p:spPr>
                        <a:xfrm>
                          <a:off x="1574" y="1003"/>
                          <a:ext cx="632" cy="200"/>
                        </a:xfrm>
                        <a:prstGeom prst="rect">
                          <a:avLst/>
                        </a:prstGeom>
                      </p:spPr>
                    </p:pic>
                  </p:oleObj>
                </mc:Fallback>
              </mc:AlternateContent>
            </a:graphicData>
          </a:graphic>
        </p:graphicFrame>
        <p:sp>
          <p:nvSpPr>
            <p:cNvPr id="1051207" name="Rectangle 13"/>
            <p:cNvSpPr>
              <a:spLocks noChangeArrowheads="1"/>
            </p:cNvSpPr>
            <p:nvPr/>
          </p:nvSpPr>
          <p:spPr bwMode="auto">
            <a:xfrm>
              <a:off x="2231" y="993"/>
              <a:ext cx="105" cy="230"/>
            </a:xfrm>
            <a:prstGeom prst="rect">
              <a:avLst/>
            </a:prstGeom>
            <a:noFill/>
            <a:ln w="9525">
              <a:noFill/>
              <a:miter lim="800000"/>
              <a:headEnd/>
              <a:tailEnd/>
            </a:ln>
          </p:spPr>
          <p:txBody>
            <a:bodyPr wrap="none" lIns="0" tIns="0" rIns="0" bIns="0">
              <a:spAutoFit/>
            </a:bodyPr>
            <a:lstStyle/>
            <a:p>
              <a:pPr algn="l"/>
              <a:r>
                <a:rPr kumimoji="1" lang="en-US" altLang="zh-CN" sz="2400" b="1">
                  <a:solidFill>
                    <a:srgbClr val="000000"/>
                  </a:solidFill>
                  <a:latin typeface="Symbol" pitchFamily="18" charset="2"/>
                </a:rPr>
                <a:t>+</a:t>
              </a:r>
              <a:endParaRPr kumimoji="1" lang="en-US" altLang="zh-CN" sz="2400" b="1">
                <a:latin typeface="宋体" pitchFamily="2" charset="-122"/>
              </a:endParaRPr>
            </a:p>
          </p:txBody>
        </p:sp>
      </p:grpSp>
      <p:graphicFrame>
        <p:nvGraphicFramePr>
          <p:cNvPr id="4194579" name="Object 14"/>
          <p:cNvGraphicFramePr>
            <a:graphicFrameLocks noChangeAspect="1"/>
          </p:cNvGraphicFramePr>
          <p:nvPr/>
        </p:nvGraphicFramePr>
        <p:xfrm>
          <a:off x="4211638" y="1533525"/>
          <a:ext cx="1435100" cy="431800"/>
        </p:xfrm>
        <a:graphic>
          <a:graphicData uri="http://schemas.openxmlformats.org/presentationml/2006/ole">
            <mc:AlternateContent xmlns:mc="http://schemas.openxmlformats.org/markup-compatibility/2006">
              <mc:Choice xmlns:v="urn:schemas-microsoft-com:vml" Requires="v">
                <p:oleObj spid="_x0000_s326792" name="Equation" r:id="rId7" imgW="1434960" imgH="431640" progId="Equation.3">
                  <p:embed/>
                </p:oleObj>
              </mc:Choice>
              <mc:Fallback>
                <p:oleObj name="Equation" r:id="rId7" imgW="1434960" imgH="431640" progId="Equation.3">
                  <p:embed/>
                  <p:pic>
                    <p:nvPicPr>
                      <p:cNvPr id="2097420" name=""/>
                      <p:cNvPicPr>
                        <a:picLocks/>
                      </p:cNvPicPr>
                      <p:nvPr/>
                    </p:nvPicPr>
                    <p:blipFill>
                      <a:blip r:embed="rId8"/>
                      <a:stretch>
                        <a:fillRect/>
                      </a:stretch>
                    </p:blipFill>
                    <p:spPr>
                      <a:xfrm>
                        <a:off x="4211638" y="1533525"/>
                        <a:ext cx="1435100" cy="431800"/>
                      </a:xfrm>
                      <a:prstGeom prst="rect">
                        <a:avLst/>
                      </a:prstGeom>
                    </p:spPr>
                  </p:pic>
                </p:oleObj>
              </mc:Fallback>
            </mc:AlternateContent>
          </a:graphicData>
        </a:graphic>
      </p:graphicFrame>
      <p:sp>
        <p:nvSpPr>
          <p:cNvPr id="1051208" name="Line 15"/>
          <p:cNvSpPr>
            <a:spLocks noChangeShapeType="1"/>
          </p:cNvSpPr>
          <p:nvPr/>
        </p:nvSpPr>
        <p:spPr bwMode="auto">
          <a:xfrm>
            <a:off x="4522788" y="1970088"/>
            <a:ext cx="1055687" cy="0"/>
          </a:xfrm>
          <a:prstGeom prst="line">
            <a:avLst/>
          </a:prstGeom>
          <a:noFill/>
          <a:ln w="28575">
            <a:solidFill>
              <a:schemeClr val="accent1"/>
            </a:solidFill>
            <a:round/>
            <a:headEnd/>
            <a:tailEnd/>
          </a:ln>
          <a:effectLst/>
        </p:spPr>
        <p:txBody>
          <a:bodyPr>
            <a:spAutoFit/>
          </a:bodyPr>
          <a:lstStyle/>
          <a:p>
            <a:endParaRPr lang="zh-CN" altLang="en-US"/>
          </a:p>
        </p:txBody>
      </p:sp>
      <p:graphicFrame>
        <p:nvGraphicFramePr>
          <p:cNvPr id="4194580" name="Object 16"/>
          <p:cNvGraphicFramePr>
            <a:graphicFrameLocks noChangeAspect="1"/>
          </p:cNvGraphicFramePr>
          <p:nvPr/>
        </p:nvGraphicFramePr>
        <p:xfrm>
          <a:off x="4495800" y="2011363"/>
          <a:ext cx="266700" cy="330200"/>
        </p:xfrm>
        <a:graphic>
          <a:graphicData uri="http://schemas.openxmlformats.org/presentationml/2006/ole">
            <mc:AlternateContent xmlns:mc="http://schemas.openxmlformats.org/markup-compatibility/2006">
              <mc:Choice xmlns:v="urn:schemas-microsoft-com:vml" Requires="v">
                <p:oleObj spid="_x0000_s326793" name="Equation" r:id="rId9" imgW="266400" imgH="330120" progId="Equation.3">
                  <p:embed/>
                </p:oleObj>
              </mc:Choice>
              <mc:Fallback>
                <p:oleObj name="Equation" r:id="rId9" imgW="266400" imgH="330120" progId="Equation.3">
                  <p:embed/>
                  <p:pic>
                    <p:nvPicPr>
                      <p:cNvPr id="2097421" name=""/>
                      <p:cNvPicPr>
                        <a:picLocks/>
                      </p:cNvPicPr>
                      <p:nvPr/>
                    </p:nvPicPr>
                    <p:blipFill>
                      <a:blip r:embed="rId10"/>
                      <a:stretch>
                        <a:fillRect/>
                      </a:stretch>
                    </p:blipFill>
                    <p:spPr>
                      <a:xfrm>
                        <a:off x="4495800" y="2011363"/>
                        <a:ext cx="266700" cy="330200"/>
                      </a:xfrm>
                      <a:prstGeom prst="rect">
                        <a:avLst/>
                      </a:prstGeom>
                    </p:spPr>
                  </p:pic>
                </p:oleObj>
              </mc:Fallback>
            </mc:AlternateContent>
          </a:graphicData>
        </a:graphic>
      </p:graphicFrame>
      <p:graphicFrame>
        <p:nvGraphicFramePr>
          <p:cNvPr id="4194581" name="Object 17"/>
          <p:cNvGraphicFramePr>
            <a:graphicFrameLocks noChangeAspect="1"/>
          </p:cNvGraphicFramePr>
          <p:nvPr/>
        </p:nvGraphicFramePr>
        <p:xfrm>
          <a:off x="4684713" y="2068513"/>
          <a:ext cx="482600" cy="266700"/>
        </p:xfrm>
        <a:graphic>
          <a:graphicData uri="http://schemas.openxmlformats.org/presentationml/2006/ole">
            <mc:AlternateContent xmlns:mc="http://schemas.openxmlformats.org/markup-compatibility/2006">
              <mc:Choice xmlns:v="urn:schemas-microsoft-com:vml" Requires="v">
                <p:oleObj spid="_x0000_s326794" name="Equation" r:id="rId11" imgW="482400" imgH="266400" progId="Equation.3">
                  <p:embed/>
                </p:oleObj>
              </mc:Choice>
              <mc:Fallback>
                <p:oleObj name="Equation" r:id="rId11" imgW="482400" imgH="266400" progId="Equation.3">
                  <p:embed/>
                  <p:pic>
                    <p:nvPicPr>
                      <p:cNvPr id="2097422" name=""/>
                      <p:cNvPicPr>
                        <a:picLocks/>
                      </p:cNvPicPr>
                      <p:nvPr/>
                    </p:nvPicPr>
                    <p:blipFill>
                      <a:blip r:embed="rId12"/>
                      <a:stretch>
                        <a:fillRect/>
                      </a:stretch>
                    </p:blipFill>
                    <p:spPr>
                      <a:xfrm>
                        <a:off x="4684713" y="2068513"/>
                        <a:ext cx="482600" cy="266700"/>
                      </a:xfrm>
                      <a:prstGeom prst="rect">
                        <a:avLst/>
                      </a:prstGeom>
                    </p:spPr>
                  </p:pic>
                </p:oleObj>
              </mc:Fallback>
            </mc:AlternateContent>
          </a:graphicData>
        </a:graphic>
      </p:graphicFrame>
      <p:grpSp>
        <p:nvGrpSpPr>
          <p:cNvPr id="573" name="Group 18"/>
          <p:cNvGrpSpPr/>
          <p:nvPr/>
        </p:nvGrpSpPr>
        <p:grpSpPr bwMode="auto">
          <a:xfrm>
            <a:off x="1663700" y="2755900"/>
            <a:ext cx="3695700" cy="3422650"/>
            <a:chOff x="791" y="634"/>
            <a:chExt cx="2328" cy="2156"/>
          </a:xfrm>
        </p:grpSpPr>
        <p:sp>
          <p:nvSpPr>
            <p:cNvPr id="1051209" name="Line 19"/>
            <p:cNvSpPr>
              <a:spLocks noChangeShapeType="1"/>
            </p:cNvSpPr>
            <p:nvPr/>
          </p:nvSpPr>
          <p:spPr bwMode="auto">
            <a:xfrm>
              <a:off x="134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210" name="Line 20"/>
            <p:cNvSpPr>
              <a:spLocks noChangeShapeType="1"/>
            </p:cNvSpPr>
            <p:nvPr/>
          </p:nvSpPr>
          <p:spPr bwMode="auto">
            <a:xfrm>
              <a:off x="134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11" name="Line 21"/>
            <p:cNvSpPr>
              <a:spLocks noChangeShapeType="1"/>
            </p:cNvSpPr>
            <p:nvPr/>
          </p:nvSpPr>
          <p:spPr bwMode="auto">
            <a:xfrm>
              <a:off x="1348"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212" name="Line 22"/>
            <p:cNvSpPr>
              <a:spLocks noChangeShapeType="1"/>
            </p:cNvSpPr>
            <p:nvPr/>
          </p:nvSpPr>
          <p:spPr bwMode="auto">
            <a:xfrm>
              <a:off x="179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13" name="Line 23"/>
            <p:cNvSpPr>
              <a:spLocks noChangeShapeType="1"/>
            </p:cNvSpPr>
            <p:nvPr/>
          </p:nvSpPr>
          <p:spPr bwMode="auto">
            <a:xfrm flipH="1" flipV="1">
              <a:off x="969" y="744"/>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1214" name="Text Box 24"/>
            <p:cNvSpPr txBox="1">
              <a:spLocks noChangeArrowheads="1"/>
            </p:cNvSpPr>
            <p:nvPr/>
          </p:nvSpPr>
          <p:spPr bwMode="auto">
            <a:xfrm>
              <a:off x="791" y="894"/>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1215" name="Text Box 25"/>
            <p:cNvSpPr txBox="1">
              <a:spLocks noChangeArrowheads="1"/>
            </p:cNvSpPr>
            <p:nvPr/>
          </p:nvSpPr>
          <p:spPr bwMode="auto">
            <a:xfrm>
              <a:off x="1143" y="634"/>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1216" name="Text Box 26"/>
            <p:cNvSpPr txBox="1">
              <a:spLocks noChangeArrowheads="1"/>
            </p:cNvSpPr>
            <p:nvPr/>
          </p:nvSpPr>
          <p:spPr bwMode="auto">
            <a:xfrm>
              <a:off x="963" y="1225"/>
              <a:ext cx="316" cy="1497"/>
            </a:xfrm>
            <a:prstGeom prst="rect">
              <a:avLst/>
            </a:prstGeom>
            <a:noFill/>
            <a:ln w="9525">
              <a:noFill/>
              <a:miter lim="800000"/>
              <a:headEnd/>
              <a:tailEnd/>
            </a:ln>
            <a:effectLst/>
          </p:spPr>
          <p:txBody>
            <a:bodyPr>
              <a:spAutoFit/>
            </a:bodyPr>
            <a:lstStyle/>
            <a:p>
              <a:pPr algn="l">
                <a:spcBef>
                  <a:spcPct val="75000"/>
                </a:spcBef>
              </a:pPr>
              <a:r>
                <a:rPr kumimoji="1" lang="en-US" altLang="zh-CN" sz="2400" b="1">
                  <a:latin typeface="Times New Roman" pitchFamily="18" charset="0"/>
                </a:rPr>
                <a:t>00</a:t>
              </a:r>
            </a:p>
            <a:p>
              <a:pPr algn="l">
                <a:spcBef>
                  <a:spcPct val="75000"/>
                </a:spcBef>
              </a:pPr>
              <a:r>
                <a:rPr kumimoji="1" lang="en-US" altLang="zh-CN" sz="2400" b="1">
                  <a:latin typeface="Times New Roman" pitchFamily="18" charset="0"/>
                </a:rPr>
                <a:t>01</a:t>
              </a:r>
            </a:p>
            <a:p>
              <a:pPr algn="l">
                <a:spcBef>
                  <a:spcPct val="75000"/>
                </a:spcBef>
              </a:pPr>
              <a:r>
                <a:rPr kumimoji="1" lang="en-US" altLang="zh-CN" sz="2400" b="1">
                  <a:latin typeface="Times New Roman" pitchFamily="18" charset="0"/>
                </a:rPr>
                <a:t>11</a:t>
              </a:r>
            </a:p>
            <a:p>
              <a:pPr algn="l">
                <a:spcBef>
                  <a:spcPct val="75000"/>
                </a:spcBef>
              </a:pPr>
              <a:r>
                <a:rPr kumimoji="1" lang="en-US" altLang="zh-CN" sz="2400" b="1">
                  <a:latin typeface="Times New Roman" pitchFamily="18" charset="0"/>
                </a:rPr>
                <a:t>10</a:t>
              </a:r>
            </a:p>
          </p:txBody>
        </p:sp>
        <p:sp>
          <p:nvSpPr>
            <p:cNvPr id="1051217" name="Text Box 27"/>
            <p:cNvSpPr txBox="1">
              <a:spLocks noChangeArrowheads="1"/>
            </p:cNvSpPr>
            <p:nvPr/>
          </p:nvSpPr>
          <p:spPr bwMode="auto">
            <a:xfrm>
              <a:off x="1431" y="808"/>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00     01     11     10</a:t>
              </a:r>
            </a:p>
          </p:txBody>
        </p:sp>
        <p:sp>
          <p:nvSpPr>
            <p:cNvPr id="1051218" name="Line 28"/>
            <p:cNvSpPr>
              <a:spLocks noChangeShapeType="1"/>
            </p:cNvSpPr>
            <p:nvPr/>
          </p:nvSpPr>
          <p:spPr bwMode="auto">
            <a:xfrm>
              <a:off x="222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219" name="Line 29"/>
            <p:cNvSpPr>
              <a:spLocks noChangeShapeType="1"/>
            </p:cNvSpPr>
            <p:nvPr/>
          </p:nvSpPr>
          <p:spPr bwMode="auto">
            <a:xfrm>
              <a:off x="222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20" name="Line 30"/>
            <p:cNvSpPr>
              <a:spLocks noChangeShapeType="1"/>
            </p:cNvSpPr>
            <p:nvPr/>
          </p:nvSpPr>
          <p:spPr bwMode="auto">
            <a:xfrm>
              <a:off x="267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21" name="Line 31"/>
            <p:cNvSpPr>
              <a:spLocks noChangeShapeType="1"/>
            </p:cNvSpPr>
            <p:nvPr/>
          </p:nvSpPr>
          <p:spPr bwMode="auto">
            <a:xfrm>
              <a:off x="3105"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222" name="Line 32"/>
            <p:cNvSpPr>
              <a:spLocks noChangeShapeType="1"/>
            </p:cNvSpPr>
            <p:nvPr/>
          </p:nvSpPr>
          <p:spPr bwMode="auto">
            <a:xfrm>
              <a:off x="2223"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23" name="Line 33"/>
            <p:cNvSpPr>
              <a:spLocks noChangeShapeType="1"/>
            </p:cNvSpPr>
            <p:nvPr/>
          </p:nvSpPr>
          <p:spPr bwMode="auto">
            <a:xfrm>
              <a:off x="134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24" name="Line 34"/>
            <p:cNvSpPr>
              <a:spLocks noChangeShapeType="1"/>
            </p:cNvSpPr>
            <p:nvPr/>
          </p:nvSpPr>
          <p:spPr bwMode="auto">
            <a:xfrm>
              <a:off x="134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225" name="Line 35"/>
            <p:cNvSpPr>
              <a:spLocks noChangeShapeType="1"/>
            </p:cNvSpPr>
            <p:nvPr/>
          </p:nvSpPr>
          <p:spPr bwMode="auto">
            <a:xfrm>
              <a:off x="1348"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226" name="Line 36"/>
            <p:cNvSpPr>
              <a:spLocks noChangeShapeType="1"/>
            </p:cNvSpPr>
            <p:nvPr/>
          </p:nvSpPr>
          <p:spPr bwMode="auto">
            <a:xfrm>
              <a:off x="179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27" name="Line 37"/>
            <p:cNvSpPr>
              <a:spLocks noChangeShapeType="1"/>
            </p:cNvSpPr>
            <p:nvPr/>
          </p:nvSpPr>
          <p:spPr bwMode="auto">
            <a:xfrm>
              <a:off x="222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28" name="Line 38"/>
            <p:cNvSpPr>
              <a:spLocks noChangeShapeType="1"/>
            </p:cNvSpPr>
            <p:nvPr/>
          </p:nvSpPr>
          <p:spPr bwMode="auto">
            <a:xfrm>
              <a:off x="222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229" name="Line 39"/>
            <p:cNvSpPr>
              <a:spLocks noChangeShapeType="1"/>
            </p:cNvSpPr>
            <p:nvPr/>
          </p:nvSpPr>
          <p:spPr bwMode="auto">
            <a:xfrm>
              <a:off x="267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30" name="Line 40"/>
            <p:cNvSpPr>
              <a:spLocks noChangeShapeType="1"/>
            </p:cNvSpPr>
            <p:nvPr/>
          </p:nvSpPr>
          <p:spPr bwMode="auto">
            <a:xfrm>
              <a:off x="3105"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231" name="Line 41"/>
            <p:cNvSpPr>
              <a:spLocks noChangeShapeType="1"/>
            </p:cNvSpPr>
            <p:nvPr/>
          </p:nvSpPr>
          <p:spPr bwMode="auto">
            <a:xfrm>
              <a:off x="2223"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32" name="Line 42"/>
            <p:cNvSpPr>
              <a:spLocks noChangeShapeType="1"/>
            </p:cNvSpPr>
            <p:nvPr/>
          </p:nvSpPr>
          <p:spPr bwMode="auto">
            <a:xfrm>
              <a:off x="2228" y="19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33" name="Line 43"/>
            <p:cNvSpPr>
              <a:spLocks noChangeShapeType="1"/>
            </p:cNvSpPr>
            <p:nvPr/>
          </p:nvSpPr>
          <p:spPr bwMode="auto">
            <a:xfrm>
              <a:off x="1353" y="194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sp>
        <p:nvSpPr>
          <p:cNvPr id="1051234" name="Rectangle 44"/>
          <p:cNvSpPr>
            <a:spLocks noChangeArrowheads="1"/>
          </p:cNvSpPr>
          <p:nvPr/>
        </p:nvSpPr>
        <p:spPr bwMode="auto">
          <a:xfrm>
            <a:off x="5357813" y="2366963"/>
            <a:ext cx="2994025"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3</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根据与或式填图</a:t>
            </a:r>
            <a:endParaRPr kumimoji="1" lang="zh-CN" altLang="en-US" sz="2400" b="1">
              <a:solidFill>
                <a:srgbClr val="FF3300"/>
              </a:solidFill>
              <a:latin typeface="Times New Roman" pitchFamily="18" charset="0"/>
            </a:endParaRPr>
          </a:p>
        </p:txBody>
      </p:sp>
      <p:grpSp>
        <p:nvGrpSpPr>
          <p:cNvPr id="574" name="Group 45"/>
          <p:cNvGrpSpPr/>
          <p:nvPr/>
        </p:nvGrpSpPr>
        <p:grpSpPr bwMode="auto">
          <a:xfrm>
            <a:off x="2651125" y="3667125"/>
            <a:ext cx="2579688" cy="1046163"/>
            <a:chOff x="1494" y="2678"/>
            <a:chExt cx="1625" cy="659"/>
          </a:xfrm>
        </p:grpSpPr>
        <p:sp>
          <p:nvSpPr>
            <p:cNvPr id="1051235" name="Rectangle 46" descr="窄竖线"/>
            <p:cNvSpPr>
              <a:spLocks noChangeArrowheads="1"/>
            </p:cNvSpPr>
            <p:nvPr/>
          </p:nvSpPr>
          <p:spPr bwMode="auto">
            <a:xfrm>
              <a:off x="1495" y="2678"/>
              <a:ext cx="301" cy="253"/>
            </a:xfrm>
            <a:prstGeom prst="rect">
              <a:avLst/>
            </a:prstGeom>
            <a:pattFill prst="narVert">
              <a:fgClr>
                <a:srgbClr val="FF3300"/>
              </a:fgClr>
              <a:bgClr>
                <a:srgbClr val="FFFFFF"/>
              </a:bgClr>
            </a:pattFill>
            <a:ln w="9525">
              <a:noFill/>
              <a:miter lim="800000"/>
              <a:headEnd/>
              <a:tailEnd/>
            </a:ln>
            <a:effectLst/>
          </p:spPr>
          <p:txBody>
            <a:bodyPr lIns="0" tIns="0" rIns="0" bIns="0"/>
            <a:lstStyle/>
            <a:p>
              <a:pPr algn="l"/>
              <a:endParaRPr kumimoji="1" lang="zh-CN" altLang="zh-CN" sz="2400" b="1" baseline="-25000">
                <a:latin typeface="Times New Roman" pitchFamily="18" charset="0"/>
              </a:endParaRPr>
            </a:p>
          </p:txBody>
        </p:sp>
        <p:sp>
          <p:nvSpPr>
            <p:cNvPr id="1051236" name="Rectangle 47" descr="窄竖线"/>
            <p:cNvSpPr>
              <a:spLocks noChangeArrowheads="1"/>
            </p:cNvSpPr>
            <p:nvPr/>
          </p:nvSpPr>
          <p:spPr bwMode="auto">
            <a:xfrm>
              <a:off x="1922" y="2679"/>
              <a:ext cx="301" cy="253"/>
            </a:xfrm>
            <a:prstGeom prst="rect">
              <a:avLst/>
            </a:prstGeom>
            <a:pattFill prst="narVert">
              <a:fgClr>
                <a:srgbClr val="FF3300"/>
              </a:fgClr>
              <a:bgClr>
                <a:srgbClr val="FFFFFF"/>
              </a:bgClr>
            </a:pattFill>
            <a:ln w="9525">
              <a:noFill/>
              <a:miter lim="800000"/>
              <a:headEnd/>
              <a:tailEnd/>
            </a:ln>
            <a:effectLst/>
          </p:spPr>
          <p:txBody>
            <a:bodyPr lIns="0" tIns="0" rIns="0" bIns="0"/>
            <a:lstStyle/>
            <a:p>
              <a:pPr algn="l"/>
              <a:endParaRPr kumimoji="1" lang="zh-CN" altLang="zh-CN" sz="2400" b="1" baseline="-25000">
                <a:latin typeface="Times New Roman" pitchFamily="18" charset="0"/>
              </a:endParaRPr>
            </a:p>
          </p:txBody>
        </p:sp>
        <p:sp>
          <p:nvSpPr>
            <p:cNvPr id="1051237" name="Rectangle 48" descr="窄竖线"/>
            <p:cNvSpPr>
              <a:spLocks noChangeArrowheads="1"/>
            </p:cNvSpPr>
            <p:nvPr/>
          </p:nvSpPr>
          <p:spPr bwMode="auto">
            <a:xfrm>
              <a:off x="2375" y="2678"/>
              <a:ext cx="301" cy="253"/>
            </a:xfrm>
            <a:prstGeom prst="rect">
              <a:avLst/>
            </a:prstGeom>
            <a:pattFill prst="narVert">
              <a:fgClr>
                <a:srgbClr val="FF3300"/>
              </a:fgClr>
              <a:bgClr>
                <a:srgbClr val="FFFFFF"/>
              </a:bgClr>
            </a:pattFill>
            <a:ln w="9525">
              <a:noFill/>
              <a:miter lim="800000"/>
              <a:headEnd/>
              <a:tailEnd/>
            </a:ln>
            <a:effectLst/>
          </p:spPr>
          <p:txBody>
            <a:bodyPr lIns="0" tIns="0" rIns="0" bIns="0"/>
            <a:lstStyle/>
            <a:p>
              <a:pPr algn="l"/>
              <a:endParaRPr kumimoji="1" lang="zh-CN" altLang="zh-CN" sz="2400" b="1" baseline="-25000">
                <a:solidFill>
                  <a:srgbClr val="FF3300"/>
                </a:solidFill>
                <a:latin typeface="Times New Roman" pitchFamily="18" charset="0"/>
              </a:endParaRPr>
            </a:p>
          </p:txBody>
        </p:sp>
        <p:sp>
          <p:nvSpPr>
            <p:cNvPr id="1051238" name="Rectangle 49" descr="窄竖线"/>
            <p:cNvSpPr>
              <a:spLocks noChangeArrowheads="1"/>
            </p:cNvSpPr>
            <p:nvPr/>
          </p:nvSpPr>
          <p:spPr bwMode="auto">
            <a:xfrm>
              <a:off x="2802" y="2679"/>
              <a:ext cx="301" cy="253"/>
            </a:xfrm>
            <a:prstGeom prst="rect">
              <a:avLst/>
            </a:prstGeom>
            <a:pattFill prst="narVert">
              <a:fgClr>
                <a:srgbClr val="FF3300"/>
              </a:fgClr>
              <a:bgClr>
                <a:srgbClr val="FFFFFF"/>
              </a:bgClr>
            </a:pattFill>
            <a:ln w="9525">
              <a:noFill/>
              <a:miter lim="800000"/>
              <a:headEnd/>
              <a:tailEnd/>
            </a:ln>
            <a:effectLst/>
          </p:spPr>
          <p:txBody>
            <a:bodyPr lIns="0" tIns="0" rIns="0" bIns="0"/>
            <a:lstStyle/>
            <a:p>
              <a:pPr algn="l"/>
              <a:endParaRPr kumimoji="1" lang="zh-CN" altLang="zh-CN" sz="2400" b="1" baseline="-25000">
                <a:solidFill>
                  <a:srgbClr val="0033CC"/>
                </a:solidFill>
                <a:latin typeface="Times New Roman" pitchFamily="18" charset="0"/>
              </a:endParaRPr>
            </a:p>
          </p:txBody>
        </p:sp>
        <p:sp>
          <p:nvSpPr>
            <p:cNvPr id="1051239" name="Rectangle 50" descr="窄竖线"/>
            <p:cNvSpPr>
              <a:spLocks noChangeArrowheads="1"/>
            </p:cNvSpPr>
            <p:nvPr/>
          </p:nvSpPr>
          <p:spPr bwMode="auto">
            <a:xfrm>
              <a:off x="1494" y="3083"/>
              <a:ext cx="301" cy="253"/>
            </a:xfrm>
            <a:prstGeom prst="rect">
              <a:avLst/>
            </a:prstGeom>
            <a:pattFill prst="narVert">
              <a:fgClr>
                <a:srgbClr val="FF3300"/>
              </a:fgClr>
              <a:bgClr>
                <a:srgbClr val="FFFFFF"/>
              </a:bgClr>
            </a:pattFill>
            <a:ln w="9525">
              <a:noFill/>
              <a:miter lim="800000"/>
              <a:headEnd/>
              <a:tailEnd/>
            </a:ln>
            <a:effectLst/>
          </p:spPr>
          <p:txBody>
            <a:bodyPr lIns="0" tIns="0" rIns="0" bIns="0"/>
            <a:lstStyle/>
            <a:p>
              <a:pPr algn="l"/>
              <a:endParaRPr kumimoji="1" lang="zh-CN" altLang="zh-CN" sz="2400" b="1" baseline="-25000">
                <a:latin typeface="Times New Roman" pitchFamily="18" charset="0"/>
              </a:endParaRPr>
            </a:p>
          </p:txBody>
        </p:sp>
        <p:sp>
          <p:nvSpPr>
            <p:cNvPr id="1051240" name="Rectangle 51" descr="窄竖线"/>
            <p:cNvSpPr>
              <a:spLocks noChangeArrowheads="1"/>
            </p:cNvSpPr>
            <p:nvPr/>
          </p:nvSpPr>
          <p:spPr bwMode="auto">
            <a:xfrm>
              <a:off x="1938" y="3084"/>
              <a:ext cx="301" cy="253"/>
            </a:xfrm>
            <a:prstGeom prst="rect">
              <a:avLst/>
            </a:prstGeom>
            <a:pattFill prst="narVert">
              <a:fgClr>
                <a:srgbClr val="FF3300"/>
              </a:fgClr>
              <a:bgClr>
                <a:srgbClr val="FFFFFF"/>
              </a:bgClr>
            </a:pattFill>
            <a:ln w="9525">
              <a:noFill/>
              <a:miter lim="800000"/>
              <a:headEnd/>
              <a:tailEnd/>
            </a:ln>
            <a:effectLst/>
          </p:spPr>
          <p:txBody>
            <a:bodyPr lIns="0" tIns="0" rIns="0" bIns="0"/>
            <a:lstStyle/>
            <a:p>
              <a:pPr algn="l"/>
              <a:endParaRPr kumimoji="1" lang="zh-CN" altLang="zh-CN" sz="2400" b="1">
                <a:latin typeface="Times New Roman" pitchFamily="18" charset="0"/>
              </a:endParaRPr>
            </a:p>
          </p:txBody>
        </p:sp>
        <p:sp>
          <p:nvSpPr>
            <p:cNvPr id="1051241" name="Rectangle 52" descr="窄竖线"/>
            <p:cNvSpPr>
              <a:spLocks noChangeArrowheads="1"/>
            </p:cNvSpPr>
            <p:nvPr/>
          </p:nvSpPr>
          <p:spPr bwMode="auto">
            <a:xfrm>
              <a:off x="2374" y="3083"/>
              <a:ext cx="301" cy="253"/>
            </a:xfrm>
            <a:prstGeom prst="rect">
              <a:avLst/>
            </a:prstGeom>
            <a:pattFill prst="narVert">
              <a:fgClr>
                <a:srgbClr val="FF3300"/>
              </a:fgClr>
              <a:bgClr>
                <a:srgbClr val="FFFFFF"/>
              </a:bgClr>
            </a:pattFill>
            <a:ln w="9525">
              <a:noFill/>
              <a:miter lim="800000"/>
              <a:headEnd/>
              <a:tailEnd/>
            </a:ln>
            <a:effectLst/>
          </p:spPr>
          <p:txBody>
            <a:bodyPr lIns="0" tIns="0" rIns="0" bIns="0"/>
            <a:lstStyle/>
            <a:p>
              <a:pPr algn="l"/>
              <a:endParaRPr kumimoji="1" lang="zh-CN" altLang="zh-CN" sz="2400" b="1" baseline="-25000">
                <a:solidFill>
                  <a:srgbClr val="FF3300"/>
                </a:solidFill>
                <a:latin typeface="Times New Roman" pitchFamily="18" charset="0"/>
              </a:endParaRPr>
            </a:p>
          </p:txBody>
        </p:sp>
        <p:sp>
          <p:nvSpPr>
            <p:cNvPr id="1051242" name="Rectangle 53" descr="窄竖线"/>
            <p:cNvSpPr>
              <a:spLocks noChangeArrowheads="1"/>
            </p:cNvSpPr>
            <p:nvPr/>
          </p:nvSpPr>
          <p:spPr bwMode="auto">
            <a:xfrm>
              <a:off x="2818" y="3084"/>
              <a:ext cx="301" cy="253"/>
            </a:xfrm>
            <a:prstGeom prst="rect">
              <a:avLst/>
            </a:prstGeom>
            <a:pattFill prst="narVert">
              <a:fgClr>
                <a:srgbClr val="FF3300"/>
              </a:fgClr>
              <a:bgClr>
                <a:srgbClr val="FFFFFF"/>
              </a:bgClr>
            </a:patt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a:solidFill>
                  <a:srgbClr val="0033CC"/>
                </a:solidFill>
                <a:latin typeface="Times New Roman" pitchFamily="18" charset="0"/>
              </a:endParaRPr>
            </a:p>
          </p:txBody>
        </p:sp>
      </p:grpSp>
      <p:grpSp>
        <p:nvGrpSpPr>
          <p:cNvPr id="575" name="Group 54"/>
          <p:cNvGrpSpPr/>
          <p:nvPr/>
        </p:nvGrpSpPr>
        <p:grpSpPr bwMode="auto">
          <a:xfrm>
            <a:off x="3344863" y="3662363"/>
            <a:ext cx="1208087" cy="2376487"/>
            <a:chOff x="1994" y="2475"/>
            <a:chExt cx="762" cy="1497"/>
          </a:xfrm>
        </p:grpSpPr>
        <p:sp>
          <p:nvSpPr>
            <p:cNvPr id="1051243" name="Rectangle 55"/>
            <p:cNvSpPr>
              <a:spLocks noChangeArrowheads="1"/>
            </p:cNvSpPr>
            <p:nvPr/>
          </p:nvSpPr>
          <p:spPr bwMode="auto">
            <a:xfrm>
              <a:off x="2002" y="2476"/>
              <a:ext cx="301" cy="253"/>
            </a:xfrm>
            <a:prstGeom prst="rect">
              <a:avLst/>
            </a:prstGeom>
            <a:solidFill>
              <a:srgbClr val="99CCFF">
                <a:alpha val="50000"/>
              </a:srgbClr>
            </a:solid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244" name="Rectangle 56"/>
            <p:cNvSpPr>
              <a:spLocks noChangeArrowheads="1"/>
            </p:cNvSpPr>
            <p:nvPr/>
          </p:nvSpPr>
          <p:spPr bwMode="auto">
            <a:xfrm>
              <a:off x="2446" y="2475"/>
              <a:ext cx="301" cy="253"/>
            </a:xfrm>
            <a:prstGeom prst="rect">
              <a:avLst/>
            </a:prstGeom>
            <a:solidFill>
              <a:srgbClr val="99CCFF">
                <a:alpha val="50000"/>
              </a:srgbClr>
            </a:solid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solidFill>
                  <a:srgbClr val="FF3300"/>
                </a:solidFill>
                <a:latin typeface="Times New Roman" pitchFamily="18" charset="0"/>
              </a:endParaRPr>
            </a:p>
          </p:txBody>
        </p:sp>
        <p:sp>
          <p:nvSpPr>
            <p:cNvPr id="1051245" name="Rectangle 57"/>
            <p:cNvSpPr>
              <a:spLocks noChangeArrowheads="1"/>
            </p:cNvSpPr>
            <p:nvPr/>
          </p:nvSpPr>
          <p:spPr bwMode="auto">
            <a:xfrm>
              <a:off x="1994" y="2887"/>
              <a:ext cx="301" cy="253"/>
            </a:xfrm>
            <a:prstGeom prst="rect">
              <a:avLst/>
            </a:prstGeom>
            <a:solidFill>
              <a:srgbClr val="99CCFF">
                <a:alpha val="50000"/>
              </a:srgbClr>
            </a:solid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latin typeface="Times New Roman" pitchFamily="18" charset="0"/>
              </a:endParaRPr>
            </a:p>
          </p:txBody>
        </p:sp>
        <p:sp>
          <p:nvSpPr>
            <p:cNvPr id="1051246" name="Rectangle 58"/>
            <p:cNvSpPr>
              <a:spLocks noChangeArrowheads="1"/>
            </p:cNvSpPr>
            <p:nvPr/>
          </p:nvSpPr>
          <p:spPr bwMode="auto">
            <a:xfrm>
              <a:off x="2447" y="2886"/>
              <a:ext cx="301" cy="253"/>
            </a:xfrm>
            <a:prstGeom prst="rect">
              <a:avLst/>
            </a:prstGeom>
            <a:solidFill>
              <a:srgbClr val="99CCFF">
                <a:alpha val="50000"/>
              </a:srgbClr>
            </a:solid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solidFill>
                  <a:srgbClr val="FF3300"/>
                </a:solidFill>
                <a:latin typeface="Times New Roman" pitchFamily="18" charset="0"/>
              </a:endParaRPr>
            </a:p>
          </p:txBody>
        </p:sp>
        <p:sp>
          <p:nvSpPr>
            <p:cNvPr id="1051247" name="Rectangle 59"/>
            <p:cNvSpPr>
              <a:spLocks noChangeArrowheads="1"/>
            </p:cNvSpPr>
            <p:nvPr/>
          </p:nvSpPr>
          <p:spPr bwMode="auto">
            <a:xfrm>
              <a:off x="2002" y="3292"/>
              <a:ext cx="301" cy="253"/>
            </a:xfrm>
            <a:prstGeom prst="rect">
              <a:avLst/>
            </a:prstGeom>
            <a:solidFill>
              <a:srgbClr val="99CCFF">
                <a:alpha val="50000"/>
              </a:srgbClr>
            </a:solid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248" name="Rectangle 60"/>
            <p:cNvSpPr>
              <a:spLocks noChangeArrowheads="1"/>
            </p:cNvSpPr>
            <p:nvPr/>
          </p:nvSpPr>
          <p:spPr bwMode="auto">
            <a:xfrm>
              <a:off x="2446" y="3291"/>
              <a:ext cx="301" cy="253"/>
            </a:xfrm>
            <a:prstGeom prst="rect">
              <a:avLst/>
            </a:prstGeom>
            <a:solidFill>
              <a:srgbClr val="99CCFF">
                <a:alpha val="50000"/>
              </a:srgbClr>
            </a:solid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solidFill>
                  <a:srgbClr val="FF3300"/>
                </a:solidFill>
                <a:latin typeface="Times New Roman" pitchFamily="18" charset="0"/>
              </a:endParaRPr>
            </a:p>
          </p:txBody>
        </p:sp>
        <p:sp>
          <p:nvSpPr>
            <p:cNvPr id="1051249" name="Rectangle 61"/>
            <p:cNvSpPr>
              <a:spLocks noChangeArrowheads="1"/>
            </p:cNvSpPr>
            <p:nvPr/>
          </p:nvSpPr>
          <p:spPr bwMode="auto">
            <a:xfrm>
              <a:off x="2002" y="3719"/>
              <a:ext cx="301" cy="253"/>
            </a:xfrm>
            <a:prstGeom prst="rect">
              <a:avLst/>
            </a:prstGeom>
            <a:solidFill>
              <a:srgbClr val="99CCFF">
                <a:alpha val="50000"/>
              </a:srgbClr>
            </a:solid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latin typeface="Times New Roman" pitchFamily="18" charset="0"/>
              </a:endParaRPr>
            </a:p>
          </p:txBody>
        </p:sp>
        <p:sp>
          <p:nvSpPr>
            <p:cNvPr id="1051250" name="Rectangle 62"/>
            <p:cNvSpPr>
              <a:spLocks noChangeArrowheads="1"/>
            </p:cNvSpPr>
            <p:nvPr/>
          </p:nvSpPr>
          <p:spPr bwMode="auto">
            <a:xfrm>
              <a:off x="2455" y="3718"/>
              <a:ext cx="301" cy="253"/>
            </a:xfrm>
            <a:prstGeom prst="rect">
              <a:avLst/>
            </a:prstGeom>
            <a:solidFill>
              <a:srgbClr val="99CCFF">
                <a:alpha val="50000"/>
              </a:srgbClr>
            </a:solid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a:t>
              </a:r>
              <a:endParaRPr kumimoji="1" lang="en-US" altLang="zh-CN" sz="2400" b="1" baseline="-25000">
                <a:solidFill>
                  <a:srgbClr val="FF3300"/>
                </a:solidFill>
                <a:latin typeface="Times New Roman" pitchFamily="18" charset="0"/>
              </a:endParaRPr>
            </a:p>
          </p:txBody>
        </p:sp>
      </p:grpSp>
      <p:grpSp>
        <p:nvGrpSpPr>
          <p:cNvPr id="576" name="Group 63"/>
          <p:cNvGrpSpPr/>
          <p:nvPr/>
        </p:nvGrpSpPr>
        <p:grpSpPr bwMode="auto">
          <a:xfrm>
            <a:off x="2674938" y="4302125"/>
            <a:ext cx="2581275" cy="1046163"/>
            <a:chOff x="1494" y="2678"/>
            <a:chExt cx="1625" cy="659"/>
          </a:xfrm>
        </p:grpSpPr>
        <p:sp>
          <p:nvSpPr>
            <p:cNvPr id="1051251" name="Rectangle 64" descr="小网格"/>
            <p:cNvSpPr>
              <a:spLocks noChangeArrowheads="1"/>
            </p:cNvSpPr>
            <p:nvPr/>
          </p:nvSpPr>
          <p:spPr bwMode="auto">
            <a:xfrm>
              <a:off x="1495" y="2678"/>
              <a:ext cx="301" cy="253"/>
            </a:xfrm>
            <a:prstGeom prst="rect">
              <a:avLst/>
            </a:prstGeom>
            <a:pattFill prst="smGrid">
              <a:fgClr>
                <a:srgbClr val="FF33CC"/>
              </a:fgClr>
              <a:bgClr>
                <a:srgbClr val="FFFFFF"/>
              </a:bgClr>
            </a:pattFill>
            <a:ln w="9525">
              <a:noFill/>
              <a:miter lim="800000"/>
              <a:headEnd/>
              <a:tailEnd/>
            </a:ln>
            <a:effectLst/>
          </p:spPr>
          <p:txBody>
            <a:bodyPr lIns="0" tIns="0" rIns="0" bIns="0"/>
            <a:lstStyle/>
            <a:p>
              <a:pPr algn="l"/>
              <a:endParaRPr kumimoji="1" lang="zh-CN" altLang="zh-CN" sz="2400" b="1" baseline="-25000">
                <a:latin typeface="Times New Roman" pitchFamily="18" charset="0"/>
              </a:endParaRPr>
            </a:p>
          </p:txBody>
        </p:sp>
        <p:sp>
          <p:nvSpPr>
            <p:cNvPr id="1051252" name="Rectangle 65" descr="小网格"/>
            <p:cNvSpPr>
              <a:spLocks noChangeArrowheads="1"/>
            </p:cNvSpPr>
            <p:nvPr/>
          </p:nvSpPr>
          <p:spPr bwMode="auto">
            <a:xfrm>
              <a:off x="1922" y="2679"/>
              <a:ext cx="301" cy="253"/>
            </a:xfrm>
            <a:prstGeom prst="rect">
              <a:avLst/>
            </a:prstGeom>
            <a:pattFill prst="smGrid">
              <a:fgClr>
                <a:srgbClr val="FF33CC"/>
              </a:fgClr>
              <a:bgClr>
                <a:srgbClr val="FFFFFF"/>
              </a:bgClr>
            </a:pattFill>
            <a:ln w="9525">
              <a:noFill/>
              <a:miter lim="800000"/>
              <a:headEnd/>
              <a:tailEnd/>
            </a:ln>
            <a:effectLst/>
          </p:spPr>
          <p:txBody>
            <a:bodyPr lIns="0" tIns="0" rIns="0" bIns="0"/>
            <a:lstStyle/>
            <a:p>
              <a:pPr algn="l"/>
              <a:endParaRPr kumimoji="1" lang="zh-CN" altLang="zh-CN" sz="2400" b="1" baseline="-25000">
                <a:latin typeface="Times New Roman" pitchFamily="18" charset="0"/>
              </a:endParaRPr>
            </a:p>
          </p:txBody>
        </p:sp>
        <p:sp>
          <p:nvSpPr>
            <p:cNvPr id="1051253" name="Rectangle 66" descr="小网格"/>
            <p:cNvSpPr>
              <a:spLocks noChangeArrowheads="1"/>
            </p:cNvSpPr>
            <p:nvPr/>
          </p:nvSpPr>
          <p:spPr bwMode="auto">
            <a:xfrm>
              <a:off x="2375" y="2678"/>
              <a:ext cx="301" cy="253"/>
            </a:xfrm>
            <a:prstGeom prst="rect">
              <a:avLst/>
            </a:prstGeom>
            <a:pattFill prst="smGrid">
              <a:fgClr>
                <a:srgbClr val="FF33CC"/>
              </a:fgClr>
              <a:bgClr>
                <a:srgbClr val="FFFFFF"/>
              </a:bgClr>
            </a:pattFill>
            <a:ln w="9525">
              <a:noFill/>
              <a:miter lim="800000"/>
              <a:headEnd/>
              <a:tailEnd/>
            </a:ln>
            <a:effectLst/>
          </p:spPr>
          <p:txBody>
            <a:bodyPr lIns="0" tIns="0" rIns="0" bIns="0"/>
            <a:lstStyle/>
            <a:p>
              <a:pPr algn="l"/>
              <a:endParaRPr kumimoji="1" lang="zh-CN" altLang="zh-CN" sz="2400" b="1" baseline="-25000">
                <a:solidFill>
                  <a:srgbClr val="FF3300"/>
                </a:solidFill>
                <a:latin typeface="Times New Roman" pitchFamily="18" charset="0"/>
              </a:endParaRPr>
            </a:p>
          </p:txBody>
        </p:sp>
        <p:sp>
          <p:nvSpPr>
            <p:cNvPr id="1051254" name="Rectangle 67" descr="小网格"/>
            <p:cNvSpPr>
              <a:spLocks noChangeArrowheads="1"/>
            </p:cNvSpPr>
            <p:nvPr/>
          </p:nvSpPr>
          <p:spPr bwMode="auto">
            <a:xfrm>
              <a:off x="2802" y="2679"/>
              <a:ext cx="301" cy="253"/>
            </a:xfrm>
            <a:prstGeom prst="rect">
              <a:avLst/>
            </a:prstGeom>
            <a:pattFill prst="smGrid">
              <a:fgClr>
                <a:srgbClr val="FF33CC"/>
              </a:fgClr>
              <a:bgClr>
                <a:srgbClr val="FFFFFF"/>
              </a:bgClr>
            </a:pattFill>
            <a:ln w="9525">
              <a:noFill/>
              <a:miter lim="800000"/>
              <a:headEnd/>
              <a:tailEnd/>
            </a:ln>
            <a:effectLst/>
          </p:spPr>
          <p:txBody>
            <a:bodyPr lIns="0" tIns="0" rIns="0" bIns="0"/>
            <a:lstStyle/>
            <a:p>
              <a:pPr algn="l"/>
              <a:endParaRPr kumimoji="1" lang="zh-CN" altLang="zh-CN" sz="2400" b="1" baseline="-25000">
                <a:solidFill>
                  <a:srgbClr val="0033CC"/>
                </a:solidFill>
                <a:latin typeface="Times New Roman" pitchFamily="18" charset="0"/>
              </a:endParaRPr>
            </a:p>
          </p:txBody>
        </p:sp>
        <p:sp>
          <p:nvSpPr>
            <p:cNvPr id="1051255" name="Rectangle 68" descr="小网格"/>
            <p:cNvSpPr>
              <a:spLocks noChangeArrowheads="1"/>
            </p:cNvSpPr>
            <p:nvPr/>
          </p:nvSpPr>
          <p:spPr bwMode="auto">
            <a:xfrm>
              <a:off x="1494" y="3083"/>
              <a:ext cx="301" cy="253"/>
            </a:xfrm>
            <a:prstGeom prst="rect">
              <a:avLst/>
            </a:prstGeom>
            <a:pattFill prst="smGrid">
              <a:fgClr>
                <a:srgbClr val="FF33CC"/>
              </a:fgClr>
              <a:bgClr>
                <a:srgbClr val="FFFFFF"/>
              </a:bgClr>
            </a:pattFill>
            <a:ln w="9525">
              <a:noFill/>
              <a:miter lim="800000"/>
              <a:headEnd/>
              <a:tailEnd/>
            </a:ln>
            <a:effectLst/>
          </p:spPr>
          <p:txBody>
            <a:bodyPr lIns="0" tIns="0" rIns="0" bIns="0"/>
            <a:lstStyle/>
            <a:p>
              <a:pPr algn="l"/>
              <a:endParaRPr kumimoji="1" lang="zh-CN" altLang="zh-CN" sz="2400" b="1" baseline="-25000">
                <a:latin typeface="Times New Roman" pitchFamily="18" charset="0"/>
              </a:endParaRPr>
            </a:p>
          </p:txBody>
        </p:sp>
        <p:sp>
          <p:nvSpPr>
            <p:cNvPr id="1051256" name="Rectangle 69" descr="小网格"/>
            <p:cNvSpPr>
              <a:spLocks noChangeArrowheads="1"/>
            </p:cNvSpPr>
            <p:nvPr/>
          </p:nvSpPr>
          <p:spPr bwMode="auto">
            <a:xfrm>
              <a:off x="1938" y="3084"/>
              <a:ext cx="301" cy="253"/>
            </a:xfrm>
            <a:prstGeom prst="rect">
              <a:avLst/>
            </a:prstGeom>
            <a:pattFill prst="smGrid">
              <a:fgClr>
                <a:srgbClr val="FF33CC"/>
              </a:fgClr>
              <a:bgClr>
                <a:srgbClr val="FFFFFF"/>
              </a:bgClr>
            </a:pattFill>
            <a:ln w="9525">
              <a:noFill/>
              <a:miter lim="800000"/>
              <a:headEnd/>
              <a:tailEnd/>
            </a:ln>
            <a:effectLst/>
          </p:spPr>
          <p:txBody>
            <a:bodyPr lIns="0" tIns="0" rIns="0" bIns="0"/>
            <a:lstStyle/>
            <a:p>
              <a:pPr algn="l"/>
              <a:endParaRPr kumimoji="1" lang="zh-CN" altLang="zh-CN" sz="2400" b="1">
                <a:latin typeface="Times New Roman" pitchFamily="18" charset="0"/>
              </a:endParaRPr>
            </a:p>
          </p:txBody>
        </p:sp>
        <p:sp>
          <p:nvSpPr>
            <p:cNvPr id="1051257" name="Rectangle 70" descr="小网格"/>
            <p:cNvSpPr>
              <a:spLocks noChangeArrowheads="1"/>
            </p:cNvSpPr>
            <p:nvPr/>
          </p:nvSpPr>
          <p:spPr bwMode="auto">
            <a:xfrm>
              <a:off x="2374" y="3083"/>
              <a:ext cx="301" cy="253"/>
            </a:xfrm>
            <a:prstGeom prst="rect">
              <a:avLst/>
            </a:prstGeom>
            <a:pattFill prst="smGrid">
              <a:fgClr>
                <a:srgbClr val="FF33CC"/>
              </a:fgClr>
              <a:bgClr>
                <a:srgbClr val="FFFFFF"/>
              </a:bgClr>
            </a:pattFill>
            <a:ln w="9525">
              <a:noFill/>
              <a:miter lim="800000"/>
              <a:headEnd/>
              <a:tailEnd/>
            </a:ln>
            <a:effectLst/>
          </p:spPr>
          <p:txBody>
            <a:bodyPr lIns="0" tIns="0" rIns="0" bIns="0"/>
            <a:lstStyle/>
            <a:p>
              <a:pPr algn="l"/>
              <a:endParaRPr kumimoji="1" lang="zh-CN" altLang="zh-CN" sz="2400" b="1" baseline="-25000">
                <a:solidFill>
                  <a:srgbClr val="FF3300"/>
                </a:solidFill>
                <a:latin typeface="Times New Roman" pitchFamily="18" charset="0"/>
              </a:endParaRPr>
            </a:p>
          </p:txBody>
        </p:sp>
        <p:sp>
          <p:nvSpPr>
            <p:cNvPr id="1051258" name="Rectangle 71" descr="小网格"/>
            <p:cNvSpPr>
              <a:spLocks noChangeArrowheads="1"/>
            </p:cNvSpPr>
            <p:nvPr/>
          </p:nvSpPr>
          <p:spPr bwMode="auto">
            <a:xfrm>
              <a:off x="2818" y="3084"/>
              <a:ext cx="301" cy="253"/>
            </a:xfrm>
            <a:prstGeom prst="rect">
              <a:avLst/>
            </a:prstGeom>
            <a:pattFill prst="smGrid">
              <a:fgClr>
                <a:srgbClr val="FF33CC"/>
              </a:fgClr>
              <a:bgClr>
                <a:srgbClr val="FFFFFF"/>
              </a:bgClr>
            </a:patt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a:solidFill>
                  <a:srgbClr val="0033CC"/>
                </a:solidFill>
                <a:latin typeface="Times New Roman" pitchFamily="18" charset="0"/>
              </a:endParaRPr>
            </a:p>
          </p:txBody>
        </p:sp>
      </p:grpSp>
      <p:grpSp>
        <p:nvGrpSpPr>
          <p:cNvPr id="577" name="Group 72"/>
          <p:cNvGrpSpPr/>
          <p:nvPr/>
        </p:nvGrpSpPr>
        <p:grpSpPr bwMode="auto">
          <a:xfrm>
            <a:off x="3348038" y="3656013"/>
            <a:ext cx="493712" cy="2374900"/>
            <a:chOff x="4184" y="0"/>
            <a:chExt cx="310" cy="1496"/>
          </a:xfrm>
        </p:grpSpPr>
        <p:sp>
          <p:nvSpPr>
            <p:cNvPr id="1051259" name="Rectangle 73" descr="横向砖形"/>
            <p:cNvSpPr>
              <a:spLocks noChangeArrowheads="1"/>
            </p:cNvSpPr>
            <p:nvPr/>
          </p:nvSpPr>
          <p:spPr bwMode="auto">
            <a:xfrm>
              <a:off x="4184" y="0"/>
              <a:ext cx="301" cy="253"/>
            </a:xfrm>
            <a:prstGeom prst="rect">
              <a:avLst/>
            </a:prstGeom>
            <a:pattFill prst="horzBrick">
              <a:fgClr>
                <a:srgbClr val="33CC33"/>
              </a:fgClr>
              <a:bgClr>
                <a:srgbClr val="FFFFFF"/>
              </a:bgClr>
            </a:patt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solidFill>
                  <a:srgbClr val="FF3300"/>
                </a:solidFill>
                <a:latin typeface="Times New Roman" pitchFamily="18" charset="0"/>
              </a:endParaRPr>
            </a:p>
          </p:txBody>
        </p:sp>
        <p:sp>
          <p:nvSpPr>
            <p:cNvPr id="1051260" name="Rectangle 74" descr="横向砖形"/>
            <p:cNvSpPr>
              <a:spLocks noChangeArrowheads="1"/>
            </p:cNvSpPr>
            <p:nvPr/>
          </p:nvSpPr>
          <p:spPr bwMode="auto">
            <a:xfrm>
              <a:off x="4185" y="411"/>
              <a:ext cx="301" cy="253"/>
            </a:xfrm>
            <a:prstGeom prst="rect">
              <a:avLst/>
            </a:prstGeom>
            <a:pattFill prst="horzBrick">
              <a:fgClr>
                <a:srgbClr val="33CC33"/>
              </a:fgClr>
              <a:bgClr>
                <a:srgbClr val="FFFFFF"/>
              </a:bgClr>
            </a:patt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solidFill>
                  <a:srgbClr val="FF3300"/>
                </a:solidFill>
                <a:latin typeface="Times New Roman" pitchFamily="18" charset="0"/>
              </a:endParaRPr>
            </a:p>
          </p:txBody>
        </p:sp>
        <p:sp>
          <p:nvSpPr>
            <p:cNvPr id="1051261" name="Rectangle 75" descr="横向砖形"/>
            <p:cNvSpPr>
              <a:spLocks noChangeArrowheads="1"/>
            </p:cNvSpPr>
            <p:nvPr/>
          </p:nvSpPr>
          <p:spPr bwMode="auto">
            <a:xfrm>
              <a:off x="4184" y="816"/>
              <a:ext cx="301" cy="253"/>
            </a:xfrm>
            <a:prstGeom prst="rect">
              <a:avLst/>
            </a:prstGeom>
            <a:pattFill prst="horzBrick">
              <a:fgClr>
                <a:srgbClr val="33CC33"/>
              </a:fgClr>
              <a:bgClr>
                <a:srgbClr val="FFFFFF"/>
              </a:bgClr>
            </a:patt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solidFill>
                  <a:srgbClr val="FF3300"/>
                </a:solidFill>
                <a:latin typeface="Times New Roman" pitchFamily="18" charset="0"/>
              </a:endParaRPr>
            </a:p>
          </p:txBody>
        </p:sp>
        <p:sp>
          <p:nvSpPr>
            <p:cNvPr id="1051262" name="Rectangle 76" descr="横向砖形"/>
            <p:cNvSpPr>
              <a:spLocks noChangeArrowheads="1"/>
            </p:cNvSpPr>
            <p:nvPr/>
          </p:nvSpPr>
          <p:spPr bwMode="auto">
            <a:xfrm>
              <a:off x="4193" y="1243"/>
              <a:ext cx="301" cy="253"/>
            </a:xfrm>
            <a:prstGeom prst="rect">
              <a:avLst/>
            </a:prstGeom>
            <a:pattFill prst="horzBrick">
              <a:fgClr>
                <a:srgbClr val="33CC33"/>
              </a:fgClr>
              <a:bgClr>
                <a:srgbClr val="FFFFFF"/>
              </a:bgClr>
            </a:patt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a:t>
              </a:r>
              <a:endParaRPr kumimoji="1" lang="en-US" altLang="zh-CN" sz="2400" b="1" baseline="-25000">
                <a:solidFill>
                  <a:srgbClr val="FF3300"/>
                </a:solidFill>
                <a:latin typeface="Times New Roman" pitchFamily="18" charset="0"/>
              </a:endParaRPr>
            </a:p>
          </p:txBody>
        </p:sp>
      </p:grpSp>
      <p:grpSp>
        <p:nvGrpSpPr>
          <p:cNvPr id="578" name="Group 77"/>
          <p:cNvGrpSpPr/>
          <p:nvPr/>
        </p:nvGrpSpPr>
        <p:grpSpPr bwMode="auto">
          <a:xfrm>
            <a:off x="3375025" y="3649663"/>
            <a:ext cx="1182688" cy="1055687"/>
            <a:chOff x="1566" y="2475"/>
            <a:chExt cx="745" cy="665"/>
          </a:xfrm>
        </p:grpSpPr>
        <p:sp>
          <p:nvSpPr>
            <p:cNvPr id="1051263" name="Rectangle 78"/>
            <p:cNvSpPr>
              <a:spLocks noChangeArrowheads="1"/>
            </p:cNvSpPr>
            <p:nvPr/>
          </p:nvSpPr>
          <p:spPr bwMode="auto">
            <a:xfrm>
              <a:off x="1566" y="2475"/>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264" name="Rectangle 79"/>
            <p:cNvSpPr>
              <a:spLocks noChangeArrowheads="1"/>
            </p:cNvSpPr>
            <p:nvPr/>
          </p:nvSpPr>
          <p:spPr bwMode="auto">
            <a:xfrm>
              <a:off x="2010" y="2476"/>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p>
          </p:txBody>
        </p:sp>
        <p:sp>
          <p:nvSpPr>
            <p:cNvPr id="1051265" name="Rectangle 80"/>
            <p:cNvSpPr>
              <a:spLocks noChangeArrowheads="1"/>
            </p:cNvSpPr>
            <p:nvPr/>
          </p:nvSpPr>
          <p:spPr bwMode="auto">
            <a:xfrm>
              <a:off x="1567" y="2886"/>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266" name="Rectangle 81"/>
            <p:cNvSpPr>
              <a:spLocks noChangeArrowheads="1"/>
            </p:cNvSpPr>
            <p:nvPr/>
          </p:nvSpPr>
          <p:spPr bwMode="auto">
            <a:xfrm>
              <a:off x="1994" y="2887"/>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grpSp>
      <p:grpSp>
        <p:nvGrpSpPr>
          <p:cNvPr id="579" name="Group 82"/>
          <p:cNvGrpSpPr/>
          <p:nvPr/>
        </p:nvGrpSpPr>
        <p:grpSpPr bwMode="auto">
          <a:xfrm>
            <a:off x="2751138" y="4970463"/>
            <a:ext cx="2581275" cy="403225"/>
            <a:chOff x="1566" y="3291"/>
            <a:chExt cx="1625" cy="254"/>
          </a:xfrm>
        </p:grpSpPr>
        <p:sp>
          <p:nvSpPr>
            <p:cNvPr id="1051267" name="Rectangle 83"/>
            <p:cNvSpPr>
              <a:spLocks noChangeArrowheads="1"/>
            </p:cNvSpPr>
            <p:nvPr/>
          </p:nvSpPr>
          <p:spPr bwMode="auto">
            <a:xfrm>
              <a:off x="1566" y="329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268" name="Rectangle 84"/>
            <p:cNvSpPr>
              <a:spLocks noChangeArrowheads="1"/>
            </p:cNvSpPr>
            <p:nvPr/>
          </p:nvSpPr>
          <p:spPr bwMode="auto">
            <a:xfrm>
              <a:off x="2010" y="329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p>
          </p:txBody>
        </p:sp>
        <p:sp>
          <p:nvSpPr>
            <p:cNvPr id="1051269" name="Rectangle 85"/>
            <p:cNvSpPr>
              <a:spLocks noChangeArrowheads="1"/>
            </p:cNvSpPr>
            <p:nvPr/>
          </p:nvSpPr>
          <p:spPr bwMode="auto">
            <a:xfrm>
              <a:off x="2446" y="329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270" name="Rectangle 86"/>
            <p:cNvSpPr>
              <a:spLocks noChangeArrowheads="1"/>
            </p:cNvSpPr>
            <p:nvPr/>
          </p:nvSpPr>
          <p:spPr bwMode="auto">
            <a:xfrm>
              <a:off x="2890" y="329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p>
          </p:txBody>
        </p:sp>
      </p:grpSp>
      <p:grpSp>
        <p:nvGrpSpPr>
          <p:cNvPr id="580" name="Group 87"/>
          <p:cNvGrpSpPr/>
          <p:nvPr/>
        </p:nvGrpSpPr>
        <p:grpSpPr bwMode="auto">
          <a:xfrm>
            <a:off x="3384550" y="4314825"/>
            <a:ext cx="477838" cy="1054100"/>
            <a:chOff x="2446" y="2475"/>
            <a:chExt cx="302" cy="664"/>
          </a:xfrm>
        </p:grpSpPr>
        <p:sp>
          <p:nvSpPr>
            <p:cNvPr id="1051271" name="Rectangle 88"/>
            <p:cNvSpPr>
              <a:spLocks noChangeArrowheads="1"/>
            </p:cNvSpPr>
            <p:nvPr/>
          </p:nvSpPr>
          <p:spPr bwMode="auto">
            <a:xfrm>
              <a:off x="2446" y="2475"/>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1</a:t>
              </a:r>
              <a:endParaRPr kumimoji="1" lang="en-US" altLang="zh-CN" sz="2400" b="1" baseline="-25000">
                <a:solidFill>
                  <a:srgbClr val="FF3300"/>
                </a:solidFill>
                <a:latin typeface="Times New Roman" pitchFamily="18" charset="0"/>
              </a:endParaRPr>
            </a:p>
          </p:txBody>
        </p:sp>
        <p:sp>
          <p:nvSpPr>
            <p:cNvPr id="1051272" name="Rectangle 89"/>
            <p:cNvSpPr>
              <a:spLocks noChangeArrowheads="1"/>
            </p:cNvSpPr>
            <p:nvPr/>
          </p:nvSpPr>
          <p:spPr bwMode="auto">
            <a:xfrm>
              <a:off x="2447" y="2886"/>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a:solidFill>
                    <a:srgbClr val="FF3300"/>
                  </a:solidFill>
                  <a:latin typeface="Times New Roman" pitchFamily="18" charset="0"/>
                </a:rPr>
                <a:t>1</a:t>
              </a:r>
              <a:endParaRPr kumimoji="1" lang="en-US" altLang="zh-CN" sz="2400" b="1" baseline="-25000">
                <a:solidFill>
                  <a:srgbClr val="FF3300"/>
                </a:solidFill>
                <a:latin typeface="Times New Roman" pitchFamily="18" charset="0"/>
              </a:endParaRPr>
            </a:p>
          </p:txBody>
        </p:sp>
      </p:grpSp>
      <p:sp>
        <p:nvSpPr>
          <p:cNvPr id="1051273" name="AutoShape 90"/>
          <p:cNvSpPr>
            <a:spLocks noChangeArrowheads="1"/>
          </p:cNvSpPr>
          <p:nvPr/>
        </p:nvSpPr>
        <p:spPr bwMode="auto">
          <a:xfrm>
            <a:off x="5643563" y="5076825"/>
            <a:ext cx="2417762" cy="1081088"/>
          </a:xfrm>
          <a:prstGeom prst="wedgeRectCallout">
            <a:avLst>
              <a:gd name="adj1" fmla="val -62083"/>
              <a:gd name="adj2" fmla="val -39426"/>
            </a:avLst>
          </a:prstGeom>
          <a:solidFill>
            <a:srgbClr val="FFFF66">
              <a:alpha val="50000"/>
            </a:srgbClr>
          </a:solidFill>
          <a:ln w="9525">
            <a:solidFill>
              <a:schemeClr val="tx1"/>
            </a:solidFill>
            <a:miter lim="800000"/>
            <a:headEnd/>
            <a:tailEnd/>
          </a:ln>
          <a:effectLst/>
        </p:spPr>
        <p:txBody>
          <a:bodyPr lIns="0" tIns="0" rIns="0" bIns="0"/>
          <a:lstStyle/>
          <a:p>
            <a:pPr algn="l"/>
            <a:r>
              <a:rPr kumimoji="1" lang="en-US" altLang="zh-CN" sz="2400" b="1" i="1">
                <a:latin typeface="Times New Roman" pitchFamily="18" charset="0"/>
              </a:rPr>
              <a:t> AB </a:t>
            </a:r>
            <a:r>
              <a:rPr kumimoji="1" lang="zh-CN" altLang="en-US" sz="2400" b="1">
                <a:latin typeface="Times New Roman" pitchFamily="18" charset="0"/>
              </a:rPr>
              <a:t>对应最小项为同时满足 </a:t>
            </a:r>
            <a:r>
              <a:rPr kumimoji="1" lang="en-US" altLang="zh-CN" sz="2400" b="1" i="1">
                <a:latin typeface="Times New Roman" pitchFamily="18" charset="0"/>
              </a:rPr>
              <a:t>A </a:t>
            </a:r>
            <a:r>
              <a:rPr kumimoji="1" lang="en-US" altLang="zh-CN" sz="2400" b="1">
                <a:latin typeface="Times New Roman" pitchFamily="18" charset="0"/>
              </a:rPr>
              <a:t>= 1</a:t>
            </a:r>
            <a:r>
              <a:rPr kumimoji="1" lang="zh-CN" altLang="en-US" sz="2400" b="1">
                <a:latin typeface="Times New Roman" pitchFamily="18" charset="0"/>
              </a:rPr>
              <a:t>，</a:t>
            </a:r>
            <a:br>
              <a:rPr kumimoji="1" lang="zh-CN" altLang="en-US" sz="2400" b="1">
                <a:latin typeface="Times New Roman" pitchFamily="18" charset="0"/>
              </a:rPr>
            </a:br>
            <a:r>
              <a:rPr kumimoji="1" lang="zh-CN" altLang="en-US" sz="2400" b="1">
                <a:latin typeface="Times New Roman" pitchFamily="18" charset="0"/>
              </a:rPr>
              <a:t> </a:t>
            </a:r>
            <a:r>
              <a:rPr kumimoji="1" lang="en-US" altLang="zh-CN" sz="2400" b="1" i="1">
                <a:latin typeface="Times New Roman" pitchFamily="18" charset="0"/>
              </a:rPr>
              <a:t>B </a:t>
            </a:r>
            <a:r>
              <a:rPr kumimoji="1" lang="en-US" altLang="zh-CN" sz="2400" b="1">
                <a:latin typeface="Times New Roman" pitchFamily="18" charset="0"/>
              </a:rPr>
              <a:t>= 1 </a:t>
            </a:r>
            <a:r>
              <a:rPr kumimoji="1" lang="zh-CN" altLang="en-US" sz="2400" b="1">
                <a:latin typeface="Times New Roman" pitchFamily="18" charset="0"/>
              </a:rPr>
              <a:t>的方格。</a:t>
            </a:r>
          </a:p>
        </p:txBody>
      </p:sp>
      <p:graphicFrame>
        <p:nvGraphicFramePr>
          <p:cNvPr id="4194582" name="Object 91"/>
          <p:cNvGraphicFramePr>
            <a:graphicFrameLocks noChangeAspect="1"/>
          </p:cNvGraphicFramePr>
          <p:nvPr/>
        </p:nvGraphicFramePr>
        <p:xfrm>
          <a:off x="2776538" y="2009775"/>
          <a:ext cx="1689100" cy="317500"/>
        </p:xfrm>
        <a:graphic>
          <a:graphicData uri="http://schemas.openxmlformats.org/presentationml/2006/ole">
            <mc:AlternateContent xmlns:mc="http://schemas.openxmlformats.org/markup-compatibility/2006">
              <mc:Choice xmlns:v="urn:schemas-microsoft-com:vml" Requires="v">
                <p:oleObj spid="_x0000_s326795" name="Equation" r:id="rId13" imgW="1688760" imgH="317160" progId="Equation.3">
                  <p:embed/>
                </p:oleObj>
              </mc:Choice>
              <mc:Fallback>
                <p:oleObj name="Equation" r:id="rId13" imgW="1688760" imgH="317160" progId="Equation.3">
                  <p:embed/>
                  <p:pic>
                    <p:nvPicPr>
                      <p:cNvPr id="2097423" name=""/>
                      <p:cNvPicPr>
                        <a:picLocks/>
                      </p:cNvPicPr>
                      <p:nvPr/>
                    </p:nvPicPr>
                    <p:blipFill>
                      <a:blip r:embed="rId14"/>
                      <a:stretch>
                        <a:fillRect/>
                      </a:stretch>
                    </p:blipFill>
                    <p:spPr>
                      <a:xfrm>
                        <a:off x="2776538" y="2009775"/>
                        <a:ext cx="1689100" cy="317500"/>
                      </a:xfrm>
                      <a:prstGeom prst="rect">
                        <a:avLst/>
                      </a:prstGeom>
                    </p:spPr>
                  </p:pic>
                </p:oleObj>
              </mc:Fallback>
            </mc:AlternateContent>
          </a:graphicData>
        </a:graphic>
      </p:graphicFrame>
      <p:sp>
        <p:nvSpPr>
          <p:cNvPr id="1051274" name="Line 92"/>
          <p:cNvSpPr>
            <a:spLocks noChangeShapeType="1"/>
          </p:cNvSpPr>
          <p:nvPr/>
        </p:nvSpPr>
        <p:spPr bwMode="auto">
          <a:xfrm>
            <a:off x="3060700" y="2362200"/>
            <a:ext cx="419100" cy="0"/>
          </a:xfrm>
          <a:prstGeom prst="line">
            <a:avLst/>
          </a:prstGeom>
          <a:noFill/>
          <a:ln w="28575">
            <a:solidFill>
              <a:schemeClr val="accent1"/>
            </a:solidFill>
            <a:round/>
            <a:headEnd/>
            <a:tailEnd/>
          </a:ln>
          <a:effectLst/>
        </p:spPr>
        <p:txBody>
          <a:bodyPr>
            <a:spAutoFit/>
          </a:bodyPr>
          <a:lstStyle/>
          <a:p>
            <a:endParaRPr lang="zh-CN" altLang="en-US"/>
          </a:p>
        </p:txBody>
      </p:sp>
      <p:sp>
        <p:nvSpPr>
          <p:cNvPr id="1051275" name="Line 93"/>
          <p:cNvSpPr>
            <a:spLocks noChangeShapeType="1"/>
          </p:cNvSpPr>
          <p:nvPr/>
        </p:nvSpPr>
        <p:spPr bwMode="auto">
          <a:xfrm>
            <a:off x="3784600" y="2362200"/>
            <a:ext cx="419100" cy="0"/>
          </a:xfrm>
          <a:prstGeom prst="line">
            <a:avLst/>
          </a:prstGeom>
          <a:noFill/>
          <a:ln w="28575">
            <a:solidFill>
              <a:srgbClr val="FF66FF"/>
            </a:solidFill>
            <a:round/>
            <a:headEnd/>
            <a:tailEnd/>
          </a:ln>
          <a:effectLst/>
        </p:spPr>
        <p:txBody>
          <a:bodyPr>
            <a:spAutoFit/>
          </a:bodyPr>
          <a:lstStyle/>
          <a:p>
            <a:endParaRPr lang="zh-CN" altLang="en-US"/>
          </a:p>
        </p:txBody>
      </p:sp>
      <p:sp>
        <p:nvSpPr>
          <p:cNvPr id="1051276" name="Line 94"/>
          <p:cNvSpPr>
            <a:spLocks noChangeShapeType="1"/>
          </p:cNvSpPr>
          <p:nvPr/>
        </p:nvSpPr>
        <p:spPr bwMode="auto">
          <a:xfrm>
            <a:off x="4495800" y="2362200"/>
            <a:ext cx="647700" cy="0"/>
          </a:xfrm>
          <a:prstGeom prst="line">
            <a:avLst/>
          </a:prstGeom>
          <a:noFill/>
          <a:ln w="28575">
            <a:solidFill>
              <a:srgbClr val="00CC00"/>
            </a:solidFill>
            <a:round/>
            <a:headEnd/>
            <a:tailEnd/>
          </a:ln>
          <a:effectLst/>
        </p:spPr>
        <p:txBody>
          <a:bodyPr>
            <a:spAutoFit/>
          </a:bodyPr>
          <a:lstStyle/>
          <a:p>
            <a:endParaRPr lang="zh-CN" altLang="en-US"/>
          </a:p>
        </p:txBody>
      </p:sp>
      <p:grpSp>
        <p:nvGrpSpPr>
          <p:cNvPr id="581" name="Group 95"/>
          <p:cNvGrpSpPr/>
          <p:nvPr/>
        </p:nvGrpSpPr>
        <p:grpSpPr bwMode="auto">
          <a:xfrm>
            <a:off x="5334000" y="4114800"/>
            <a:ext cx="3810000" cy="811213"/>
            <a:chOff x="3360" y="2592"/>
            <a:chExt cx="2400" cy="511"/>
          </a:xfrm>
        </p:grpSpPr>
        <p:sp>
          <p:nvSpPr>
            <p:cNvPr id="1051277" name="AutoShape 96"/>
            <p:cNvSpPr>
              <a:spLocks noChangeArrowheads="1"/>
            </p:cNvSpPr>
            <p:nvPr/>
          </p:nvSpPr>
          <p:spPr bwMode="auto">
            <a:xfrm>
              <a:off x="3360" y="2592"/>
              <a:ext cx="2400" cy="511"/>
            </a:xfrm>
            <a:prstGeom prst="wedgeRectCallout">
              <a:avLst>
                <a:gd name="adj1" fmla="val -90000"/>
                <a:gd name="adj2" fmla="val 42491"/>
              </a:avLst>
            </a:prstGeom>
            <a:solidFill>
              <a:srgbClr val="FFFF66">
                <a:alpha val="50000"/>
              </a:srgbClr>
            </a:solidFill>
            <a:ln w="9525">
              <a:solidFill>
                <a:schemeClr val="tx1"/>
              </a:solidFill>
              <a:miter lim="800000"/>
              <a:headEnd/>
              <a:tailEnd/>
            </a:ln>
            <a:effectLst/>
          </p:spPr>
          <p:txBody>
            <a:bodyPr lIns="0" tIns="72000" rIns="0" bIns="0">
              <a:spAutoFit/>
            </a:bodyPr>
            <a:lstStyle/>
            <a:p>
              <a:pPr algn="l"/>
              <a:r>
                <a:rPr kumimoji="1" lang="en-US" altLang="zh-CN" sz="2400" b="1" i="1">
                  <a:latin typeface="Times New Roman" pitchFamily="18" charset="0"/>
                </a:rPr>
                <a:t>BCD </a:t>
              </a:r>
              <a:r>
                <a:rPr kumimoji="1" lang="zh-CN" altLang="en-US" sz="2400" b="1">
                  <a:latin typeface="Times New Roman" pitchFamily="18" charset="0"/>
                </a:rPr>
                <a:t>对应最小项为同时满足 </a:t>
              </a:r>
              <a:r>
                <a:rPr kumimoji="1" lang="en-US" altLang="zh-CN" sz="2400" b="1" i="1">
                  <a:latin typeface="Times New Roman" pitchFamily="18" charset="0"/>
                </a:rPr>
                <a:t>B </a:t>
              </a:r>
              <a:r>
                <a:rPr kumimoji="1" lang="en-US" altLang="zh-CN" sz="2400" b="1">
                  <a:latin typeface="Times New Roman" pitchFamily="18" charset="0"/>
                </a:rPr>
                <a:t>= 1</a:t>
              </a:r>
              <a:r>
                <a:rPr kumimoji="1" lang="zh-CN" altLang="en-US" sz="2400" b="1">
                  <a:latin typeface="Times New Roman" pitchFamily="18" charset="0"/>
                </a:rPr>
                <a:t>，</a:t>
              </a:r>
              <a:r>
                <a:rPr kumimoji="1" lang="en-US" altLang="zh-CN" sz="2400" b="1" i="1">
                  <a:latin typeface="Times New Roman" pitchFamily="18" charset="0"/>
                </a:rPr>
                <a:t>C </a:t>
              </a:r>
              <a:r>
                <a:rPr kumimoji="1" lang="en-US" altLang="zh-CN" sz="2400" b="1">
                  <a:latin typeface="Times New Roman" pitchFamily="18" charset="0"/>
                </a:rPr>
                <a:t>= 0</a:t>
              </a:r>
              <a:r>
                <a:rPr kumimoji="1" lang="zh-CN" altLang="en-US" sz="2400" b="1">
                  <a:latin typeface="Times New Roman" pitchFamily="18" charset="0"/>
                </a:rPr>
                <a:t>，</a:t>
              </a:r>
              <a:r>
                <a:rPr kumimoji="1" lang="en-US" altLang="zh-CN" sz="2400" b="1" i="1">
                  <a:latin typeface="Times New Roman" pitchFamily="18" charset="0"/>
                </a:rPr>
                <a:t>D </a:t>
              </a:r>
              <a:r>
                <a:rPr kumimoji="1" lang="en-US" altLang="zh-CN" sz="2400" b="1">
                  <a:latin typeface="Times New Roman" pitchFamily="18" charset="0"/>
                </a:rPr>
                <a:t>= 1</a:t>
              </a:r>
              <a:r>
                <a:rPr kumimoji="1" lang="zh-CN" altLang="en-US" sz="2400" b="1">
                  <a:latin typeface="Times New Roman" pitchFamily="18" charset="0"/>
                </a:rPr>
                <a:t>的方格</a:t>
              </a:r>
            </a:p>
          </p:txBody>
        </p:sp>
        <p:sp>
          <p:nvSpPr>
            <p:cNvPr id="1051278" name="Line 97"/>
            <p:cNvSpPr>
              <a:spLocks noChangeShapeType="1"/>
            </p:cNvSpPr>
            <p:nvPr/>
          </p:nvSpPr>
          <p:spPr bwMode="auto">
            <a:xfrm>
              <a:off x="3504" y="2640"/>
              <a:ext cx="118" cy="0"/>
            </a:xfrm>
            <a:prstGeom prst="line">
              <a:avLst/>
            </a:prstGeom>
            <a:noFill/>
            <a:ln w="19050">
              <a:solidFill>
                <a:schemeClr val="tx1"/>
              </a:solidFill>
              <a:round/>
              <a:headEnd/>
              <a:tailEnd/>
            </a:ln>
            <a:effectLst/>
          </p:spPr>
          <p:txBody>
            <a:bodyPr>
              <a:spAutoFit/>
            </a:bodyPr>
            <a:lstStyle/>
            <a:p>
              <a:endParaRPr lang="zh-CN" altLang="en-US"/>
            </a:p>
          </p:txBody>
        </p:sp>
      </p:grpSp>
      <p:grpSp>
        <p:nvGrpSpPr>
          <p:cNvPr id="582" name="Group 98"/>
          <p:cNvGrpSpPr/>
          <p:nvPr/>
        </p:nvGrpSpPr>
        <p:grpSpPr bwMode="auto">
          <a:xfrm>
            <a:off x="5359400" y="3124200"/>
            <a:ext cx="3733800" cy="812800"/>
            <a:chOff x="3376" y="1968"/>
            <a:chExt cx="2352" cy="512"/>
          </a:xfrm>
        </p:grpSpPr>
        <p:sp>
          <p:nvSpPr>
            <p:cNvPr id="1051279" name="AutoShape 99"/>
            <p:cNvSpPr>
              <a:spLocks noChangeArrowheads="1"/>
            </p:cNvSpPr>
            <p:nvPr/>
          </p:nvSpPr>
          <p:spPr bwMode="auto">
            <a:xfrm>
              <a:off x="3376" y="1968"/>
              <a:ext cx="2352" cy="512"/>
            </a:xfrm>
            <a:prstGeom prst="wedgeRectCallout">
              <a:avLst>
                <a:gd name="adj1" fmla="val -72745"/>
                <a:gd name="adj2" fmla="val 66602"/>
              </a:avLst>
            </a:prstGeom>
            <a:solidFill>
              <a:srgbClr val="FFFF66"/>
            </a:solidFill>
            <a:ln w="9525">
              <a:solidFill>
                <a:schemeClr val="tx1"/>
              </a:solidFill>
              <a:miter lim="800000"/>
              <a:headEnd/>
              <a:tailEnd/>
            </a:ln>
            <a:effectLst/>
          </p:spPr>
          <p:txBody>
            <a:bodyPr lIns="36000" tIns="36000" rIns="36000" bIns="36000">
              <a:spAutoFit/>
            </a:bodyPr>
            <a:lstStyle/>
            <a:p>
              <a:pPr algn="l"/>
              <a:r>
                <a:rPr kumimoji="1" lang="en-US" altLang="zh-CN" sz="2400" b="1" i="1">
                  <a:latin typeface="Times New Roman" pitchFamily="18" charset="0"/>
                </a:rPr>
                <a:t>AD </a:t>
              </a:r>
              <a:r>
                <a:rPr kumimoji="1" lang="zh-CN" altLang="en-US" sz="2400" b="1">
                  <a:latin typeface="Times New Roman" pitchFamily="18" charset="0"/>
                </a:rPr>
                <a:t>对应最小项为同时满足 </a:t>
              </a:r>
              <a:r>
                <a:rPr kumimoji="1" lang="en-US" altLang="zh-CN" sz="2400" b="1" i="1">
                  <a:latin typeface="Times New Roman" pitchFamily="18" charset="0"/>
                </a:rPr>
                <a:t>A </a:t>
              </a:r>
              <a:r>
                <a:rPr kumimoji="1" lang="en-US" altLang="zh-CN" sz="2400" b="1">
                  <a:latin typeface="Times New Roman" pitchFamily="18" charset="0"/>
                </a:rPr>
                <a:t>= 0</a:t>
              </a:r>
              <a:r>
                <a:rPr kumimoji="1" lang="zh-CN" altLang="en-US" sz="2400" b="1">
                  <a:latin typeface="Times New Roman" pitchFamily="18" charset="0"/>
                </a:rPr>
                <a:t>，</a:t>
              </a:r>
              <a:r>
                <a:rPr kumimoji="1" lang="en-US" altLang="zh-CN" sz="2400" b="1" i="1">
                  <a:latin typeface="Times New Roman" pitchFamily="18" charset="0"/>
                </a:rPr>
                <a:t>D </a:t>
              </a:r>
              <a:r>
                <a:rPr kumimoji="1" lang="en-US" altLang="zh-CN" sz="2400" b="1">
                  <a:latin typeface="Times New Roman" pitchFamily="18" charset="0"/>
                </a:rPr>
                <a:t>= 1</a:t>
              </a:r>
              <a:r>
                <a:rPr kumimoji="1" lang="zh-CN" altLang="en-US" sz="2400" b="1">
                  <a:latin typeface="Times New Roman" pitchFamily="18" charset="0"/>
                </a:rPr>
                <a:t>的方格。</a:t>
              </a:r>
            </a:p>
          </p:txBody>
        </p:sp>
        <p:sp>
          <p:nvSpPr>
            <p:cNvPr id="1051280" name="Line 100"/>
            <p:cNvSpPr>
              <a:spLocks noChangeShapeType="1"/>
            </p:cNvSpPr>
            <p:nvPr/>
          </p:nvSpPr>
          <p:spPr bwMode="auto">
            <a:xfrm>
              <a:off x="3539" y="2016"/>
              <a:ext cx="146" cy="0"/>
            </a:xfrm>
            <a:prstGeom prst="line">
              <a:avLst/>
            </a:prstGeom>
            <a:noFill/>
            <a:ln w="19050">
              <a:solidFill>
                <a:schemeClr val="tx1"/>
              </a:solidFill>
              <a:round/>
              <a:headEnd/>
              <a:tailEnd/>
            </a:ln>
            <a:effec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051200"/>
                                        </p:tgtEl>
                                        <p:attrNameLst>
                                          <p:attrName>style.visibility</p:attrName>
                                        </p:attrNameLst>
                                      </p:cBhvr>
                                      <p:to>
                                        <p:strVal val="visible"/>
                                      </p:to>
                                    </p:set>
                                    <p:animEffect transition="in" filter="barn(outHorizontal)">
                                      <p:cBhvr>
                                        <p:cTn id="7" dur="500"/>
                                        <p:tgtEl>
                                          <p:spTgt spid="10512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71"/>
                                        </p:tgtEl>
                                        <p:attrNameLst>
                                          <p:attrName>style.visibility</p:attrName>
                                        </p:attrNameLst>
                                      </p:cBhvr>
                                      <p:to>
                                        <p:strVal val="visible"/>
                                      </p:to>
                                    </p:set>
                                    <p:animEffect transition="in" filter="checkerboard(across)">
                                      <p:cBhvr>
                                        <p:cTn id="12" dur="500"/>
                                        <p:tgtEl>
                                          <p:spTgt spid="5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1201"/>
                                        </p:tgtEl>
                                        <p:attrNameLst>
                                          <p:attrName>style.visibility</p:attrName>
                                        </p:attrNameLst>
                                      </p:cBhvr>
                                      <p:to>
                                        <p:strVal val="visible"/>
                                      </p:to>
                                    </p:set>
                                    <p:animEffect transition="in" filter="wipe(left)">
                                      <p:cBhvr>
                                        <p:cTn id="17" dur="500"/>
                                        <p:tgtEl>
                                          <p:spTgt spid="10512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1205"/>
                                        </p:tgtEl>
                                        <p:attrNameLst>
                                          <p:attrName>style.visibility</p:attrName>
                                        </p:attrNameLst>
                                      </p:cBhvr>
                                      <p:to>
                                        <p:strVal val="visible"/>
                                      </p:to>
                                    </p:set>
                                    <p:animEffect transition="in" filter="wipe(left)">
                                      <p:cBhvr>
                                        <p:cTn id="22" dur="500"/>
                                        <p:tgtEl>
                                          <p:spTgt spid="10512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2"/>
                                        </p:tgtEl>
                                        <p:attrNameLst>
                                          <p:attrName>style.visibility</p:attrName>
                                        </p:attrNameLst>
                                      </p:cBhvr>
                                      <p:to>
                                        <p:strVal val="visible"/>
                                      </p:to>
                                    </p:set>
                                    <p:animEffect transition="in" filter="wipe(left)">
                                      <p:cBhvr>
                                        <p:cTn id="27" dur="500"/>
                                        <p:tgtEl>
                                          <p:spTgt spid="5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51206"/>
                                        </p:tgtEl>
                                        <p:attrNameLst>
                                          <p:attrName>style.visibility</p:attrName>
                                        </p:attrNameLst>
                                      </p:cBhvr>
                                      <p:to>
                                        <p:strVal val="visible"/>
                                      </p:to>
                                    </p:set>
                                    <p:animEffect transition="in" filter="wipe(left)">
                                      <p:cBhvr>
                                        <p:cTn id="32" dur="500"/>
                                        <p:tgtEl>
                                          <p:spTgt spid="105120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94579"/>
                                        </p:tgtEl>
                                        <p:attrNameLst>
                                          <p:attrName>style.visibility</p:attrName>
                                        </p:attrNameLst>
                                      </p:cBhvr>
                                      <p:to>
                                        <p:strVal val="visible"/>
                                      </p:to>
                                    </p:set>
                                    <p:animEffect transition="in" filter="wipe(left)">
                                      <p:cBhvr>
                                        <p:cTn id="37" dur="500"/>
                                        <p:tgtEl>
                                          <p:spTgt spid="419457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51208"/>
                                        </p:tgtEl>
                                        <p:attrNameLst>
                                          <p:attrName>style.visibility</p:attrName>
                                        </p:attrNameLst>
                                      </p:cBhvr>
                                      <p:to>
                                        <p:strVal val="visible"/>
                                      </p:to>
                                    </p:set>
                                    <p:animEffect transition="in" filter="wipe(left)">
                                      <p:cBhvr>
                                        <p:cTn id="42" dur="500"/>
                                        <p:tgtEl>
                                          <p:spTgt spid="10512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94582"/>
                                        </p:tgtEl>
                                        <p:attrNameLst>
                                          <p:attrName>style.visibility</p:attrName>
                                        </p:attrNameLst>
                                      </p:cBhvr>
                                      <p:to>
                                        <p:strVal val="visible"/>
                                      </p:to>
                                    </p:set>
                                    <p:animEffect transition="in" filter="wipe(left)">
                                      <p:cBhvr>
                                        <p:cTn id="47" dur="500"/>
                                        <p:tgtEl>
                                          <p:spTgt spid="419458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194580"/>
                                        </p:tgtEl>
                                        <p:attrNameLst>
                                          <p:attrName>style.visibility</p:attrName>
                                        </p:attrNameLst>
                                      </p:cBhvr>
                                      <p:to>
                                        <p:strVal val="visible"/>
                                      </p:to>
                                    </p:set>
                                    <p:animEffect transition="in" filter="wipe(left)">
                                      <p:cBhvr>
                                        <p:cTn id="52" dur="500"/>
                                        <p:tgtEl>
                                          <p:spTgt spid="419458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94581"/>
                                        </p:tgtEl>
                                        <p:attrNameLst>
                                          <p:attrName>style.visibility</p:attrName>
                                        </p:attrNameLst>
                                      </p:cBhvr>
                                      <p:to>
                                        <p:strVal val="visible"/>
                                      </p:to>
                                    </p:set>
                                    <p:animEffect transition="in" filter="wipe(left)">
                                      <p:cBhvr>
                                        <p:cTn id="57" dur="500"/>
                                        <p:tgtEl>
                                          <p:spTgt spid="419458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51202"/>
                                        </p:tgtEl>
                                        <p:attrNameLst>
                                          <p:attrName>style.visibility</p:attrName>
                                        </p:attrNameLst>
                                      </p:cBhvr>
                                      <p:to>
                                        <p:strVal val="visible"/>
                                      </p:to>
                                    </p:set>
                                    <p:animEffect transition="in" filter="wipe(left)">
                                      <p:cBhvr>
                                        <p:cTn id="62" dur="500"/>
                                        <p:tgtEl>
                                          <p:spTgt spid="105120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573"/>
                                        </p:tgtEl>
                                        <p:attrNameLst>
                                          <p:attrName>style.visibility</p:attrName>
                                        </p:attrNameLst>
                                      </p:cBhvr>
                                      <p:to>
                                        <p:strVal val="visible"/>
                                      </p:to>
                                    </p:set>
                                    <p:animEffect transition="in" filter="wipe(up)">
                                      <p:cBhvr>
                                        <p:cTn id="67" dur="500"/>
                                        <p:tgtEl>
                                          <p:spTgt spid="57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51234"/>
                                        </p:tgtEl>
                                        <p:attrNameLst>
                                          <p:attrName>style.visibility</p:attrName>
                                        </p:attrNameLst>
                                      </p:cBhvr>
                                      <p:to>
                                        <p:strVal val="visible"/>
                                      </p:to>
                                    </p:set>
                                    <p:animEffect transition="in" filter="wipe(left)">
                                      <p:cBhvr>
                                        <p:cTn id="72" dur="500"/>
                                        <p:tgtEl>
                                          <p:spTgt spid="1051234"/>
                                        </p:tgtEl>
                                      </p:cBhvr>
                                    </p:animEffect>
                                  </p:childTnLst>
                                </p:cTn>
                              </p:par>
                            </p:childTnLst>
                          </p:cTn>
                        </p:par>
                      </p:childTnLst>
                    </p:cTn>
                  </p:par>
                  <p:par>
                    <p:cTn id="73" fill="hold">
                      <p:stCondLst>
                        <p:cond delay="indefinite"/>
                      </p:stCondLst>
                      <p:childTnLst>
                        <p:par>
                          <p:cTn id="74" fill="hold">
                            <p:stCondLst>
                              <p:cond delay="0"/>
                            </p:stCondLst>
                            <p:childTnLst>
                              <p:par>
                                <p:cTn id="75" presetID="23" presetClass="entr" presetSubtype="16" fill="hold" grpId="0" nodeType="clickEffect">
                                  <p:stCondLst>
                                    <p:cond delay="0"/>
                                  </p:stCondLst>
                                  <p:childTnLst>
                                    <p:set>
                                      <p:cBhvr>
                                        <p:cTn id="76" dur="1" fill="hold">
                                          <p:stCondLst>
                                            <p:cond delay="0"/>
                                          </p:stCondLst>
                                        </p:cTn>
                                        <p:tgtEl>
                                          <p:spTgt spid="1051203"/>
                                        </p:tgtEl>
                                        <p:attrNameLst>
                                          <p:attrName>style.visibility</p:attrName>
                                        </p:attrNameLst>
                                      </p:cBhvr>
                                      <p:to>
                                        <p:strVal val="visible"/>
                                      </p:to>
                                    </p:set>
                                    <p:anim calcmode="lin" valueType="num">
                                      <p:cBhvr>
                                        <p:cTn id="77" dur="500" fill="hold"/>
                                        <p:tgtEl>
                                          <p:spTgt spid="1051203"/>
                                        </p:tgtEl>
                                        <p:attrNameLst>
                                          <p:attrName>ppt_w</p:attrName>
                                        </p:attrNameLst>
                                      </p:cBhvr>
                                      <p:tavLst>
                                        <p:tav tm="0">
                                          <p:val>
                                            <p:fltVal val="0"/>
                                          </p:val>
                                        </p:tav>
                                        <p:tav tm="100000">
                                          <p:val>
                                            <p:strVal val="#ppt_w"/>
                                          </p:val>
                                        </p:tav>
                                      </p:tavLst>
                                    </p:anim>
                                    <p:anim calcmode="lin" valueType="num">
                                      <p:cBhvr>
                                        <p:cTn id="78" dur="500" fill="hold"/>
                                        <p:tgtEl>
                                          <p:spTgt spid="105120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051203"/>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23" presetClass="entr" presetSubtype="16" fill="hold" grpId="0" nodeType="clickEffect">
                                  <p:stCondLst>
                                    <p:cond delay="0"/>
                                  </p:stCondLst>
                                  <p:childTnLst>
                                    <p:set>
                                      <p:cBhvr>
                                        <p:cTn id="82" dur="1" fill="hold">
                                          <p:stCondLst>
                                            <p:cond delay="0"/>
                                          </p:stCondLst>
                                        </p:cTn>
                                        <p:tgtEl>
                                          <p:spTgt spid="1051274"/>
                                        </p:tgtEl>
                                        <p:attrNameLst>
                                          <p:attrName>style.visibility</p:attrName>
                                        </p:attrNameLst>
                                      </p:cBhvr>
                                      <p:to>
                                        <p:strVal val="visible"/>
                                      </p:to>
                                    </p:set>
                                    <p:anim calcmode="lin" valueType="num">
                                      <p:cBhvr>
                                        <p:cTn id="83" dur="500" fill="hold"/>
                                        <p:tgtEl>
                                          <p:spTgt spid="1051274"/>
                                        </p:tgtEl>
                                        <p:attrNameLst>
                                          <p:attrName>ppt_w</p:attrName>
                                        </p:attrNameLst>
                                      </p:cBhvr>
                                      <p:tavLst>
                                        <p:tav tm="0">
                                          <p:val>
                                            <p:fltVal val="0"/>
                                          </p:val>
                                        </p:tav>
                                        <p:tav tm="100000">
                                          <p:val>
                                            <p:strVal val="#ppt_w"/>
                                          </p:val>
                                        </p:tav>
                                      </p:tavLst>
                                    </p:anim>
                                    <p:anim calcmode="lin" valueType="num">
                                      <p:cBhvr>
                                        <p:cTn id="84" dur="500" fill="hold"/>
                                        <p:tgtEl>
                                          <p:spTgt spid="1051274"/>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2" fill="hold" nodeType="clickEffect">
                                  <p:stCondLst>
                                    <p:cond delay="0"/>
                                  </p:stCondLst>
                                  <p:childTnLst>
                                    <p:set>
                                      <p:cBhvr>
                                        <p:cTn id="88" dur="1" fill="hold">
                                          <p:stCondLst>
                                            <p:cond delay="0"/>
                                          </p:stCondLst>
                                        </p:cTn>
                                        <p:tgtEl>
                                          <p:spTgt spid="582"/>
                                        </p:tgtEl>
                                        <p:attrNameLst>
                                          <p:attrName>style.visibility</p:attrName>
                                        </p:attrNameLst>
                                      </p:cBhvr>
                                      <p:to>
                                        <p:strVal val="visible"/>
                                      </p:to>
                                    </p:set>
                                    <p:animEffect transition="in" filter="wipe(right)">
                                      <p:cBhvr>
                                        <p:cTn id="89" dur="500"/>
                                        <p:tgtEl>
                                          <p:spTgt spid="582"/>
                                        </p:tgtEl>
                                      </p:cBhvr>
                                    </p:animEffect>
                                  </p:childTnLst>
                                  <p:subTnLst>
                                    <p:set>
                                      <p:cBhvr override="childStyle">
                                        <p:cTn dur="1" fill="hold" display="0" masterRel="nextClick" afterEffect="1"/>
                                        <p:tgtEl>
                                          <p:spTgt spid="582"/>
                                        </p:tgtEl>
                                        <p:attrNameLst>
                                          <p:attrName>style.visibility</p:attrName>
                                        </p:attrNameLst>
                                      </p:cBhvr>
                                      <p:to>
                                        <p:strVal val="hidden"/>
                                      </p:to>
                                    </p:set>
                                  </p:sub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574"/>
                                        </p:tgtEl>
                                        <p:attrNameLst>
                                          <p:attrName>style.visibility</p:attrName>
                                        </p:attrNameLst>
                                      </p:cBhvr>
                                      <p:to>
                                        <p:strVal val="visible"/>
                                      </p:to>
                                    </p:set>
                                    <p:animEffect transition="in" filter="wipe(left)">
                                      <p:cBhvr>
                                        <p:cTn id="94" dur="500"/>
                                        <p:tgtEl>
                                          <p:spTgt spid="57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575"/>
                                        </p:tgtEl>
                                        <p:attrNameLst>
                                          <p:attrName>style.visibility</p:attrName>
                                        </p:attrNameLst>
                                      </p:cBhvr>
                                      <p:to>
                                        <p:strVal val="visible"/>
                                      </p:to>
                                    </p:set>
                                    <p:animEffect transition="in" filter="wipe(up)">
                                      <p:cBhvr>
                                        <p:cTn id="99" dur="500"/>
                                        <p:tgtEl>
                                          <p:spTgt spid="575"/>
                                        </p:tgtEl>
                                      </p:cBhvr>
                                    </p:animEffect>
                                  </p:childTnLst>
                                </p:cTn>
                              </p:par>
                            </p:childTnLst>
                          </p:cTn>
                        </p:par>
                      </p:childTnLst>
                    </p:cTn>
                  </p:par>
                  <p:par>
                    <p:cTn id="100" fill="hold">
                      <p:stCondLst>
                        <p:cond delay="indefinite"/>
                      </p:stCondLst>
                      <p:childTnLst>
                        <p:par>
                          <p:cTn id="101" fill="hold">
                            <p:stCondLst>
                              <p:cond delay="0"/>
                            </p:stCondLst>
                            <p:childTnLst>
                              <p:par>
                                <p:cTn id="102" presetID="19" presetClass="entr" presetSubtype="10" fill="hold" nodeType="clickEffect">
                                  <p:stCondLst>
                                    <p:cond delay="0"/>
                                  </p:stCondLst>
                                  <p:childTnLst>
                                    <p:set>
                                      <p:cBhvr>
                                        <p:cTn id="103" dur="1" fill="hold">
                                          <p:stCondLst>
                                            <p:cond delay="0"/>
                                          </p:stCondLst>
                                        </p:cTn>
                                        <p:tgtEl>
                                          <p:spTgt spid="578"/>
                                        </p:tgtEl>
                                        <p:attrNameLst>
                                          <p:attrName>style.visibility</p:attrName>
                                        </p:attrNameLst>
                                      </p:cBhvr>
                                      <p:to>
                                        <p:strVal val="visible"/>
                                      </p:to>
                                    </p:set>
                                    <p:anim calcmode="lin" valueType="num">
                                      <p:cBhvr>
                                        <p:cTn id="104" dur="5000" fill="hold"/>
                                        <p:tgtEl>
                                          <p:spTgt spid="578"/>
                                        </p:tgtEl>
                                        <p:attrNameLst>
                                          <p:attrName>ppt_w</p:attrName>
                                        </p:attrNameLst>
                                      </p:cBhvr>
                                      <p:tavLst>
                                        <p:tav tm="0" fmla="#ppt_w*sin(2.5*pi*$)">
                                          <p:val>
                                            <p:fltVal val="0"/>
                                          </p:val>
                                        </p:tav>
                                        <p:tav tm="100000">
                                          <p:val>
                                            <p:fltVal val="1"/>
                                          </p:val>
                                        </p:tav>
                                      </p:tavLst>
                                    </p:anim>
                                    <p:anim calcmode="lin" valueType="num">
                                      <p:cBhvr>
                                        <p:cTn id="105" dur="5000" fill="hold"/>
                                        <p:tgtEl>
                                          <p:spTgt spid="578"/>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23" presetClass="entr" presetSubtype="16" fill="hold" grpId="0" nodeType="clickEffect">
                                  <p:stCondLst>
                                    <p:cond delay="0"/>
                                  </p:stCondLst>
                                  <p:childTnLst>
                                    <p:set>
                                      <p:cBhvr>
                                        <p:cTn id="109" dur="1" fill="hold">
                                          <p:stCondLst>
                                            <p:cond delay="0"/>
                                          </p:stCondLst>
                                        </p:cTn>
                                        <p:tgtEl>
                                          <p:spTgt spid="1051275"/>
                                        </p:tgtEl>
                                        <p:attrNameLst>
                                          <p:attrName>style.visibility</p:attrName>
                                        </p:attrNameLst>
                                      </p:cBhvr>
                                      <p:to>
                                        <p:strVal val="visible"/>
                                      </p:to>
                                    </p:set>
                                    <p:anim calcmode="lin" valueType="num">
                                      <p:cBhvr>
                                        <p:cTn id="110" dur="500" fill="hold"/>
                                        <p:tgtEl>
                                          <p:spTgt spid="1051275"/>
                                        </p:tgtEl>
                                        <p:attrNameLst>
                                          <p:attrName>ppt_w</p:attrName>
                                        </p:attrNameLst>
                                      </p:cBhvr>
                                      <p:tavLst>
                                        <p:tav tm="0">
                                          <p:val>
                                            <p:fltVal val="0"/>
                                          </p:val>
                                        </p:tav>
                                        <p:tav tm="100000">
                                          <p:val>
                                            <p:strVal val="#ppt_w"/>
                                          </p:val>
                                        </p:tav>
                                      </p:tavLst>
                                    </p:anim>
                                    <p:anim calcmode="lin" valueType="num">
                                      <p:cBhvr>
                                        <p:cTn id="111" dur="500" fill="hold"/>
                                        <p:tgtEl>
                                          <p:spTgt spid="1051275"/>
                                        </p:tgtEl>
                                        <p:attrNameLst>
                                          <p:attrName>ppt_h</p:attrName>
                                        </p:attrNameLst>
                                      </p:cBhvr>
                                      <p:tavLst>
                                        <p:tav tm="0">
                                          <p:val>
                                            <p:fltVal val="0"/>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2" fill="hold" grpId="0" nodeType="clickEffect">
                                  <p:stCondLst>
                                    <p:cond delay="0"/>
                                  </p:stCondLst>
                                  <p:childTnLst>
                                    <p:set>
                                      <p:cBhvr>
                                        <p:cTn id="115" dur="1" fill="hold">
                                          <p:stCondLst>
                                            <p:cond delay="0"/>
                                          </p:stCondLst>
                                        </p:cTn>
                                        <p:tgtEl>
                                          <p:spTgt spid="1051273"/>
                                        </p:tgtEl>
                                        <p:attrNameLst>
                                          <p:attrName>style.visibility</p:attrName>
                                        </p:attrNameLst>
                                      </p:cBhvr>
                                      <p:to>
                                        <p:strVal val="visible"/>
                                      </p:to>
                                    </p:set>
                                    <p:anim calcmode="lin" valueType="num">
                                      <p:cBhvr additive="base">
                                        <p:cTn id="116" dur="500" fill="hold"/>
                                        <p:tgtEl>
                                          <p:spTgt spid="1051273"/>
                                        </p:tgtEl>
                                        <p:attrNameLst>
                                          <p:attrName>ppt_x</p:attrName>
                                        </p:attrNameLst>
                                      </p:cBhvr>
                                      <p:tavLst>
                                        <p:tav tm="0">
                                          <p:val>
                                            <p:strVal val="1+#ppt_w/2"/>
                                          </p:val>
                                        </p:tav>
                                        <p:tav tm="100000">
                                          <p:val>
                                            <p:strVal val="#ppt_x"/>
                                          </p:val>
                                        </p:tav>
                                      </p:tavLst>
                                    </p:anim>
                                    <p:anim calcmode="lin" valueType="num">
                                      <p:cBhvr additive="base">
                                        <p:cTn id="117" dur="500" fill="hold"/>
                                        <p:tgtEl>
                                          <p:spTgt spid="105127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1273"/>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19" presetClass="entr" presetSubtype="10" fill="hold" nodeType="clickEffect">
                                  <p:stCondLst>
                                    <p:cond delay="0"/>
                                  </p:stCondLst>
                                  <p:childTnLst>
                                    <p:set>
                                      <p:cBhvr>
                                        <p:cTn id="121" dur="1" fill="hold">
                                          <p:stCondLst>
                                            <p:cond delay="0"/>
                                          </p:stCondLst>
                                        </p:cTn>
                                        <p:tgtEl>
                                          <p:spTgt spid="579"/>
                                        </p:tgtEl>
                                        <p:attrNameLst>
                                          <p:attrName>style.visibility</p:attrName>
                                        </p:attrNameLst>
                                      </p:cBhvr>
                                      <p:to>
                                        <p:strVal val="visible"/>
                                      </p:to>
                                    </p:set>
                                    <p:anim calcmode="lin" valueType="num">
                                      <p:cBhvr>
                                        <p:cTn id="122" dur="5000" fill="hold"/>
                                        <p:tgtEl>
                                          <p:spTgt spid="579"/>
                                        </p:tgtEl>
                                        <p:attrNameLst>
                                          <p:attrName>ppt_w</p:attrName>
                                        </p:attrNameLst>
                                      </p:cBhvr>
                                      <p:tavLst>
                                        <p:tav tm="0" fmla="#ppt_w*sin(2.5*pi*$)">
                                          <p:val>
                                            <p:fltVal val="0"/>
                                          </p:val>
                                        </p:tav>
                                        <p:tav tm="100000">
                                          <p:val>
                                            <p:fltVal val="1"/>
                                          </p:val>
                                        </p:tav>
                                      </p:tavLst>
                                    </p:anim>
                                    <p:anim calcmode="lin" valueType="num">
                                      <p:cBhvr>
                                        <p:cTn id="123" dur="5000" fill="hold"/>
                                        <p:tgtEl>
                                          <p:spTgt spid="579"/>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3" presetClass="entr" presetSubtype="16" fill="hold" grpId="0" nodeType="clickEffect">
                                  <p:stCondLst>
                                    <p:cond delay="0"/>
                                  </p:stCondLst>
                                  <p:childTnLst>
                                    <p:set>
                                      <p:cBhvr>
                                        <p:cTn id="127" dur="1" fill="hold">
                                          <p:stCondLst>
                                            <p:cond delay="0"/>
                                          </p:stCondLst>
                                        </p:cTn>
                                        <p:tgtEl>
                                          <p:spTgt spid="1051276"/>
                                        </p:tgtEl>
                                        <p:attrNameLst>
                                          <p:attrName>style.visibility</p:attrName>
                                        </p:attrNameLst>
                                      </p:cBhvr>
                                      <p:to>
                                        <p:strVal val="visible"/>
                                      </p:to>
                                    </p:set>
                                    <p:anim calcmode="lin" valueType="num">
                                      <p:cBhvr>
                                        <p:cTn id="128" dur="500" fill="hold"/>
                                        <p:tgtEl>
                                          <p:spTgt spid="1051276"/>
                                        </p:tgtEl>
                                        <p:attrNameLst>
                                          <p:attrName>ppt_w</p:attrName>
                                        </p:attrNameLst>
                                      </p:cBhvr>
                                      <p:tavLst>
                                        <p:tav tm="0">
                                          <p:val>
                                            <p:fltVal val="0"/>
                                          </p:val>
                                        </p:tav>
                                        <p:tav tm="100000">
                                          <p:val>
                                            <p:strVal val="#ppt_w"/>
                                          </p:val>
                                        </p:tav>
                                      </p:tavLst>
                                    </p:anim>
                                    <p:anim calcmode="lin" valueType="num">
                                      <p:cBhvr>
                                        <p:cTn id="129" dur="500" fill="hold"/>
                                        <p:tgtEl>
                                          <p:spTgt spid="1051276"/>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22" presetClass="entr" presetSubtype="2" fill="hold" nodeType="clickEffect">
                                  <p:stCondLst>
                                    <p:cond delay="0"/>
                                  </p:stCondLst>
                                  <p:childTnLst>
                                    <p:set>
                                      <p:cBhvr>
                                        <p:cTn id="133" dur="1" fill="hold">
                                          <p:stCondLst>
                                            <p:cond delay="0"/>
                                          </p:stCondLst>
                                        </p:cTn>
                                        <p:tgtEl>
                                          <p:spTgt spid="581"/>
                                        </p:tgtEl>
                                        <p:attrNameLst>
                                          <p:attrName>style.visibility</p:attrName>
                                        </p:attrNameLst>
                                      </p:cBhvr>
                                      <p:to>
                                        <p:strVal val="visible"/>
                                      </p:to>
                                    </p:set>
                                    <p:animEffect transition="in" filter="wipe(right)">
                                      <p:cBhvr>
                                        <p:cTn id="134" dur="500"/>
                                        <p:tgtEl>
                                          <p:spTgt spid="581"/>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576"/>
                                        </p:tgtEl>
                                        <p:attrNameLst>
                                          <p:attrName>style.visibility</p:attrName>
                                        </p:attrNameLst>
                                      </p:cBhvr>
                                      <p:to>
                                        <p:strVal val="visible"/>
                                      </p:to>
                                    </p:set>
                                    <p:animEffect transition="in" filter="wipe(left)">
                                      <p:cBhvr>
                                        <p:cTn id="139" dur="500"/>
                                        <p:tgtEl>
                                          <p:spTgt spid="57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nodeType="clickEffect">
                                  <p:stCondLst>
                                    <p:cond delay="0"/>
                                  </p:stCondLst>
                                  <p:childTnLst>
                                    <p:set>
                                      <p:cBhvr>
                                        <p:cTn id="143" dur="1" fill="hold">
                                          <p:stCondLst>
                                            <p:cond delay="0"/>
                                          </p:stCondLst>
                                        </p:cTn>
                                        <p:tgtEl>
                                          <p:spTgt spid="577"/>
                                        </p:tgtEl>
                                        <p:attrNameLst>
                                          <p:attrName>style.visibility</p:attrName>
                                        </p:attrNameLst>
                                      </p:cBhvr>
                                      <p:to>
                                        <p:strVal val="visible"/>
                                      </p:to>
                                    </p:set>
                                    <p:animEffect transition="in" filter="wipe(up)">
                                      <p:cBhvr>
                                        <p:cTn id="144" dur="500"/>
                                        <p:tgtEl>
                                          <p:spTgt spid="577"/>
                                        </p:tgtEl>
                                      </p:cBhvr>
                                    </p:animEffect>
                                  </p:childTnLst>
                                </p:cTn>
                              </p:par>
                            </p:childTnLst>
                          </p:cTn>
                        </p:par>
                      </p:childTnLst>
                    </p:cTn>
                  </p:par>
                  <p:par>
                    <p:cTn id="145" fill="hold">
                      <p:stCondLst>
                        <p:cond delay="indefinite"/>
                      </p:stCondLst>
                      <p:childTnLst>
                        <p:par>
                          <p:cTn id="146" fill="hold">
                            <p:stCondLst>
                              <p:cond delay="0"/>
                            </p:stCondLst>
                            <p:childTnLst>
                              <p:par>
                                <p:cTn id="147" presetID="19" presetClass="entr" presetSubtype="10" fill="hold" nodeType="clickEffect">
                                  <p:stCondLst>
                                    <p:cond delay="0"/>
                                  </p:stCondLst>
                                  <p:childTnLst>
                                    <p:set>
                                      <p:cBhvr>
                                        <p:cTn id="148" dur="1" fill="hold">
                                          <p:stCondLst>
                                            <p:cond delay="0"/>
                                          </p:stCondLst>
                                        </p:cTn>
                                        <p:tgtEl>
                                          <p:spTgt spid="580"/>
                                        </p:tgtEl>
                                        <p:attrNameLst>
                                          <p:attrName>style.visibility</p:attrName>
                                        </p:attrNameLst>
                                      </p:cBhvr>
                                      <p:to>
                                        <p:strVal val="visible"/>
                                      </p:to>
                                    </p:set>
                                    <p:anim calcmode="lin" valueType="num">
                                      <p:cBhvr>
                                        <p:cTn id="149" dur="5000" fill="hold"/>
                                        <p:tgtEl>
                                          <p:spTgt spid="580"/>
                                        </p:tgtEl>
                                        <p:attrNameLst>
                                          <p:attrName>ppt_w</p:attrName>
                                        </p:attrNameLst>
                                      </p:cBhvr>
                                      <p:tavLst>
                                        <p:tav tm="0" fmla="#ppt_w*sin(2.5*pi*$)">
                                          <p:val>
                                            <p:fltVal val="0"/>
                                          </p:val>
                                        </p:tav>
                                        <p:tav tm="100000">
                                          <p:val>
                                            <p:fltVal val="1"/>
                                          </p:val>
                                        </p:tav>
                                      </p:tavLst>
                                    </p:anim>
                                    <p:anim calcmode="lin" valueType="num">
                                      <p:cBhvr>
                                        <p:cTn id="150" dur="5000" fill="hold"/>
                                        <p:tgtEl>
                                          <p:spTgt spid="5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200" grpId="0" animBg="1" autoUpdateAnimBg="0"/>
      <p:bldP spid="1051201" grpId="0" autoUpdateAnimBg="0"/>
      <p:bldP spid="1051202" grpId="0" autoUpdateAnimBg="0"/>
      <p:bldP spid="1051203" grpId="0" animBg="1" autoUpdateAnimBg="0"/>
      <p:bldP spid="1051205" grpId="0" animBg="1"/>
      <p:bldP spid="1051206" grpId="0" autoUpdateAnimBg="0"/>
      <p:bldP spid="1051208" grpId="0" animBg="1"/>
      <p:bldP spid="1051234" grpId="0" autoUpdateAnimBg="0"/>
      <p:bldP spid="1051273" grpId="0" animBg="1" autoUpdateAnimBg="0"/>
      <p:bldP spid="1051274" grpId="0" animBg="1"/>
      <p:bldP spid="1051275" grpId="0" animBg="1"/>
      <p:bldP spid="1051276" grpId="0" animBg="1"/>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1281" name="灯片编号占位符 5"/>
          <p:cNvSpPr>
            <a:spLocks noGrp="1"/>
          </p:cNvSpPr>
          <p:nvPr>
            <p:ph type="sldNum" sz="quarter" idx="12"/>
          </p:nvPr>
        </p:nvSpPr>
        <p:spPr/>
        <p:txBody>
          <a:bodyPr/>
          <a:lstStyle/>
          <a:p>
            <a:fld id="{F0A244C3-E4AC-41E2-B099-12881B3B5127}" type="slidenum">
              <a:rPr lang="en-US" altLang="zh-CN"/>
              <a:t>108</a:t>
            </a:fld>
            <a:endParaRPr lang="en-US" altLang="zh-CN"/>
          </a:p>
        </p:txBody>
      </p:sp>
      <p:sp>
        <p:nvSpPr>
          <p:cNvPr id="1051282" name="Rectangle 2"/>
          <p:cNvSpPr>
            <a:spLocks noGrp="1" noChangeArrowheads="1"/>
          </p:cNvSpPr>
          <p:nvPr>
            <p:ph type="ctrTitle"/>
          </p:nvPr>
        </p:nvSpPr>
        <p:spPr>
          <a:xfrm>
            <a:off x="323850" y="635000"/>
            <a:ext cx="5830888" cy="668338"/>
          </a:xfrm>
        </p:spPr>
        <p:txBody>
          <a:bodyPr/>
          <a:lstStyle/>
          <a:p>
            <a:pPr algn="l"/>
            <a:r>
              <a:rPr lang="zh-CN" altLang="en-US" sz="3600" b="1" dirty="0">
                <a:solidFill>
                  <a:srgbClr val="FF0000"/>
                </a:solidFill>
                <a:ea typeface="楷体_GB2312" pitchFamily="49" charset="-122"/>
              </a:rPr>
              <a:t>四、用卡诺图化简逻辑函数</a:t>
            </a:r>
            <a:r>
              <a:rPr lang="zh-CN" altLang="en-US" dirty="0"/>
              <a:t> </a:t>
            </a:r>
          </a:p>
        </p:txBody>
      </p:sp>
      <p:sp>
        <p:nvSpPr>
          <p:cNvPr id="1051283" name="Rectangle 3"/>
          <p:cNvSpPr>
            <a:spLocks noChangeArrowheads="1"/>
          </p:cNvSpPr>
          <p:nvPr/>
        </p:nvSpPr>
        <p:spPr bwMode="auto">
          <a:xfrm>
            <a:off x="1214414" y="1500174"/>
            <a:ext cx="1631950" cy="457200"/>
          </a:xfrm>
          <a:prstGeom prst="rect">
            <a:avLst/>
          </a:prstGeom>
          <a:noFill/>
          <a:ln w="9525">
            <a:noFill/>
            <a:miter lim="800000"/>
            <a:headEnd/>
            <a:tailEnd/>
          </a:ln>
          <a:effectLst/>
        </p:spPr>
        <p:txBody>
          <a:bodyPr>
            <a:spAutoFit/>
          </a:bodyPr>
          <a:lstStyle/>
          <a:p>
            <a:pPr algn="just"/>
            <a:r>
              <a:rPr kumimoji="1" lang="zh-CN" altLang="en-US" sz="2400" b="1">
                <a:latin typeface="宋体" pitchFamily="2" charset="-122"/>
                <a:cs typeface="Times New Roman" pitchFamily="18" charset="0"/>
              </a:rPr>
              <a:t>化简规律</a:t>
            </a:r>
          </a:p>
        </p:txBody>
      </p:sp>
      <p:sp>
        <p:nvSpPr>
          <p:cNvPr id="1051284" name="Oval 4"/>
          <p:cNvSpPr>
            <a:spLocks noChangeArrowheads="1"/>
          </p:cNvSpPr>
          <p:nvPr/>
        </p:nvSpPr>
        <p:spPr bwMode="auto">
          <a:xfrm>
            <a:off x="692150" y="1541463"/>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grpSp>
        <p:nvGrpSpPr>
          <p:cNvPr id="584" name="Group 5"/>
          <p:cNvGrpSpPr/>
          <p:nvPr/>
        </p:nvGrpSpPr>
        <p:grpSpPr bwMode="auto">
          <a:xfrm>
            <a:off x="1004888" y="2019300"/>
            <a:ext cx="7656512" cy="4108450"/>
            <a:chOff x="777" y="1314"/>
            <a:chExt cx="4594" cy="2588"/>
          </a:xfrm>
        </p:grpSpPr>
        <p:sp>
          <p:nvSpPr>
            <p:cNvPr id="1051285" name="Rectangle 6"/>
            <p:cNvSpPr>
              <a:spLocks noChangeArrowheads="1"/>
            </p:cNvSpPr>
            <p:nvPr/>
          </p:nvSpPr>
          <p:spPr bwMode="auto">
            <a:xfrm>
              <a:off x="777" y="1314"/>
              <a:ext cx="4127" cy="2588"/>
            </a:xfrm>
            <a:prstGeom prst="rect">
              <a:avLst/>
            </a:prstGeom>
            <a:solidFill>
              <a:srgbClr val="FFFF87">
                <a:alpha val="50000"/>
              </a:srgbClr>
            </a:solidFill>
            <a:ln w="9525">
              <a:noFill/>
              <a:miter lim="800000"/>
              <a:headEnd/>
              <a:tailEnd/>
            </a:ln>
            <a:effectLst/>
          </p:spPr>
          <p:txBody>
            <a:bodyPr>
              <a:spAutoFit/>
            </a:bodyPr>
            <a:lstStyle/>
            <a:p>
              <a:pPr algn="l">
                <a:spcBef>
                  <a:spcPct val="50000"/>
                </a:spcBef>
              </a:pPr>
              <a:r>
                <a:rPr kumimoji="1" lang="zh-CN" altLang="en-US" sz="2400" b="1" dirty="0">
                  <a:solidFill>
                    <a:srgbClr val="0033CC"/>
                  </a:solidFill>
                  <a:latin typeface="Times New Roman" pitchFamily="18" charset="0"/>
                  <a:cs typeface="Times New Roman" pitchFamily="18" charset="0"/>
                </a:rPr>
                <a:t>　　</a:t>
              </a:r>
              <a:r>
                <a:rPr kumimoji="1" lang="en-US" altLang="zh-CN" sz="2400" b="1" dirty="0">
                  <a:solidFill>
                    <a:srgbClr val="0033CC"/>
                  </a:solidFill>
                  <a:latin typeface="Times New Roman" pitchFamily="18" charset="0"/>
                  <a:cs typeface="Times New Roman" pitchFamily="18" charset="0"/>
                </a:rPr>
                <a:t>2</a:t>
              </a:r>
              <a:r>
                <a:rPr kumimoji="1" lang="en-US" altLang="zh-CN" sz="2400" b="1" dirty="0">
                  <a:solidFill>
                    <a:srgbClr val="0033CC"/>
                  </a:solidFill>
                  <a:latin typeface="Times New Roman" pitchFamily="18" charset="0"/>
                </a:rPr>
                <a:t> </a:t>
              </a:r>
              <a:r>
                <a:rPr kumimoji="1" lang="zh-CN" altLang="en-US" sz="2400" b="1" dirty="0">
                  <a:solidFill>
                    <a:srgbClr val="0033CC"/>
                  </a:solidFill>
                  <a:latin typeface="宋体" pitchFamily="2" charset="-122"/>
                </a:rPr>
                <a:t>个相邻</a:t>
              </a:r>
              <a:r>
                <a:rPr kumimoji="1" lang="zh-CN" altLang="en-US" sz="2400" b="1" dirty="0">
                  <a:latin typeface="宋体" pitchFamily="2" charset="-122"/>
                </a:rPr>
                <a:t>最小项有</a:t>
              </a:r>
              <a:r>
                <a:rPr kumimoji="1" lang="zh-CN" altLang="en-US" sz="2400" b="1" dirty="0">
                  <a:latin typeface="Times New Roman" pitchFamily="18" charset="0"/>
                </a:rPr>
                <a:t> </a:t>
              </a:r>
              <a:r>
                <a:rPr kumimoji="1" lang="en-US" altLang="zh-CN" sz="2400" b="1" dirty="0">
                  <a:latin typeface="Times New Roman" pitchFamily="18" charset="0"/>
                  <a:cs typeface="Times New Roman" pitchFamily="18" charset="0"/>
                </a:rPr>
                <a:t>1 </a:t>
              </a:r>
              <a:r>
                <a:rPr kumimoji="1" lang="zh-CN" altLang="en-US" sz="2400" b="1" dirty="0">
                  <a:latin typeface="宋体" pitchFamily="2" charset="-122"/>
                </a:rPr>
                <a:t>个变量相异，相加可以</a:t>
              </a:r>
              <a:r>
                <a:rPr kumimoji="1" lang="zh-CN" altLang="en-US" sz="2400" b="1" dirty="0">
                  <a:solidFill>
                    <a:srgbClr val="0033CC"/>
                  </a:solidFill>
                  <a:latin typeface="宋体" pitchFamily="2" charset="-122"/>
                </a:rPr>
                <a:t>消去</a:t>
              </a:r>
              <a:r>
                <a:rPr kumimoji="1" lang="zh-CN" altLang="en-US" sz="2400" b="1" dirty="0">
                  <a:latin typeface="宋体" pitchFamily="2" charset="-122"/>
                </a:rPr>
                <a:t>这</a:t>
              </a:r>
              <a:r>
                <a:rPr kumimoji="1" lang="zh-CN" altLang="en-US" sz="2400" b="1" dirty="0">
                  <a:latin typeface="Times New Roman" pitchFamily="18" charset="0"/>
                </a:rPr>
                <a:t> </a:t>
              </a:r>
              <a:r>
                <a:rPr kumimoji="1" lang="en-US" altLang="zh-CN" sz="2400" b="1" dirty="0">
                  <a:solidFill>
                    <a:srgbClr val="0033CC"/>
                  </a:solidFill>
                  <a:latin typeface="Times New Roman" pitchFamily="18" charset="0"/>
                  <a:cs typeface="Times New Roman" pitchFamily="18" charset="0"/>
                </a:rPr>
                <a:t>1 </a:t>
              </a:r>
              <a:r>
                <a:rPr kumimoji="1" lang="zh-CN" altLang="en-US" sz="2400" b="1" dirty="0">
                  <a:solidFill>
                    <a:srgbClr val="0033CC"/>
                  </a:solidFill>
                  <a:latin typeface="Times New Roman" pitchFamily="18" charset="0"/>
                </a:rPr>
                <a:t>个变量</a:t>
              </a:r>
              <a:r>
                <a:rPr kumimoji="1" lang="zh-CN" altLang="en-US" sz="2400" b="1" dirty="0">
                  <a:latin typeface="Times New Roman" pitchFamily="18" charset="0"/>
                </a:rPr>
                <a:t>，化简结果为相同变量的与；</a:t>
              </a:r>
            </a:p>
            <a:p>
              <a:pPr algn="l">
                <a:spcBef>
                  <a:spcPct val="50000"/>
                </a:spcBef>
              </a:pPr>
              <a:r>
                <a:rPr kumimoji="1" lang="zh-CN" altLang="en-US" sz="2400" b="1" dirty="0">
                  <a:latin typeface="Times New Roman" pitchFamily="18" charset="0"/>
                </a:rPr>
                <a:t>　　</a:t>
              </a:r>
              <a:r>
                <a:rPr kumimoji="1" lang="en-US" altLang="zh-CN" sz="2400" b="1" dirty="0">
                  <a:solidFill>
                    <a:srgbClr val="0033CC"/>
                  </a:solidFill>
                  <a:latin typeface="Times New Roman" pitchFamily="18" charset="0"/>
                  <a:cs typeface="Times New Roman" pitchFamily="18" charset="0"/>
                </a:rPr>
                <a:t>4 </a:t>
              </a:r>
              <a:r>
                <a:rPr kumimoji="1" lang="zh-CN" altLang="en-US" sz="2400" b="1" dirty="0">
                  <a:solidFill>
                    <a:srgbClr val="0033CC"/>
                  </a:solidFill>
                  <a:latin typeface="Times New Roman" pitchFamily="18" charset="0"/>
                </a:rPr>
                <a:t>个相邻</a:t>
              </a:r>
              <a:r>
                <a:rPr kumimoji="1" lang="zh-CN" altLang="en-US" sz="2400" b="1" dirty="0">
                  <a:latin typeface="Times New Roman" pitchFamily="18" charset="0"/>
                </a:rPr>
                <a:t>最小项有 </a:t>
              </a:r>
              <a:r>
                <a:rPr kumimoji="1" lang="en-US" altLang="zh-CN" sz="2400" b="1" dirty="0">
                  <a:latin typeface="Times New Roman" pitchFamily="18" charset="0"/>
                  <a:cs typeface="Times New Roman" pitchFamily="18" charset="0"/>
                </a:rPr>
                <a:t>2 </a:t>
              </a:r>
              <a:r>
                <a:rPr kumimoji="1" lang="zh-CN" altLang="en-US" sz="2400" b="1" dirty="0">
                  <a:latin typeface="Times New Roman" pitchFamily="18" charset="0"/>
                </a:rPr>
                <a:t>个变量相异，相加可以消去这 </a:t>
              </a:r>
              <a:r>
                <a:rPr kumimoji="1" lang="en-US" altLang="zh-CN" sz="2400" b="1" dirty="0">
                  <a:solidFill>
                    <a:srgbClr val="0033CC"/>
                  </a:solidFill>
                  <a:latin typeface="Times New Roman" pitchFamily="18" charset="0"/>
                  <a:cs typeface="Times New Roman" pitchFamily="18" charset="0"/>
                </a:rPr>
                <a:t>2 </a:t>
              </a:r>
              <a:r>
                <a:rPr kumimoji="1" lang="zh-CN" altLang="en-US" sz="2400" b="1" dirty="0">
                  <a:solidFill>
                    <a:srgbClr val="0033CC"/>
                  </a:solidFill>
                  <a:latin typeface="Times New Roman" pitchFamily="18" charset="0"/>
                </a:rPr>
                <a:t>个变量</a:t>
              </a:r>
              <a:r>
                <a:rPr kumimoji="1" lang="zh-CN" altLang="en-US" sz="2400" b="1" dirty="0">
                  <a:latin typeface="Times New Roman" pitchFamily="18" charset="0"/>
                </a:rPr>
                <a:t>，化简结果为相同变量的与；</a:t>
              </a:r>
              <a:endParaRPr kumimoji="1" lang="zh-CN" altLang="en-US" sz="2400" b="1" dirty="0">
                <a:latin typeface="宋体" pitchFamily="2" charset="-122"/>
              </a:endParaRPr>
            </a:p>
            <a:p>
              <a:pPr algn="l">
                <a:spcBef>
                  <a:spcPct val="50000"/>
                </a:spcBef>
              </a:pPr>
              <a:r>
                <a:rPr kumimoji="1" lang="zh-CN" altLang="en-US" sz="2400" b="1" dirty="0">
                  <a:latin typeface="Times New Roman" pitchFamily="18" charset="0"/>
                </a:rPr>
                <a:t>　　</a:t>
              </a:r>
              <a:r>
                <a:rPr kumimoji="1" lang="en-US" altLang="zh-CN" sz="2400" b="1" dirty="0">
                  <a:latin typeface="Times New Roman" pitchFamily="18" charset="0"/>
                  <a:cs typeface="Times New Roman" pitchFamily="18" charset="0"/>
                </a:rPr>
                <a:t>8 </a:t>
              </a:r>
              <a:r>
                <a:rPr kumimoji="1" lang="zh-CN" altLang="en-US" sz="2400" b="1" dirty="0">
                  <a:latin typeface="Times New Roman" pitchFamily="18" charset="0"/>
                </a:rPr>
                <a:t>个相邻最小项有 </a:t>
              </a:r>
              <a:r>
                <a:rPr kumimoji="1" lang="en-US" altLang="zh-CN" sz="2400" b="1" dirty="0">
                  <a:latin typeface="Times New Roman" pitchFamily="18" charset="0"/>
                  <a:cs typeface="Times New Roman" pitchFamily="18" charset="0"/>
                </a:rPr>
                <a:t>3 </a:t>
              </a:r>
              <a:r>
                <a:rPr kumimoji="1" lang="zh-CN" altLang="en-US" sz="2400" b="1" dirty="0">
                  <a:latin typeface="Times New Roman" pitchFamily="18" charset="0"/>
                </a:rPr>
                <a:t>个变量相异，相加可以消去这 </a:t>
              </a:r>
              <a:r>
                <a:rPr kumimoji="1" lang="en-US" altLang="zh-CN" sz="2400" b="1" dirty="0">
                  <a:latin typeface="Times New Roman" pitchFamily="18" charset="0"/>
                  <a:cs typeface="Times New Roman" pitchFamily="18" charset="0"/>
                </a:rPr>
                <a:t>3 </a:t>
              </a:r>
              <a:r>
                <a:rPr kumimoji="1" lang="zh-CN" altLang="en-US" sz="2400" b="1" dirty="0">
                  <a:latin typeface="Times New Roman" pitchFamily="18" charset="0"/>
                </a:rPr>
                <a:t>个变量，化简结果为相同变量的与；</a:t>
              </a:r>
              <a:endParaRPr kumimoji="1" lang="zh-CN" altLang="en-US" sz="2400" b="1" dirty="0">
                <a:latin typeface="宋体" pitchFamily="2" charset="-122"/>
              </a:endParaRPr>
            </a:p>
            <a:p>
              <a:pPr algn="l">
                <a:spcBef>
                  <a:spcPct val="50000"/>
                </a:spcBef>
              </a:pPr>
              <a:r>
                <a:rPr kumimoji="1" lang="en-US" altLang="zh-CN" sz="2400" b="1" dirty="0">
                  <a:latin typeface="Times New Roman" pitchFamily="18" charset="0"/>
                </a:rPr>
                <a:t>……</a:t>
              </a:r>
              <a:endParaRPr kumimoji="1" lang="en-US" altLang="zh-CN" sz="2400" b="1" dirty="0">
                <a:latin typeface="宋体" pitchFamily="2" charset="-122"/>
              </a:endParaRPr>
            </a:p>
            <a:p>
              <a:pPr algn="l">
                <a:spcBef>
                  <a:spcPct val="50000"/>
                </a:spcBef>
              </a:pPr>
              <a:r>
                <a:rPr kumimoji="1" lang="zh-CN" altLang="en-US" sz="2400" b="1" dirty="0">
                  <a:latin typeface="Times New Roman" pitchFamily="18" charset="0"/>
                </a:rPr>
                <a:t>　　</a:t>
              </a:r>
              <a:r>
                <a:rPr kumimoji="1" lang="en-US" altLang="zh-CN" sz="2400" b="1" dirty="0">
                  <a:solidFill>
                    <a:srgbClr val="0033CC"/>
                  </a:solidFill>
                  <a:latin typeface="Times New Roman" pitchFamily="18" charset="0"/>
                </a:rPr>
                <a:t>2</a:t>
              </a:r>
              <a:r>
                <a:rPr kumimoji="1" lang="en-US" altLang="zh-CN" sz="2400" b="1" i="1" baseline="30000" dirty="0">
                  <a:solidFill>
                    <a:srgbClr val="0033CC"/>
                  </a:solidFill>
                  <a:latin typeface="Times New Roman" pitchFamily="18" charset="0"/>
                </a:rPr>
                <a:t>n </a:t>
              </a:r>
              <a:r>
                <a:rPr kumimoji="1" lang="zh-CN" altLang="en-US" sz="2400" b="1" dirty="0">
                  <a:solidFill>
                    <a:srgbClr val="0033CC"/>
                  </a:solidFill>
                  <a:latin typeface="宋体" pitchFamily="2" charset="-122"/>
                </a:rPr>
                <a:t>个相邻</a:t>
              </a:r>
              <a:r>
                <a:rPr kumimoji="1" lang="zh-CN" altLang="en-US" sz="2400" b="1" dirty="0">
                  <a:latin typeface="宋体" pitchFamily="2" charset="-122"/>
                </a:rPr>
                <a:t>最小项有</a:t>
              </a:r>
              <a:r>
                <a:rPr kumimoji="1" lang="zh-CN" altLang="en-US" sz="2400" b="1" dirty="0">
                  <a:latin typeface="Times New Roman" pitchFamily="18" charset="0"/>
                </a:rPr>
                <a:t> </a:t>
              </a:r>
              <a:r>
                <a:rPr kumimoji="1" lang="en-US" altLang="zh-CN" sz="2400" b="1" i="1" dirty="0">
                  <a:latin typeface="Times New Roman" pitchFamily="18" charset="0"/>
                </a:rPr>
                <a:t>n </a:t>
              </a:r>
              <a:r>
                <a:rPr kumimoji="1" lang="zh-CN" altLang="en-US" sz="2400" b="1" dirty="0">
                  <a:latin typeface="宋体" pitchFamily="2" charset="-122"/>
                </a:rPr>
                <a:t>个变量相异，相加可以</a:t>
              </a:r>
              <a:r>
                <a:rPr kumimoji="1" lang="zh-CN" altLang="en-US" sz="2400" b="1" dirty="0">
                  <a:solidFill>
                    <a:srgbClr val="0033CC"/>
                  </a:solidFill>
                  <a:latin typeface="宋体" pitchFamily="2" charset="-122"/>
                </a:rPr>
                <a:t>消去</a:t>
              </a:r>
              <a:r>
                <a:rPr kumimoji="1" lang="zh-CN" altLang="en-US" sz="2400" b="1" dirty="0">
                  <a:latin typeface="宋体" pitchFamily="2" charset="-122"/>
                </a:rPr>
                <a:t>这</a:t>
              </a:r>
              <a:r>
                <a:rPr kumimoji="1" lang="zh-CN" altLang="en-US" sz="2400" b="1" dirty="0">
                  <a:latin typeface="Times New Roman" pitchFamily="18" charset="0"/>
                </a:rPr>
                <a:t> </a:t>
              </a:r>
              <a:r>
                <a:rPr kumimoji="1" lang="en-US" altLang="zh-CN" sz="2400" b="1" i="1" dirty="0">
                  <a:solidFill>
                    <a:srgbClr val="0033CC"/>
                  </a:solidFill>
                  <a:latin typeface="Times New Roman" pitchFamily="18" charset="0"/>
                </a:rPr>
                <a:t>n </a:t>
              </a:r>
              <a:r>
                <a:rPr kumimoji="1" lang="zh-CN" altLang="en-US" sz="2400" b="1" dirty="0">
                  <a:solidFill>
                    <a:srgbClr val="0033CC"/>
                  </a:solidFill>
                  <a:latin typeface="宋体" pitchFamily="2" charset="-122"/>
                </a:rPr>
                <a:t>个变量</a:t>
              </a:r>
              <a:r>
                <a:rPr kumimoji="1" lang="zh-CN" altLang="en-US" sz="2400" b="1" dirty="0">
                  <a:latin typeface="宋体" pitchFamily="2" charset="-122"/>
                </a:rPr>
                <a:t>，化简结果为相同变量的与。</a:t>
              </a:r>
            </a:p>
          </p:txBody>
        </p:sp>
        <p:sp>
          <p:nvSpPr>
            <p:cNvPr id="1051286" name="Rectangle 7"/>
            <p:cNvSpPr>
              <a:spLocks noChangeArrowheads="1"/>
            </p:cNvSpPr>
            <p:nvPr/>
          </p:nvSpPr>
          <p:spPr bwMode="auto">
            <a:xfrm>
              <a:off x="5047" y="2095"/>
              <a:ext cx="324" cy="978"/>
            </a:xfrm>
            <a:prstGeom prst="rect">
              <a:avLst/>
            </a:prstGeom>
            <a:solidFill>
              <a:srgbClr val="DDDDDD"/>
            </a:solidFill>
            <a:ln w="9525">
              <a:noFill/>
              <a:miter lim="800000"/>
              <a:headEnd/>
              <a:tailEnd/>
            </a:ln>
            <a:effectLst/>
          </p:spPr>
          <p:txBody>
            <a:bodyPr>
              <a:spAutoFit/>
            </a:bodyPr>
            <a:lstStyle/>
            <a:p>
              <a:pPr algn="l"/>
              <a:r>
                <a:rPr kumimoji="1" lang="zh-CN" altLang="en-US" sz="2400" b="1">
                  <a:latin typeface="Times New Roman" pitchFamily="18" charset="0"/>
                </a:rPr>
                <a:t>消</a:t>
              </a:r>
            </a:p>
            <a:p>
              <a:pPr algn="l"/>
              <a:r>
                <a:rPr kumimoji="1" lang="zh-CN" altLang="en-US" sz="2400" b="1">
                  <a:latin typeface="Times New Roman" pitchFamily="18" charset="0"/>
                </a:rPr>
                <a:t>异</a:t>
              </a:r>
            </a:p>
            <a:p>
              <a:pPr algn="l"/>
              <a:r>
                <a:rPr kumimoji="1" lang="zh-CN" altLang="en-US" sz="2400" b="1">
                  <a:latin typeface="Times New Roman" pitchFamily="18" charset="0"/>
                </a:rPr>
                <a:t>存</a:t>
              </a:r>
            </a:p>
            <a:p>
              <a:pPr algn="l"/>
              <a:r>
                <a:rPr kumimoji="1" lang="zh-CN" altLang="en-US" sz="2400" b="1">
                  <a:latin typeface="Times New Roman" pitchFamily="18" charset="0"/>
                </a:rPr>
                <a:t>同</a:t>
              </a:r>
              <a:r>
                <a:rPr kumimoji="1" lang="zh-CN" altLang="en-US" sz="1100">
                  <a:latin typeface="宋体" pitchFamily="2" charset="-122"/>
                </a:rPr>
                <a:t> </a:t>
              </a:r>
              <a:endParaRPr kumimoji="1" lang="zh-CN" altLang="en-US" sz="24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1282"/>
                                        </p:tgtEl>
                                        <p:attrNameLst>
                                          <p:attrName>style.visibility</p:attrName>
                                        </p:attrNameLst>
                                      </p:cBhvr>
                                      <p:to>
                                        <p:strVal val="visible"/>
                                      </p:to>
                                    </p:set>
                                    <p:animEffect transition="in" filter="wipe(left)">
                                      <p:cBhvr>
                                        <p:cTn id="7" dur="500"/>
                                        <p:tgtEl>
                                          <p:spTgt spid="105128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51284"/>
                                        </p:tgtEl>
                                        <p:attrNameLst>
                                          <p:attrName>style.visibility</p:attrName>
                                        </p:attrNameLst>
                                      </p:cBhvr>
                                      <p:to>
                                        <p:strVal val="visible"/>
                                      </p:to>
                                    </p:se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51283"/>
                                        </p:tgtEl>
                                        <p:attrNameLst>
                                          <p:attrName>style.visibility</p:attrName>
                                        </p:attrNameLst>
                                      </p:cBhvr>
                                      <p:to>
                                        <p:strVal val="visible"/>
                                      </p:to>
                                    </p:set>
                                    <p:animEffect transition="in" filter="wipe(left)">
                                      <p:cBhvr>
                                        <p:cTn id="15" dur="500"/>
                                        <p:tgtEl>
                                          <p:spTgt spid="1051283"/>
                                        </p:tgtEl>
                                      </p:cBhvr>
                                    </p:animEffect>
                                  </p:childTnLst>
                                </p:cTn>
                              </p:par>
                            </p:childTnLst>
                          </p:cTn>
                        </p:par>
                        <p:par>
                          <p:cTn id="16" fill="hold">
                            <p:stCondLst>
                              <p:cond delay="1000"/>
                            </p:stCondLst>
                            <p:childTnLst>
                              <p:par>
                                <p:cTn id="17" presetID="3" presetClass="entr" presetSubtype="10" fill="hold" nodeType="afterEffect">
                                  <p:stCondLst>
                                    <p:cond delay="0"/>
                                  </p:stCondLst>
                                  <p:childTnLst>
                                    <p:set>
                                      <p:cBhvr>
                                        <p:cTn id="18" dur="1" fill="hold">
                                          <p:stCondLst>
                                            <p:cond delay="0"/>
                                          </p:stCondLst>
                                        </p:cTn>
                                        <p:tgtEl>
                                          <p:spTgt spid="584"/>
                                        </p:tgtEl>
                                        <p:attrNameLst>
                                          <p:attrName>style.visibility</p:attrName>
                                        </p:attrNameLst>
                                      </p:cBhvr>
                                      <p:to>
                                        <p:strVal val="visible"/>
                                      </p:to>
                                    </p:set>
                                    <p:animEffect transition="in" filter="blinds(horizontal)">
                                      <p:cBhvr>
                                        <p:cTn id="19" dur="500"/>
                                        <p:tgtEl>
                                          <p:spTgt spid="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282" grpId="0" autoUpdateAnimBg="0"/>
      <p:bldP spid="1051283" grpId="0" autoUpdateAnimBg="0"/>
      <p:bldP spid="1051284"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287" name="灯片编号占位符 3"/>
          <p:cNvSpPr>
            <a:spLocks noGrp="1"/>
          </p:cNvSpPr>
          <p:nvPr>
            <p:ph type="sldNum" sz="quarter" idx="12"/>
          </p:nvPr>
        </p:nvSpPr>
        <p:spPr/>
        <p:txBody>
          <a:bodyPr/>
          <a:lstStyle/>
          <a:p>
            <a:fld id="{904A9F18-742A-4FDC-9240-C63310AB93C8}" type="slidenum">
              <a:rPr lang="en-US" altLang="zh-CN"/>
              <a:t>109</a:t>
            </a:fld>
            <a:endParaRPr lang="en-US" altLang="zh-CN"/>
          </a:p>
        </p:txBody>
      </p:sp>
      <p:grpSp>
        <p:nvGrpSpPr>
          <p:cNvPr id="586" name="Group 2"/>
          <p:cNvGrpSpPr/>
          <p:nvPr/>
        </p:nvGrpSpPr>
        <p:grpSpPr bwMode="auto">
          <a:xfrm>
            <a:off x="787400" y="760413"/>
            <a:ext cx="4198938" cy="4300537"/>
            <a:chOff x="728" y="479"/>
            <a:chExt cx="2645" cy="2709"/>
          </a:xfrm>
        </p:grpSpPr>
        <p:grpSp>
          <p:nvGrpSpPr>
            <p:cNvPr id="587" name="Group 3"/>
            <p:cNvGrpSpPr/>
            <p:nvPr/>
          </p:nvGrpSpPr>
          <p:grpSpPr bwMode="auto">
            <a:xfrm>
              <a:off x="728" y="1032"/>
              <a:ext cx="2328" cy="2156"/>
              <a:chOff x="791" y="634"/>
              <a:chExt cx="2328" cy="2156"/>
            </a:xfrm>
          </p:grpSpPr>
          <p:sp>
            <p:nvSpPr>
              <p:cNvPr id="1051288" name="Line 4"/>
              <p:cNvSpPr>
                <a:spLocks noChangeShapeType="1"/>
              </p:cNvSpPr>
              <p:nvPr/>
            </p:nvSpPr>
            <p:spPr bwMode="auto">
              <a:xfrm>
                <a:off x="134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289" name="Line 5"/>
              <p:cNvSpPr>
                <a:spLocks noChangeShapeType="1"/>
              </p:cNvSpPr>
              <p:nvPr/>
            </p:nvSpPr>
            <p:spPr bwMode="auto">
              <a:xfrm>
                <a:off x="134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90" name="Line 6"/>
              <p:cNvSpPr>
                <a:spLocks noChangeShapeType="1"/>
              </p:cNvSpPr>
              <p:nvPr/>
            </p:nvSpPr>
            <p:spPr bwMode="auto">
              <a:xfrm>
                <a:off x="1348"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291" name="Line 7"/>
              <p:cNvSpPr>
                <a:spLocks noChangeShapeType="1"/>
              </p:cNvSpPr>
              <p:nvPr/>
            </p:nvSpPr>
            <p:spPr bwMode="auto">
              <a:xfrm>
                <a:off x="179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92" name="Line 8"/>
              <p:cNvSpPr>
                <a:spLocks noChangeShapeType="1"/>
              </p:cNvSpPr>
              <p:nvPr/>
            </p:nvSpPr>
            <p:spPr bwMode="auto">
              <a:xfrm flipH="1" flipV="1">
                <a:off x="969" y="744"/>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1293" name="Text Box 9"/>
              <p:cNvSpPr txBox="1">
                <a:spLocks noChangeArrowheads="1"/>
              </p:cNvSpPr>
              <p:nvPr/>
            </p:nvSpPr>
            <p:spPr bwMode="auto">
              <a:xfrm>
                <a:off x="791" y="894"/>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1294" name="Text Box 10"/>
              <p:cNvSpPr txBox="1">
                <a:spLocks noChangeArrowheads="1"/>
              </p:cNvSpPr>
              <p:nvPr/>
            </p:nvSpPr>
            <p:spPr bwMode="auto">
              <a:xfrm>
                <a:off x="1143" y="634"/>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1295" name="Text Box 11"/>
              <p:cNvSpPr txBox="1">
                <a:spLocks noChangeArrowheads="1"/>
              </p:cNvSpPr>
              <p:nvPr/>
            </p:nvSpPr>
            <p:spPr bwMode="auto">
              <a:xfrm>
                <a:off x="963" y="1225"/>
                <a:ext cx="316" cy="1497"/>
              </a:xfrm>
              <a:prstGeom prst="rect">
                <a:avLst/>
              </a:prstGeom>
              <a:noFill/>
              <a:ln w="9525">
                <a:noFill/>
                <a:miter lim="800000"/>
                <a:headEnd/>
                <a:tailEnd/>
              </a:ln>
              <a:effectLst/>
            </p:spPr>
            <p:txBody>
              <a:bodyPr>
                <a:spAutoFit/>
              </a:bodyPr>
              <a:lstStyle/>
              <a:p>
                <a:pPr algn="l">
                  <a:spcBef>
                    <a:spcPct val="75000"/>
                  </a:spcBef>
                </a:pPr>
                <a:r>
                  <a:rPr kumimoji="1" lang="en-US" altLang="zh-CN" sz="2400" b="1">
                    <a:latin typeface="Times New Roman" pitchFamily="18" charset="0"/>
                  </a:rPr>
                  <a:t>00</a:t>
                </a:r>
              </a:p>
              <a:p>
                <a:pPr algn="l">
                  <a:spcBef>
                    <a:spcPct val="75000"/>
                  </a:spcBef>
                </a:pPr>
                <a:r>
                  <a:rPr kumimoji="1" lang="en-US" altLang="zh-CN" sz="2400" b="1">
                    <a:latin typeface="Times New Roman" pitchFamily="18" charset="0"/>
                  </a:rPr>
                  <a:t>01</a:t>
                </a:r>
              </a:p>
              <a:p>
                <a:pPr algn="l">
                  <a:spcBef>
                    <a:spcPct val="75000"/>
                  </a:spcBef>
                </a:pPr>
                <a:r>
                  <a:rPr kumimoji="1" lang="en-US" altLang="zh-CN" sz="2400" b="1">
                    <a:latin typeface="Times New Roman" pitchFamily="18" charset="0"/>
                  </a:rPr>
                  <a:t>11</a:t>
                </a:r>
              </a:p>
              <a:p>
                <a:pPr algn="l">
                  <a:spcBef>
                    <a:spcPct val="75000"/>
                  </a:spcBef>
                </a:pPr>
                <a:r>
                  <a:rPr kumimoji="1" lang="en-US" altLang="zh-CN" sz="2400" b="1">
                    <a:latin typeface="Times New Roman" pitchFamily="18" charset="0"/>
                  </a:rPr>
                  <a:t>10</a:t>
                </a:r>
              </a:p>
            </p:txBody>
          </p:sp>
          <p:sp>
            <p:nvSpPr>
              <p:cNvPr id="1051296" name="Text Box 12"/>
              <p:cNvSpPr txBox="1">
                <a:spLocks noChangeArrowheads="1"/>
              </p:cNvSpPr>
              <p:nvPr/>
            </p:nvSpPr>
            <p:spPr bwMode="auto">
              <a:xfrm>
                <a:off x="1431" y="808"/>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00     01     11     10</a:t>
                </a:r>
              </a:p>
            </p:txBody>
          </p:sp>
          <p:sp>
            <p:nvSpPr>
              <p:cNvPr id="1051297" name="Line 13"/>
              <p:cNvSpPr>
                <a:spLocks noChangeShapeType="1"/>
              </p:cNvSpPr>
              <p:nvPr/>
            </p:nvSpPr>
            <p:spPr bwMode="auto">
              <a:xfrm>
                <a:off x="222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298" name="Line 14"/>
              <p:cNvSpPr>
                <a:spLocks noChangeShapeType="1"/>
              </p:cNvSpPr>
              <p:nvPr/>
            </p:nvSpPr>
            <p:spPr bwMode="auto">
              <a:xfrm>
                <a:off x="222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299" name="Line 15"/>
              <p:cNvSpPr>
                <a:spLocks noChangeShapeType="1"/>
              </p:cNvSpPr>
              <p:nvPr/>
            </p:nvSpPr>
            <p:spPr bwMode="auto">
              <a:xfrm>
                <a:off x="267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00" name="Line 16"/>
              <p:cNvSpPr>
                <a:spLocks noChangeShapeType="1"/>
              </p:cNvSpPr>
              <p:nvPr/>
            </p:nvSpPr>
            <p:spPr bwMode="auto">
              <a:xfrm>
                <a:off x="3105"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01" name="Line 17"/>
              <p:cNvSpPr>
                <a:spLocks noChangeShapeType="1"/>
              </p:cNvSpPr>
              <p:nvPr/>
            </p:nvSpPr>
            <p:spPr bwMode="auto">
              <a:xfrm>
                <a:off x="2223"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02" name="Line 18"/>
              <p:cNvSpPr>
                <a:spLocks noChangeShapeType="1"/>
              </p:cNvSpPr>
              <p:nvPr/>
            </p:nvSpPr>
            <p:spPr bwMode="auto">
              <a:xfrm>
                <a:off x="134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03" name="Line 19"/>
              <p:cNvSpPr>
                <a:spLocks noChangeShapeType="1"/>
              </p:cNvSpPr>
              <p:nvPr/>
            </p:nvSpPr>
            <p:spPr bwMode="auto">
              <a:xfrm>
                <a:off x="134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04" name="Line 20"/>
              <p:cNvSpPr>
                <a:spLocks noChangeShapeType="1"/>
              </p:cNvSpPr>
              <p:nvPr/>
            </p:nvSpPr>
            <p:spPr bwMode="auto">
              <a:xfrm>
                <a:off x="1348"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05" name="Line 21"/>
              <p:cNvSpPr>
                <a:spLocks noChangeShapeType="1"/>
              </p:cNvSpPr>
              <p:nvPr/>
            </p:nvSpPr>
            <p:spPr bwMode="auto">
              <a:xfrm>
                <a:off x="179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06" name="Line 22"/>
              <p:cNvSpPr>
                <a:spLocks noChangeShapeType="1"/>
              </p:cNvSpPr>
              <p:nvPr/>
            </p:nvSpPr>
            <p:spPr bwMode="auto">
              <a:xfrm>
                <a:off x="222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07" name="Line 23"/>
              <p:cNvSpPr>
                <a:spLocks noChangeShapeType="1"/>
              </p:cNvSpPr>
              <p:nvPr/>
            </p:nvSpPr>
            <p:spPr bwMode="auto">
              <a:xfrm>
                <a:off x="222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08" name="Line 24"/>
              <p:cNvSpPr>
                <a:spLocks noChangeShapeType="1"/>
              </p:cNvSpPr>
              <p:nvPr/>
            </p:nvSpPr>
            <p:spPr bwMode="auto">
              <a:xfrm>
                <a:off x="267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09" name="Line 25"/>
              <p:cNvSpPr>
                <a:spLocks noChangeShapeType="1"/>
              </p:cNvSpPr>
              <p:nvPr/>
            </p:nvSpPr>
            <p:spPr bwMode="auto">
              <a:xfrm>
                <a:off x="3105"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10" name="Line 26"/>
              <p:cNvSpPr>
                <a:spLocks noChangeShapeType="1"/>
              </p:cNvSpPr>
              <p:nvPr/>
            </p:nvSpPr>
            <p:spPr bwMode="auto">
              <a:xfrm>
                <a:off x="2223"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11" name="Line 27"/>
              <p:cNvSpPr>
                <a:spLocks noChangeShapeType="1"/>
              </p:cNvSpPr>
              <p:nvPr/>
            </p:nvSpPr>
            <p:spPr bwMode="auto">
              <a:xfrm>
                <a:off x="2228" y="19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12" name="Line 28"/>
              <p:cNvSpPr>
                <a:spLocks noChangeShapeType="1"/>
              </p:cNvSpPr>
              <p:nvPr/>
            </p:nvSpPr>
            <p:spPr bwMode="auto">
              <a:xfrm>
                <a:off x="1353" y="194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grpSp>
          <p:nvGrpSpPr>
            <p:cNvPr id="588" name="Group 29"/>
            <p:cNvGrpSpPr/>
            <p:nvPr/>
          </p:nvGrpSpPr>
          <p:grpSpPr bwMode="auto">
            <a:xfrm>
              <a:off x="1867" y="2011"/>
              <a:ext cx="736" cy="254"/>
              <a:chOff x="2178" y="2811"/>
              <a:chExt cx="737" cy="254"/>
            </a:xfrm>
          </p:grpSpPr>
          <p:sp>
            <p:nvSpPr>
              <p:cNvPr id="1051313" name="Rectangle 30"/>
              <p:cNvSpPr>
                <a:spLocks noChangeArrowheads="1"/>
              </p:cNvSpPr>
              <p:nvPr/>
            </p:nvSpPr>
            <p:spPr bwMode="auto">
              <a:xfrm>
                <a:off x="2178" y="281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p>
            </p:txBody>
          </p:sp>
          <p:sp>
            <p:nvSpPr>
              <p:cNvPr id="1051314" name="Rectangle 31"/>
              <p:cNvSpPr>
                <a:spLocks noChangeArrowheads="1"/>
              </p:cNvSpPr>
              <p:nvPr/>
            </p:nvSpPr>
            <p:spPr bwMode="auto">
              <a:xfrm>
                <a:off x="2614" y="281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grpSp>
        <p:sp>
          <p:nvSpPr>
            <p:cNvPr id="1051315" name="AutoShape 32"/>
            <p:cNvSpPr>
              <a:spLocks noChangeArrowheads="1"/>
            </p:cNvSpPr>
            <p:nvPr/>
          </p:nvSpPr>
          <p:spPr bwMode="auto">
            <a:xfrm>
              <a:off x="1685" y="479"/>
              <a:ext cx="1688" cy="518"/>
            </a:xfrm>
            <a:prstGeom prst="diamond">
              <a:avLst/>
            </a:prstGeom>
            <a:solidFill>
              <a:srgbClr val="FFCCFF">
                <a:alpha val="50000"/>
              </a:srgbClr>
            </a:solidFill>
            <a:ln w="9525">
              <a:noFill/>
              <a:miter lim="800000"/>
              <a:headEnd/>
              <a:tailEnd/>
            </a:ln>
            <a:effectLst>
              <a:prstShdw prst="shdw17" dist="17961" dir="2700000">
                <a:srgbClr val="FFCCFF">
                  <a:gamma/>
                  <a:shade val="60000"/>
                  <a:invGamma/>
                </a:srgbClr>
              </a:prstShdw>
            </a:effectLst>
          </p:spPr>
          <p:txBody>
            <a:bodyPr anchor="ctr">
              <a:spAutoFit/>
            </a:bodyPr>
            <a:lstStyle/>
            <a:p>
              <a:r>
                <a:rPr kumimoji="1" lang="zh-CN" altLang="en-US" sz="2400" b="1">
                  <a:solidFill>
                    <a:schemeClr val="bg1"/>
                  </a:solidFill>
                  <a:latin typeface="宋体" pitchFamily="2" charset="-122"/>
                </a:rPr>
                <a:t>例如</a:t>
              </a:r>
            </a:p>
          </p:txBody>
        </p:sp>
        <p:sp>
          <p:nvSpPr>
            <p:cNvPr id="1051316" name="AutoShape 33"/>
            <p:cNvSpPr>
              <a:spLocks noChangeArrowheads="1"/>
            </p:cNvSpPr>
            <p:nvPr/>
          </p:nvSpPr>
          <p:spPr bwMode="auto">
            <a:xfrm rot="-5400000">
              <a:off x="2031" y="1729"/>
              <a:ext cx="279" cy="781"/>
            </a:xfrm>
            <a:prstGeom prst="roundRect">
              <a:avLst>
                <a:gd name="adj" fmla="val 16667"/>
              </a:avLst>
            </a:prstGeom>
            <a:noFill/>
            <a:ln w="28575">
              <a:solidFill>
                <a:srgbClr val="0066FF"/>
              </a:solidFill>
              <a:round/>
              <a:headEnd/>
              <a:tailEnd/>
            </a:ln>
            <a:effectLst/>
          </p:spPr>
          <p:txBody>
            <a:bodyPr anchor="ctr">
              <a:spAutoFit/>
            </a:bodyPr>
            <a:lstStyle/>
            <a:p>
              <a:endParaRPr lang="zh-CN" altLang="en-US"/>
            </a:p>
          </p:txBody>
        </p:sp>
      </p:grpSp>
      <p:sp>
        <p:nvSpPr>
          <p:cNvPr id="1051317" name="AutoShape 34"/>
          <p:cNvSpPr>
            <a:spLocks noChangeArrowheads="1"/>
          </p:cNvSpPr>
          <p:nvPr/>
        </p:nvSpPr>
        <p:spPr bwMode="auto">
          <a:xfrm>
            <a:off x="1652588" y="5140325"/>
            <a:ext cx="2947987" cy="1131888"/>
          </a:xfrm>
          <a:prstGeom prst="wedgeRectCallout">
            <a:avLst>
              <a:gd name="adj1" fmla="val -8912"/>
              <a:gd name="adj2" fmla="val -189269"/>
            </a:avLst>
          </a:prstGeom>
          <a:solidFill>
            <a:srgbClr val="FFFF66">
              <a:alpha val="50000"/>
            </a:srgbClr>
          </a:solidFill>
          <a:ln w="9525">
            <a:solidFill>
              <a:srgbClr val="0066FF"/>
            </a:solidFill>
            <a:miter lim="800000"/>
            <a:headEnd/>
            <a:tailEnd/>
          </a:ln>
          <a:effectLst/>
        </p:spPr>
        <p:txBody>
          <a:bodyPr lIns="0" tIns="0" rIns="0" bIns="0"/>
          <a:lstStyle/>
          <a:p>
            <a:pPr algn="l"/>
            <a:r>
              <a:rPr kumimoji="1" lang="en-US" altLang="zh-CN" sz="2400" b="1">
                <a:latin typeface="Times New Roman" pitchFamily="18" charset="0"/>
              </a:rPr>
              <a:t> 2 </a:t>
            </a:r>
            <a:r>
              <a:rPr kumimoji="1" lang="zh-CN" altLang="en-US" sz="2400" b="1">
                <a:latin typeface="Times New Roman" pitchFamily="18" charset="0"/>
              </a:rPr>
              <a:t>个相邻项合并消去 </a:t>
            </a:r>
            <a:br>
              <a:rPr kumimoji="1" lang="zh-CN" altLang="en-US" sz="2400" b="1">
                <a:latin typeface="Times New Roman" pitchFamily="18" charset="0"/>
              </a:rPr>
            </a:br>
            <a:r>
              <a:rPr kumimoji="1" lang="zh-CN" altLang="en-US" sz="2400" b="1">
                <a:latin typeface="Times New Roman" pitchFamily="18" charset="0"/>
              </a:rPr>
              <a:t> </a:t>
            </a:r>
            <a:r>
              <a:rPr kumimoji="1" lang="en-US" altLang="zh-CN" sz="2400" b="1">
                <a:latin typeface="Times New Roman" pitchFamily="18" charset="0"/>
              </a:rPr>
              <a:t>1 </a:t>
            </a:r>
            <a:r>
              <a:rPr kumimoji="1" lang="zh-CN" altLang="en-US" sz="2400" b="1">
                <a:latin typeface="Times New Roman" pitchFamily="18" charset="0"/>
              </a:rPr>
              <a:t>个变量，化简结果为相同变量相与。</a:t>
            </a:r>
          </a:p>
        </p:txBody>
      </p:sp>
      <p:grpSp>
        <p:nvGrpSpPr>
          <p:cNvPr id="589" name="Group 35"/>
          <p:cNvGrpSpPr/>
          <p:nvPr/>
        </p:nvGrpSpPr>
        <p:grpSpPr bwMode="auto">
          <a:xfrm>
            <a:off x="3783013" y="3143250"/>
            <a:ext cx="3721100" cy="476250"/>
            <a:chOff x="2446" y="1260"/>
            <a:chExt cx="2344" cy="300"/>
          </a:xfrm>
        </p:grpSpPr>
        <p:sp>
          <p:nvSpPr>
            <p:cNvPr id="1051318" name="Rectangle 36"/>
            <p:cNvSpPr>
              <a:spLocks noChangeArrowheads="1"/>
            </p:cNvSpPr>
            <p:nvPr/>
          </p:nvSpPr>
          <p:spPr bwMode="auto">
            <a:xfrm>
              <a:off x="3003" y="1260"/>
              <a:ext cx="1787" cy="300"/>
            </a:xfrm>
            <a:prstGeom prst="rect">
              <a:avLst/>
            </a:prstGeom>
            <a:solidFill>
              <a:srgbClr val="CCCCFF">
                <a:alpha val="50000"/>
              </a:srgbClr>
            </a:solidFill>
            <a:ln w="19050">
              <a:solidFill>
                <a:srgbClr val="0066FF"/>
              </a:solidFill>
              <a:miter lim="800000"/>
              <a:headEnd/>
              <a:tailEnd/>
            </a:ln>
            <a:effectLst/>
          </p:spPr>
          <p:txBody>
            <a:bodyPr wrap="none">
              <a:spAutoFit/>
            </a:bodyPr>
            <a:lstStyle/>
            <a:p>
              <a:pPr algn="l"/>
              <a:r>
                <a:rPr kumimoji="1" lang="en-US" altLang="zh-CN" sz="2400" b="1" i="1">
                  <a:latin typeface="Times New Roman" pitchFamily="18" charset="0"/>
                </a:rPr>
                <a:t>AB</a:t>
              </a:r>
              <a:r>
                <a:rPr kumimoji="1" lang="en-US" altLang="zh-CN" sz="2400" b="1" i="1">
                  <a:solidFill>
                    <a:srgbClr val="FF3300"/>
                  </a:solidFill>
                  <a:latin typeface="Times New Roman" pitchFamily="18" charset="0"/>
                </a:rPr>
                <a:t>C</a:t>
              </a:r>
              <a:r>
                <a:rPr kumimoji="1" lang="en-US" altLang="zh-CN" sz="2400" b="1" i="1">
                  <a:latin typeface="Times New Roman" pitchFamily="18" charset="0"/>
                </a:rPr>
                <a:t>D</a:t>
              </a:r>
              <a:r>
                <a:rPr kumimoji="1" lang="en-US" altLang="zh-CN" sz="2400" b="1">
                  <a:latin typeface="Times New Roman" pitchFamily="18" charset="0"/>
                </a:rPr>
                <a:t>+</a:t>
              </a:r>
              <a:r>
                <a:rPr kumimoji="1" lang="en-US" altLang="zh-CN" sz="2400" b="1" i="1">
                  <a:latin typeface="Times New Roman" pitchFamily="18" charset="0"/>
                </a:rPr>
                <a:t>AB</a:t>
              </a:r>
              <a:r>
                <a:rPr kumimoji="1" lang="en-US" altLang="zh-CN" sz="2400" b="1" i="1">
                  <a:solidFill>
                    <a:srgbClr val="FF3300"/>
                  </a:solidFill>
                  <a:latin typeface="Times New Roman" pitchFamily="18" charset="0"/>
                </a:rPr>
                <a:t>C</a:t>
              </a:r>
              <a:r>
                <a:rPr kumimoji="1" lang="en-US" altLang="zh-CN" sz="2400" b="1" i="1">
                  <a:latin typeface="Times New Roman" pitchFamily="18" charset="0"/>
                </a:rPr>
                <a:t>D</a:t>
              </a:r>
              <a:r>
                <a:rPr kumimoji="1" lang="en-US" altLang="zh-CN" sz="2400" b="1">
                  <a:latin typeface="Times New Roman" pitchFamily="18" charset="0"/>
                </a:rPr>
                <a:t>=</a:t>
              </a:r>
              <a:r>
                <a:rPr kumimoji="1" lang="en-US" altLang="zh-CN" sz="2400" b="1" i="1">
                  <a:latin typeface="Times New Roman" pitchFamily="18" charset="0"/>
                </a:rPr>
                <a:t>ABD</a:t>
              </a:r>
            </a:p>
          </p:txBody>
        </p:sp>
        <p:sp>
          <p:nvSpPr>
            <p:cNvPr id="1051319" name="Line 37"/>
            <p:cNvSpPr>
              <a:spLocks noChangeShapeType="1"/>
            </p:cNvSpPr>
            <p:nvPr/>
          </p:nvSpPr>
          <p:spPr bwMode="auto">
            <a:xfrm>
              <a:off x="3091" y="1308"/>
              <a:ext cx="127" cy="0"/>
            </a:xfrm>
            <a:prstGeom prst="line">
              <a:avLst/>
            </a:prstGeom>
            <a:noFill/>
            <a:ln w="19050">
              <a:solidFill>
                <a:schemeClr val="tx1"/>
              </a:solidFill>
              <a:round/>
              <a:headEnd/>
              <a:tailEnd/>
            </a:ln>
            <a:effectLst/>
          </p:spPr>
          <p:txBody>
            <a:bodyPr>
              <a:spAutoFit/>
            </a:bodyPr>
            <a:lstStyle/>
            <a:p>
              <a:endParaRPr lang="zh-CN" altLang="en-US"/>
            </a:p>
          </p:txBody>
        </p:sp>
        <p:sp>
          <p:nvSpPr>
            <p:cNvPr id="1051320" name="Line 38"/>
            <p:cNvSpPr>
              <a:spLocks noChangeShapeType="1"/>
            </p:cNvSpPr>
            <p:nvPr/>
          </p:nvSpPr>
          <p:spPr bwMode="auto">
            <a:xfrm>
              <a:off x="3339" y="1308"/>
              <a:ext cx="127" cy="0"/>
            </a:xfrm>
            <a:prstGeom prst="line">
              <a:avLst/>
            </a:prstGeom>
            <a:noFill/>
            <a:ln w="19050">
              <a:solidFill>
                <a:srgbClr val="FF3300"/>
              </a:solidFill>
              <a:round/>
              <a:headEnd/>
              <a:tailEnd/>
            </a:ln>
            <a:effectLst/>
          </p:spPr>
          <p:txBody>
            <a:bodyPr>
              <a:spAutoFit/>
            </a:bodyPr>
            <a:lstStyle/>
            <a:p>
              <a:endParaRPr lang="zh-CN" altLang="en-US"/>
            </a:p>
          </p:txBody>
        </p:sp>
        <p:sp>
          <p:nvSpPr>
            <p:cNvPr id="1051321" name="Line 39"/>
            <p:cNvSpPr>
              <a:spLocks noChangeShapeType="1"/>
            </p:cNvSpPr>
            <p:nvPr/>
          </p:nvSpPr>
          <p:spPr bwMode="auto">
            <a:xfrm>
              <a:off x="3723" y="1308"/>
              <a:ext cx="127" cy="0"/>
            </a:xfrm>
            <a:prstGeom prst="line">
              <a:avLst/>
            </a:prstGeom>
            <a:noFill/>
            <a:ln w="19050">
              <a:solidFill>
                <a:schemeClr val="tx1"/>
              </a:solidFill>
              <a:round/>
              <a:headEnd/>
              <a:tailEnd/>
            </a:ln>
            <a:effectLst/>
          </p:spPr>
          <p:txBody>
            <a:bodyPr>
              <a:spAutoFit/>
            </a:bodyPr>
            <a:lstStyle/>
            <a:p>
              <a:endParaRPr lang="zh-CN" altLang="en-US"/>
            </a:p>
          </p:txBody>
        </p:sp>
        <p:sp>
          <p:nvSpPr>
            <p:cNvPr id="1051322" name="Line 40"/>
            <p:cNvSpPr>
              <a:spLocks noChangeShapeType="1"/>
            </p:cNvSpPr>
            <p:nvPr/>
          </p:nvSpPr>
          <p:spPr bwMode="auto">
            <a:xfrm>
              <a:off x="4347" y="1308"/>
              <a:ext cx="127" cy="0"/>
            </a:xfrm>
            <a:prstGeom prst="line">
              <a:avLst/>
            </a:prstGeom>
            <a:noFill/>
            <a:ln w="19050">
              <a:solidFill>
                <a:schemeClr val="tx1"/>
              </a:solidFill>
              <a:round/>
              <a:headEnd/>
              <a:tailEnd/>
            </a:ln>
            <a:effectLst/>
          </p:spPr>
          <p:txBody>
            <a:bodyPr>
              <a:spAutoFit/>
            </a:bodyPr>
            <a:lstStyle/>
            <a:p>
              <a:endParaRPr lang="zh-CN" altLang="en-US"/>
            </a:p>
          </p:txBody>
        </p:sp>
        <p:sp>
          <p:nvSpPr>
            <p:cNvPr id="1051323" name="Line 41"/>
            <p:cNvSpPr>
              <a:spLocks noChangeShapeType="1"/>
            </p:cNvSpPr>
            <p:nvPr/>
          </p:nvSpPr>
          <p:spPr bwMode="auto">
            <a:xfrm>
              <a:off x="2446" y="1404"/>
              <a:ext cx="541" cy="0"/>
            </a:xfrm>
            <a:prstGeom prst="line">
              <a:avLst/>
            </a:prstGeom>
            <a:noFill/>
            <a:ln w="19050">
              <a:solidFill>
                <a:srgbClr val="0066FF"/>
              </a:solidFill>
              <a:round/>
              <a:headEnd/>
              <a:tailEnd type="triangle" w="med" len="med"/>
            </a:ln>
            <a:effectLst/>
          </p:spPr>
          <p:txBody>
            <a:bodyPr/>
            <a:lstStyle/>
            <a:p>
              <a:endParaRPr lang="zh-CN" altLang="en-US"/>
            </a:p>
          </p:txBody>
        </p:sp>
      </p:grpSp>
      <p:grpSp>
        <p:nvGrpSpPr>
          <p:cNvPr id="590" name="Group 42"/>
          <p:cNvGrpSpPr/>
          <p:nvPr/>
        </p:nvGrpSpPr>
        <p:grpSpPr bwMode="auto">
          <a:xfrm>
            <a:off x="747713" y="708025"/>
            <a:ext cx="6908800" cy="5659438"/>
            <a:chOff x="471" y="446"/>
            <a:chExt cx="4352" cy="3565"/>
          </a:xfrm>
        </p:grpSpPr>
        <p:grpSp>
          <p:nvGrpSpPr>
            <p:cNvPr id="591" name="Group 43"/>
            <p:cNvGrpSpPr/>
            <p:nvPr/>
          </p:nvGrpSpPr>
          <p:grpSpPr bwMode="auto">
            <a:xfrm>
              <a:off x="496" y="479"/>
              <a:ext cx="2645" cy="2709"/>
              <a:chOff x="728" y="479"/>
              <a:chExt cx="2645" cy="2709"/>
            </a:xfrm>
          </p:grpSpPr>
          <p:grpSp>
            <p:nvGrpSpPr>
              <p:cNvPr id="592" name="Group 44"/>
              <p:cNvGrpSpPr/>
              <p:nvPr/>
            </p:nvGrpSpPr>
            <p:grpSpPr bwMode="auto">
              <a:xfrm>
                <a:off x="728" y="1032"/>
                <a:ext cx="2328" cy="2156"/>
                <a:chOff x="791" y="634"/>
                <a:chExt cx="2328" cy="2156"/>
              </a:xfrm>
            </p:grpSpPr>
            <p:sp>
              <p:nvSpPr>
                <p:cNvPr id="1051324" name="Line 45"/>
                <p:cNvSpPr>
                  <a:spLocks noChangeShapeType="1"/>
                </p:cNvSpPr>
                <p:nvPr/>
              </p:nvSpPr>
              <p:spPr bwMode="auto">
                <a:xfrm>
                  <a:off x="134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25" name="Line 46"/>
                <p:cNvSpPr>
                  <a:spLocks noChangeShapeType="1"/>
                </p:cNvSpPr>
                <p:nvPr/>
              </p:nvSpPr>
              <p:spPr bwMode="auto">
                <a:xfrm>
                  <a:off x="134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26" name="Line 47"/>
                <p:cNvSpPr>
                  <a:spLocks noChangeShapeType="1"/>
                </p:cNvSpPr>
                <p:nvPr/>
              </p:nvSpPr>
              <p:spPr bwMode="auto">
                <a:xfrm>
                  <a:off x="1348"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27" name="Line 48"/>
                <p:cNvSpPr>
                  <a:spLocks noChangeShapeType="1"/>
                </p:cNvSpPr>
                <p:nvPr/>
              </p:nvSpPr>
              <p:spPr bwMode="auto">
                <a:xfrm>
                  <a:off x="179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28" name="Line 49"/>
                <p:cNvSpPr>
                  <a:spLocks noChangeShapeType="1"/>
                </p:cNvSpPr>
                <p:nvPr/>
              </p:nvSpPr>
              <p:spPr bwMode="auto">
                <a:xfrm flipH="1" flipV="1">
                  <a:off x="969" y="744"/>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1329" name="Text Box 50"/>
                <p:cNvSpPr txBox="1">
                  <a:spLocks noChangeArrowheads="1"/>
                </p:cNvSpPr>
                <p:nvPr/>
              </p:nvSpPr>
              <p:spPr bwMode="auto">
                <a:xfrm>
                  <a:off x="791" y="894"/>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1330" name="Text Box 51"/>
                <p:cNvSpPr txBox="1">
                  <a:spLocks noChangeArrowheads="1"/>
                </p:cNvSpPr>
                <p:nvPr/>
              </p:nvSpPr>
              <p:spPr bwMode="auto">
                <a:xfrm>
                  <a:off x="1143" y="634"/>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1331" name="Text Box 52"/>
                <p:cNvSpPr txBox="1">
                  <a:spLocks noChangeArrowheads="1"/>
                </p:cNvSpPr>
                <p:nvPr/>
              </p:nvSpPr>
              <p:spPr bwMode="auto">
                <a:xfrm>
                  <a:off x="963" y="1225"/>
                  <a:ext cx="316" cy="1497"/>
                </a:xfrm>
                <a:prstGeom prst="rect">
                  <a:avLst/>
                </a:prstGeom>
                <a:noFill/>
                <a:ln w="9525">
                  <a:noFill/>
                  <a:miter lim="800000"/>
                  <a:headEnd/>
                  <a:tailEnd/>
                </a:ln>
                <a:effectLst/>
              </p:spPr>
              <p:txBody>
                <a:bodyPr>
                  <a:spAutoFit/>
                </a:bodyPr>
                <a:lstStyle/>
                <a:p>
                  <a:pPr algn="l">
                    <a:spcBef>
                      <a:spcPct val="75000"/>
                    </a:spcBef>
                  </a:pPr>
                  <a:r>
                    <a:rPr kumimoji="1" lang="en-US" altLang="zh-CN" sz="2400" b="1">
                      <a:latin typeface="Times New Roman" pitchFamily="18" charset="0"/>
                    </a:rPr>
                    <a:t>00</a:t>
                  </a:r>
                </a:p>
                <a:p>
                  <a:pPr algn="l">
                    <a:spcBef>
                      <a:spcPct val="75000"/>
                    </a:spcBef>
                  </a:pPr>
                  <a:r>
                    <a:rPr kumimoji="1" lang="en-US" altLang="zh-CN" sz="2400" b="1">
                      <a:latin typeface="Times New Roman" pitchFamily="18" charset="0"/>
                    </a:rPr>
                    <a:t>01</a:t>
                  </a:r>
                </a:p>
                <a:p>
                  <a:pPr algn="l">
                    <a:spcBef>
                      <a:spcPct val="75000"/>
                    </a:spcBef>
                  </a:pPr>
                  <a:r>
                    <a:rPr kumimoji="1" lang="en-US" altLang="zh-CN" sz="2400" b="1">
                      <a:latin typeface="Times New Roman" pitchFamily="18" charset="0"/>
                    </a:rPr>
                    <a:t>11</a:t>
                  </a:r>
                </a:p>
                <a:p>
                  <a:pPr algn="l">
                    <a:spcBef>
                      <a:spcPct val="75000"/>
                    </a:spcBef>
                  </a:pPr>
                  <a:r>
                    <a:rPr kumimoji="1" lang="en-US" altLang="zh-CN" sz="2400" b="1">
                      <a:latin typeface="Times New Roman" pitchFamily="18" charset="0"/>
                    </a:rPr>
                    <a:t>10</a:t>
                  </a:r>
                </a:p>
              </p:txBody>
            </p:sp>
            <p:sp>
              <p:nvSpPr>
                <p:cNvPr id="1051332" name="Text Box 53"/>
                <p:cNvSpPr txBox="1">
                  <a:spLocks noChangeArrowheads="1"/>
                </p:cNvSpPr>
                <p:nvPr/>
              </p:nvSpPr>
              <p:spPr bwMode="auto">
                <a:xfrm>
                  <a:off x="1431" y="808"/>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00     01     11     10</a:t>
                  </a:r>
                </a:p>
              </p:txBody>
            </p:sp>
            <p:sp>
              <p:nvSpPr>
                <p:cNvPr id="1051333" name="Line 54"/>
                <p:cNvSpPr>
                  <a:spLocks noChangeShapeType="1"/>
                </p:cNvSpPr>
                <p:nvPr/>
              </p:nvSpPr>
              <p:spPr bwMode="auto">
                <a:xfrm>
                  <a:off x="222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34" name="Line 55"/>
                <p:cNvSpPr>
                  <a:spLocks noChangeShapeType="1"/>
                </p:cNvSpPr>
                <p:nvPr/>
              </p:nvSpPr>
              <p:spPr bwMode="auto">
                <a:xfrm>
                  <a:off x="222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35" name="Line 56"/>
                <p:cNvSpPr>
                  <a:spLocks noChangeShapeType="1"/>
                </p:cNvSpPr>
                <p:nvPr/>
              </p:nvSpPr>
              <p:spPr bwMode="auto">
                <a:xfrm>
                  <a:off x="267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36" name="Line 57"/>
                <p:cNvSpPr>
                  <a:spLocks noChangeShapeType="1"/>
                </p:cNvSpPr>
                <p:nvPr/>
              </p:nvSpPr>
              <p:spPr bwMode="auto">
                <a:xfrm>
                  <a:off x="3105"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37" name="Line 58"/>
                <p:cNvSpPr>
                  <a:spLocks noChangeShapeType="1"/>
                </p:cNvSpPr>
                <p:nvPr/>
              </p:nvSpPr>
              <p:spPr bwMode="auto">
                <a:xfrm>
                  <a:off x="2223"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38" name="Line 59"/>
                <p:cNvSpPr>
                  <a:spLocks noChangeShapeType="1"/>
                </p:cNvSpPr>
                <p:nvPr/>
              </p:nvSpPr>
              <p:spPr bwMode="auto">
                <a:xfrm>
                  <a:off x="134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39" name="Line 60"/>
                <p:cNvSpPr>
                  <a:spLocks noChangeShapeType="1"/>
                </p:cNvSpPr>
                <p:nvPr/>
              </p:nvSpPr>
              <p:spPr bwMode="auto">
                <a:xfrm>
                  <a:off x="134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40" name="Line 61"/>
                <p:cNvSpPr>
                  <a:spLocks noChangeShapeType="1"/>
                </p:cNvSpPr>
                <p:nvPr/>
              </p:nvSpPr>
              <p:spPr bwMode="auto">
                <a:xfrm>
                  <a:off x="1348"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41" name="Line 62"/>
                <p:cNvSpPr>
                  <a:spLocks noChangeShapeType="1"/>
                </p:cNvSpPr>
                <p:nvPr/>
              </p:nvSpPr>
              <p:spPr bwMode="auto">
                <a:xfrm>
                  <a:off x="179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42" name="Line 63"/>
                <p:cNvSpPr>
                  <a:spLocks noChangeShapeType="1"/>
                </p:cNvSpPr>
                <p:nvPr/>
              </p:nvSpPr>
              <p:spPr bwMode="auto">
                <a:xfrm>
                  <a:off x="222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43" name="Line 64"/>
                <p:cNvSpPr>
                  <a:spLocks noChangeShapeType="1"/>
                </p:cNvSpPr>
                <p:nvPr/>
              </p:nvSpPr>
              <p:spPr bwMode="auto">
                <a:xfrm>
                  <a:off x="222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44" name="Line 65"/>
                <p:cNvSpPr>
                  <a:spLocks noChangeShapeType="1"/>
                </p:cNvSpPr>
                <p:nvPr/>
              </p:nvSpPr>
              <p:spPr bwMode="auto">
                <a:xfrm>
                  <a:off x="267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45" name="Line 66"/>
                <p:cNvSpPr>
                  <a:spLocks noChangeShapeType="1"/>
                </p:cNvSpPr>
                <p:nvPr/>
              </p:nvSpPr>
              <p:spPr bwMode="auto">
                <a:xfrm>
                  <a:off x="3105"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46" name="Line 67"/>
                <p:cNvSpPr>
                  <a:spLocks noChangeShapeType="1"/>
                </p:cNvSpPr>
                <p:nvPr/>
              </p:nvSpPr>
              <p:spPr bwMode="auto">
                <a:xfrm>
                  <a:off x="2223"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47" name="Line 68"/>
                <p:cNvSpPr>
                  <a:spLocks noChangeShapeType="1"/>
                </p:cNvSpPr>
                <p:nvPr/>
              </p:nvSpPr>
              <p:spPr bwMode="auto">
                <a:xfrm>
                  <a:off x="2228" y="19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48" name="Line 69"/>
                <p:cNvSpPr>
                  <a:spLocks noChangeShapeType="1"/>
                </p:cNvSpPr>
                <p:nvPr/>
              </p:nvSpPr>
              <p:spPr bwMode="auto">
                <a:xfrm>
                  <a:off x="1353" y="194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grpSp>
            <p:nvGrpSpPr>
              <p:cNvPr id="593" name="Group 70"/>
              <p:cNvGrpSpPr/>
              <p:nvPr/>
            </p:nvGrpSpPr>
            <p:grpSpPr bwMode="auto">
              <a:xfrm>
                <a:off x="1867" y="2011"/>
                <a:ext cx="736" cy="254"/>
                <a:chOff x="2178" y="2811"/>
                <a:chExt cx="737" cy="254"/>
              </a:xfrm>
            </p:grpSpPr>
            <p:sp>
              <p:nvSpPr>
                <p:cNvPr id="1051349" name="Rectangle 71"/>
                <p:cNvSpPr>
                  <a:spLocks noChangeArrowheads="1"/>
                </p:cNvSpPr>
                <p:nvPr/>
              </p:nvSpPr>
              <p:spPr bwMode="auto">
                <a:xfrm>
                  <a:off x="2178" y="281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p>
              </p:txBody>
            </p:sp>
            <p:sp>
              <p:nvSpPr>
                <p:cNvPr id="1051350" name="Rectangle 72"/>
                <p:cNvSpPr>
                  <a:spLocks noChangeArrowheads="1"/>
                </p:cNvSpPr>
                <p:nvPr/>
              </p:nvSpPr>
              <p:spPr bwMode="auto">
                <a:xfrm>
                  <a:off x="2614" y="281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grpSp>
          <p:sp>
            <p:nvSpPr>
              <p:cNvPr id="1051351" name="AutoShape 73"/>
              <p:cNvSpPr>
                <a:spLocks noChangeArrowheads="1"/>
              </p:cNvSpPr>
              <p:nvPr/>
            </p:nvSpPr>
            <p:spPr bwMode="auto">
              <a:xfrm>
                <a:off x="1685" y="479"/>
                <a:ext cx="1688" cy="518"/>
              </a:xfrm>
              <a:prstGeom prst="diamond">
                <a:avLst/>
              </a:prstGeom>
              <a:solidFill>
                <a:srgbClr val="FFCCFF">
                  <a:alpha val="50000"/>
                </a:srgbClr>
              </a:solidFill>
              <a:ln w="9525">
                <a:noFill/>
                <a:miter lim="800000"/>
                <a:headEnd/>
                <a:tailEnd/>
              </a:ln>
              <a:effectLst>
                <a:prstShdw prst="shdw17" dist="17961" dir="2700000">
                  <a:srgbClr val="FFCCFF">
                    <a:gamma/>
                    <a:shade val="60000"/>
                    <a:invGamma/>
                  </a:srgbClr>
                </a:prstShdw>
              </a:effectLst>
            </p:spPr>
            <p:txBody>
              <a:bodyPr anchor="ctr">
                <a:spAutoFit/>
              </a:bodyPr>
              <a:lstStyle/>
              <a:p>
                <a:r>
                  <a:rPr kumimoji="1" lang="zh-CN" altLang="en-US" sz="2400" b="1">
                    <a:solidFill>
                      <a:schemeClr val="bg1"/>
                    </a:solidFill>
                    <a:latin typeface="宋体" pitchFamily="2" charset="-122"/>
                  </a:rPr>
                  <a:t>例如</a:t>
                </a:r>
              </a:p>
            </p:txBody>
          </p:sp>
          <p:sp>
            <p:nvSpPr>
              <p:cNvPr id="1051352" name="AutoShape 74"/>
              <p:cNvSpPr>
                <a:spLocks noChangeArrowheads="1"/>
              </p:cNvSpPr>
              <p:nvPr/>
            </p:nvSpPr>
            <p:spPr bwMode="auto">
              <a:xfrm rot="-5400000">
                <a:off x="2031" y="1729"/>
                <a:ext cx="279" cy="781"/>
              </a:xfrm>
              <a:prstGeom prst="roundRect">
                <a:avLst>
                  <a:gd name="adj" fmla="val 16667"/>
                </a:avLst>
              </a:prstGeom>
              <a:noFill/>
              <a:ln w="28575">
                <a:solidFill>
                  <a:srgbClr val="0066FF"/>
                </a:solidFill>
                <a:round/>
                <a:headEnd/>
                <a:tailEnd/>
              </a:ln>
              <a:effectLst/>
            </p:spPr>
            <p:txBody>
              <a:bodyPr anchor="ctr">
                <a:spAutoFit/>
              </a:bodyPr>
              <a:lstStyle/>
              <a:p>
                <a:endParaRPr lang="zh-CN" altLang="en-US"/>
              </a:p>
            </p:txBody>
          </p:sp>
        </p:grpSp>
        <p:sp>
          <p:nvSpPr>
            <p:cNvPr id="1051353" name="AutoShape 75"/>
            <p:cNvSpPr>
              <a:spLocks noChangeArrowheads="1"/>
            </p:cNvSpPr>
            <p:nvPr/>
          </p:nvSpPr>
          <p:spPr bwMode="auto">
            <a:xfrm>
              <a:off x="1052" y="3272"/>
              <a:ext cx="1781" cy="712"/>
            </a:xfrm>
            <a:prstGeom prst="wedgeRectCallout">
              <a:avLst>
                <a:gd name="adj1" fmla="val 7440"/>
                <a:gd name="adj2" fmla="val -177389"/>
              </a:avLst>
            </a:prstGeom>
            <a:solidFill>
              <a:srgbClr val="FFFF66">
                <a:alpha val="50000"/>
              </a:srgbClr>
            </a:solidFill>
            <a:ln w="9525">
              <a:solidFill>
                <a:srgbClr val="0066FF"/>
              </a:solidFill>
              <a:miter lim="800000"/>
              <a:headEnd/>
              <a:tailEnd/>
            </a:ln>
            <a:effectLst/>
          </p:spPr>
          <p:txBody>
            <a:bodyPr lIns="0" tIns="0" rIns="0" bIns="0"/>
            <a:lstStyle/>
            <a:p>
              <a:pPr algn="l"/>
              <a:r>
                <a:rPr kumimoji="1" lang="en-US" altLang="zh-CN" sz="2400" b="1">
                  <a:latin typeface="Times New Roman" pitchFamily="18" charset="0"/>
                </a:rPr>
                <a:t> 2 </a:t>
              </a:r>
              <a:r>
                <a:rPr kumimoji="1" lang="zh-CN" altLang="en-US" sz="2400" b="1">
                  <a:latin typeface="Times New Roman" pitchFamily="18" charset="0"/>
                </a:rPr>
                <a:t>个相邻项合并消去 </a:t>
              </a:r>
              <a:br>
                <a:rPr kumimoji="1" lang="zh-CN" altLang="en-US" sz="2400" b="1">
                  <a:latin typeface="Times New Roman" pitchFamily="18" charset="0"/>
                </a:rPr>
              </a:br>
              <a:r>
                <a:rPr kumimoji="1" lang="zh-CN" altLang="en-US" sz="2400" b="1">
                  <a:latin typeface="Times New Roman" pitchFamily="18" charset="0"/>
                </a:rPr>
                <a:t> </a:t>
              </a:r>
              <a:r>
                <a:rPr kumimoji="1" lang="en-US" altLang="zh-CN" sz="2400" b="1">
                  <a:latin typeface="Times New Roman" pitchFamily="18" charset="0"/>
                </a:rPr>
                <a:t>1 </a:t>
              </a:r>
              <a:r>
                <a:rPr kumimoji="1" lang="zh-CN" altLang="en-US" sz="2400" b="1">
                  <a:latin typeface="Times New Roman" pitchFamily="18" charset="0"/>
                </a:rPr>
                <a:t>个变量，化简结果为相同变量相与。</a:t>
              </a:r>
            </a:p>
          </p:txBody>
        </p:sp>
        <p:grpSp>
          <p:nvGrpSpPr>
            <p:cNvPr id="594" name="Group 76"/>
            <p:cNvGrpSpPr/>
            <p:nvPr/>
          </p:nvGrpSpPr>
          <p:grpSpPr bwMode="auto">
            <a:xfrm>
              <a:off x="2350" y="1980"/>
              <a:ext cx="2344" cy="300"/>
              <a:chOff x="2446" y="1260"/>
              <a:chExt cx="2344" cy="300"/>
            </a:xfrm>
          </p:grpSpPr>
          <p:sp>
            <p:nvSpPr>
              <p:cNvPr id="1051354" name="Rectangle 77"/>
              <p:cNvSpPr>
                <a:spLocks noChangeArrowheads="1"/>
              </p:cNvSpPr>
              <p:nvPr/>
            </p:nvSpPr>
            <p:spPr bwMode="auto">
              <a:xfrm>
                <a:off x="3003" y="1260"/>
                <a:ext cx="1787" cy="300"/>
              </a:xfrm>
              <a:prstGeom prst="rect">
                <a:avLst/>
              </a:prstGeom>
              <a:solidFill>
                <a:srgbClr val="CCCCFF">
                  <a:alpha val="50000"/>
                </a:srgbClr>
              </a:solidFill>
              <a:ln w="19050">
                <a:solidFill>
                  <a:srgbClr val="0066FF"/>
                </a:solidFill>
                <a:miter lim="800000"/>
                <a:headEnd/>
                <a:tailEnd/>
              </a:ln>
              <a:effectLst/>
            </p:spPr>
            <p:txBody>
              <a:bodyPr wrap="none">
                <a:spAutoFit/>
              </a:bodyPr>
              <a:lstStyle/>
              <a:p>
                <a:pPr algn="l"/>
                <a:r>
                  <a:rPr kumimoji="1" lang="en-US" altLang="zh-CN" sz="2400" b="1" i="1">
                    <a:latin typeface="Times New Roman" pitchFamily="18" charset="0"/>
                  </a:rPr>
                  <a:t>AB</a:t>
                </a:r>
                <a:r>
                  <a:rPr kumimoji="1" lang="en-US" altLang="zh-CN" sz="2400" b="1" i="1">
                    <a:solidFill>
                      <a:srgbClr val="FF3300"/>
                    </a:solidFill>
                    <a:latin typeface="Times New Roman" pitchFamily="18" charset="0"/>
                  </a:rPr>
                  <a:t>C</a:t>
                </a:r>
                <a:r>
                  <a:rPr kumimoji="1" lang="en-US" altLang="zh-CN" sz="2400" b="1" i="1">
                    <a:latin typeface="Times New Roman" pitchFamily="18" charset="0"/>
                  </a:rPr>
                  <a:t>D</a:t>
                </a:r>
                <a:r>
                  <a:rPr kumimoji="1" lang="en-US" altLang="zh-CN" sz="2400" b="1">
                    <a:latin typeface="Times New Roman" pitchFamily="18" charset="0"/>
                  </a:rPr>
                  <a:t>+</a:t>
                </a:r>
                <a:r>
                  <a:rPr kumimoji="1" lang="en-US" altLang="zh-CN" sz="2400" b="1" i="1">
                    <a:latin typeface="Times New Roman" pitchFamily="18" charset="0"/>
                  </a:rPr>
                  <a:t>AB</a:t>
                </a:r>
                <a:r>
                  <a:rPr kumimoji="1" lang="en-US" altLang="zh-CN" sz="2400" b="1" i="1">
                    <a:solidFill>
                      <a:srgbClr val="FF3300"/>
                    </a:solidFill>
                    <a:latin typeface="Times New Roman" pitchFamily="18" charset="0"/>
                  </a:rPr>
                  <a:t>C</a:t>
                </a:r>
                <a:r>
                  <a:rPr kumimoji="1" lang="en-US" altLang="zh-CN" sz="2400" b="1" i="1">
                    <a:latin typeface="Times New Roman" pitchFamily="18" charset="0"/>
                  </a:rPr>
                  <a:t>D</a:t>
                </a:r>
                <a:r>
                  <a:rPr kumimoji="1" lang="en-US" altLang="zh-CN" sz="2400" b="1">
                    <a:latin typeface="Times New Roman" pitchFamily="18" charset="0"/>
                  </a:rPr>
                  <a:t>=</a:t>
                </a:r>
                <a:r>
                  <a:rPr kumimoji="1" lang="en-US" altLang="zh-CN" sz="2400" b="1" i="1">
                    <a:latin typeface="Times New Roman" pitchFamily="18" charset="0"/>
                  </a:rPr>
                  <a:t>ABD</a:t>
                </a:r>
              </a:p>
            </p:txBody>
          </p:sp>
          <p:sp>
            <p:nvSpPr>
              <p:cNvPr id="1051355" name="Line 78"/>
              <p:cNvSpPr>
                <a:spLocks noChangeShapeType="1"/>
              </p:cNvSpPr>
              <p:nvPr/>
            </p:nvSpPr>
            <p:spPr bwMode="auto">
              <a:xfrm>
                <a:off x="3091" y="1308"/>
                <a:ext cx="127" cy="0"/>
              </a:xfrm>
              <a:prstGeom prst="line">
                <a:avLst/>
              </a:prstGeom>
              <a:noFill/>
              <a:ln w="19050">
                <a:solidFill>
                  <a:schemeClr val="tx1"/>
                </a:solidFill>
                <a:round/>
                <a:headEnd/>
                <a:tailEnd/>
              </a:ln>
              <a:effectLst/>
            </p:spPr>
            <p:txBody>
              <a:bodyPr>
                <a:spAutoFit/>
              </a:bodyPr>
              <a:lstStyle/>
              <a:p>
                <a:endParaRPr lang="zh-CN" altLang="en-US"/>
              </a:p>
            </p:txBody>
          </p:sp>
          <p:sp>
            <p:nvSpPr>
              <p:cNvPr id="1051356" name="Line 79"/>
              <p:cNvSpPr>
                <a:spLocks noChangeShapeType="1"/>
              </p:cNvSpPr>
              <p:nvPr/>
            </p:nvSpPr>
            <p:spPr bwMode="auto">
              <a:xfrm>
                <a:off x="3339" y="1308"/>
                <a:ext cx="127" cy="0"/>
              </a:xfrm>
              <a:prstGeom prst="line">
                <a:avLst/>
              </a:prstGeom>
              <a:noFill/>
              <a:ln w="19050">
                <a:solidFill>
                  <a:srgbClr val="FF3300"/>
                </a:solidFill>
                <a:round/>
                <a:headEnd/>
                <a:tailEnd/>
              </a:ln>
              <a:effectLst/>
            </p:spPr>
            <p:txBody>
              <a:bodyPr>
                <a:spAutoFit/>
              </a:bodyPr>
              <a:lstStyle/>
              <a:p>
                <a:endParaRPr lang="zh-CN" altLang="en-US"/>
              </a:p>
            </p:txBody>
          </p:sp>
          <p:sp>
            <p:nvSpPr>
              <p:cNvPr id="1051357" name="Line 80"/>
              <p:cNvSpPr>
                <a:spLocks noChangeShapeType="1"/>
              </p:cNvSpPr>
              <p:nvPr/>
            </p:nvSpPr>
            <p:spPr bwMode="auto">
              <a:xfrm>
                <a:off x="3723" y="1308"/>
                <a:ext cx="127" cy="0"/>
              </a:xfrm>
              <a:prstGeom prst="line">
                <a:avLst/>
              </a:prstGeom>
              <a:noFill/>
              <a:ln w="19050">
                <a:solidFill>
                  <a:schemeClr val="tx1"/>
                </a:solidFill>
                <a:round/>
                <a:headEnd/>
                <a:tailEnd/>
              </a:ln>
              <a:effectLst/>
            </p:spPr>
            <p:txBody>
              <a:bodyPr>
                <a:spAutoFit/>
              </a:bodyPr>
              <a:lstStyle/>
              <a:p>
                <a:endParaRPr lang="zh-CN" altLang="en-US"/>
              </a:p>
            </p:txBody>
          </p:sp>
          <p:sp>
            <p:nvSpPr>
              <p:cNvPr id="1051358" name="Line 81"/>
              <p:cNvSpPr>
                <a:spLocks noChangeShapeType="1"/>
              </p:cNvSpPr>
              <p:nvPr/>
            </p:nvSpPr>
            <p:spPr bwMode="auto">
              <a:xfrm>
                <a:off x="4347" y="1308"/>
                <a:ext cx="127" cy="0"/>
              </a:xfrm>
              <a:prstGeom prst="line">
                <a:avLst/>
              </a:prstGeom>
              <a:noFill/>
              <a:ln w="19050">
                <a:solidFill>
                  <a:schemeClr val="tx1"/>
                </a:solidFill>
                <a:round/>
                <a:headEnd/>
                <a:tailEnd/>
              </a:ln>
              <a:effectLst/>
            </p:spPr>
            <p:txBody>
              <a:bodyPr>
                <a:spAutoFit/>
              </a:bodyPr>
              <a:lstStyle/>
              <a:p>
                <a:endParaRPr lang="zh-CN" altLang="en-US"/>
              </a:p>
            </p:txBody>
          </p:sp>
          <p:sp>
            <p:nvSpPr>
              <p:cNvPr id="1051359" name="Line 82"/>
              <p:cNvSpPr>
                <a:spLocks noChangeShapeType="1"/>
              </p:cNvSpPr>
              <p:nvPr/>
            </p:nvSpPr>
            <p:spPr bwMode="auto">
              <a:xfrm>
                <a:off x="2446" y="1404"/>
                <a:ext cx="541" cy="0"/>
              </a:xfrm>
              <a:prstGeom prst="line">
                <a:avLst/>
              </a:prstGeom>
              <a:noFill/>
              <a:ln w="19050">
                <a:solidFill>
                  <a:srgbClr val="0066FF"/>
                </a:solidFill>
                <a:round/>
                <a:headEnd/>
                <a:tailEnd type="triangle" w="med" len="med"/>
              </a:ln>
              <a:effectLst/>
            </p:spPr>
            <p:txBody>
              <a:bodyPr/>
              <a:lstStyle/>
              <a:p>
                <a:endParaRPr lang="zh-CN" altLang="en-US"/>
              </a:p>
            </p:txBody>
          </p:sp>
        </p:grpSp>
        <p:sp>
          <p:nvSpPr>
            <p:cNvPr id="1051360" name="Rectangle 83"/>
            <p:cNvSpPr>
              <a:spLocks noChangeArrowheads="1"/>
            </p:cNvSpPr>
            <p:nvPr/>
          </p:nvSpPr>
          <p:spPr bwMode="auto">
            <a:xfrm>
              <a:off x="471" y="446"/>
              <a:ext cx="4352" cy="3565"/>
            </a:xfrm>
            <a:prstGeom prst="rect">
              <a:avLst/>
            </a:prstGeom>
            <a:solidFill>
              <a:schemeClr val="bg1"/>
            </a:solidFill>
            <a:ln w="9525">
              <a:noFill/>
              <a:miter lim="800000"/>
              <a:headEnd/>
              <a:tailEnd/>
            </a:ln>
            <a:effectLst/>
          </p:spPr>
          <p:txBody>
            <a:bodyPr wrap="none" anchor="ctr"/>
            <a:lstStyle/>
            <a:p>
              <a:endParaRPr lang="zh-CN" altLang="en-US"/>
            </a:p>
          </p:txBody>
        </p:sp>
        <p:grpSp>
          <p:nvGrpSpPr>
            <p:cNvPr id="595" name="Group 84"/>
            <p:cNvGrpSpPr/>
            <p:nvPr/>
          </p:nvGrpSpPr>
          <p:grpSpPr bwMode="auto">
            <a:xfrm>
              <a:off x="496" y="1032"/>
              <a:ext cx="2328" cy="2156"/>
              <a:chOff x="791" y="634"/>
              <a:chExt cx="2328" cy="2156"/>
            </a:xfrm>
          </p:grpSpPr>
          <p:sp>
            <p:nvSpPr>
              <p:cNvPr id="1051361" name="Line 85"/>
              <p:cNvSpPr>
                <a:spLocks noChangeShapeType="1"/>
              </p:cNvSpPr>
              <p:nvPr/>
            </p:nvSpPr>
            <p:spPr bwMode="auto">
              <a:xfrm>
                <a:off x="134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62" name="Line 86"/>
              <p:cNvSpPr>
                <a:spLocks noChangeShapeType="1"/>
              </p:cNvSpPr>
              <p:nvPr/>
            </p:nvSpPr>
            <p:spPr bwMode="auto">
              <a:xfrm>
                <a:off x="134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63" name="Line 87"/>
              <p:cNvSpPr>
                <a:spLocks noChangeShapeType="1"/>
              </p:cNvSpPr>
              <p:nvPr/>
            </p:nvSpPr>
            <p:spPr bwMode="auto">
              <a:xfrm>
                <a:off x="1348"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64" name="Line 88"/>
              <p:cNvSpPr>
                <a:spLocks noChangeShapeType="1"/>
              </p:cNvSpPr>
              <p:nvPr/>
            </p:nvSpPr>
            <p:spPr bwMode="auto">
              <a:xfrm>
                <a:off x="179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65" name="Line 89"/>
              <p:cNvSpPr>
                <a:spLocks noChangeShapeType="1"/>
              </p:cNvSpPr>
              <p:nvPr/>
            </p:nvSpPr>
            <p:spPr bwMode="auto">
              <a:xfrm flipH="1" flipV="1">
                <a:off x="969" y="744"/>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1366" name="Text Box 90"/>
              <p:cNvSpPr txBox="1">
                <a:spLocks noChangeArrowheads="1"/>
              </p:cNvSpPr>
              <p:nvPr/>
            </p:nvSpPr>
            <p:spPr bwMode="auto">
              <a:xfrm>
                <a:off x="791" y="894"/>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1367" name="Text Box 91"/>
              <p:cNvSpPr txBox="1">
                <a:spLocks noChangeArrowheads="1"/>
              </p:cNvSpPr>
              <p:nvPr/>
            </p:nvSpPr>
            <p:spPr bwMode="auto">
              <a:xfrm>
                <a:off x="1143" y="634"/>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1368" name="Text Box 92"/>
              <p:cNvSpPr txBox="1">
                <a:spLocks noChangeArrowheads="1"/>
              </p:cNvSpPr>
              <p:nvPr/>
            </p:nvSpPr>
            <p:spPr bwMode="auto">
              <a:xfrm>
                <a:off x="963" y="1225"/>
                <a:ext cx="316" cy="1497"/>
              </a:xfrm>
              <a:prstGeom prst="rect">
                <a:avLst/>
              </a:prstGeom>
              <a:noFill/>
              <a:ln w="9525">
                <a:noFill/>
                <a:miter lim="800000"/>
                <a:headEnd/>
                <a:tailEnd/>
              </a:ln>
              <a:effectLst/>
            </p:spPr>
            <p:txBody>
              <a:bodyPr>
                <a:spAutoFit/>
              </a:bodyPr>
              <a:lstStyle/>
              <a:p>
                <a:pPr algn="l">
                  <a:spcBef>
                    <a:spcPct val="75000"/>
                  </a:spcBef>
                </a:pPr>
                <a:r>
                  <a:rPr kumimoji="1" lang="en-US" altLang="zh-CN" sz="2400" b="1">
                    <a:latin typeface="Times New Roman" pitchFamily="18" charset="0"/>
                  </a:rPr>
                  <a:t>00</a:t>
                </a:r>
              </a:p>
              <a:p>
                <a:pPr algn="l">
                  <a:spcBef>
                    <a:spcPct val="75000"/>
                  </a:spcBef>
                </a:pPr>
                <a:r>
                  <a:rPr kumimoji="1" lang="en-US" altLang="zh-CN" sz="2400" b="1">
                    <a:latin typeface="Times New Roman" pitchFamily="18" charset="0"/>
                  </a:rPr>
                  <a:t>01</a:t>
                </a:r>
              </a:p>
              <a:p>
                <a:pPr algn="l">
                  <a:spcBef>
                    <a:spcPct val="75000"/>
                  </a:spcBef>
                </a:pPr>
                <a:r>
                  <a:rPr kumimoji="1" lang="en-US" altLang="zh-CN" sz="2400" b="1">
                    <a:latin typeface="Times New Roman" pitchFamily="18" charset="0"/>
                  </a:rPr>
                  <a:t>11</a:t>
                </a:r>
              </a:p>
              <a:p>
                <a:pPr algn="l">
                  <a:spcBef>
                    <a:spcPct val="75000"/>
                  </a:spcBef>
                </a:pPr>
                <a:r>
                  <a:rPr kumimoji="1" lang="en-US" altLang="zh-CN" sz="2400" b="1">
                    <a:latin typeface="Times New Roman" pitchFamily="18" charset="0"/>
                  </a:rPr>
                  <a:t>10</a:t>
                </a:r>
              </a:p>
            </p:txBody>
          </p:sp>
          <p:sp>
            <p:nvSpPr>
              <p:cNvPr id="1051369" name="Text Box 93"/>
              <p:cNvSpPr txBox="1">
                <a:spLocks noChangeArrowheads="1"/>
              </p:cNvSpPr>
              <p:nvPr/>
            </p:nvSpPr>
            <p:spPr bwMode="auto">
              <a:xfrm>
                <a:off x="1431" y="808"/>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00     01     11     10</a:t>
                </a:r>
              </a:p>
            </p:txBody>
          </p:sp>
          <p:sp>
            <p:nvSpPr>
              <p:cNvPr id="1051370" name="Line 94"/>
              <p:cNvSpPr>
                <a:spLocks noChangeShapeType="1"/>
              </p:cNvSpPr>
              <p:nvPr/>
            </p:nvSpPr>
            <p:spPr bwMode="auto">
              <a:xfrm>
                <a:off x="222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71" name="Line 95"/>
              <p:cNvSpPr>
                <a:spLocks noChangeShapeType="1"/>
              </p:cNvSpPr>
              <p:nvPr/>
            </p:nvSpPr>
            <p:spPr bwMode="auto">
              <a:xfrm>
                <a:off x="222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72" name="Line 96"/>
              <p:cNvSpPr>
                <a:spLocks noChangeShapeType="1"/>
              </p:cNvSpPr>
              <p:nvPr/>
            </p:nvSpPr>
            <p:spPr bwMode="auto">
              <a:xfrm>
                <a:off x="267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73" name="Line 97"/>
              <p:cNvSpPr>
                <a:spLocks noChangeShapeType="1"/>
              </p:cNvSpPr>
              <p:nvPr/>
            </p:nvSpPr>
            <p:spPr bwMode="auto">
              <a:xfrm>
                <a:off x="3105"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74" name="Line 98"/>
              <p:cNvSpPr>
                <a:spLocks noChangeShapeType="1"/>
              </p:cNvSpPr>
              <p:nvPr/>
            </p:nvSpPr>
            <p:spPr bwMode="auto">
              <a:xfrm>
                <a:off x="2223"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75" name="Line 99"/>
              <p:cNvSpPr>
                <a:spLocks noChangeShapeType="1"/>
              </p:cNvSpPr>
              <p:nvPr/>
            </p:nvSpPr>
            <p:spPr bwMode="auto">
              <a:xfrm>
                <a:off x="134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76" name="Line 100"/>
              <p:cNvSpPr>
                <a:spLocks noChangeShapeType="1"/>
              </p:cNvSpPr>
              <p:nvPr/>
            </p:nvSpPr>
            <p:spPr bwMode="auto">
              <a:xfrm>
                <a:off x="134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77" name="Line 101"/>
              <p:cNvSpPr>
                <a:spLocks noChangeShapeType="1"/>
              </p:cNvSpPr>
              <p:nvPr/>
            </p:nvSpPr>
            <p:spPr bwMode="auto">
              <a:xfrm>
                <a:off x="1348"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78" name="Line 102"/>
              <p:cNvSpPr>
                <a:spLocks noChangeShapeType="1"/>
              </p:cNvSpPr>
              <p:nvPr/>
            </p:nvSpPr>
            <p:spPr bwMode="auto">
              <a:xfrm>
                <a:off x="179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79" name="Line 103"/>
              <p:cNvSpPr>
                <a:spLocks noChangeShapeType="1"/>
              </p:cNvSpPr>
              <p:nvPr/>
            </p:nvSpPr>
            <p:spPr bwMode="auto">
              <a:xfrm>
                <a:off x="222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80" name="Line 104"/>
              <p:cNvSpPr>
                <a:spLocks noChangeShapeType="1"/>
              </p:cNvSpPr>
              <p:nvPr/>
            </p:nvSpPr>
            <p:spPr bwMode="auto">
              <a:xfrm>
                <a:off x="222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81" name="Line 105"/>
              <p:cNvSpPr>
                <a:spLocks noChangeShapeType="1"/>
              </p:cNvSpPr>
              <p:nvPr/>
            </p:nvSpPr>
            <p:spPr bwMode="auto">
              <a:xfrm>
                <a:off x="267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82" name="Line 106"/>
              <p:cNvSpPr>
                <a:spLocks noChangeShapeType="1"/>
              </p:cNvSpPr>
              <p:nvPr/>
            </p:nvSpPr>
            <p:spPr bwMode="auto">
              <a:xfrm>
                <a:off x="3105"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383" name="Line 107"/>
              <p:cNvSpPr>
                <a:spLocks noChangeShapeType="1"/>
              </p:cNvSpPr>
              <p:nvPr/>
            </p:nvSpPr>
            <p:spPr bwMode="auto">
              <a:xfrm>
                <a:off x="2223"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84" name="Line 108"/>
              <p:cNvSpPr>
                <a:spLocks noChangeShapeType="1"/>
              </p:cNvSpPr>
              <p:nvPr/>
            </p:nvSpPr>
            <p:spPr bwMode="auto">
              <a:xfrm>
                <a:off x="2228" y="19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385" name="Line 109"/>
              <p:cNvSpPr>
                <a:spLocks noChangeShapeType="1"/>
              </p:cNvSpPr>
              <p:nvPr/>
            </p:nvSpPr>
            <p:spPr bwMode="auto">
              <a:xfrm>
                <a:off x="1353" y="194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sp>
          <p:nvSpPr>
            <p:cNvPr id="1051386" name="AutoShape 110"/>
            <p:cNvSpPr>
              <a:spLocks noChangeArrowheads="1"/>
            </p:cNvSpPr>
            <p:nvPr/>
          </p:nvSpPr>
          <p:spPr bwMode="auto">
            <a:xfrm>
              <a:off x="1453" y="479"/>
              <a:ext cx="1688" cy="518"/>
            </a:xfrm>
            <a:prstGeom prst="diamond">
              <a:avLst/>
            </a:prstGeom>
            <a:solidFill>
              <a:srgbClr val="FFCCFF">
                <a:alpha val="50000"/>
              </a:srgbClr>
            </a:solidFill>
            <a:ln w="9525">
              <a:noFill/>
              <a:miter lim="800000"/>
              <a:headEnd/>
              <a:tailEnd/>
            </a:ln>
            <a:effectLst>
              <a:prstShdw prst="shdw17" dist="17961" dir="2700000">
                <a:srgbClr val="FFCCFF">
                  <a:gamma/>
                  <a:shade val="60000"/>
                  <a:invGamma/>
                </a:srgbClr>
              </a:prstShdw>
            </a:effectLst>
          </p:spPr>
          <p:txBody>
            <a:bodyPr anchor="ctr">
              <a:spAutoFit/>
            </a:bodyPr>
            <a:lstStyle/>
            <a:p>
              <a:r>
                <a:rPr kumimoji="1" lang="zh-CN" altLang="en-US" sz="2400" b="1">
                  <a:solidFill>
                    <a:schemeClr val="bg1"/>
                  </a:solidFill>
                  <a:latin typeface="宋体" pitchFamily="2" charset="-122"/>
                </a:rPr>
                <a:t>例如</a:t>
              </a:r>
            </a:p>
          </p:txBody>
        </p:sp>
        <p:grpSp>
          <p:nvGrpSpPr>
            <p:cNvPr id="596" name="Group 111"/>
            <p:cNvGrpSpPr/>
            <p:nvPr/>
          </p:nvGrpSpPr>
          <p:grpSpPr bwMode="auto">
            <a:xfrm>
              <a:off x="1126" y="2435"/>
              <a:ext cx="302" cy="664"/>
              <a:chOff x="1566" y="2475"/>
              <a:chExt cx="302" cy="664"/>
            </a:xfrm>
          </p:grpSpPr>
          <p:sp>
            <p:nvSpPr>
              <p:cNvPr id="1051387" name="Rectangle 112"/>
              <p:cNvSpPr>
                <a:spLocks noChangeArrowheads="1"/>
              </p:cNvSpPr>
              <p:nvPr/>
            </p:nvSpPr>
            <p:spPr bwMode="auto">
              <a:xfrm>
                <a:off x="1566" y="2475"/>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388" name="Rectangle 113"/>
              <p:cNvSpPr>
                <a:spLocks noChangeArrowheads="1"/>
              </p:cNvSpPr>
              <p:nvPr/>
            </p:nvSpPr>
            <p:spPr bwMode="auto">
              <a:xfrm>
                <a:off x="1567" y="2886"/>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grpSp>
        <p:grpSp>
          <p:nvGrpSpPr>
            <p:cNvPr id="597" name="Group 114"/>
            <p:cNvGrpSpPr/>
            <p:nvPr/>
          </p:nvGrpSpPr>
          <p:grpSpPr bwMode="auto">
            <a:xfrm>
              <a:off x="2437" y="2435"/>
              <a:ext cx="303" cy="664"/>
              <a:chOff x="1566" y="2475"/>
              <a:chExt cx="302" cy="664"/>
            </a:xfrm>
          </p:grpSpPr>
          <p:sp>
            <p:nvSpPr>
              <p:cNvPr id="1051389" name="Rectangle 115"/>
              <p:cNvSpPr>
                <a:spLocks noChangeArrowheads="1"/>
              </p:cNvSpPr>
              <p:nvPr/>
            </p:nvSpPr>
            <p:spPr bwMode="auto">
              <a:xfrm>
                <a:off x="1566" y="2475"/>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390" name="Rectangle 116"/>
              <p:cNvSpPr>
                <a:spLocks noChangeArrowheads="1"/>
              </p:cNvSpPr>
              <p:nvPr/>
            </p:nvSpPr>
            <p:spPr bwMode="auto">
              <a:xfrm>
                <a:off x="1567" y="2886"/>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grpSp>
      </p:grpSp>
      <p:sp>
        <p:nvSpPr>
          <p:cNvPr id="1051391" name="AutoShape 117"/>
          <p:cNvSpPr/>
          <p:nvPr/>
        </p:nvSpPr>
        <p:spPr bwMode="auto">
          <a:xfrm>
            <a:off x="1665288" y="3754438"/>
            <a:ext cx="633412" cy="1265237"/>
          </a:xfrm>
          <a:prstGeom prst="rightBracket">
            <a:avLst>
              <a:gd name="adj" fmla="val 16877"/>
            </a:avLst>
          </a:prstGeom>
          <a:noFill/>
          <a:ln w="28575">
            <a:solidFill>
              <a:srgbClr val="FF9900"/>
            </a:solidFill>
            <a:round/>
            <a:headEnd/>
            <a:tailEnd/>
          </a:ln>
          <a:effectLst/>
        </p:spPr>
        <p:txBody>
          <a:bodyPr anchor="ctr">
            <a:spAutoFit/>
          </a:bodyPr>
          <a:lstStyle/>
          <a:p>
            <a:endParaRPr lang="zh-CN" altLang="en-US"/>
          </a:p>
        </p:txBody>
      </p:sp>
      <p:sp>
        <p:nvSpPr>
          <p:cNvPr id="1051392" name="AutoShape 118"/>
          <p:cNvSpPr/>
          <p:nvPr/>
        </p:nvSpPr>
        <p:spPr bwMode="auto">
          <a:xfrm flipH="1">
            <a:off x="3854450" y="3754438"/>
            <a:ext cx="609600" cy="1265237"/>
          </a:xfrm>
          <a:prstGeom prst="rightBracket">
            <a:avLst>
              <a:gd name="adj" fmla="val 17536"/>
            </a:avLst>
          </a:prstGeom>
          <a:noFill/>
          <a:ln w="28575">
            <a:solidFill>
              <a:srgbClr val="FF9900"/>
            </a:solidFill>
            <a:round/>
            <a:headEnd/>
            <a:tailEnd/>
          </a:ln>
          <a:effectLst/>
        </p:spPr>
        <p:txBody>
          <a:bodyPr anchor="ctr">
            <a:spAutoFit/>
          </a:bodyPr>
          <a:lstStyle/>
          <a:p>
            <a:endParaRPr lang="zh-CN" altLang="en-US"/>
          </a:p>
        </p:txBody>
      </p:sp>
      <p:grpSp>
        <p:nvGrpSpPr>
          <p:cNvPr id="598" name="Group 119"/>
          <p:cNvGrpSpPr/>
          <p:nvPr/>
        </p:nvGrpSpPr>
        <p:grpSpPr bwMode="auto">
          <a:xfrm>
            <a:off x="2305050" y="3954463"/>
            <a:ext cx="2347913" cy="581025"/>
            <a:chOff x="1452" y="2491"/>
            <a:chExt cx="1479" cy="366"/>
          </a:xfrm>
        </p:grpSpPr>
        <p:sp>
          <p:nvSpPr>
            <p:cNvPr id="1051393" name="Line 120"/>
            <p:cNvSpPr>
              <a:spLocks noChangeShapeType="1"/>
            </p:cNvSpPr>
            <p:nvPr/>
          </p:nvSpPr>
          <p:spPr bwMode="auto">
            <a:xfrm>
              <a:off x="1452" y="2491"/>
              <a:ext cx="1466" cy="170"/>
            </a:xfrm>
            <a:prstGeom prst="line">
              <a:avLst/>
            </a:prstGeom>
            <a:noFill/>
            <a:ln w="28575">
              <a:solidFill>
                <a:schemeClr val="accent1"/>
              </a:solidFill>
              <a:round/>
              <a:headEnd/>
              <a:tailEnd type="triangle" w="med" len="lg"/>
            </a:ln>
            <a:effectLst/>
          </p:spPr>
          <p:txBody>
            <a:bodyPr>
              <a:spAutoFit/>
            </a:bodyPr>
            <a:lstStyle/>
            <a:p>
              <a:endParaRPr lang="zh-CN" altLang="en-US"/>
            </a:p>
          </p:txBody>
        </p:sp>
        <p:sp>
          <p:nvSpPr>
            <p:cNvPr id="1051394" name="Line 121"/>
            <p:cNvSpPr>
              <a:spLocks noChangeShapeType="1"/>
            </p:cNvSpPr>
            <p:nvPr/>
          </p:nvSpPr>
          <p:spPr bwMode="auto">
            <a:xfrm flipV="1">
              <a:off x="2392" y="2708"/>
              <a:ext cx="539" cy="149"/>
            </a:xfrm>
            <a:prstGeom prst="line">
              <a:avLst/>
            </a:prstGeom>
            <a:noFill/>
            <a:ln w="28575">
              <a:solidFill>
                <a:schemeClr val="accent1"/>
              </a:solidFill>
              <a:round/>
              <a:headEnd/>
              <a:tailEnd type="triangle" w="med" len="lg"/>
            </a:ln>
            <a:effectLst/>
          </p:spPr>
          <p:txBody>
            <a:bodyPr>
              <a:spAutoFit/>
            </a:bodyPr>
            <a:lstStyle/>
            <a:p>
              <a:endParaRPr lang="zh-CN" altLang="en-US"/>
            </a:p>
          </p:txBody>
        </p:sp>
      </p:grpSp>
      <p:grpSp>
        <p:nvGrpSpPr>
          <p:cNvPr id="599" name="Group 122"/>
          <p:cNvGrpSpPr/>
          <p:nvPr/>
        </p:nvGrpSpPr>
        <p:grpSpPr bwMode="auto">
          <a:xfrm>
            <a:off x="4654550" y="3702050"/>
            <a:ext cx="4210050" cy="1081088"/>
            <a:chOff x="3076" y="1476"/>
            <a:chExt cx="2652" cy="681"/>
          </a:xfrm>
        </p:grpSpPr>
        <p:sp>
          <p:nvSpPr>
            <p:cNvPr id="1051395" name="Text Box 123"/>
            <p:cNvSpPr txBox="1">
              <a:spLocks noChangeArrowheads="1"/>
            </p:cNvSpPr>
            <p:nvPr/>
          </p:nvSpPr>
          <p:spPr bwMode="auto">
            <a:xfrm>
              <a:off x="3076" y="1476"/>
              <a:ext cx="2620" cy="614"/>
            </a:xfrm>
            <a:prstGeom prst="rect">
              <a:avLst/>
            </a:prstGeom>
            <a:solidFill>
              <a:srgbClr val="CCCCFF">
                <a:alpha val="50000"/>
              </a:srgbClr>
            </a:solidFill>
            <a:ln w="28575">
              <a:solidFill>
                <a:schemeClr val="accent1"/>
              </a:solidFill>
              <a:miter lim="800000"/>
              <a:headEnd/>
              <a:tailEnd/>
            </a:ln>
            <a:effectLst/>
          </p:spPr>
          <p:txBody>
            <a:bodyPr lIns="0" tIns="144000" rIns="0" bIns="72000">
              <a:spAutoFit/>
            </a:bodyPr>
            <a:lstStyle/>
            <a:p>
              <a:pPr algn="l"/>
              <a:r>
                <a:rPr kumimoji="1" lang="en-US" altLang="zh-CN" sz="2400" b="1" i="1">
                  <a:latin typeface="Times New Roman" pitchFamily="18" charset="0"/>
                </a:rPr>
                <a:t>   A</a:t>
              </a:r>
              <a:r>
                <a:rPr kumimoji="1" lang="en-US" altLang="zh-CN" sz="2400" b="1" i="1">
                  <a:solidFill>
                    <a:srgbClr val="FF3300"/>
                  </a:solidFill>
                  <a:latin typeface="Times New Roman" pitchFamily="18" charset="0"/>
                </a:rPr>
                <a:t>B</a:t>
              </a:r>
              <a:r>
                <a:rPr kumimoji="1" lang="en-US" altLang="zh-CN" sz="2400" b="1" i="1">
                  <a:solidFill>
                    <a:srgbClr val="0033CC"/>
                  </a:solidFill>
                  <a:latin typeface="Times New Roman" pitchFamily="18" charset="0"/>
                </a:rPr>
                <a:t>C</a:t>
              </a:r>
              <a:r>
                <a:rPr kumimoji="1" lang="en-US" altLang="zh-CN" sz="2400" b="1" i="1">
                  <a:latin typeface="Times New Roman" pitchFamily="18" charset="0"/>
                </a:rPr>
                <a:t>D</a:t>
              </a:r>
              <a:r>
                <a:rPr kumimoji="1" lang="en-US" altLang="zh-CN" sz="2400" b="1">
                  <a:latin typeface="Times New Roman" pitchFamily="18" charset="0"/>
                </a:rPr>
                <a:t>+</a:t>
              </a:r>
              <a:r>
                <a:rPr kumimoji="1" lang="en-US" altLang="zh-CN" sz="2400" b="1" i="1">
                  <a:latin typeface="Times New Roman" pitchFamily="18" charset="0"/>
                </a:rPr>
                <a:t>A</a:t>
              </a:r>
              <a:r>
                <a:rPr kumimoji="1" lang="en-US" altLang="zh-CN" sz="2400" b="1" i="1">
                  <a:solidFill>
                    <a:srgbClr val="FF3300"/>
                  </a:solidFill>
                  <a:latin typeface="Times New Roman" pitchFamily="18" charset="0"/>
                </a:rPr>
                <a:t>B</a:t>
              </a:r>
              <a:r>
                <a:rPr kumimoji="1" lang="en-US" altLang="zh-CN" sz="2400" b="1" i="1">
                  <a:solidFill>
                    <a:srgbClr val="0033CC"/>
                  </a:solidFill>
                  <a:latin typeface="Times New Roman" pitchFamily="18" charset="0"/>
                </a:rPr>
                <a:t>C</a:t>
              </a:r>
              <a:r>
                <a:rPr kumimoji="1" lang="en-US" altLang="zh-CN" sz="2400" b="1" i="1">
                  <a:latin typeface="Times New Roman" pitchFamily="18" charset="0"/>
                </a:rPr>
                <a:t>D</a:t>
              </a:r>
              <a:endParaRPr kumimoji="1" lang="en-US" altLang="zh-CN" sz="2400" b="1">
                <a:latin typeface="Times New Roman" pitchFamily="18" charset="0"/>
              </a:endParaRPr>
            </a:p>
            <a:p>
              <a:pPr algn="l"/>
              <a:endParaRPr kumimoji="1" lang="en-US" altLang="zh-CN" sz="2400" b="1">
                <a:latin typeface="Times New Roman" pitchFamily="18" charset="0"/>
              </a:endParaRPr>
            </a:p>
          </p:txBody>
        </p:sp>
        <p:sp>
          <p:nvSpPr>
            <p:cNvPr id="1051396" name="Line 124"/>
            <p:cNvSpPr>
              <a:spLocks noChangeShapeType="1"/>
            </p:cNvSpPr>
            <p:nvPr/>
          </p:nvSpPr>
          <p:spPr bwMode="auto">
            <a:xfrm>
              <a:off x="3622" y="1589"/>
              <a:ext cx="126" cy="0"/>
            </a:xfrm>
            <a:prstGeom prst="line">
              <a:avLst/>
            </a:prstGeom>
            <a:noFill/>
            <a:ln w="19050">
              <a:solidFill>
                <a:schemeClr val="tx1"/>
              </a:solidFill>
              <a:round/>
              <a:headEnd/>
              <a:tailEnd/>
            </a:ln>
            <a:effectLst/>
          </p:spPr>
          <p:txBody>
            <a:bodyPr>
              <a:spAutoFit/>
            </a:bodyPr>
            <a:lstStyle/>
            <a:p>
              <a:endParaRPr lang="zh-CN" altLang="en-US"/>
            </a:p>
          </p:txBody>
        </p:sp>
        <p:sp>
          <p:nvSpPr>
            <p:cNvPr id="1051397" name="Line 125"/>
            <p:cNvSpPr>
              <a:spLocks noChangeShapeType="1"/>
            </p:cNvSpPr>
            <p:nvPr/>
          </p:nvSpPr>
          <p:spPr bwMode="auto">
            <a:xfrm>
              <a:off x="4262" y="1591"/>
              <a:ext cx="126" cy="0"/>
            </a:xfrm>
            <a:prstGeom prst="line">
              <a:avLst/>
            </a:prstGeom>
            <a:noFill/>
            <a:ln w="19050">
              <a:solidFill>
                <a:schemeClr val="tx1"/>
              </a:solidFill>
              <a:round/>
              <a:headEnd/>
              <a:tailEnd/>
            </a:ln>
            <a:effectLst/>
          </p:spPr>
          <p:txBody>
            <a:bodyPr>
              <a:spAutoFit/>
            </a:bodyPr>
            <a:lstStyle/>
            <a:p>
              <a:endParaRPr lang="zh-CN" altLang="en-US"/>
            </a:p>
          </p:txBody>
        </p:sp>
        <p:sp>
          <p:nvSpPr>
            <p:cNvPr id="1051398" name="Line 126"/>
            <p:cNvSpPr>
              <a:spLocks noChangeShapeType="1"/>
            </p:cNvSpPr>
            <p:nvPr/>
          </p:nvSpPr>
          <p:spPr bwMode="auto">
            <a:xfrm>
              <a:off x="3486" y="1589"/>
              <a:ext cx="126" cy="0"/>
            </a:xfrm>
            <a:prstGeom prst="line">
              <a:avLst/>
            </a:prstGeom>
            <a:noFill/>
            <a:ln w="19050">
              <a:solidFill>
                <a:srgbClr val="0033CC"/>
              </a:solidFill>
              <a:round/>
              <a:headEnd/>
              <a:tailEnd/>
            </a:ln>
            <a:effectLst/>
          </p:spPr>
          <p:txBody>
            <a:bodyPr>
              <a:spAutoFit/>
            </a:bodyPr>
            <a:lstStyle/>
            <a:p>
              <a:endParaRPr lang="zh-CN" altLang="en-US"/>
            </a:p>
          </p:txBody>
        </p:sp>
        <p:sp>
          <p:nvSpPr>
            <p:cNvPr id="1051399" name="Line 127"/>
            <p:cNvSpPr>
              <a:spLocks noChangeShapeType="1"/>
            </p:cNvSpPr>
            <p:nvPr/>
          </p:nvSpPr>
          <p:spPr bwMode="auto">
            <a:xfrm>
              <a:off x="4118" y="1589"/>
              <a:ext cx="126" cy="0"/>
            </a:xfrm>
            <a:prstGeom prst="line">
              <a:avLst/>
            </a:prstGeom>
            <a:noFill/>
            <a:ln w="19050">
              <a:solidFill>
                <a:srgbClr val="0033CC"/>
              </a:solidFill>
              <a:round/>
              <a:headEnd/>
              <a:tailEnd/>
            </a:ln>
            <a:effectLst/>
          </p:spPr>
          <p:txBody>
            <a:bodyPr>
              <a:spAutoFit/>
            </a:bodyPr>
            <a:lstStyle/>
            <a:p>
              <a:endParaRPr lang="zh-CN" altLang="en-US"/>
            </a:p>
          </p:txBody>
        </p:sp>
        <p:sp>
          <p:nvSpPr>
            <p:cNvPr id="1051400" name="Line 128"/>
            <p:cNvSpPr>
              <a:spLocks noChangeShapeType="1"/>
            </p:cNvSpPr>
            <p:nvPr/>
          </p:nvSpPr>
          <p:spPr bwMode="auto">
            <a:xfrm>
              <a:off x="3974" y="1589"/>
              <a:ext cx="126" cy="0"/>
            </a:xfrm>
            <a:prstGeom prst="line">
              <a:avLst/>
            </a:prstGeom>
            <a:noFill/>
            <a:ln w="19050">
              <a:solidFill>
                <a:srgbClr val="FF3300"/>
              </a:solidFill>
              <a:round/>
              <a:headEnd/>
              <a:tailEnd/>
            </a:ln>
            <a:effectLst/>
          </p:spPr>
          <p:txBody>
            <a:bodyPr>
              <a:spAutoFit/>
            </a:bodyPr>
            <a:lstStyle/>
            <a:p>
              <a:endParaRPr lang="zh-CN" altLang="en-US"/>
            </a:p>
          </p:txBody>
        </p:sp>
        <p:sp>
          <p:nvSpPr>
            <p:cNvPr id="1051401" name="Line 129"/>
            <p:cNvSpPr>
              <a:spLocks noChangeShapeType="1"/>
            </p:cNvSpPr>
            <p:nvPr/>
          </p:nvSpPr>
          <p:spPr bwMode="auto">
            <a:xfrm>
              <a:off x="4903" y="1586"/>
              <a:ext cx="126" cy="0"/>
            </a:xfrm>
            <a:prstGeom prst="line">
              <a:avLst/>
            </a:prstGeom>
            <a:noFill/>
            <a:ln w="19050">
              <a:solidFill>
                <a:schemeClr val="tx1"/>
              </a:solidFill>
              <a:round/>
              <a:headEnd/>
              <a:tailEnd/>
            </a:ln>
            <a:effectLst/>
          </p:spPr>
          <p:txBody>
            <a:bodyPr>
              <a:spAutoFit/>
            </a:bodyPr>
            <a:lstStyle/>
            <a:p>
              <a:endParaRPr lang="zh-CN" altLang="en-US"/>
            </a:p>
          </p:txBody>
        </p:sp>
        <p:sp>
          <p:nvSpPr>
            <p:cNvPr id="1051402" name="Rectangle 130"/>
            <p:cNvSpPr>
              <a:spLocks noChangeArrowheads="1"/>
            </p:cNvSpPr>
            <p:nvPr/>
          </p:nvSpPr>
          <p:spPr bwMode="auto">
            <a:xfrm>
              <a:off x="4347" y="1534"/>
              <a:ext cx="1381" cy="288"/>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rPr>
                <a:t>+</a:t>
              </a:r>
              <a:r>
                <a:rPr kumimoji="1" lang="en-US" altLang="zh-CN" sz="2400" b="1" i="1">
                  <a:latin typeface="Times New Roman" pitchFamily="18" charset="0"/>
                </a:rPr>
                <a:t>A</a:t>
              </a:r>
              <a:r>
                <a:rPr kumimoji="1" lang="en-US" altLang="zh-CN" sz="2400" b="1" i="1">
                  <a:solidFill>
                    <a:srgbClr val="FF3300"/>
                  </a:solidFill>
                  <a:latin typeface="Times New Roman" pitchFamily="18" charset="0"/>
                </a:rPr>
                <a:t>B</a:t>
              </a:r>
              <a:r>
                <a:rPr kumimoji="1" lang="en-US" altLang="zh-CN" sz="2400" b="1" i="1">
                  <a:solidFill>
                    <a:srgbClr val="0033CC"/>
                  </a:solidFill>
                  <a:latin typeface="Times New Roman" pitchFamily="18" charset="0"/>
                </a:rPr>
                <a:t>C</a:t>
              </a:r>
              <a:r>
                <a:rPr kumimoji="1" lang="en-US" altLang="zh-CN" sz="2400" b="1" i="1">
                  <a:latin typeface="Times New Roman" pitchFamily="18" charset="0"/>
                </a:rPr>
                <a:t>D</a:t>
              </a:r>
              <a:r>
                <a:rPr kumimoji="1" lang="en-US" altLang="zh-CN" sz="2400" b="1">
                  <a:latin typeface="Times New Roman" pitchFamily="18" charset="0"/>
                </a:rPr>
                <a:t>+</a:t>
              </a:r>
              <a:r>
                <a:rPr kumimoji="1" lang="en-US" altLang="zh-CN" sz="2400" b="1" i="1">
                  <a:latin typeface="Times New Roman" pitchFamily="18" charset="0"/>
                </a:rPr>
                <a:t>A</a:t>
              </a:r>
              <a:r>
                <a:rPr kumimoji="1" lang="en-US" altLang="zh-CN" sz="2400" b="1" i="1">
                  <a:solidFill>
                    <a:srgbClr val="FF3300"/>
                  </a:solidFill>
                  <a:latin typeface="Times New Roman" pitchFamily="18" charset="0"/>
                </a:rPr>
                <a:t>B</a:t>
              </a:r>
              <a:r>
                <a:rPr kumimoji="1" lang="en-US" altLang="zh-CN" sz="2400" b="1" i="1">
                  <a:solidFill>
                    <a:srgbClr val="0033CC"/>
                  </a:solidFill>
                  <a:latin typeface="Times New Roman" pitchFamily="18" charset="0"/>
                </a:rPr>
                <a:t>C</a:t>
              </a:r>
              <a:r>
                <a:rPr kumimoji="1" lang="en-US" altLang="zh-CN" sz="2400" b="1" i="1">
                  <a:latin typeface="Times New Roman" pitchFamily="18" charset="0"/>
                </a:rPr>
                <a:t>D</a:t>
              </a:r>
            </a:p>
          </p:txBody>
        </p:sp>
        <p:sp>
          <p:nvSpPr>
            <p:cNvPr id="1051403" name="Line 131"/>
            <p:cNvSpPr>
              <a:spLocks noChangeShapeType="1"/>
            </p:cNvSpPr>
            <p:nvPr/>
          </p:nvSpPr>
          <p:spPr bwMode="auto">
            <a:xfrm>
              <a:off x="5544" y="1594"/>
              <a:ext cx="126" cy="0"/>
            </a:xfrm>
            <a:prstGeom prst="line">
              <a:avLst/>
            </a:prstGeom>
            <a:noFill/>
            <a:ln w="19050">
              <a:solidFill>
                <a:schemeClr val="tx1"/>
              </a:solidFill>
              <a:round/>
              <a:headEnd/>
              <a:tailEnd/>
            </a:ln>
            <a:effectLst/>
          </p:spPr>
          <p:txBody>
            <a:bodyPr>
              <a:spAutoFit/>
            </a:bodyPr>
            <a:lstStyle/>
            <a:p>
              <a:endParaRPr lang="zh-CN" altLang="en-US"/>
            </a:p>
          </p:txBody>
        </p:sp>
        <p:sp>
          <p:nvSpPr>
            <p:cNvPr id="1051404" name="Line 132"/>
            <p:cNvSpPr>
              <a:spLocks noChangeShapeType="1"/>
            </p:cNvSpPr>
            <p:nvPr/>
          </p:nvSpPr>
          <p:spPr bwMode="auto">
            <a:xfrm>
              <a:off x="5296" y="1594"/>
              <a:ext cx="126" cy="0"/>
            </a:xfrm>
            <a:prstGeom prst="line">
              <a:avLst/>
            </a:prstGeom>
            <a:noFill/>
            <a:ln w="19050">
              <a:solidFill>
                <a:srgbClr val="FF3300"/>
              </a:solidFill>
              <a:round/>
              <a:headEnd/>
              <a:tailEnd/>
            </a:ln>
            <a:effectLst/>
          </p:spPr>
          <p:txBody>
            <a:bodyPr>
              <a:spAutoFit/>
            </a:bodyPr>
            <a:lstStyle/>
            <a:p>
              <a:endParaRPr lang="zh-CN" altLang="en-US"/>
            </a:p>
          </p:txBody>
        </p:sp>
        <p:sp>
          <p:nvSpPr>
            <p:cNvPr id="1051405" name="Line 133"/>
            <p:cNvSpPr>
              <a:spLocks noChangeShapeType="1"/>
            </p:cNvSpPr>
            <p:nvPr/>
          </p:nvSpPr>
          <p:spPr bwMode="auto">
            <a:xfrm>
              <a:off x="3208" y="1784"/>
              <a:ext cx="1193" cy="0"/>
            </a:xfrm>
            <a:prstGeom prst="line">
              <a:avLst/>
            </a:prstGeom>
            <a:noFill/>
            <a:ln w="28575">
              <a:solidFill>
                <a:srgbClr val="6699FF"/>
              </a:solidFill>
              <a:round/>
              <a:headEnd/>
              <a:tailEnd/>
            </a:ln>
            <a:effectLst/>
          </p:spPr>
          <p:txBody>
            <a:bodyPr>
              <a:spAutoFit/>
            </a:bodyPr>
            <a:lstStyle/>
            <a:p>
              <a:endParaRPr lang="zh-CN" altLang="en-US"/>
            </a:p>
          </p:txBody>
        </p:sp>
        <p:sp>
          <p:nvSpPr>
            <p:cNvPr id="1051406" name="Line 134"/>
            <p:cNvSpPr>
              <a:spLocks noChangeShapeType="1"/>
            </p:cNvSpPr>
            <p:nvPr/>
          </p:nvSpPr>
          <p:spPr bwMode="auto">
            <a:xfrm>
              <a:off x="4456" y="1776"/>
              <a:ext cx="1193" cy="0"/>
            </a:xfrm>
            <a:prstGeom prst="line">
              <a:avLst/>
            </a:prstGeom>
            <a:noFill/>
            <a:ln w="28575">
              <a:solidFill>
                <a:srgbClr val="6699FF"/>
              </a:solidFill>
              <a:round/>
              <a:headEnd/>
              <a:tailEnd/>
            </a:ln>
            <a:effectLst/>
          </p:spPr>
          <p:txBody>
            <a:bodyPr>
              <a:spAutoFit/>
            </a:bodyPr>
            <a:lstStyle/>
            <a:p>
              <a:endParaRPr lang="zh-CN" altLang="en-US"/>
            </a:p>
          </p:txBody>
        </p:sp>
        <p:grpSp>
          <p:nvGrpSpPr>
            <p:cNvPr id="600" name="Group 135"/>
            <p:cNvGrpSpPr/>
            <p:nvPr/>
          </p:nvGrpSpPr>
          <p:grpSpPr bwMode="auto">
            <a:xfrm>
              <a:off x="3120" y="1869"/>
              <a:ext cx="620" cy="288"/>
              <a:chOff x="3683" y="851"/>
              <a:chExt cx="620" cy="288"/>
            </a:xfrm>
          </p:grpSpPr>
          <p:sp>
            <p:nvSpPr>
              <p:cNvPr id="1051407" name="Rectangle 136"/>
              <p:cNvSpPr>
                <a:spLocks noChangeArrowheads="1"/>
              </p:cNvSpPr>
              <p:nvPr/>
            </p:nvSpPr>
            <p:spPr bwMode="auto">
              <a:xfrm>
                <a:off x="3683" y="851"/>
                <a:ext cx="620" cy="288"/>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rPr>
                  <a:t>=</a:t>
                </a:r>
                <a:r>
                  <a:rPr kumimoji="1" lang="en-US" altLang="zh-CN" sz="2400" b="1" i="1">
                    <a:latin typeface="Times New Roman" pitchFamily="18" charset="0"/>
                  </a:rPr>
                  <a:t>A</a:t>
                </a:r>
                <a:r>
                  <a:rPr kumimoji="1" lang="en-US" altLang="zh-CN" sz="2400" b="1" i="1">
                    <a:solidFill>
                      <a:srgbClr val="0033CC"/>
                    </a:solidFill>
                    <a:latin typeface="Times New Roman" pitchFamily="18" charset="0"/>
                  </a:rPr>
                  <a:t>C</a:t>
                </a:r>
                <a:r>
                  <a:rPr kumimoji="1" lang="en-US" altLang="zh-CN" sz="2400" b="1" i="1">
                    <a:latin typeface="Times New Roman" pitchFamily="18" charset="0"/>
                  </a:rPr>
                  <a:t>D</a:t>
                </a:r>
              </a:p>
            </p:txBody>
          </p:sp>
          <p:sp>
            <p:nvSpPr>
              <p:cNvPr id="1051408" name="Line 137"/>
              <p:cNvSpPr>
                <a:spLocks noChangeShapeType="1"/>
              </p:cNvSpPr>
              <p:nvPr/>
            </p:nvSpPr>
            <p:spPr bwMode="auto">
              <a:xfrm>
                <a:off x="3974" y="895"/>
                <a:ext cx="126" cy="0"/>
              </a:xfrm>
              <a:prstGeom prst="line">
                <a:avLst/>
              </a:prstGeom>
              <a:noFill/>
              <a:ln w="19050">
                <a:solidFill>
                  <a:srgbClr val="0033CC"/>
                </a:solidFill>
                <a:round/>
                <a:headEnd/>
                <a:tailEnd/>
              </a:ln>
              <a:effectLst/>
            </p:spPr>
            <p:txBody>
              <a:bodyPr>
                <a:spAutoFit/>
              </a:bodyPr>
              <a:lstStyle/>
              <a:p>
                <a:endParaRPr lang="zh-CN" altLang="en-US"/>
              </a:p>
            </p:txBody>
          </p:sp>
          <p:sp>
            <p:nvSpPr>
              <p:cNvPr id="1051409" name="Line 138"/>
              <p:cNvSpPr>
                <a:spLocks noChangeShapeType="1"/>
              </p:cNvSpPr>
              <p:nvPr/>
            </p:nvSpPr>
            <p:spPr bwMode="auto">
              <a:xfrm>
                <a:off x="4118" y="895"/>
                <a:ext cx="126" cy="0"/>
              </a:xfrm>
              <a:prstGeom prst="line">
                <a:avLst/>
              </a:prstGeom>
              <a:noFill/>
              <a:ln w="19050">
                <a:solidFill>
                  <a:schemeClr val="tx1"/>
                </a:solidFill>
                <a:round/>
                <a:headEnd/>
                <a:tailEnd/>
              </a:ln>
              <a:effectLst/>
            </p:spPr>
            <p:txBody>
              <a:bodyPr>
                <a:spAutoFit/>
              </a:bodyPr>
              <a:lstStyle/>
              <a:p>
                <a:endParaRPr lang="zh-CN" altLang="en-US"/>
              </a:p>
            </p:txBody>
          </p:sp>
        </p:grpSp>
        <p:grpSp>
          <p:nvGrpSpPr>
            <p:cNvPr id="601" name="Group 139"/>
            <p:cNvGrpSpPr/>
            <p:nvPr/>
          </p:nvGrpSpPr>
          <p:grpSpPr bwMode="auto">
            <a:xfrm>
              <a:off x="3647" y="1866"/>
              <a:ext cx="621" cy="288"/>
              <a:chOff x="4290" y="493"/>
              <a:chExt cx="620" cy="288"/>
            </a:xfrm>
          </p:grpSpPr>
          <p:sp>
            <p:nvSpPr>
              <p:cNvPr id="1051410" name="Line 140"/>
              <p:cNvSpPr>
                <a:spLocks noChangeShapeType="1"/>
              </p:cNvSpPr>
              <p:nvPr/>
            </p:nvSpPr>
            <p:spPr bwMode="auto">
              <a:xfrm>
                <a:off x="4726" y="543"/>
                <a:ext cx="126" cy="0"/>
              </a:xfrm>
              <a:prstGeom prst="line">
                <a:avLst/>
              </a:prstGeom>
              <a:noFill/>
              <a:ln w="19050">
                <a:solidFill>
                  <a:schemeClr val="tx1"/>
                </a:solidFill>
                <a:round/>
                <a:headEnd/>
                <a:tailEnd/>
              </a:ln>
              <a:effectLst/>
            </p:spPr>
            <p:txBody>
              <a:bodyPr>
                <a:spAutoFit/>
              </a:bodyPr>
              <a:lstStyle/>
              <a:p>
                <a:endParaRPr lang="zh-CN" altLang="en-US"/>
              </a:p>
            </p:txBody>
          </p:sp>
          <p:sp>
            <p:nvSpPr>
              <p:cNvPr id="1051411" name="Rectangle 141"/>
              <p:cNvSpPr>
                <a:spLocks noChangeArrowheads="1"/>
              </p:cNvSpPr>
              <p:nvPr/>
            </p:nvSpPr>
            <p:spPr bwMode="auto">
              <a:xfrm>
                <a:off x="4290" y="493"/>
                <a:ext cx="620" cy="288"/>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rPr>
                  <a:t>+</a:t>
                </a:r>
                <a:r>
                  <a:rPr kumimoji="1" lang="en-US" altLang="zh-CN" sz="2400" b="1" i="1">
                    <a:latin typeface="Times New Roman" pitchFamily="18" charset="0"/>
                  </a:rPr>
                  <a:t>A</a:t>
                </a:r>
                <a:r>
                  <a:rPr kumimoji="1" lang="en-US" altLang="zh-CN" sz="2400" b="1" i="1">
                    <a:solidFill>
                      <a:srgbClr val="0033CC"/>
                    </a:solidFill>
                    <a:latin typeface="Times New Roman" pitchFamily="18" charset="0"/>
                  </a:rPr>
                  <a:t>C</a:t>
                </a:r>
                <a:r>
                  <a:rPr kumimoji="1" lang="en-US" altLang="zh-CN" sz="2400" b="1" i="1">
                    <a:latin typeface="Times New Roman" pitchFamily="18" charset="0"/>
                  </a:rPr>
                  <a:t>D</a:t>
                </a:r>
              </a:p>
            </p:txBody>
          </p:sp>
        </p:grpSp>
        <p:grpSp>
          <p:nvGrpSpPr>
            <p:cNvPr id="602" name="Group 142"/>
            <p:cNvGrpSpPr/>
            <p:nvPr/>
          </p:nvGrpSpPr>
          <p:grpSpPr bwMode="auto">
            <a:xfrm>
              <a:off x="4200" y="1853"/>
              <a:ext cx="492" cy="288"/>
              <a:chOff x="3241" y="865"/>
              <a:chExt cx="492" cy="288"/>
            </a:xfrm>
          </p:grpSpPr>
          <p:sp>
            <p:nvSpPr>
              <p:cNvPr id="1051412" name="Rectangle 143"/>
              <p:cNvSpPr>
                <a:spLocks noChangeArrowheads="1"/>
              </p:cNvSpPr>
              <p:nvPr/>
            </p:nvSpPr>
            <p:spPr bwMode="auto">
              <a:xfrm>
                <a:off x="3241" y="865"/>
                <a:ext cx="492" cy="288"/>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rPr>
                  <a:t>=</a:t>
                </a:r>
                <a:r>
                  <a:rPr kumimoji="1" lang="en-US" altLang="zh-CN" sz="2400" b="1" i="1">
                    <a:latin typeface="Times New Roman" pitchFamily="18" charset="0"/>
                  </a:rPr>
                  <a:t>AD</a:t>
                </a:r>
              </a:p>
            </p:txBody>
          </p:sp>
          <p:sp>
            <p:nvSpPr>
              <p:cNvPr id="1051413" name="Line 144"/>
              <p:cNvSpPr>
                <a:spLocks noChangeShapeType="1"/>
              </p:cNvSpPr>
              <p:nvPr/>
            </p:nvSpPr>
            <p:spPr bwMode="auto">
              <a:xfrm>
                <a:off x="3544" y="916"/>
                <a:ext cx="126" cy="0"/>
              </a:xfrm>
              <a:prstGeom prst="line">
                <a:avLst/>
              </a:prstGeom>
              <a:noFill/>
              <a:ln w="19050">
                <a:solidFill>
                  <a:schemeClr val="tx1"/>
                </a:solidFill>
                <a:round/>
                <a:headEnd/>
                <a:tailEnd/>
              </a:ln>
              <a:effectLst/>
            </p:spPr>
            <p:txBody>
              <a:bodyPr>
                <a:spAutoFit/>
              </a:bodyPr>
              <a:lstStyle/>
              <a:p>
                <a:endParaRPr lang="zh-CN" altLang="en-US"/>
              </a:p>
            </p:txBody>
          </p:sp>
        </p:grpSp>
      </p:grpSp>
      <p:sp>
        <p:nvSpPr>
          <p:cNvPr id="1051414" name="AutoShape 145"/>
          <p:cNvSpPr>
            <a:spLocks noChangeArrowheads="1"/>
          </p:cNvSpPr>
          <p:nvPr/>
        </p:nvSpPr>
        <p:spPr bwMode="auto">
          <a:xfrm>
            <a:off x="1697038" y="5429250"/>
            <a:ext cx="4597400" cy="779463"/>
          </a:xfrm>
          <a:prstGeom prst="wedgeRectCallout">
            <a:avLst>
              <a:gd name="adj1" fmla="val -9356"/>
              <a:gd name="adj2" fmla="val -113134"/>
            </a:avLst>
          </a:prstGeom>
          <a:solidFill>
            <a:srgbClr val="FFFF66">
              <a:alpha val="50000"/>
            </a:srgbClr>
          </a:solidFill>
          <a:ln w="9525">
            <a:solidFill>
              <a:schemeClr val="accent1"/>
            </a:solidFill>
            <a:miter lim="800000"/>
            <a:headEnd/>
            <a:tailEnd/>
          </a:ln>
          <a:effectLst/>
        </p:spPr>
        <p:txBody>
          <a:bodyPr lIns="0" tIns="0" rIns="0" bIns="0"/>
          <a:lstStyle/>
          <a:p>
            <a:pPr algn="l"/>
            <a:r>
              <a:rPr kumimoji="1" lang="en-US" altLang="zh-CN" sz="2400" b="1">
                <a:latin typeface="Times New Roman" pitchFamily="18" charset="0"/>
              </a:rPr>
              <a:t> 4 </a:t>
            </a:r>
            <a:r>
              <a:rPr kumimoji="1" lang="zh-CN" altLang="en-US" sz="2400" b="1">
                <a:latin typeface="Times New Roman" pitchFamily="18" charset="0"/>
              </a:rPr>
              <a:t>个相邻项合并消去 </a:t>
            </a:r>
            <a:r>
              <a:rPr kumimoji="1" lang="en-US" altLang="zh-CN" sz="2400" b="1">
                <a:latin typeface="Times New Roman" pitchFamily="18" charset="0"/>
              </a:rPr>
              <a:t>2 </a:t>
            </a:r>
            <a:r>
              <a:rPr kumimoji="1" lang="zh-CN" altLang="en-US" sz="2400" b="1">
                <a:latin typeface="Times New Roman" pitchFamily="18" charset="0"/>
              </a:rPr>
              <a:t>个变量，</a:t>
            </a:r>
          </a:p>
          <a:p>
            <a:pPr algn="l"/>
            <a:r>
              <a:rPr kumimoji="1" lang="zh-CN" altLang="en-US" sz="2400" b="1">
                <a:latin typeface="Times New Roman" pitchFamily="18" charset="0"/>
              </a:rPr>
              <a:t>化简结果为相同变量相与。</a:t>
            </a:r>
          </a:p>
        </p:txBody>
      </p:sp>
      <p:sp>
        <p:nvSpPr>
          <p:cNvPr id="1051415" name="AutoShape 146"/>
          <p:cNvSpPr>
            <a:spLocks noChangeArrowheads="1"/>
          </p:cNvSpPr>
          <p:nvPr/>
        </p:nvSpPr>
        <p:spPr bwMode="auto">
          <a:xfrm rot="-5400000">
            <a:off x="2443163" y="1770062"/>
            <a:ext cx="1174750" cy="2593975"/>
          </a:xfrm>
          <a:prstGeom prst="roundRect">
            <a:avLst>
              <a:gd name="adj" fmla="val 16667"/>
            </a:avLst>
          </a:prstGeom>
          <a:noFill/>
          <a:ln w="28575">
            <a:solidFill>
              <a:srgbClr val="33CC33"/>
            </a:solidFill>
            <a:round/>
            <a:headEnd/>
            <a:tailEnd/>
          </a:ln>
          <a:effectLst/>
        </p:spPr>
        <p:txBody>
          <a:bodyPr anchor="ctr">
            <a:spAutoFit/>
          </a:bodyPr>
          <a:lstStyle/>
          <a:p>
            <a:endParaRPr lang="zh-CN" altLang="en-US"/>
          </a:p>
        </p:txBody>
      </p:sp>
      <p:sp>
        <p:nvSpPr>
          <p:cNvPr id="1051416" name="AutoShape 147"/>
          <p:cNvSpPr>
            <a:spLocks noChangeArrowheads="1"/>
          </p:cNvSpPr>
          <p:nvPr/>
        </p:nvSpPr>
        <p:spPr bwMode="auto">
          <a:xfrm>
            <a:off x="4614863" y="1987550"/>
            <a:ext cx="4137025" cy="374650"/>
          </a:xfrm>
          <a:prstGeom prst="wedgeRectCallout">
            <a:avLst>
              <a:gd name="adj1" fmla="val -55986"/>
              <a:gd name="adj2" fmla="val 169917"/>
            </a:avLst>
          </a:prstGeom>
          <a:solidFill>
            <a:srgbClr val="FFFF66">
              <a:alpha val="50000"/>
            </a:srgbClr>
          </a:solidFill>
          <a:ln w="9525">
            <a:solidFill>
              <a:srgbClr val="33CC33"/>
            </a:solidFill>
            <a:miter lim="800000"/>
            <a:headEnd/>
            <a:tailEnd/>
          </a:ln>
          <a:effectLst/>
        </p:spPr>
        <p:txBody>
          <a:bodyPr lIns="0" tIns="0" rIns="0" bIns="0">
            <a:spAutoFit/>
          </a:bodyPr>
          <a:lstStyle/>
          <a:p>
            <a:r>
              <a:rPr kumimoji="1" lang="en-US" altLang="zh-CN" sz="2400" b="1">
                <a:latin typeface="Times New Roman" pitchFamily="18" charset="0"/>
              </a:rPr>
              <a:t>8 </a:t>
            </a:r>
            <a:r>
              <a:rPr kumimoji="1" lang="zh-CN" altLang="en-US" sz="2400" b="1">
                <a:latin typeface="Times New Roman" pitchFamily="18" charset="0"/>
              </a:rPr>
              <a:t>个相邻项合并消去 </a:t>
            </a:r>
            <a:r>
              <a:rPr kumimoji="1" lang="en-US" altLang="zh-CN" sz="2400" b="1">
                <a:latin typeface="Times New Roman" pitchFamily="18" charset="0"/>
              </a:rPr>
              <a:t>3 </a:t>
            </a:r>
            <a:r>
              <a:rPr kumimoji="1" lang="zh-CN" altLang="en-US" sz="2400" b="1">
                <a:latin typeface="Times New Roman" pitchFamily="18" charset="0"/>
              </a:rPr>
              <a:t>个变量</a:t>
            </a:r>
          </a:p>
        </p:txBody>
      </p:sp>
      <p:grpSp>
        <p:nvGrpSpPr>
          <p:cNvPr id="603" name="Group 148"/>
          <p:cNvGrpSpPr/>
          <p:nvPr/>
        </p:nvGrpSpPr>
        <p:grpSpPr bwMode="auto">
          <a:xfrm>
            <a:off x="4360863" y="2611438"/>
            <a:ext cx="1806575" cy="476250"/>
            <a:chOff x="2795" y="845"/>
            <a:chExt cx="1138" cy="300"/>
          </a:xfrm>
        </p:grpSpPr>
        <p:sp>
          <p:nvSpPr>
            <p:cNvPr id="1051417" name="Line 149"/>
            <p:cNvSpPr>
              <a:spLocks noChangeShapeType="1"/>
            </p:cNvSpPr>
            <p:nvPr/>
          </p:nvSpPr>
          <p:spPr bwMode="auto">
            <a:xfrm>
              <a:off x="2795" y="984"/>
              <a:ext cx="864" cy="0"/>
            </a:xfrm>
            <a:prstGeom prst="line">
              <a:avLst/>
            </a:prstGeom>
            <a:noFill/>
            <a:ln w="19050">
              <a:solidFill>
                <a:srgbClr val="33CC33"/>
              </a:solidFill>
              <a:round/>
              <a:headEnd/>
              <a:tailEnd type="triangle" w="med" len="med"/>
            </a:ln>
            <a:effectLst/>
          </p:spPr>
          <p:txBody>
            <a:bodyPr/>
            <a:lstStyle/>
            <a:p>
              <a:endParaRPr lang="zh-CN" altLang="en-US"/>
            </a:p>
          </p:txBody>
        </p:sp>
        <p:sp>
          <p:nvSpPr>
            <p:cNvPr id="1051418" name="Line 150"/>
            <p:cNvSpPr>
              <a:spLocks noChangeShapeType="1"/>
            </p:cNvSpPr>
            <p:nvPr/>
          </p:nvSpPr>
          <p:spPr bwMode="auto">
            <a:xfrm>
              <a:off x="3748" y="893"/>
              <a:ext cx="127" cy="0"/>
            </a:xfrm>
            <a:prstGeom prst="line">
              <a:avLst/>
            </a:prstGeom>
            <a:noFill/>
            <a:ln w="19050">
              <a:solidFill>
                <a:schemeClr val="tx1"/>
              </a:solidFill>
              <a:round/>
              <a:headEnd/>
              <a:tailEnd/>
            </a:ln>
            <a:effectLst/>
          </p:spPr>
          <p:txBody>
            <a:bodyPr>
              <a:spAutoFit/>
            </a:bodyPr>
            <a:lstStyle/>
            <a:p>
              <a:endParaRPr lang="zh-CN" altLang="en-US"/>
            </a:p>
          </p:txBody>
        </p:sp>
        <p:sp>
          <p:nvSpPr>
            <p:cNvPr id="1051419" name="Rectangle 151"/>
            <p:cNvSpPr>
              <a:spLocks noChangeArrowheads="1"/>
            </p:cNvSpPr>
            <p:nvPr/>
          </p:nvSpPr>
          <p:spPr bwMode="auto">
            <a:xfrm>
              <a:off x="3677" y="845"/>
              <a:ext cx="256" cy="300"/>
            </a:xfrm>
            <a:prstGeom prst="rect">
              <a:avLst/>
            </a:prstGeom>
            <a:noFill/>
            <a:ln w="19050">
              <a:solidFill>
                <a:srgbClr val="33CC33"/>
              </a:solidFill>
              <a:miter lim="800000"/>
              <a:headEnd/>
              <a:tailEnd/>
            </a:ln>
            <a:effectLst/>
          </p:spPr>
          <p:txBody>
            <a:bodyPr wrap="none">
              <a:spAutoFit/>
            </a:bodyPr>
            <a:lstStyle/>
            <a:p>
              <a:pPr algn="l"/>
              <a:r>
                <a:rPr kumimoji="1" lang="en-US" altLang="zh-CN" sz="2400" b="1" i="1">
                  <a:latin typeface="Times New Roman" pitchFamily="18" charset="0"/>
                </a:rPr>
                <a:t>A</a:t>
              </a:r>
            </a:p>
          </p:txBody>
        </p:sp>
      </p:grpSp>
      <p:grpSp>
        <p:nvGrpSpPr>
          <p:cNvPr id="604" name="Group 152"/>
          <p:cNvGrpSpPr/>
          <p:nvPr/>
        </p:nvGrpSpPr>
        <p:grpSpPr bwMode="auto">
          <a:xfrm>
            <a:off x="1671638" y="2413000"/>
            <a:ext cx="2800350" cy="1327150"/>
            <a:chOff x="1053" y="1520"/>
            <a:chExt cx="1764" cy="836"/>
          </a:xfrm>
        </p:grpSpPr>
        <p:sp>
          <p:nvSpPr>
            <p:cNvPr id="1051420" name="Rectangle 153"/>
            <p:cNvSpPr>
              <a:spLocks noChangeArrowheads="1"/>
            </p:cNvSpPr>
            <p:nvPr/>
          </p:nvSpPr>
          <p:spPr bwMode="auto">
            <a:xfrm>
              <a:off x="1191" y="1591"/>
              <a:ext cx="1439" cy="683"/>
            </a:xfrm>
            <a:prstGeom prst="rect">
              <a:avLst/>
            </a:prstGeom>
            <a:solidFill>
              <a:schemeClr val="bg1"/>
            </a:solidFill>
            <a:ln w="9525">
              <a:noFill/>
              <a:miter lim="800000"/>
              <a:headEnd/>
              <a:tailEnd/>
            </a:ln>
            <a:effectLst/>
          </p:spPr>
          <p:txBody>
            <a:bodyPr wrap="none" anchor="ctr"/>
            <a:lstStyle/>
            <a:p>
              <a:endParaRPr lang="zh-CN" altLang="en-US"/>
            </a:p>
          </p:txBody>
        </p:sp>
        <p:sp>
          <p:nvSpPr>
            <p:cNvPr id="1051421" name="Rectangle 154"/>
            <p:cNvSpPr>
              <a:spLocks noChangeArrowheads="1"/>
            </p:cNvSpPr>
            <p:nvPr/>
          </p:nvSpPr>
          <p:spPr bwMode="auto">
            <a:xfrm>
              <a:off x="1191" y="160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422" name="Rectangle 155"/>
            <p:cNvSpPr>
              <a:spLocks noChangeArrowheads="1"/>
            </p:cNvSpPr>
            <p:nvPr/>
          </p:nvSpPr>
          <p:spPr bwMode="auto">
            <a:xfrm>
              <a:off x="1635" y="160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p>
          </p:txBody>
        </p:sp>
        <p:sp>
          <p:nvSpPr>
            <p:cNvPr id="1051423" name="Rectangle 156"/>
            <p:cNvSpPr>
              <a:spLocks noChangeArrowheads="1"/>
            </p:cNvSpPr>
            <p:nvPr/>
          </p:nvSpPr>
          <p:spPr bwMode="auto">
            <a:xfrm>
              <a:off x="2072" y="160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solidFill>
                  <a:srgbClr val="FF3300"/>
                </a:solidFill>
                <a:latin typeface="Times New Roman" pitchFamily="18" charset="0"/>
              </a:endParaRPr>
            </a:p>
          </p:txBody>
        </p:sp>
        <p:sp>
          <p:nvSpPr>
            <p:cNvPr id="1051424" name="Rectangle 157"/>
            <p:cNvSpPr>
              <a:spLocks noChangeArrowheads="1"/>
            </p:cNvSpPr>
            <p:nvPr/>
          </p:nvSpPr>
          <p:spPr bwMode="auto">
            <a:xfrm>
              <a:off x="2516" y="160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a:solidFill>
                  <a:srgbClr val="0033CC"/>
                </a:solidFill>
                <a:latin typeface="Times New Roman" pitchFamily="18" charset="0"/>
              </a:endParaRPr>
            </a:p>
          </p:txBody>
        </p:sp>
        <p:sp>
          <p:nvSpPr>
            <p:cNvPr id="1051425" name="Rectangle 158"/>
            <p:cNvSpPr>
              <a:spLocks noChangeArrowheads="1"/>
            </p:cNvSpPr>
            <p:nvPr/>
          </p:nvSpPr>
          <p:spPr bwMode="auto">
            <a:xfrm>
              <a:off x="1200" y="202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426" name="Rectangle 159"/>
            <p:cNvSpPr>
              <a:spLocks noChangeArrowheads="1"/>
            </p:cNvSpPr>
            <p:nvPr/>
          </p:nvSpPr>
          <p:spPr bwMode="auto">
            <a:xfrm>
              <a:off x="1627" y="2029"/>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latin typeface="Times New Roman" pitchFamily="18" charset="0"/>
              </a:endParaRPr>
            </a:p>
          </p:txBody>
        </p:sp>
        <p:sp>
          <p:nvSpPr>
            <p:cNvPr id="1051427" name="Rectangle 160"/>
            <p:cNvSpPr>
              <a:spLocks noChangeArrowheads="1"/>
            </p:cNvSpPr>
            <p:nvPr/>
          </p:nvSpPr>
          <p:spPr bwMode="auto">
            <a:xfrm>
              <a:off x="2081" y="202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baseline="-25000">
                <a:latin typeface="Times New Roman" pitchFamily="18" charset="0"/>
              </a:endParaRPr>
            </a:p>
          </p:txBody>
        </p:sp>
        <p:sp>
          <p:nvSpPr>
            <p:cNvPr id="1051428" name="Rectangle 161"/>
            <p:cNvSpPr>
              <a:spLocks noChangeArrowheads="1"/>
            </p:cNvSpPr>
            <p:nvPr/>
          </p:nvSpPr>
          <p:spPr bwMode="auto">
            <a:xfrm>
              <a:off x="2508" y="2029"/>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429" name="Rectangle 162"/>
            <p:cNvSpPr>
              <a:spLocks noChangeArrowheads="1"/>
            </p:cNvSpPr>
            <p:nvPr/>
          </p:nvSpPr>
          <p:spPr bwMode="auto">
            <a:xfrm>
              <a:off x="1632" y="2029"/>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p>
          </p:txBody>
        </p:sp>
        <p:sp>
          <p:nvSpPr>
            <p:cNvPr id="1051430" name="Rectangle 163"/>
            <p:cNvSpPr>
              <a:spLocks noChangeArrowheads="1"/>
            </p:cNvSpPr>
            <p:nvPr/>
          </p:nvSpPr>
          <p:spPr bwMode="auto">
            <a:xfrm>
              <a:off x="2069" y="202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solidFill>
                  <a:srgbClr val="FF3300"/>
                </a:solidFill>
                <a:latin typeface="Times New Roman" pitchFamily="18" charset="0"/>
              </a:endParaRPr>
            </a:p>
          </p:txBody>
        </p:sp>
        <p:sp>
          <p:nvSpPr>
            <p:cNvPr id="1051431" name="Line 164"/>
            <p:cNvSpPr>
              <a:spLocks noChangeShapeType="1"/>
            </p:cNvSpPr>
            <p:nvPr/>
          </p:nvSpPr>
          <p:spPr bwMode="auto">
            <a:xfrm>
              <a:off x="1053" y="193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432" name="Line 165"/>
            <p:cNvSpPr>
              <a:spLocks noChangeShapeType="1"/>
            </p:cNvSpPr>
            <p:nvPr/>
          </p:nvSpPr>
          <p:spPr bwMode="auto">
            <a:xfrm>
              <a:off x="1496" y="1520"/>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433" name="Line 166"/>
            <p:cNvSpPr>
              <a:spLocks noChangeShapeType="1"/>
            </p:cNvSpPr>
            <p:nvPr/>
          </p:nvSpPr>
          <p:spPr bwMode="auto">
            <a:xfrm>
              <a:off x="1933" y="193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434" name="Line 167"/>
            <p:cNvSpPr>
              <a:spLocks noChangeShapeType="1"/>
            </p:cNvSpPr>
            <p:nvPr/>
          </p:nvSpPr>
          <p:spPr bwMode="auto">
            <a:xfrm>
              <a:off x="2376" y="1520"/>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435" name="Line 168"/>
            <p:cNvSpPr>
              <a:spLocks noChangeShapeType="1"/>
            </p:cNvSpPr>
            <p:nvPr/>
          </p:nvSpPr>
          <p:spPr bwMode="auto">
            <a:xfrm>
              <a:off x="1928" y="1520"/>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86"/>
                                        </p:tgtEl>
                                        <p:attrNameLst>
                                          <p:attrName>style.visibility</p:attrName>
                                        </p:attrNameLst>
                                      </p:cBhvr>
                                      <p:to>
                                        <p:strVal val="visible"/>
                                      </p:to>
                                    </p:set>
                                    <p:animEffect transition="in" filter="blinds(horizontal)">
                                      <p:cBhvr>
                                        <p:cTn id="7" dur="500"/>
                                        <p:tgtEl>
                                          <p:spTgt spid="58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51317"/>
                                        </p:tgtEl>
                                        <p:attrNameLst>
                                          <p:attrName>style.visibility</p:attrName>
                                        </p:attrNameLst>
                                      </p:cBhvr>
                                      <p:to>
                                        <p:strVal val="visible"/>
                                      </p:to>
                                    </p:set>
                                    <p:animEffect transition="in" filter="wipe(up)">
                                      <p:cBhvr>
                                        <p:cTn id="11" dur="500"/>
                                        <p:tgtEl>
                                          <p:spTgt spid="1051317"/>
                                        </p:tgtEl>
                                      </p:cBhvr>
                                    </p:animEffect>
                                  </p:childTnLst>
                                  <p:subTnLst>
                                    <p:set>
                                      <p:cBhvr override="childStyle">
                                        <p:cTn dur="1" fill="hold" display="0" masterRel="nextClick" afterEffect="1"/>
                                        <p:tgtEl>
                                          <p:spTgt spid="1051317"/>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89"/>
                                        </p:tgtEl>
                                        <p:attrNameLst>
                                          <p:attrName>style.visibility</p:attrName>
                                        </p:attrNameLst>
                                      </p:cBhvr>
                                      <p:to>
                                        <p:strVal val="visible"/>
                                      </p:to>
                                    </p:set>
                                    <p:animEffect transition="in" filter="wipe(left)">
                                      <p:cBhvr>
                                        <p:cTn id="16" dur="500"/>
                                        <p:tgtEl>
                                          <p:spTgt spid="589"/>
                                        </p:tgtEl>
                                      </p:cBhvr>
                                    </p:animEffect>
                                  </p:childTnLst>
                                  <p:subTnLst>
                                    <p:set>
                                      <p:cBhvr override="childStyle">
                                        <p:cTn dur="1" fill="hold" display="0" masterRel="nextClick" afterEffect="1"/>
                                        <p:tgtEl>
                                          <p:spTgt spid="58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590"/>
                                        </p:tgtEl>
                                        <p:attrNameLst>
                                          <p:attrName>style.visibility</p:attrName>
                                        </p:attrNameLst>
                                      </p:cBhvr>
                                      <p:to>
                                        <p:strVal val="visible"/>
                                      </p:to>
                                    </p:set>
                                  </p:childTnLst>
                                </p:cTn>
                              </p:par>
                            </p:childTnLst>
                          </p:cTn>
                        </p:par>
                        <p:par>
                          <p:cTn id="21" fill="hold">
                            <p:stCondLst>
                              <p:cond delay="500"/>
                            </p:stCondLst>
                            <p:childTnLst>
                              <p:par>
                                <p:cTn id="22" presetID="22" presetClass="entr" presetSubtype="2" fill="hold" grpId="0" nodeType="afterEffect">
                                  <p:stCondLst>
                                    <p:cond delay="0"/>
                                  </p:stCondLst>
                                  <p:childTnLst>
                                    <p:set>
                                      <p:cBhvr>
                                        <p:cTn id="23" dur="1" fill="hold">
                                          <p:stCondLst>
                                            <p:cond delay="0"/>
                                          </p:stCondLst>
                                        </p:cTn>
                                        <p:tgtEl>
                                          <p:spTgt spid="1051391"/>
                                        </p:tgtEl>
                                        <p:attrNameLst>
                                          <p:attrName>style.visibility</p:attrName>
                                        </p:attrNameLst>
                                      </p:cBhvr>
                                      <p:to>
                                        <p:strVal val="visible"/>
                                      </p:to>
                                    </p:set>
                                    <p:animEffect transition="in" filter="wipe(right)">
                                      <p:cBhvr>
                                        <p:cTn id="24" dur="500"/>
                                        <p:tgtEl>
                                          <p:spTgt spid="105139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051392"/>
                                        </p:tgtEl>
                                        <p:attrNameLst>
                                          <p:attrName>style.visibility</p:attrName>
                                        </p:attrNameLst>
                                      </p:cBhvr>
                                      <p:to>
                                        <p:strVal val="visible"/>
                                      </p:to>
                                    </p:set>
                                    <p:animEffect transition="in" filter="wipe(left)">
                                      <p:cBhvr>
                                        <p:cTn id="28" dur="500"/>
                                        <p:tgtEl>
                                          <p:spTgt spid="1051392"/>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051414"/>
                                        </p:tgtEl>
                                        <p:attrNameLst>
                                          <p:attrName>style.visibility</p:attrName>
                                        </p:attrNameLst>
                                      </p:cBhvr>
                                      <p:to>
                                        <p:strVal val="visible"/>
                                      </p:to>
                                    </p:set>
                                    <p:animEffect transition="in" filter="wipe(up)">
                                      <p:cBhvr>
                                        <p:cTn id="32" dur="500"/>
                                        <p:tgtEl>
                                          <p:spTgt spid="1051414"/>
                                        </p:tgtEl>
                                      </p:cBhvr>
                                    </p:animEffect>
                                  </p:childTnLst>
                                  <p:subTnLst>
                                    <p:set>
                                      <p:cBhvr override="childStyle">
                                        <p:cTn dur="1" fill="hold" display="0" masterRel="nextClick" afterEffect="1"/>
                                        <p:tgtEl>
                                          <p:spTgt spid="1051414"/>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98"/>
                                        </p:tgtEl>
                                        <p:attrNameLst>
                                          <p:attrName>style.visibility</p:attrName>
                                        </p:attrNameLst>
                                      </p:cBhvr>
                                      <p:to>
                                        <p:strVal val="visible"/>
                                      </p:to>
                                    </p:set>
                                    <p:animEffect transition="in" filter="wipe(left)">
                                      <p:cBhvr>
                                        <p:cTn id="37" dur="500"/>
                                        <p:tgtEl>
                                          <p:spTgt spid="598"/>
                                        </p:tgtEl>
                                      </p:cBhvr>
                                    </p:animEffect>
                                  </p:childTnLst>
                                  <p:subTnLst>
                                    <p:set>
                                      <p:cBhvr override="childStyle">
                                        <p:cTn dur="1" fill="hold" display="0" masterRel="nextClick" afterEffect="1"/>
                                        <p:tgtEl>
                                          <p:spTgt spid="598"/>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99"/>
                                        </p:tgtEl>
                                        <p:attrNameLst>
                                          <p:attrName>style.visibility</p:attrName>
                                        </p:attrNameLst>
                                      </p:cBhvr>
                                      <p:to>
                                        <p:strVal val="visible"/>
                                      </p:to>
                                    </p:set>
                                    <p:animEffect transition="in" filter="wipe(left)">
                                      <p:cBhvr>
                                        <p:cTn id="42" dur="500"/>
                                        <p:tgtEl>
                                          <p:spTgt spid="599"/>
                                        </p:tgtEl>
                                      </p:cBhvr>
                                    </p:animEffect>
                                  </p:childTnLst>
                                  <p:subTnLst>
                                    <p:set>
                                      <p:cBhvr override="childStyle">
                                        <p:cTn dur="1" fill="hold" display="0" masterRel="nextClick" afterEffect="1"/>
                                        <p:tgtEl>
                                          <p:spTgt spid="59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604"/>
                                        </p:tgtEl>
                                        <p:attrNameLst>
                                          <p:attrName>style.visibility</p:attrName>
                                        </p:attrNameLst>
                                      </p:cBhvr>
                                      <p:to>
                                        <p:strVal val="visible"/>
                                      </p:to>
                                    </p:se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051415"/>
                                        </p:tgtEl>
                                        <p:attrNameLst>
                                          <p:attrName>style.visibility</p:attrName>
                                        </p:attrNameLst>
                                      </p:cBhvr>
                                      <p:to>
                                        <p:strVal val="visible"/>
                                      </p:to>
                                    </p:set>
                                    <p:animEffect transition="in" filter="wipe(left)">
                                      <p:cBhvr>
                                        <p:cTn id="50" dur="500"/>
                                        <p:tgtEl>
                                          <p:spTgt spid="1051415"/>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051416"/>
                                        </p:tgtEl>
                                        <p:attrNameLst>
                                          <p:attrName>style.visibility</p:attrName>
                                        </p:attrNameLst>
                                      </p:cBhvr>
                                      <p:to>
                                        <p:strVal val="visible"/>
                                      </p:to>
                                    </p:set>
                                    <p:animEffect transition="in" filter="wipe(left)">
                                      <p:cBhvr>
                                        <p:cTn id="54" dur="500"/>
                                        <p:tgtEl>
                                          <p:spTgt spid="1051416"/>
                                        </p:tgtEl>
                                      </p:cBhvr>
                                    </p:animEffect>
                                  </p:childTnLst>
                                  <p:subTnLst>
                                    <p:set>
                                      <p:cBhvr override="childStyle">
                                        <p:cTn dur="1" fill="hold" display="0" masterRel="nextClick" afterEffect="1"/>
                                        <p:tgtEl>
                                          <p:spTgt spid="1051416"/>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603"/>
                                        </p:tgtEl>
                                        <p:attrNameLst>
                                          <p:attrName>style.visibility</p:attrName>
                                        </p:attrNameLst>
                                      </p:cBhvr>
                                      <p:to>
                                        <p:strVal val="visible"/>
                                      </p:to>
                                    </p:set>
                                    <p:animEffect transition="in" filter="wipe(left)">
                                      <p:cBhvr>
                                        <p:cTn id="59" dur="500"/>
                                        <p:tgtEl>
                                          <p:spTgt spid="603"/>
                                        </p:tgtEl>
                                      </p:cBhvr>
                                    </p:animEffect>
                                  </p:childTnLst>
                                  <p:subTnLst>
                                    <p:set>
                                      <p:cBhvr override="childStyle">
                                        <p:cTn dur="1" fill="hold" display="0" masterRel="nextClick" afterEffect="1"/>
                                        <p:tgtEl>
                                          <p:spTgt spid="6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317" grpId="0" animBg="1" autoUpdateAnimBg="0"/>
      <p:bldP spid="1051391" grpId="0" animBg="1"/>
      <p:bldP spid="1051392" grpId="0" animBg="1"/>
      <p:bldP spid="1051414" grpId="0" animBg="1" autoUpdateAnimBg="0"/>
      <p:bldP spid="1051415" grpId="0" animBg="1"/>
      <p:bldP spid="105141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灯片编号占位符 1"/>
          <p:cNvSpPr>
            <a:spLocks noGrp="1"/>
          </p:cNvSpPr>
          <p:nvPr>
            <p:ph type="sldNum" sz="quarter" idx="12"/>
          </p:nvPr>
        </p:nvSpPr>
        <p:spPr/>
        <p:txBody>
          <a:bodyPr/>
          <a:lstStyle/>
          <a:p>
            <a:fld id="{5099BE53-C274-4E7D-813D-6149518FA05F}" type="slidenum">
              <a:rPr lang="en-US" altLang="zh-CN" smtClean="0"/>
              <a:t>11</a:t>
            </a:fld>
            <a:endParaRPr lang="en-US" altLang="zh-CN"/>
          </a:p>
        </p:txBody>
      </p:sp>
      <p:graphicFrame>
        <p:nvGraphicFramePr>
          <p:cNvPr id="4194307" name="Object 2"/>
          <p:cNvGraphicFramePr>
            <a:graphicFrameLocks noChangeAspect="1"/>
          </p:cNvGraphicFramePr>
          <p:nvPr/>
        </p:nvGraphicFramePr>
        <p:xfrm>
          <a:off x="785814" y="1571612"/>
          <a:ext cx="7358086" cy="2357454"/>
        </p:xfrm>
        <a:graphic>
          <a:graphicData uri="http://schemas.openxmlformats.org/presentationml/2006/ole">
            <mc:AlternateContent xmlns:mc="http://schemas.openxmlformats.org/markup-compatibility/2006">
              <mc:Choice xmlns:v="urn:schemas-microsoft-com:vml" Requires="v">
                <p:oleObj spid="_x0000_s361488" name="Equation" r:id="rId4" imgW="3009600" imgH="1091880" progId="Equation.3">
                  <p:embed/>
                </p:oleObj>
              </mc:Choice>
              <mc:Fallback>
                <p:oleObj name="Equation" r:id="rId4" imgW="3009600" imgH="1091880" progId="Equation.3">
                  <p:embed/>
                  <p:pic>
                    <p:nvPicPr>
                      <p:cNvPr id="2097156" name=""/>
                      <p:cNvPicPr>
                        <a:picLocks/>
                      </p:cNvPicPr>
                      <p:nvPr/>
                    </p:nvPicPr>
                    <p:blipFill>
                      <a:blip r:embed="rId5"/>
                      <a:stretch>
                        <a:fillRect/>
                      </a:stretch>
                    </p:blipFill>
                    <p:spPr>
                      <a:xfrm>
                        <a:off x="785814" y="1571612"/>
                        <a:ext cx="7358086" cy="2357454"/>
                      </a:xfrm>
                      <a:prstGeom prst="rect">
                        <a:avLst/>
                      </a:prstGeom>
                    </p:spPr>
                  </p:pic>
                </p:oleObj>
              </mc:Fallback>
            </mc:AlternateContent>
          </a:graphicData>
        </a:graphic>
      </p:graphicFrame>
      <p:sp>
        <p:nvSpPr>
          <p:cNvPr id="1048684" name="矩形 3"/>
          <p:cNvSpPr/>
          <p:nvPr/>
        </p:nvSpPr>
        <p:spPr>
          <a:xfrm>
            <a:off x="571472" y="4133214"/>
            <a:ext cx="7929618" cy="1938992"/>
          </a:xfrm>
          <a:prstGeom prst="rect">
            <a:avLst/>
          </a:prstGeom>
        </p:spPr>
        <p:txBody>
          <a:bodyPr wrap="square">
            <a:spAutoFit/>
          </a:bodyPr>
          <a:lstStyle/>
          <a:p>
            <a:pPr algn="just"/>
            <a:r>
              <a:rPr kumimoji="1" lang="zh-CN" altLang="en-US" sz="2400" dirty="0" smtClean="0">
                <a:latin typeface="Times New Roman" pitchFamily="18" charset="0"/>
              </a:rPr>
              <a:t>       各个数位的权值均可表示成</a:t>
            </a:r>
            <a:r>
              <a:rPr kumimoji="1" lang="en-US" altLang="zh-CN" sz="2400" i="1" dirty="0" err="1" smtClean="0">
                <a:latin typeface="Times New Roman" pitchFamily="18" charset="0"/>
              </a:rPr>
              <a:t>R</a:t>
            </a:r>
            <a:r>
              <a:rPr kumimoji="1" lang="en-US" altLang="zh-CN" sz="2400" i="1" baseline="30000" dirty="0" err="1" smtClean="0">
                <a:latin typeface="Times New Roman" pitchFamily="18" charset="0"/>
              </a:rPr>
              <a:t>i</a:t>
            </a:r>
            <a:r>
              <a:rPr kumimoji="1" lang="zh-CN" altLang="en-US" sz="2400" dirty="0" smtClean="0">
                <a:latin typeface="Times New Roman" pitchFamily="18" charset="0"/>
              </a:rPr>
              <a:t>的形式，其中</a:t>
            </a:r>
            <a:r>
              <a:rPr kumimoji="1" lang="en-US" altLang="zh-CN" sz="2400" i="1" dirty="0" smtClean="0">
                <a:latin typeface="Times New Roman" pitchFamily="18" charset="0"/>
              </a:rPr>
              <a:t>R</a:t>
            </a:r>
            <a:r>
              <a:rPr kumimoji="1" lang="zh-CN" altLang="en-US" sz="2400" dirty="0" smtClean="0">
                <a:latin typeface="Times New Roman" pitchFamily="18" charset="0"/>
              </a:rPr>
              <a:t>是进位基数，</a:t>
            </a:r>
            <a:r>
              <a:rPr kumimoji="1" lang="en-US" altLang="zh-CN" sz="2400" i="1" dirty="0" err="1" smtClean="0">
                <a:latin typeface="Times New Roman" pitchFamily="18" charset="0"/>
              </a:rPr>
              <a:t>i</a:t>
            </a:r>
            <a:r>
              <a:rPr kumimoji="1" lang="zh-CN" altLang="en-US" sz="2400" dirty="0" smtClean="0">
                <a:latin typeface="Times New Roman" pitchFamily="18" charset="0"/>
              </a:rPr>
              <a:t>是各数位的序号。按如下方法确定：整数部分，以小数点为起点，自右向左依次为</a:t>
            </a:r>
            <a:r>
              <a:rPr kumimoji="1" lang="en-US" altLang="zh-CN" sz="2400" dirty="0" smtClean="0">
                <a:latin typeface="Times New Roman" pitchFamily="18" charset="0"/>
              </a:rPr>
              <a:t>0</a:t>
            </a:r>
            <a:r>
              <a:rPr kumimoji="1" lang="zh-CN" altLang="en-US" sz="2400" dirty="0" smtClean="0">
                <a:latin typeface="Times New Roman" pitchFamily="18" charset="0"/>
              </a:rPr>
              <a:t>，</a:t>
            </a:r>
            <a:r>
              <a:rPr kumimoji="1" lang="en-US" altLang="zh-CN" sz="2400" dirty="0" smtClean="0">
                <a:latin typeface="Times New Roman" pitchFamily="18" charset="0"/>
              </a:rPr>
              <a:t>1</a:t>
            </a:r>
            <a:r>
              <a:rPr kumimoji="1" lang="zh-CN" altLang="en-US" sz="2400" dirty="0" smtClean="0">
                <a:latin typeface="Times New Roman" pitchFamily="18" charset="0"/>
              </a:rPr>
              <a:t>，</a:t>
            </a:r>
            <a:r>
              <a:rPr kumimoji="1" lang="en-US" altLang="zh-CN" sz="2400" dirty="0" smtClean="0">
                <a:latin typeface="Times New Roman" pitchFamily="18" charset="0"/>
              </a:rPr>
              <a:t>2</a:t>
            </a:r>
            <a:r>
              <a:rPr kumimoji="1" lang="zh-CN" altLang="en-US" sz="2400" dirty="0" smtClean="0">
                <a:latin typeface="Times New Roman" pitchFamily="18" charset="0"/>
              </a:rPr>
              <a:t>，</a:t>
            </a:r>
            <a:r>
              <a:rPr kumimoji="1" lang="en-US" altLang="zh-CN" sz="2400" dirty="0" smtClean="0">
                <a:latin typeface="Courier New"/>
              </a:rPr>
              <a:t>…</a:t>
            </a:r>
            <a:r>
              <a:rPr kumimoji="1" lang="zh-CN" altLang="en-US" sz="2400" dirty="0" smtClean="0">
                <a:latin typeface="Times New Roman" pitchFamily="18" charset="0"/>
              </a:rPr>
              <a:t>，</a:t>
            </a:r>
            <a:r>
              <a:rPr kumimoji="1" lang="en-US" altLang="zh-CN" sz="2400" i="1" dirty="0" smtClean="0">
                <a:latin typeface="Times New Roman" pitchFamily="18" charset="0"/>
              </a:rPr>
              <a:t>n</a:t>
            </a:r>
            <a:r>
              <a:rPr kumimoji="1" lang="en-US" altLang="zh-CN" sz="2400" dirty="0" smtClean="0">
                <a:latin typeface="Times New Roman" pitchFamily="18" charset="0"/>
              </a:rPr>
              <a:t>-1</a:t>
            </a:r>
            <a:r>
              <a:rPr kumimoji="1" lang="zh-CN" altLang="en-US" sz="2400" dirty="0" smtClean="0">
                <a:latin typeface="Times New Roman" pitchFamily="18" charset="0"/>
              </a:rPr>
              <a:t>；小数部分，以小数点为起点，自左向右依次为</a:t>
            </a:r>
            <a:r>
              <a:rPr kumimoji="1" lang="en-US" altLang="zh-CN" sz="2400" dirty="0" smtClean="0">
                <a:latin typeface="Times New Roman" pitchFamily="18" charset="0"/>
              </a:rPr>
              <a:t>-1</a:t>
            </a:r>
            <a:r>
              <a:rPr kumimoji="1" lang="zh-CN" altLang="en-US" sz="2400" dirty="0" smtClean="0">
                <a:latin typeface="Times New Roman" pitchFamily="18" charset="0"/>
              </a:rPr>
              <a:t>，</a:t>
            </a:r>
            <a:r>
              <a:rPr kumimoji="1" lang="en-US" altLang="zh-CN" sz="2400" dirty="0" smtClean="0">
                <a:latin typeface="Times New Roman" pitchFamily="18" charset="0"/>
              </a:rPr>
              <a:t>-2, </a:t>
            </a:r>
            <a:r>
              <a:rPr kumimoji="1" lang="en-US" altLang="zh-CN" sz="2400" dirty="0" smtClean="0">
                <a:latin typeface="Courier New"/>
              </a:rPr>
              <a:t>…</a:t>
            </a:r>
            <a:r>
              <a:rPr kumimoji="1" lang="zh-CN" altLang="en-US" sz="2400" dirty="0" smtClean="0">
                <a:latin typeface="Times New Roman" pitchFamily="18" charset="0"/>
              </a:rPr>
              <a:t>，</a:t>
            </a:r>
            <a:r>
              <a:rPr kumimoji="1" lang="en-US" altLang="zh-CN" sz="2400" dirty="0" smtClean="0">
                <a:latin typeface="Times New Roman" pitchFamily="18" charset="0"/>
              </a:rPr>
              <a:t>-</a:t>
            </a:r>
            <a:r>
              <a:rPr kumimoji="1" lang="en-US" altLang="zh-CN" sz="2400" i="1" dirty="0" smtClean="0">
                <a:latin typeface="Times New Roman" pitchFamily="18" charset="0"/>
              </a:rPr>
              <a:t>m</a:t>
            </a:r>
            <a:r>
              <a:rPr kumimoji="1" lang="zh-CN" altLang="en-US" sz="2400" dirty="0" smtClean="0">
                <a:latin typeface="Times New Roman" pitchFamily="18" charset="0"/>
              </a:rPr>
              <a:t>。</a:t>
            </a:r>
            <a:r>
              <a:rPr kumimoji="1" lang="en-US" altLang="zh-CN" sz="2400" i="1" dirty="0" smtClean="0">
                <a:latin typeface="Times New Roman" pitchFamily="18" charset="0"/>
              </a:rPr>
              <a:t>n</a:t>
            </a:r>
            <a:r>
              <a:rPr kumimoji="1" lang="zh-CN" altLang="en-US" sz="2400" dirty="0" smtClean="0">
                <a:latin typeface="Times New Roman" pitchFamily="18" charset="0"/>
              </a:rPr>
              <a:t>是整数部分的位数，</a:t>
            </a:r>
            <a:r>
              <a:rPr kumimoji="1" lang="en-US" altLang="zh-CN" sz="2400" i="1" dirty="0" smtClean="0">
                <a:latin typeface="Times New Roman" pitchFamily="18" charset="0"/>
              </a:rPr>
              <a:t>m</a:t>
            </a:r>
            <a:r>
              <a:rPr kumimoji="1" lang="zh-CN" altLang="en-US" sz="2400" dirty="0" smtClean="0">
                <a:latin typeface="Times New Roman" pitchFamily="18" charset="0"/>
              </a:rPr>
              <a:t>是小数部分的位数。 </a:t>
            </a:r>
            <a:endParaRPr lang="zh-CN" altLang="en-US" sz="2400" dirty="0"/>
          </a:p>
        </p:txBody>
      </p:sp>
      <p:sp>
        <p:nvSpPr>
          <p:cNvPr id="1048685" name="矩形 5"/>
          <p:cNvSpPr/>
          <p:nvPr/>
        </p:nvSpPr>
        <p:spPr bwMode="auto">
          <a:xfrm>
            <a:off x="571472" y="714356"/>
            <a:ext cx="7786742" cy="3357586"/>
          </a:xfrm>
          <a:prstGeom prst="rect">
            <a:avLst/>
          </a:prstGeom>
          <a:noFill/>
          <a:ln w="25400" cap="rnd" cmpd="sng" algn="ctr">
            <a:solidFill>
              <a:srgbClr val="C0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48686" name="TextBox 6"/>
          <p:cNvSpPr txBox="1"/>
          <p:nvPr/>
        </p:nvSpPr>
        <p:spPr>
          <a:xfrm>
            <a:off x="2500298" y="428604"/>
            <a:ext cx="3857652" cy="523220"/>
          </a:xfrm>
          <a:prstGeom prst="rect">
            <a:avLst/>
          </a:prstGeom>
          <a:solidFill>
            <a:schemeClr val="bg1"/>
          </a:solidFill>
        </p:spPr>
        <p:txBody>
          <a:bodyPr wrap="square" rtlCol="0">
            <a:spAutoFit/>
          </a:bodyPr>
          <a:lstStyle/>
          <a:p>
            <a:r>
              <a:rPr lang="zh-CN" altLang="en-US" sz="2800" b="1" i="1" dirty="0" smtClean="0">
                <a:solidFill>
                  <a:srgbClr val="3333FF"/>
                </a:solidFill>
                <a:latin typeface="Times New Roman" pitchFamily="18" charset="0"/>
                <a:cs typeface="Times New Roman" pitchFamily="18" charset="0"/>
              </a:rPr>
              <a:t>R</a:t>
            </a:r>
            <a:r>
              <a:rPr lang="zh-CN" altLang="en-US" sz="2800" b="1" dirty="0" smtClean="0">
                <a:solidFill>
                  <a:srgbClr val="3333FF"/>
                </a:solidFill>
              </a:rPr>
              <a:t>进制数的权表示形式</a:t>
            </a:r>
            <a:endParaRPr lang="zh-CN" altLang="en-US" sz="2800" dirty="0"/>
          </a:p>
        </p:txBody>
      </p:sp>
      <p:graphicFrame>
        <p:nvGraphicFramePr>
          <p:cNvPr id="4194308" name="Object 3"/>
          <p:cNvGraphicFramePr>
            <a:graphicFrameLocks noChangeAspect="1"/>
          </p:cNvGraphicFramePr>
          <p:nvPr/>
        </p:nvGraphicFramePr>
        <p:xfrm>
          <a:off x="1928795" y="928671"/>
          <a:ext cx="5000659" cy="500065"/>
        </p:xfrm>
        <a:graphic>
          <a:graphicData uri="http://schemas.openxmlformats.org/presentationml/2006/ole">
            <mc:AlternateContent xmlns:mc="http://schemas.openxmlformats.org/markup-compatibility/2006">
              <mc:Choice xmlns:v="urn:schemas-microsoft-com:vml" Requires="v">
                <p:oleObj spid="_x0000_s361489" name="Equation" r:id="rId6" imgW="2145960" imgH="228600" progId="Equation.3">
                  <p:embed/>
                </p:oleObj>
              </mc:Choice>
              <mc:Fallback>
                <p:oleObj name="Equation" r:id="rId6" imgW="2145960" imgH="228600" progId="Equation.3">
                  <p:embed/>
                  <p:pic>
                    <p:nvPicPr>
                      <p:cNvPr id="2097157" name=""/>
                      <p:cNvPicPr>
                        <a:picLocks/>
                      </p:cNvPicPr>
                      <p:nvPr/>
                    </p:nvPicPr>
                    <p:blipFill>
                      <a:blip r:embed="rId7"/>
                      <a:stretch>
                        <a:fillRect/>
                      </a:stretch>
                    </p:blipFill>
                    <p:spPr>
                      <a:xfrm>
                        <a:off x="1928795" y="928671"/>
                        <a:ext cx="5000659" cy="500065"/>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8685"/>
                                        </p:tgtEl>
                                        <p:attrNameLst>
                                          <p:attrName>style.visibility</p:attrName>
                                        </p:attrNameLst>
                                      </p:cBhvr>
                                      <p:to>
                                        <p:strVal val="visible"/>
                                      </p:to>
                                    </p:set>
                                    <p:animEffect transition="in" filter="blinds(horizontal)">
                                      <p:cBhvr>
                                        <p:cTn id="7" dur="500"/>
                                        <p:tgtEl>
                                          <p:spTgt spid="104868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48686"/>
                                        </p:tgtEl>
                                        <p:attrNameLst>
                                          <p:attrName>style.visibility</p:attrName>
                                        </p:attrNameLst>
                                      </p:cBhvr>
                                      <p:to>
                                        <p:strVal val="visible"/>
                                      </p:to>
                                    </p:set>
                                    <p:animEffect transition="in" filter="blinds(horizontal)">
                                      <p:cBhvr>
                                        <p:cTn id="10" dur="500"/>
                                        <p:tgtEl>
                                          <p:spTgt spid="104868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8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4" grpId="0"/>
      <p:bldP spid="1048685" grpId="0" animBg="1"/>
      <p:bldP spid="1048686"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436" name="灯片编号占位符 3"/>
          <p:cNvSpPr>
            <a:spLocks noGrp="1"/>
          </p:cNvSpPr>
          <p:nvPr>
            <p:ph type="sldNum" sz="quarter" idx="12"/>
          </p:nvPr>
        </p:nvSpPr>
        <p:spPr/>
        <p:txBody>
          <a:bodyPr/>
          <a:lstStyle/>
          <a:p>
            <a:fld id="{433E34C6-298A-4446-A0B6-E0EF15FA2127}" type="slidenum">
              <a:rPr lang="en-US" altLang="zh-CN"/>
              <a:t>110</a:t>
            </a:fld>
            <a:endParaRPr lang="en-US" altLang="zh-CN"/>
          </a:p>
        </p:txBody>
      </p:sp>
      <p:sp>
        <p:nvSpPr>
          <p:cNvPr id="1051437" name="Text Box 2"/>
          <p:cNvSpPr txBox="1">
            <a:spLocks noChangeArrowheads="1"/>
          </p:cNvSpPr>
          <p:nvPr/>
        </p:nvSpPr>
        <p:spPr bwMode="auto">
          <a:xfrm>
            <a:off x="1452563" y="2451100"/>
            <a:ext cx="7239000" cy="442913"/>
          </a:xfrm>
          <a:prstGeom prst="rect">
            <a:avLst/>
          </a:prstGeom>
          <a:noFill/>
          <a:ln w="9525">
            <a:noFill/>
            <a:miter lim="800000"/>
            <a:headEnd/>
            <a:tailEnd/>
          </a:ln>
        </p:spPr>
        <p:txBody>
          <a:bodyPr>
            <a:spAutoFit/>
          </a:bodyPr>
          <a:lstStyle/>
          <a:p>
            <a:pPr algn="just" eaLnBrk="0" hangingPunct="0">
              <a:lnSpc>
                <a:spcPct val="115000"/>
              </a:lnSpc>
            </a:pPr>
            <a:r>
              <a:rPr kumimoji="1" lang="en-US" altLang="zh-CN" sz="2000" b="1">
                <a:latin typeface="Times New Roman" pitchFamily="18" charset="0"/>
              </a:rPr>
              <a:t>       </a:t>
            </a:r>
            <a:endParaRPr kumimoji="1" lang="en-US" altLang="zh-CN" sz="2400" b="1">
              <a:latin typeface="Times New Roman" pitchFamily="18" charset="0"/>
            </a:endParaRPr>
          </a:p>
        </p:txBody>
      </p:sp>
      <p:sp>
        <p:nvSpPr>
          <p:cNvPr id="1051438" name="Text Box 3"/>
          <p:cNvSpPr txBox="1">
            <a:spLocks noChangeArrowheads="1"/>
          </p:cNvSpPr>
          <p:nvPr/>
        </p:nvSpPr>
        <p:spPr bwMode="auto">
          <a:xfrm>
            <a:off x="323850" y="730250"/>
            <a:ext cx="8497888" cy="2647950"/>
          </a:xfrm>
          <a:prstGeom prst="rect">
            <a:avLst/>
          </a:prstGeom>
          <a:solidFill>
            <a:srgbClr val="CCFFFF"/>
          </a:solidFill>
          <a:ln w="9525">
            <a:noFill/>
            <a:miter lim="800000"/>
            <a:headEnd/>
            <a:tailEnd/>
          </a:ln>
        </p:spPr>
        <p:txBody>
          <a:bodyPr>
            <a:spAutoFit/>
          </a:bodyPr>
          <a:lstStyle/>
          <a:p>
            <a:pPr algn="l">
              <a:spcBef>
                <a:spcPct val="50000"/>
              </a:spcBef>
            </a:pPr>
            <a:r>
              <a:rPr kumimoji="1" lang="en-US" altLang="zh-CN" sz="2400" b="1" dirty="0">
                <a:latin typeface="Times New Roman" pitchFamily="18" charset="0"/>
              </a:rPr>
              <a:t>        </a:t>
            </a:r>
            <a:r>
              <a:rPr kumimoji="1" lang="zh-CN" altLang="en-US" sz="2400" b="1" dirty="0">
                <a:latin typeface="Times New Roman" pitchFamily="18" charset="0"/>
              </a:rPr>
              <a:t>与项在卡诺图中对应的小格，只能一个小格一组；二个小格一组；四个小格一组；八个小格一组，</a:t>
            </a:r>
            <a:r>
              <a:rPr kumimoji="1" lang="en-US" altLang="zh-CN" sz="2400" b="1" dirty="0">
                <a:latin typeface="Times New Roman" pitchFamily="18" charset="0"/>
              </a:rPr>
              <a:t>…</a:t>
            </a:r>
            <a:r>
              <a:rPr kumimoji="1" lang="zh-CN" altLang="en-US" sz="2400" b="1" dirty="0">
                <a:latin typeface="Times New Roman" pitchFamily="18" charset="0"/>
              </a:rPr>
              <a:t>，即按</a:t>
            </a:r>
            <a:r>
              <a:rPr kumimoji="1" lang="en-US" altLang="zh-CN" sz="2400" b="1" dirty="0">
                <a:solidFill>
                  <a:srgbClr val="0000FF"/>
                </a:solidFill>
                <a:latin typeface="Times New Roman" pitchFamily="18" charset="0"/>
              </a:rPr>
              <a:t>2</a:t>
            </a:r>
            <a:r>
              <a:rPr kumimoji="1" lang="en-US" altLang="zh-CN" sz="2400" b="1" baseline="44000" dirty="0">
                <a:solidFill>
                  <a:srgbClr val="0000FF"/>
                </a:solidFill>
                <a:latin typeface="Times New Roman" pitchFamily="18" charset="0"/>
              </a:rPr>
              <a:t>i </a:t>
            </a:r>
            <a:r>
              <a:rPr kumimoji="1" lang="zh-CN" altLang="en-US" sz="2400" b="1" dirty="0">
                <a:latin typeface="Times New Roman" pitchFamily="18" charset="0"/>
              </a:rPr>
              <a:t>的规律组成矩形带。</a:t>
            </a:r>
            <a:r>
              <a:rPr kumimoji="1" lang="en-US" altLang="zh-CN" sz="2400" b="1" dirty="0" err="1">
                <a:solidFill>
                  <a:srgbClr val="0000FF"/>
                </a:solidFill>
                <a:latin typeface="Times New Roman" pitchFamily="18" charset="0"/>
              </a:rPr>
              <a:t>i</a:t>
            </a:r>
            <a:r>
              <a:rPr kumimoji="1" lang="zh-CN" altLang="en-US" sz="2400" b="1" dirty="0">
                <a:latin typeface="Times New Roman" pitchFamily="18" charset="0"/>
              </a:rPr>
              <a:t>为缺少的变量数。以四变量为例，与项只有一个变量，即缺少</a:t>
            </a:r>
            <a:r>
              <a:rPr kumimoji="1" lang="en-US" altLang="zh-CN" sz="2400" b="1" dirty="0">
                <a:latin typeface="Times New Roman" pitchFamily="18" charset="0"/>
              </a:rPr>
              <a:t>3</a:t>
            </a:r>
            <a:r>
              <a:rPr kumimoji="1" lang="zh-CN" altLang="en-US" sz="2400" b="1" dirty="0">
                <a:latin typeface="Times New Roman" pitchFamily="18" charset="0"/>
              </a:rPr>
              <a:t>个变量，应占</a:t>
            </a:r>
            <a:r>
              <a:rPr kumimoji="1" lang="en-US" altLang="zh-CN" sz="2400" b="1" dirty="0">
                <a:latin typeface="Times New Roman" pitchFamily="18" charset="0"/>
              </a:rPr>
              <a:t>2</a:t>
            </a:r>
            <a:r>
              <a:rPr kumimoji="1" lang="en-US" altLang="zh-CN" sz="2400" b="1" baseline="30000" dirty="0">
                <a:latin typeface="Times New Roman" pitchFamily="18" charset="0"/>
              </a:rPr>
              <a:t>3</a:t>
            </a:r>
            <a:r>
              <a:rPr kumimoji="1" lang="en-US" altLang="zh-CN" sz="2400" b="1" dirty="0">
                <a:latin typeface="Times New Roman" pitchFamily="18" charset="0"/>
              </a:rPr>
              <a:t>=8</a:t>
            </a:r>
            <a:r>
              <a:rPr kumimoji="1" lang="zh-CN" altLang="en-US" sz="2400" b="1" dirty="0">
                <a:latin typeface="Times New Roman" pitchFamily="18" charset="0"/>
              </a:rPr>
              <a:t>个小格，且组成一个矩形带；与项只有二个变量，即缺</a:t>
            </a:r>
            <a:r>
              <a:rPr kumimoji="1" lang="en-US" altLang="zh-CN" sz="2400" b="1" dirty="0">
                <a:latin typeface="Times New Roman" pitchFamily="18" charset="0"/>
              </a:rPr>
              <a:t>2</a:t>
            </a:r>
            <a:r>
              <a:rPr kumimoji="1" lang="zh-CN" altLang="en-US" sz="2400" b="1" dirty="0">
                <a:latin typeface="Times New Roman" pitchFamily="18" charset="0"/>
              </a:rPr>
              <a:t>个变量，应占</a:t>
            </a:r>
            <a:r>
              <a:rPr kumimoji="1" lang="en-US" altLang="zh-CN" sz="2400" b="1" dirty="0">
                <a:latin typeface="Times New Roman" pitchFamily="18" charset="0"/>
              </a:rPr>
              <a:t>2</a:t>
            </a:r>
            <a:r>
              <a:rPr kumimoji="1" lang="en-US" altLang="zh-CN" sz="2400" b="1" baseline="30000" dirty="0">
                <a:latin typeface="Times New Roman" pitchFamily="18" charset="0"/>
              </a:rPr>
              <a:t>2</a:t>
            </a:r>
            <a:r>
              <a:rPr kumimoji="1" lang="en-US" altLang="zh-CN" sz="2400" b="1" dirty="0">
                <a:latin typeface="Times New Roman" pitchFamily="18" charset="0"/>
              </a:rPr>
              <a:t>=4</a:t>
            </a:r>
            <a:r>
              <a:rPr kumimoji="1" lang="zh-CN" altLang="en-US" sz="2400" b="1" dirty="0">
                <a:latin typeface="Times New Roman" pitchFamily="18" charset="0"/>
              </a:rPr>
              <a:t>个小格，且组成一个矩形带；与项只有三个变量，即缺少</a:t>
            </a:r>
            <a:r>
              <a:rPr kumimoji="1" lang="en-US" altLang="zh-CN" sz="2400" b="1" dirty="0">
                <a:latin typeface="Times New Roman" pitchFamily="18" charset="0"/>
              </a:rPr>
              <a:t>1</a:t>
            </a:r>
            <a:r>
              <a:rPr kumimoji="1" lang="zh-CN" altLang="en-US" sz="2400" b="1" dirty="0">
                <a:latin typeface="Times New Roman" pitchFamily="18" charset="0"/>
              </a:rPr>
              <a:t>个变量，应占</a:t>
            </a:r>
            <a:r>
              <a:rPr kumimoji="1" lang="en-US" altLang="zh-CN" sz="2400" b="1" dirty="0">
                <a:latin typeface="Times New Roman" pitchFamily="18" charset="0"/>
              </a:rPr>
              <a:t>2</a:t>
            </a:r>
            <a:r>
              <a:rPr kumimoji="1" lang="en-US" altLang="zh-CN" sz="2400" b="1" baseline="30000" dirty="0">
                <a:latin typeface="Times New Roman" pitchFamily="18" charset="0"/>
              </a:rPr>
              <a:t>1</a:t>
            </a:r>
            <a:r>
              <a:rPr kumimoji="1" lang="en-US" altLang="zh-CN" sz="2400" b="1" dirty="0">
                <a:latin typeface="Times New Roman" pitchFamily="18" charset="0"/>
              </a:rPr>
              <a:t>=2</a:t>
            </a:r>
            <a:r>
              <a:rPr kumimoji="1" lang="zh-CN" altLang="en-US" sz="2400" b="1" dirty="0">
                <a:latin typeface="Times New Roman" pitchFamily="18" charset="0"/>
              </a:rPr>
              <a:t>个小格，且组成一个矩形带。</a:t>
            </a:r>
          </a:p>
        </p:txBody>
      </p:sp>
      <p:sp>
        <p:nvSpPr>
          <p:cNvPr id="1051439" name="Text Box 4"/>
          <p:cNvSpPr txBox="1">
            <a:spLocks noChangeArrowheads="1"/>
          </p:cNvSpPr>
          <p:nvPr/>
        </p:nvSpPr>
        <p:spPr bwMode="auto">
          <a:xfrm>
            <a:off x="396875" y="3421063"/>
            <a:ext cx="8424863" cy="1552575"/>
          </a:xfrm>
          <a:prstGeom prst="rect">
            <a:avLst/>
          </a:prstGeom>
          <a:solidFill>
            <a:srgbClr val="FFCCFF"/>
          </a:solidFill>
          <a:ln w="9525">
            <a:noFill/>
            <a:miter lim="800000"/>
            <a:headEnd/>
            <a:tailEnd/>
          </a:ln>
        </p:spPr>
        <p:txBody>
          <a:bodyPr>
            <a:spAutoFit/>
          </a:bodyPr>
          <a:lstStyle/>
          <a:p>
            <a:pPr algn="l">
              <a:spcBef>
                <a:spcPct val="50000"/>
              </a:spcBef>
            </a:pPr>
            <a:r>
              <a:rPr kumimoji="1" lang="en-US" altLang="zh-CN" sz="2400" b="1" dirty="0">
                <a:latin typeface="Times New Roman" pitchFamily="18" charset="0"/>
              </a:rPr>
              <a:t>        </a:t>
            </a:r>
            <a:r>
              <a:rPr kumimoji="1" lang="zh-CN" altLang="en-US" sz="2400" b="1" dirty="0">
                <a:latin typeface="Times New Roman" pitchFamily="18" charset="0"/>
              </a:rPr>
              <a:t>化简逻辑函数时，将与或型逻辑函数填入卡诺图后，这样原来的逻辑函数就以最小项的面貌出现在卡诺图中。然后，经过重新组合，将具有“</a:t>
            </a:r>
            <a:r>
              <a:rPr kumimoji="1" lang="en-US" altLang="zh-CN" sz="2400" b="1" dirty="0">
                <a:latin typeface="Times New Roman" pitchFamily="18" charset="0"/>
              </a:rPr>
              <a:t>1”</a:t>
            </a:r>
            <a:r>
              <a:rPr kumimoji="1" lang="zh-CN" altLang="en-US" sz="2400" b="1" dirty="0">
                <a:latin typeface="Times New Roman" pitchFamily="18" charset="0"/>
              </a:rPr>
              <a:t>的小格按照 </a:t>
            </a:r>
            <a:r>
              <a:rPr kumimoji="1" lang="en-US" altLang="zh-CN" sz="2000" b="1" dirty="0">
                <a:latin typeface="Times New Roman" pitchFamily="18" charset="0"/>
              </a:rPr>
              <a:t>2</a:t>
            </a:r>
            <a:r>
              <a:rPr kumimoji="1" lang="en-US" altLang="zh-CN" sz="2000" b="1" baseline="44000" dirty="0">
                <a:latin typeface="Times New Roman" pitchFamily="18" charset="0"/>
              </a:rPr>
              <a:t>i </a:t>
            </a:r>
            <a:r>
              <a:rPr kumimoji="1" lang="zh-CN" altLang="en-US" sz="2400" b="1" dirty="0">
                <a:latin typeface="Times New Roman" pitchFamily="18" charset="0"/>
              </a:rPr>
              <a:t>的规律尽可能大地圈成矩形带。这样新得到的逻辑函数可能会更简单一些。</a:t>
            </a:r>
          </a:p>
        </p:txBody>
      </p:sp>
      <p:sp>
        <p:nvSpPr>
          <p:cNvPr id="1051440" name="Text Box 5"/>
          <p:cNvSpPr txBox="1">
            <a:spLocks noChangeArrowheads="1"/>
          </p:cNvSpPr>
          <p:nvPr/>
        </p:nvSpPr>
        <p:spPr bwMode="auto">
          <a:xfrm>
            <a:off x="396875" y="5194300"/>
            <a:ext cx="8424863" cy="1187450"/>
          </a:xfrm>
          <a:prstGeom prst="rect">
            <a:avLst/>
          </a:prstGeom>
          <a:solidFill>
            <a:srgbClr val="CCFF99"/>
          </a:solidFill>
          <a:ln w="9525">
            <a:noFill/>
            <a:miter lim="800000"/>
            <a:headEnd/>
            <a:tailEnd/>
          </a:ln>
        </p:spPr>
        <p:txBody>
          <a:bodyPr>
            <a:spAutoFit/>
          </a:bodyPr>
          <a:lstStyle/>
          <a:p>
            <a:pPr algn="l">
              <a:spcBef>
                <a:spcPct val="50000"/>
              </a:spcBef>
            </a:pPr>
            <a:r>
              <a:rPr kumimoji="1" lang="en-US" altLang="zh-CN" sz="2400" b="1" dirty="0">
                <a:latin typeface="Times New Roman" pitchFamily="18" charset="0"/>
              </a:rPr>
              <a:t>        </a:t>
            </a:r>
            <a:r>
              <a:rPr kumimoji="1" lang="zh-CN" altLang="en-US" sz="2400" b="1" dirty="0">
                <a:latin typeface="Times New Roman" pitchFamily="18" charset="0"/>
              </a:rPr>
              <a:t>下面我们来讨论如何用卡诺图进行化简。也就是如何重新组合带有“</a:t>
            </a:r>
            <a:r>
              <a:rPr kumimoji="1" lang="en-US" altLang="zh-CN" sz="2400" b="1" dirty="0">
                <a:latin typeface="Times New Roman" pitchFamily="18" charset="0"/>
              </a:rPr>
              <a:t>1”</a:t>
            </a:r>
            <a:r>
              <a:rPr kumimoji="1" lang="zh-CN" altLang="en-US" sz="2400" b="1" dirty="0">
                <a:latin typeface="Times New Roman" pitchFamily="18" charset="0"/>
              </a:rPr>
              <a:t>的小格，如何尽可能大地圈成矩形带，以得到最简与或逻辑式。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51439"/>
                                        </p:tgtEl>
                                        <p:attrNameLst>
                                          <p:attrName>style.visibility</p:attrName>
                                        </p:attrNameLst>
                                      </p:cBhvr>
                                      <p:to>
                                        <p:strVal val="visible"/>
                                      </p:to>
                                    </p:set>
                                    <p:animEffect transition="in" filter="blinds(vertical)">
                                      <p:cBhvr>
                                        <p:cTn id="7" dur="500"/>
                                        <p:tgtEl>
                                          <p:spTgt spid="10514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051440"/>
                                        </p:tgtEl>
                                        <p:attrNameLst>
                                          <p:attrName>style.visibility</p:attrName>
                                        </p:attrNameLst>
                                      </p:cBhvr>
                                      <p:to>
                                        <p:strVal val="visible"/>
                                      </p:to>
                                    </p:set>
                                    <p:animEffect transition="in" filter="blinds(vertical)">
                                      <p:cBhvr>
                                        <p:cTn id="12" dur="500"/>
                                        <p:tgtEl>
                                          <p:spTgt spid="1051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439" grpId="0" animBg="1" autoUpdateAnimBg="0"/>
      <p:bldP spid="1051440"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444" name="灯片编号占位符 3"/>
          <p:cNvSpPr>
            <a:spLocks noGrp="1"/>
          </p:cNvSpPr>
          <p:nvPr>
            <p:ph type="sldNum" sz="quarter" idx="12"/>
          </p:nvPr>
        </p:nvSpPr>
        <p:spPr/>
        <p:txBody>
          <a:bodyPr/>
          <a:lstStyle/>
          <a:p>
            <a:fld id="{7D4C4EFB-E3AC-4261-8BA2-9B0A765F3F3F}" type="slidenum">
              <a:rPr lang="en-US" altLang="zh-CN"/>
              <a:t>111</a:t>
            </a:fld>
            <a:endParaRPr lang="en-US" altLang="zh-CN"/>
          </a:p>
        </p:txBody>
      </p:sp>
      <p:sp>
        <p:nvSpPr>
          <p:cNvPr id="1051445" name="Rectangle 2"/>
          <p:cNvSpPr>
            <a:spLocks noChangeArrowheads="1"/>
          </p:cNvSpPr>
          <p:nvPr/>
        </p:nvSpPr>
        <p:spPr bwMode="auto">
          <a:xfrm>
            <a:off x="1271588" y="3065463"/>
            <a:ext cx="2195512" cy="457200"/>
          </a:xfrm>
          <a:prstGeom prst="rect">
            <a:avLst/>
          </a:prstGeom>
          <a:noFill/>
          <a:ln w="9525">
            <a:noFill/>
            <a:miter lim="800000"/>
            <a:headEnd/>
            <a:tailEnd/>
          </a:ln>
          <a:effectLst/>
        </p:spPr>
        <p:txBody>
          <a:bodyPr>
            <a:spAutoFit/>
          </a:bodyPr>
          <a:lstStyle/>
          <a:p>
            <a:pPr algn="just"/>
            <a:r>
              <a:rPr kumimoji="1" lang="zh-CN" altLang="en-US" sz="2400" b="1">
                <a:solidFill>
                  <a:srgbClr val="FF3300"/>
                </a:solidFill>
                <a:latin typeface="Times New Roman" pitchFamily="18" charset="0"/>
              </a:rPr>
              <a:t>画包围圈规则</a:t>
            </a:r>
            <a:endParaRPr kumimoji="1" lang="zh-CN" altLang="en-US" sz="2400" b="1">
              <a:solidFill>
                <a:srgbClr val="FF3300"/>
              </a:solidFill>
              <a:latin typeface="宋体" pitchFamily="2" charset="-122"/>
            </a:endParaRPr>
          </a:p>
        </p:txBody>
      </p:sp>
      <p:sp>
        <p:nvSpPr>
          <p:cNvPr id="1051446" name="Rectangle 3"/>
          <p:cNvSpPr>
            <a:spLocks noChangeArrowheads="1"/>
          </p:cNvSpPr>
          <p:nvPr/>
        </p:nvSpPr>
        <p:spPr bwMode="auto">
          <a:xfrm>
            <a:off x="1373188" y="3698875"/>
            <a:ext cx="7489825" cy="1314450"/>
          </a:xfrm>
          <a:prstGeom prst="rect">
            <a:avLst/>
          </a:prstGeom>
          <a:solidFill>
            <a:srgbClr val="FFCCFF">
              <a:alpha val="50000"/>
            </a:srgbClr>
          </a:solidFill>
          <a:ln w="9525">
            <a:noFill/>
            <a:miter lim="800000"/>
            <a:headEnd/>
            <a:tailEnd/>
          </a:ln>
          <a:effectLst/>
        </p:spPr>
        <p:txBody>
          <a:bodyPr lIns="0" tIns="0" rIns="0" bIns="0">
            <a:spAutoFit/>
          </a:bodyPr>
          <a:lstStyle/>
          <a:p>
            <a:pPr algn="l">
              <a:lnSpc>
                <a:spcPct val="120000"/>
              </a:lnSpc>
            </a:pPr>
            <a:r>
              <a:rPr kumimoji="1" lang="en-US" altLang="zh-CN" sz="2400" b="1" dirty="0">
                <a:latin typeface="Times New Roman" pitchFamily="18" charset="0"/>
              </a:rPr>
              <a:t>        </a:t>
            </a:r>
            <a:r>
              <a:rPr kumimoji="1" lang="zh-CN" altLang="en-US" sz="2400" b="1" dirty="0">
                <a:latin typeface="Times New Roman" pitchFamily="18" charset="0"/>
              </a:rPr>
              <a:t>包围圈必须包含 </a:t>
            </a:r>
            <a:r>
              <a:rPr kumimoji="1" lang="en-US" altLang="zh-CN" sz="2400" b="1" dirty="0">
                <a:latin typeface="Times New Roman" pitchFamily="18" charset="0"/>
              </a:rPr>
              <a:t>2</a:t>
            </a:r>
            <a:r>
              <a:rPr kumimoji="1" lang="en-US" altLang="zh-CN" sz="2400" b="1" i="1" baseline="30000" dirty="0">
                <a:latin typeface="Times New Roman" pitchFamily="18" charset="0"/>
              </a:rPr>
              <a:t>n </a:t>
            </a:r>
            <a:r>
              <a:rPr kumimoji="1" lang="zh-CN" altLang="en-US" sz="2400" b="1" dirty="0">
                <a:latin typeface="Times New Roman" pitchFamily="18" charset="0"/>
              </a:rPr>
              <a:t>个相邻 </a:t>
            </a:r>
            <a:r>
              <a:rPr kumimoji="1" lang="en-US" altLang="zh-CN" sz="2400" b="1" dirty="0">
                <a:latin typeface="Times New Roman" pitchFamily="18" charset="0"/>
              </a:rPr>
              <a:t>1 </a:t>
            </a:r>
            <a:r>
              <a:rPr kumimoji="1" lang="zh-CN" altLang="en-US" sz="2400" b="1" dirty="0">
                <a:latin typeface="Times New Roman" pitchFamily="18" charset="0"/>
              </a:rPr>
              <a:t>方格，且必须成方形。</a:t>
            </a:r>
          </a:p>
          <a:p>
            <a:pPr algn="l">
              <a:lnSpc>
                <a:spcPct val="120000"/>
              </a:lnSpc>
            </a:pPr>
            <a:r>
              <a:rPr kumimoji="1" lang="zh-CN" altLang="en-US" sz="2400" b="1" dirty="0">
                <a:latin typeface="Times New Roman" pitchFamily="18" charset="0"/>
              </a:rPr>
              <a:t>先圈小再圈大，圈越大越是好；</a:t>
            </a:r>
            <a:r>
              <a:rPr kumimoji="1" lang="en-US" altLang="zh-CN" sz="2400" b="1" dirty="0">
                <a:latin typeface="Times New Roman" pitchFamily="18" charset="0"/>
              </a:rPr>
              <a:t>1 </a:t>
            </a:r>
            <a:r>
              <a:rPr kumimoji="1" lang="zh-CN" altLang="en-US" sz="2400" b="1" dirty="0">
                <a:latin typeface="Times New Roman" pitchFamily="18" charset="0"/>
              </a:rPr>
              <a:t>方格可重复圈，但</a:t>
            </a:r>
          </a:p>
          <a:p>
            <a:pPr algn="l">
              <a:lnSpc>
                <a:spcPct val="120000"/>
              </a:lnSpc>
            </a:pPr>
            <a:r>
              <a:rPr kumimoji="1" lang="zh-CN" altLang="en-US" sz="2400" b="1" dirty="0">
                <a:latin typeface="Times New Roman" pitchFamily="18" charset="0"/>
              </a:rPr>
              <a:t>须每圈有新 </a:t>
            </a:r>
            <a:r>
              <a:rPr kumimoji="1" lang="en-US" altLang="zh-CN" sz="2400" b="1" dirty="0">
                <a:latin typeface="Times New Roman" pitchFamily="18" charset="0"/>
              </a:rPr>
              <a:t>1</a:t>
            </a:r>
            <a:r>
              <a:rPr kumimoji="1" lang="zh-CN" altLang="en-US" sz="2400" b="1" dirty="0">
                <a:latin typeface="Times New Roman" pitchFamily="18" charset="0"/>
              </a:rPr>
              <a:t>；每个</a:t>
            </a:r>
            <a:r>
              <a:rPr kumimoji="1" lang="zh-CN" altLang="en-US" sz="2400" b="1" dirty="0">
                <a:latin typeface="宋体" pitchFamily="2" charset="-122"/>
              </a:rPr>
              <a:t>“</a:t>
            </a:r>
            <a:r>
              <a:rPr kumimoji="1" lang="en-US" altLang="zh-CN" sz="2400" b="1" dirty="0">
                <a:latin typeface="Times New Roman" pitchFamily="18" charset="0"/>
              </a:rPr>
              <a:t>1</a:t>
            </a:r>
            <a:r>
              <a:rPr kumimoji="1" lang="en-US" altLang="zh-CN" sz="2400" b="1" dirty="0">
                <a:latin typeface="宋体" pitchFamily="2" charset="-122"/>
              </a:rPr>
              <a:t>”</a:t>
            </a:r>
            <a:r>
              <a:rPr kumimoji="1" lang="zh-CN" altLang="en-US" sz="2400" b="1" dirty="0">
                <a:latin typeface="Times New Roman" pitchFamily="18" charset="0"/>
              </a:rPr>
              <a:t>格须圈到，孤立项也不能掉。</a:t>
            </a:r>
          </a:p>
        </p:txBody>
      </p:sp>
      <p:sp>
        <p:nvSpPr>
          <p:cNvPr id="1051447" name="Oval 4"/>
          <p:cNvSpPr>
            <a:spLocks noChangeArrowheads="1"/>
          </p:cNvSpPr>
          <p:nvPr/>
        </p:nvSpPr>
        <p:spPr bwMode="auto">
          <a:xfrm>
            <a:off x="655638" y="3167063"/>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51448" name="Rectangle 5"/>
          <p:cNvSpPr>
            <a:spLocks noChangeArrowheads="1"/>
          </p:cNvSpPr>
          <p:nvPr/>
        </p:nvSpPr>
        <p:spPr bwMode="auto">
          <a:xfrm>
            <a:off x="1373188" y="5200650"/>
            <a:ext cx="5953125" cy="1350963"/>
          </a:xfrm>
          <a:prstGeom prst="rect">
            <a:avLst/>
          </a:prstGeom>
          <a:solidFill>
            <a:schemeClr val="accent1">
              <a:alpha val="50000"/>
            </a:schemeClr>
          </a:solidFill>
          <a:ln w="9525">
            <a:noFill/>
            <a:miter lim="800000"/>
            <a:headEnd/>
            <a:tailEnd/>
          </a:ln>
          <a:effectLst/>
        </p:spPr>
        <p:txBody>
          <a:bodyPr lIns="0" tIns="0" rIns="0" bIns="0">
            <a:spAutoFit/>
          </a:bodyPr>
          <a:lstStyle/>
          <a:p>
            <a:pPr algn="just">
              <a:lnSpc>
                <a:spcPct val="120000"/>
              </a:lnSpc>
            </a:pPr>
            <a:r>
              <a:rPr kumimoji="1" lang="zh-CN" altLang="en-US" sz="2400" b="1" dirty="0">
                <a:latin typeface="Times New Roman" pitchFamily="18" charset="0"/>
              </a:rPr>
              <a:t>同一列最上边和最下边循环相邻，可画圈；        </a:t>
            </a:r>
          </a:p>
          <a:p>
            <a:pPr algn="just">
              <a:lnSpc>
                <a:spcPct val="120000"/>
              </a:lnSpc>
            </a:pPr>
            <a:r>
              <a:rPr kumimoji="1" lang="zh-CN" altLang="en-US" sz="2400" b="1" dirty="0">
                <a:latin typeface="Times New Roman" pitchFamily="18" charset="0"/>
              </a:rPr>
              <a:t>同一行最左边和最右边循环相邻，可画圈；</a:t>
            </a:r>
          </a:p>
          <a:p>
            <a:pPr algn="just">
              <a:lnSpc>
                <a:spcPct val="120000"/>
              </a:lnSpc>
              <a:spcBef>
                <a:spcPct val="10000"/>
              </a:spcBef>
            </a:pPr>
            <a:r>
              <a:rPr kumimoji="1" lang="zh-CN" altLang="en-US" sz="2400" b="1" dirty="0">
                <a:latin typeface="Times New Roman" pitchFamily="18" charset="0"/>
              </a:rPr>
              <a:t>四个角上的 </a:t>
            </a:r>
            <a:r>
              <a:rPr kumimoji="1" lang="en-US" altLang="zh-CN" sz="2400" b="1" dirty="0">
                <a:latin typeface="Times New Roman" pitchFamily="18" charset="0"/>
              </a:rPr>
              <a:t>1 </a:t>
            </a:r>
            <a:r>
              <a:rPr kumimoji="1" lang="zh-CN" altLang="en-US" sz="2400" b="1" dirty="0">
                <a:latin typeface="Times New Roman" pitchFamily="18" charset="0"/>
              </a:rPr>
              <a:t>方格也循环相邻，可画圈。 </a:t>
            </a:r>
          </a:p>
        </p:txBody>
      </p:sp>
      <p:sp>
        <p:nvSpPr>
          <p:cNvPr id="1051449" name="AutoShape 6"/>
          <p:cNvSpPr>
            <a:spLocks noChangeArrowheads="1"/>
          </p:cNvSpPr>
          <p:nvPr/>
        </p:nvSpPr>
        <p:spPr bwMode="auto">
          <a:xfrm>
            <a:off x="274638" y="5121275"/>
            <a:ext cx="979487" cy="790575"/>
          </a:xfrm>
          <a:prstGeom prst="irregularSeal1">
            <a:avLst/>
          </a:prstGeom>
          <a:solidFill>
            <a:schemeClr val="accent1">
              <a:alpha val="50000"/>
            </a:schemeClr>
          </a:solidFill>
          <a:ln w="9525">
            <a:solidFill>
              <a:schemeClr val="tx1"/>
            </a:solidFill>
            <a:miter lim="800000"/>
            <a:headEnd/>
            <a:tailEnd/>
          </a:ln>
          <a:effectLst/>
        </p:spPr>
        <p:txBody>
          <a:bodyPr wrap="none" anchor="ctr"/>
          <a:lstStyle/>
          <a:p>
            <a:pPr>
              <a:spcBef>
                <a:spcPct val="20000"/>
              </a:spcBef>
            </a:pPr>
            <a:r>
              <a:rPr kumimoji="1" lang="zh-CN" altLang="en-US" sz="2400" b="1">
                <a:latin typeface="Times New Roman" pitchFamily="18" charset="0"/>
              </a:rPr>
              <a:t>注意</a:t>
            </a:r>
          </a:p>
        </p:txBody>
      </p:sp>
      <p:grpSp>
        <p:nvGrpSpPr>
          <p:cNvPr id="609" name="Group 7"/>
          <p:cNvGrpSpPr/>
          <p:nvPr/>
        </p:nvGrpSpPr>
        <p:grpSpPr bwMode="auto">
          <a:xfrm>
            <a:off x="1485900" y="679450"/>
            <a:ext cx="7607300" cy="1928813"/>
            <a:chOff x="936" y="428"/>
            <a:chExt cx="4792" cy="1215"/>
          </a:xfrm>
        </p:grpSpPr>
        <p:grpSp>
          <p:nvGrpSpPr>
            <p:cNvPr id="610" name="Group 8"/>
            <p:cNvGrpSpPr/>
            <p:nvPr/>
          </p:nvGrpSpPr>
          <p:grpSpPr bwMode="auto">
            <a:xfrm>
              <a:off x="3076" y="510"/>
              <a:ext cx="2652" cy="730"/>
              <a:chOff x="2941" y="542"/>
              <a:chExt cx="2651" cy="730"/>
            </a:xfrm>
          </p:grpSpPr>
          <p:sp>
            <p:nvSpPr>
              <p:cNvPr id="1051450" name="Text Box 9"/>
              <p:cNvSpPr txBox="1">
                <a:spLocks noChangeArrowheads="1"/>
              </p:cNvSpPr>
              <p:nvPr/>
            </p:nvSpPr>
            <p:spPr bwMode="auto">
              <a:xfrm>
                <a:off x="2941" y="564"/>
                <a:ext cx="2619" cy="708"/>
              </a:xfrm>
              <a:prstGeom prst="rect">
                <a:avLst/>
              </a:prstGeom>
              <a:solidFill>
                <a:srgbClr val="CCCCFF">
                  <a:alpha val="50000"/>
                </a:srgbClr>
              </a:solidFill>
              <a:ln w="28575">
                <a:solidFill>
                  <a:schemeClr val="accent1"/>
                </a:solidFill>
                <a:miter lim="800000"/>
                <a:headEnd/>
                <a:tailEnd/>
              </a:ln>
              <a:effectLst/>
            </p:spPr>
            <p:txBody>
              <a:bodyPr lIns="0" tIns="0" rIns="0" bIns="0">
                <a:spAutoFit/>
              </a:bodyPr>
              <a:lstStyle/>
              <a:p>
                <a:pPr algn="l"/>
                <a:r>
                  <a:rPr kumimoji="1" lang="en-US" altLang="zh-CN" sz="2400" b="1" i="1">
                    <a:latin typeface="Times New Roman" pitchFamily="18" charset="0"/>
                  </a:rPr>
                  <a:t>   A</a:t>
                </a:r>
                <a:r>
                  <a:rPr kumimoji="1" lang="en-US" altLang="zh-CN" sz="2400" b="1" i="1">
                    <a:solidFill>
                      <a:srgbClr val="FF3300"/>
                    </a:solidFill>
                    <a:latin typeface="Times New Roman" pitchFamily="18" charset="0"/>
                  </a:rPr>
                  <a:t>B</a:t>
                </a:r>
                <a:r>
                  <a:rPr kumimoji="1" lang="en-US" altLang="zh-CN" sz="2400" b="1" i="1">
                    <a:solidFill>
                      <a:srgbClr val="0033CC"/>
                    </a:solidFill>
                    <a:latin typeface="Times New Roman" pitchFamily="18" charset="0"/>
                  </a:rPr>
                  <a:t>C</a:t>
                </a:r>
                <a:r>
                  <a:rPr kumimoji="1" lang="en-US" altLang="zh-CN" sz="2400" b="1" i="1">
                    <a:latin typeface="Times New Roman" pitchFamily="18" charset="0"/>
                  </a:rPr>
                  <a:t>D</a:t>
                </a:r>
                <a:r>
                  <a:rPr kumimoji="1" lang="en-US" altLang="zh-CN" sz="2400" b="1">
                    <a:latin typeface="Times New Roman" pitchFamily="18" charset="0"/>
                  </a:rPr>
                  <a:t>+</a:t>
                </a:r>
                <a:r>
                  <a:rPr kumimoji="1" lang="en-US" altLang="zh-CN" sz="2400" b="1" i="1">
                    <a:latin typeface="Times New Roman" pitchFamily="18" charset="0"/>
                  </a:rPr>
                  <a:t>A</a:t>
                </a:r>
                <a:r>
                  <a:rPr kumimoji="1" lang="en-US" altLang="zh-CN" sz="2400" b="1" i="1">
                    <a:solidFill>
                      <a:srgbClr val="FF3300"/>
                    </a:solidFill>
                    <a:latin typeface="Times New Roman" pitchFamily="18" charset="0"/>
                  </a:rPr>
                  <a:t>B</a:t>
                </a:r>
                <a:r>
                  <a:rPr kumimoji="1" lang="en-US" altLang="zh-CN" sz="2400" b="1" i="1">
                    <a:solidFill>
                      <a:srgbClr val="0033CC"/>
                    </a:solidFill>
                    <a:latin typeface="Times New Roman" pitchFamily="18" charset="0"/>
                  </a:rPr>
                  <a:t>C</a:t>
                </a:r>
                <a:r>
                  <a:rPr kumimoji="1" lang="en-US" altLang="zh-CN" sz="2400" b="1" i="1">
                    <a:latin typeface="Times New Roman" pitchFamily="18" charset="0"/>
                  </a:rPr>
                  <a:t>D</a:t>
                </a:r>
              </a:p>
              <a:p>
                <a:pPr algn="l"/>
                <a:endParaRPr kumimoji="1" lang="en-US" altLang="zh-CN" sz="2400" b="1">
                  <a:latin typeface="Times New Roman" pitchFamily="18" charset="0"/>
                </a:endParaRPr>
              </a:p>
              <a:p>
                <a:pPr algn="l"/>
                <a:endParaRPr kumimoji="1" lang="en-US" altLang="zh-CN" sz="2400" b="1">
                  <a:latin typeface="Times New Roman" pitchFamily="18" charset="0"/>
                </a:endParaRPr>
              </a:p>
            </p:txBody>
          </p:sp>
          <p:sp>
            <p:nvSpPr>
              <p:cNvPr id="1051451" name="Line 10"/>
              <p:cNvSpPr>
                <a:spLocks noChangeShapeType="1"/>
              </p:cNvSpPr>
              <p:nvPr/>
            </p:nvSpPr>
            <p:spPr bwMode="auto">
              <a:xfrm>
                <a:off x="3487" y="597"/>
                <a:ext cx="126" cy="0"/>
              </a:xfrm>
              <a:prstGeom prst="line">
                <a:avLst/>
              </a:prstGeom>
              <a:noFill/>
              <a:ln w="19050">
                <a:solidFill>
                  <a:schemeClr val="tx1"/>
                </a:solidFill>
                <a:round/>
                <a:headEnd/>
                <a:tailEnd/>
              </a:ln>
              <a:effectLst/>
            </p:spPr>
            <p:txBody>
              <a:bodyPr>
                <a:spAutoFit/>
              </a:bodyPr>
              <a:lstStyle/>
              <a:p>
                <a:endParaRPr lang="zh-CN" altLang="en-US"/>
              </a:p>
            </p:txBody>
          </p:sp>
          <p:sp>
            <p:nvSpPr>
              <p:cNvPr id="1051452" name="Line 11"/>
              <p:cNvSpPr>
                <a:spLocks noChangeShapeType="1"/>
              </p:cNvSpPr>
              <p:nvPr/>
            </p:nvSpPr>
            <p:spPr bwMode="auto">
              <a:xfrm>
                <a:off x="4127" y="591"/>
                <a:ext cx="126" cy="0"/>
              </a:xfrm>
              <a:prstGeom prst="line">
                <a:avLst/>
              </a:prstGeom>
              <a:noFill/>
              <a:ln w="19050">
                <a:solidFill>
                  <a:schemeClr val="tx1"/>
                </a:solidFill>
                <a:round/>
                <a:headEnd/>
                <a:tailEnd/>
              </a:ln>
              <a:effectLst/>
            </p:spPr>
            <p:txBody>
              <a:bodyPr>
                <a:spAutoFit/>
              </a:bodyPr>
              <a:lstStyle/>
              <a:p>
                <a:endParaRPr lang="zh-CN" altLang="en-US"/>
              </a:p>
            </p:txBody>
          </p:sp>
          <p:sp>
            <p:nvSpPr>
              <p:cNvPr id="1051453" name="Line 12"/>
              <p:cNvSpPr>
                <a:spLocks noChangeShapeType="1"/>
              </p:cNvSpPr>
              <p:nvPr/>
            </p:nvSpPr>
            <p:spPr bwMode="auto">
              <a:xfrm>
                <a:off x="3351" y="597"/>
                <a:ext cx="126" cy="0"/>
              </a:xfrm>
              <a:prstGeom prst="line">
                <a:avLst/>
              </a:prstGeom>
              <a:noFill/>
              <a:ln w="19050">
                <a:solidFill>
                  <a:srgbClr val="0033CC"/>
                </a:solidFill>
                <a:round/>
                <a:headEnd/>
                <a:tailEnd/>
              </a:ln>
              <a:effectLst/>
            </p:spPr>
            <p:txBody>
              <a:bodyPr>
                <a:spAutoFit/>
              </a:bodyPr>
              <a:lstStyle/>
              <a:p>
                <a:endParaRPr lang="zh-CN" altLang="en-US"/>
              </a:p>
            </p:txBody>
          </p:sp>
          <p:sp>
            <p:nvSpPr>
              <p:cNvPr id="1051454" name="Line 13"/>
              <p:cNvSpPr>
                <a:spLocks noChangeShapeType="1"/>
              </p:cNvSpPr>
              <p:nvPr/>
            </p:nvSpPr>
            <p:spPr bwMode="auto">
              <a:xfrm>
                <a:off x="3983" y="597"/>
                <a:ext cx="126" cy="0"/>
              </a:xfrm>
              <a:prstGeom prst="line">
                <a:avLst/>
              </a:prstGeom>
              <a:noFill/>
              <a:ln w="19050">
                <a:solidFill>
                  <a:srgbClr val="0033CC"/>
                </a:solidFill>
                <a:round/>
                <a:headEnd/>
                <a:tailEnd/>
              </a:ln>
              <a:effectLst/>
            </p:spPr>
            <p:txBody>
              <a:bodyPr>
                <a:spAutoFit/>
              </a:bodyPr>
              <a:lstStyle/>
              <a:p>
                <a:endParaRPr lang="zh-CN" altLang="en-US"/>
              </a:p>
            </p:txBody>
          </p:sp>
          <p:sp>
            <p:nvSpPr>
              <p:cNvPr id="1051455" name="Line 14"/>
              <p:cNvSpPr>
                <a:spLocks noChangeShapeType="1"/>
              </p:cNvSpPr>
              <p:nvPr/>
            </p:nvSpPr>
            <p:spPr bwMode="auto">
              <a:xfrm>
                <a:off x="3839" y="597"/>
                <a:ext cx="126" cy="0"/>
              </a:xfrm>
              <a:prstGeom prst="line">
                <a:avLst/>
              </a:prstGeom>
              <a:noFill/>
              <a:ln w="19050">
                <a:solidFill>
                  <a:srgbClr val="FF3300"/>
                </a:solidFill>
                <a:round/>
                <a:headEnd/>
                <a:tailEnd/>
              </a:ln>
              <a:effectLst/>
            </p:spPr>
            <p:txBody>
              <a:bodyPr>
                <a:spAutoFit/>
              </a:bodyPr>
              <a:lstStyle/>
              <a:p>
                <a:endParaRPr lang="zh-CN" altLang="en-US"/>
              </a:p>
            </p:txBody>
          </p:sp>
          <p:grpSp>
            <p:nvGrpSpPr>
              <p:cNvPr id="611" name="Group 15"/>
              <p:cNvGrpSpPr/>
              <p:nvPr/>
            </p:nvGrpSpPr>
            <p:grpSpPr bwMode="auto">
              <a:xfrm>
                <a:off x="4212" y="542"/>
                <a:ext cx="1380" cy="288"/>
                <a:chOff x="3531" y="745"/>
                <a:chExt cx="1380" cy="288"/>
              </a:xfrm>
            </p:grpSpPr>
            <p:sp>
              <p:nvSpPr>
                <p:cNvPr id="1051456" name="Line 16"/>
                <p:cNvSpPr>
                  <a:spLocks noChangeShapeType="1"/>
                </p:cNvSpPr>
                <p:nvPr/>
              </p:nvSpPr>
              <p:spPr bwMode="auto">
                <a:xfrm>
                  <a:off x="4087" y="797"/>
                  <a:ext cx="126" cy="0"/>
                </a:xfrm>
                <a:prstGeom prst="line">
                  <a:avLst/>
                </a:prstGeom>
                <a:noFill/>
                <a:ln w="19050">
                  <a:solidFill>
                    <a:schemeClr val="tx1"/>
                  </a:solidFill>
                  <a:round/>
                  <a:headEnd/>
                  <a:tailEnd/>
                </a:ln>
                <a:effectLst/>
              </p:spPr>
              <p:txBody>
                <a:bodyPr>
                  <a:spAutoFit/>
                </a:bodyPr>
                <a:lstStyle/>
                <a:p>
                  <a:endParaRPr lang="zh-CN" altLang="en-US"/>
                </a:p>
              </p:txBody>
            </p:sp>
            <p:sp>
              <p:nvSpPr>
                <p:cNvPr id="1051457" name="Rectangle 17"/>
                <p:cNvSpPr>
                  <a:spLocks noChangeArrowheads="1"/>
                </p:cNvSpPr>
                <p:nvPr/>
              </p:nvSpPr>
              <p:spPr bwMode="auto">
                <a:xfrm>
                  <a:off x="3531" y="745"/>
                  <a:ext cx="1380" cy="288"/>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rPr>
                    <a:t>+</a:t>
                  </a:r>
                  <a:r>
                    <a:rPr kumimoji="1" lang="en-US" altLang="zh-CN" sz="2400" b="1" i="1">
                      <a:latin typeface="Times New Roman" pitchFamily="18" charset="0"/>
                    </a:rPr>
                    <a:t>A</a:t>
                  </a:r>
                  <a:r>
                    <a:rPr kumimoji="1" lang="en-US" altLang="zh-CN" sz="2400" b="1" i="1">
                      <a:solidFill>
                        <a:srgbClr val="FF3300"/>
                      </a:solidFill>
                      <a:latin typeface="Times New Roman" pitchFamily="18" charset="0"/>
                    </a:rPr>
                    <a:t>B</a:t>
                  </a:r>
                  <a:r>
                    <a:rPr kumimoji="1" lang="en-US" altLang="zh-CN" sz="2400" b="1" i="1">
                      <a:solidFill>
                        <a:srgbClr val="0033CC"/>
                      </a:solidFill>
                      <a:latin typeface="Times New Roman" pitchFamily="18" charset="0"/>
                    </a:rPr>
                    <a:t>C</a:t>
                  </a:r>
                  <a:r>
                    <a:rPr kumimoji="1" lang="en-US" altLang="zh-CN" sz="2400" b="1" i="1">
                      <a:latin typeface="Times New Roman" pitchFamily="18" charset="0"/>
                    </a:rPr>
                    <a:t>D</a:t>
                  </a:r>
                  <a:r>
                    <a:rPr kumimoji="1" lang="en-US" altLang="zh-CN" sz="2400" b="1">
                      <a:latin typeface="Times New Roman" pitchFamily="18" charset="0"/>
                    </a:rPr>
                    <a:t>+</a:t>
                  </a:r>
                  <a:r>
                    <a:rPr kumimoji="1" lang="en-US" altLang="zh-CN" sz="2400" b="1" i="1">
                      <a:latin typeface="Times New Roman" pitchFamily="18" charset="0"/>
                    </a:rPr>
                    <a:t>A</a:t>
                  </a:r>
                  <a:r>
                    <a:rPr kumimoji="1" lang="en-US" altLang="zh-CN" sz="2400" b="1" i="1">
                      <a:solidFill>
                        <a:srgbClr val="FF3300"/>
                      </a:solidFill>
                      <a:latin typeface="Times New Roman" pitchFamily="18" charset="0"/>
                    </a:rPr>
                    <a:t>B</a:t>
                  </a:r>
                  <a:r>
                    <a:rPr kumimoji="1" lang="en-US" altLang="zh-CN" sz="2400" b="1" i="1">
                      <a:solidFill>
                        <a:srgbClr val="0033CC"/>
                      </a:solidFill>
                      <a:latin typeface="Times New Roman" pitchFamily="18" charset="0"/>
                    </a:rPr>
                    <a:t>C</a:t>
                  </a:r>
                  <a:r>
                    <a:rPr kumimoji="1" lang="en-US" altLang="zh-CN" sz="2400" b="1" i="1">
                      <a:latin typeface="Times New Roman" pitchFamily="18" charset="0"/>
                    </a:rPr>
                    <a:t>D</a:t>
                  </a:r>
                </a:p>
              </p:txBody>
            </p:sp>
            <p:sp>
              <p:nvSpPr>
                <p:cNvPr id="1051458" name="Line 18"/>
                <p:cNvSpPr>
                  <a:spLocks noChangeShapeType="1"/>
                </p:cNvSpPr>
                <p:nvPr/>
              </p:nvSpPr>
              <p:spPr bwMode="auto">
                <a:xfrm>
                  <a:off x="4727" y="805"/>
                  <a:ext cx="126" cy="0"/>
                </a:xfrm>
                <a:prstGeom prst="line">
                  <a:avLst/>
                </a:prstGeom>
                <a:noFill/>
                <a:ln w="19050">
                  <a:solidFill>
                    <a:schemeClr val="tx1"/>
                  </a:solidFill>
                  <a:round/>
                  <a:headEnd/>
                  <a:tailEnd/>
                </a:ln>
                <a:effectLst/>
              </p:spPr>
              <p:txBody>
                <a:bodyPr>
                  <a:spAutoFit/>
                </a:bodyPr>
                <a:lstStyle/>
                <a:p>
                  <a:endParaRPr lang="zh-CN" altLang="en-US"/>
                </a:p>
              </p:txBody>
            </p:sp>
            <p:sp>
              <p:nvSpPr>
                <p:cNvPr id="1051459" name="Line 19"/>
                <p:cNvSpPr>
                  <a:spLocks noChangeShapeType="1"/>
                </p:cNvSpPr>
                <p:nvPr/>
              </p:nvSpPr>
              <p:spPr bwMode="auto">
                <a:xfrm>
                  <a:off x="4447" y="805"/>
                  <a:ext cx="126" cy="0"/>
                </a:xfrm>
                <a:prstGeom prst="line">
                  <a:avLst/>
                </a:prstGeom>
                <a:noFill/>
                <a:ln w="19050">
                  <a:solidFill>
                    <a:srgbClr val="FF3300"/>
                  </a:solidFill>
                  <a:round/>
                  <a:headEnd/>
                  <a:tailEnd/>
                </a:ln>
                <a:effectLst/>
              </p:spPr>
              <p:txBody>
                <a:bodyPr>
                  <a:spAutoFit/>
                </a:bodyPr>
                <a:lstStyle/>
                <a:p>
                  <a:endParaRPr lang="zh-CN" altLang="en-US"/>
                </a:p>
              </p:txBody>
            </p:sp>
          </p:grpSp>
        </p:grpSp>
        <p:sp>
          <p:nvSpPr>
            <p:cNvPr id="1051460" name="Line 20"/>
            <p:cNvSpPr>
              <a:spLocks noChangeShapeType="1"/>
            </p:cNvSpPr>
            <p:nvPr/>
          </p:nvSpPr>
          <p:spPr bwMode="auto">
            <a:xfrm>
              <a:off x="4456" y="736"/>
              <a:ext cx="1193" cy="0"/>
            </a:xfrm>
            <a:prstGeom prst="line">
              <a:avLst/>
            </a:prstGeom>
            <a:noFill/>
            <a:ln w="28575">
              <a:solidFill>
                <a:srgbClr val="6699FF"/>
              </a:solidFill>
              <a:round/>
              <a:headEnd/>
              <a:tailEnd/>
            </a:ln>
            <a:effectLst/>
          </p:spPr>
          <p:txBody>
            <a:bodyPr>
              <a:spAutoFit/>
            </a:bodyPr>
            <a:lstStyle/>
            <a:p>
              <a:endParaRPr lang="zh-CN" altLang="en-US"/>
            </a:p>
          </p:txBody>
        </p:sp>
        <p:sp>
          <p:nvSpPr>
            <p:cNvPr id="1051461" name="Rectangle 21"/>
            <p:cNvSpPr>
              <a:spLocks noChangeArrowheads="1"/>
            </p:cNvSpPr>
            <p:nvPr/>
          </p:nvSpPr>
          <p:spPr bwMode="auto">
            <a:xfrm>
              <a:off x="3067" y="499"/>
              <a:ext cx="2645" cy="770"/>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1051462" name="Rectangle 22"/>
            <p:cNvSpPr>
              <a:spLocks noChangeArrowheads="1"/>
            </p:cNvSpPr>
            <p:nvPr/>
          </p:nvSpPr>
          <p:spPr bwMode="auto">
            <a:xfrm>
              <a:off x="936" y="580"/>
              <a:ext cx="593" cy="978"/>
            </a:xfrm>
            <a:prstGeom prst="rect">
              <a:avLst/>
            </a:prstGeom>
            <a:solidFill>
              <a:schemeClr val="accent1">
                <a:alpha val="50000"/>
              </a:schemeClr>
            </a:solidFill>
            <a:ln w="9525">
              <a:noFill/>
              <a:miter lim="800000"/>
              <a:headEnd/>
              <a:tailEnd/>
            </a:ln>
            <a:effectLst/>
          </p:spPr>
          <p:txBody>
            <a:bodyPr>
              <a:spAutoFit/>
            </a:bodyPr>
            <a:lstStyle/>
            <a:p>
              <a:pPr algn="l">
                <a:spcBef>
                  <a:spcPct val="30000"/>
                </a:spcBef>
                <a:spcAft>
                  <a:spcPct val="15000"/>
                </a:spcAft>
              </a:pPr>
              <a:r>
                <a:rPr kumimoji="1" lang="en-US" altLang="zh-CN" sz="2400" b="1">
                  <a:latin typeface="Times New Roman" pitchFamily="18" charset="0"/>
                </a:rPr>
                <a:t> </a:t>
              </a:r>
              <a:r>
                <a:rPr kumimoji="1" lang="zh-CN" altLang="en-US" sz="2400" b="1">
                  <a:latin typeface="Times New Roman" pitchFamily="18" charset="0"/>
                </a:rPr>
                <a:t>卡诺 </a:t>
              </a:r>
              <a:br>
                <a:rPr kumimoji="1" lang="zh-CN" altLang="en-US" sz="2400" b="1">
                  <a:latin typeface="Times New Roman" pitchFamily="18" charset="0"/>
                </a:rPr>
              </a:br>
              <a:r>
                <a:rPr kumimoji="1" lang="zh-CN" altLang="en-US" sz="2400" b="1">
                  <a:latin typeface="Times New Roman" pitchFamily="18" charset="0"/>
                </a:rPr>
                <a:t> 图化</a:t>
              </a:r>
              <a:br>
                <a:rPr kumimoji="1" lang="zh-CN" altLang="en-US" sz="2400" b="1">
                  <a:latin typeface="Times New Roman" pitchFamily="18" charset="0"/>
                </a:rPr>
              </a:br>
              <a:r>
                <a:rPr kumimoji="1" lang="zh-CN" altLang="en-US" sz="2400" b="1">
                  <a:latin typeface="Times New Roman" pitchFamily="18" charset="0"/>
                </a:rPr>
                <a:t> 简法</a:t>
              </a:r>
              <a:br>
                <a:rPr kumimoji="1" lang="zh-CN" altLang="en-US" sz="2400" b="1">
                  <a:latin typeface="Times New Roman" pitchFamily="18" charset="0"/>
                </a:rPr>
              </a:br>
              <a:r>
                <a:rPr kumimoji="1" lang="zh-CN" altLang="en-US" sz="2400" b="1">
                  <a:latin typeface="Times New Roman" pitchFamily="18" charset="0"/>
                </a:rPr>
                <a:t> 步骤 </a:t>
              </a:r>
            </a:p>
          </p:txBody>
        </p:sp>
        <p:sp>
          <p:nvSpPr>
            <p:cNvPr id="1051463" name="Rectangle 23"/>
            <p:cNvSpPr>
              <a:spLocks noChangeArrowheads="1"/>
            </p:cNvSpPr>
            <p:nvPr/>
          </p:nvSpPr>
          <p:spPr bwMode="auto">
            <a:xfrm>
              <a:off x="1910" y="428"/>
              <a:ext cx="2295" cy="288"/>
            </a:xfrm>
            <a:prstGeom prst="rect">
              <a:avLst/>
            </a:prstGeom>
            <a:noFill/>
            <a:ln w="9525">
              <a:noFill/>
              <a:miter lim="800000"/>
              <a:headEnd/>
              <a:tailEnd/>
            </a:ln>
            <a:effectLst/>
          </p:spPr>
          <p:txBody>
            <a:bodyPr>
              <a:spAutoFit/>
            </a:bodyPr>
            <a:lstStyle/>
            <a:p>
              <a:pPr algn="l"/>
              <a:r>
                <a:rPr kumimoji="1" lang="zh-CN" altLang="en-US" sz="2400" b="1" dirty="0">
                  <a:latin typeface="Times New Roman" pitchFamily="18" charset="0"/>
                </a:rPr>
                <a:t>画函数卡诺图</a:t>
              </a:r>
              <a:r>
                <a:rPr kumimoji="1" lang="zh-CN" altLang="en-US" sz="2400" b="1" dirty="0">
                  <a:latin typeface="宋体" pitchFamily="2" charset="-122"/>
                </a:rPr>
                <a:t> </a:t>
              </a:r>
            </a:p>
          </p:txBody>
        </p:sp>
        <p:sp>
          <p:nvSpPr>
            <p:cNvPr id="1051464" name="Rectangle 24"/>
            <p:cNvSpPr>
              <a:spLocks noChangeArrowheads="1"/>
            </p:cNvSpPr>
            <p:nvPr/>
          </p:nvSpPr>
          <p:spPr bwMode="auto">
            <a:xfrm>
              <a:off x="1901" y="1048"/>
              <a:ext cx="2632" cy="288"/>
            </a:xfrm>
            <a:prstGeom prst="rect">
              <a:avLst/>
            </a:prstGeom>
            <a:noFill/>
            <a:ln w="9525">
              <a:noFill/>
              <a:miter lim="800000"/>
              <a:headEnd/>
              <a:tailEnd/>
            </a:ln>
            <a:effectLst/>
          </p:spPr>
          <p:txBody>
            <a:bodyPr>
              <a:spAutoFit/>
            </a:bodyPr>
            <a:lstStyle/>
            <a:p>
              <a:pPr algn="l"/>
              <a:r>
                <a:rPr kumimoji="1" lang="zh-CN" altLang="en-US" sz="2400" b="1" dirty="0">
                  <a:solidFill>
                    <a:srgbClr val="000000"/>
                  </a:solidFill>
                  <a:latin typeface="宋体" pitchFamily="2" charset="-122"/>
                </a:rPr>
                <a:t>将各圈分别化简</a:t>
              </a:r>
              <a:endParaRPr kumimoji="1" lang="zh-CN" altLang="en-US" sz="2400" b="1" dirty="0">
                <a:latin typeface="宋体" pitchFamily="2" charset="-122"/>
              </a:endParaRPr>
            </a:p>
          </p:txBody>
        </p:sp>
        <p:sp>
          <p:nvSpPr>
            <p:cNvPr id="1051465" name="AutoShape 25"/>
            <p:cNvSpPr>
              <a:spLocks noChangeArrowheads="1"/>
            </p:cNvSpPr>
            <p:nvPr/>
          </p:nvSpPr>
          <p:spPr bwMode="auto">
            <a:xfrm>
              <a:off x="1747" y="557"/>
              <a:ext cx="109" cy="94"/>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6699FF"/>
            </a:solidFill>
            <a:ln w="9525">
              <a:solidFill>
                <a:schemeClr val="tx1"/>
              </a:solidFill>
              <a:miter lim="800000"/>
              <a:headEnd/>
              <a:tailEnd/>
            </a:ln>
            <a:effectLst/>
          </p:spPr>
          <p:txBody>
            <a:bodyPr wrap="none" anchor="ctr"/>
            <a:lstStyle/>
            <a:p>
              <a:endParaRPr lang="zh-CN" altLang="en-US"/>
            </a:p>
          </p:txBody>
        </p:sp>
        <p:sp>
          <p:nvSpPr>
            <p:cNvPr id="1051466" name="AutoShape 26"/>
            <p:cNvSpPr>
              <a:spLocks noChangeArrowheads="1"/>
            </p:cNvSpPr>
            <p:nvPr/>
          </p:nvSpPr>
          <p:spPr bwMode="auto">
            <a:xfrm>
              <a:off x="1755" y="1157"/>
              <a:ext cx="109" cy="94"/>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6699FF"/>
            </a:solidFill>
            <a:ln w="9525">
              <a:solidFill>
                <a:schemeClr val="tx1"/>
              </a:solidFill>
              <a:miter lim="800000"/>
              <a:headEnd/>
              <a:tailEnd/>
            </a:ln>
            <a:effectLst/>
          </p:spPr>
          <p:txBody>
            <a:bodyPr wrap="none" anchor="ctr"/>
            <a:lstStyle/>
            <a:p>
              <a:endParaRPr lang="zh-CN" altLang="en-US"/>
            </a:p>
          </p:txBody>
        </p:sp>
        <p:sp>
          <p:nvSpPr>
            <p:cNvPr id="1051467" name="Rectangle 27"/>
            <p:cNvSpPr>
              <a:spLocks noChangeArrowheads="1"/>
            </p:cNvSpPr>
            <p:nvPr/>
          </p:nvSpPr>
          <p:spPr bwMode="auto">
            <a:xfrm>
              <a:off x="1853" y="756"/>
              <a:ext cx="3568" cy="288"/>
            </a:xfrm>
            <a:prstGeom prst="rect">
              <a:avLst/>
            </a:prstGeom>
            <a:noFill/>
            <a:ln w="9525">
              <a:noFill/>
              <a:miter lim="800000"/>
              <a:headEnd/>
              <a:tailEnd/>
            </a:ln>
            <a:effectLst/>
          </p:spPr>
          <p:txBody>
            <a:bodyPr>
              <a:spAutoFit/>
            </a:bodyPr>
            <a:lstStyle/>
            <a:p>
              <a:pPr algn="l"/>
              <a:r>
                <a:rPr kumimoji="1" lang="en-US" altLang="zh-CN" sz="2400" b="1" dirty="0">
                  <a:solidFill>
                    <a:srgbClr val="000000"/>
                  </a:solidFill>
                  <a:latin typeface="Times New Roman" pitchFamily="18" charset="0"/>
                </a:rPr>
                <a:t> </a:t>
              </a:r>
              <a:r>
                <a:rPr kumimoji="1" lang="zh-CN" altLang="en-US" sz="2400" b="1" dirty="0">
                  <a:solidFill>
                    <a:srgbClr val="000000"/>
                  </a:solidFill>
                  <a:latin typeface="Times New Roman" pitchFamily="18" charset="0"/>
                </a:rPr>
                <a:t>对填 </a:t>
              </a:r>
              <a:r>
                <a:rPr kumimoji="1" lang="en-US" altLang="zh-CN" sz="2400" b="1" dirty="0">
                  <a:solidFill>
                    <a:srgbClr val="000000"/>
                  </a:solidFill>
                  <a:latin typeface="Times New Roman" pitchFamily="18" charset="0"/>
                </a:rPr>
                <a:t>1 </a:t>
              </a:r>
              <a:r>
                <a:rPr kumimoji="1" lang="zh-CN" altLang="en-US" sz="2400" b="1" dirty="0">
                  <a:solidFill>
                    <a:srgbClr val="000000"/>
                  </a:solidFill>
                  <a:latin typeface="Times New Roman" pitchFamily="18" charset="0"/>
                </a:rPr>
                <a:t>的相邻最小项方格画包围圈</a:t>
              </a:r>
              <a:r>
                <a:rPr kumimoji="1" lang="zh-CN" altLang="en-US" sz="2400" b="1" dirty="0">
                  <a:latin typeface="Times New Roman" pitchFamily="18" charset="0"/>
                </a:rPr>
                <a:t> </a:t>
              </a:r>
            </a:p>
          </p:txBody>
        </p:sp>
        <p:sp>
          <p:nvSpPr>
            <p:cNvPr id="1051468" name="AutoShape 28"/>
            <p:cNvSpPr>
              <a:spLocks noChangeArrowheads="1"/>
            </p:cNvSpPr>
            <p:nvPr/>
          </p:nvSpPr>
          <p:spPr bwMode="auto">
            <a:xfrm>
              <a:off x="1747" y="853"/>
              <a:ext cx="109" cy="94"/>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6699FF"/>
            </a:solidFill>
            <a:ln w="9525">
              <a:solidFill>
                <a:schemeClr val="tx1"/>
              </a:solidFill>
              <a:miter lim="800000"/>
              <a:headEnd/>
              <a:tailEnd/>
            </a:ln>
            <a:effectLst/>
          </p:spPr>
          <p:txBody>
            <a:bodyPr wrap="none" anchor="ctr"/>
            <a:lstStyle/>
            <a:p>
              <a:endParaRPr lang="zh-CN" altLang="en-US"/>
            </a:p>
          </p:txBody>
        </p:sp>
        <p:sp>
          <p:nvSpPr>
            <p:cNvPr id="1051469" name="Rectangle 29"/>
            <p:cNvSpPr>
              <a:spLocks noChangeArrowheads="1"/>
            </p:cNvSpPr>
            <p:nvPr/>
          </p:nvSpPr>
          <p:spPr bwMode="auto">
            <a:xfrm>
              <a:off x="1896" y="1355"/>
              <a:ext cx="2705" cy="288"/>
            </a:xfrm>
            <a:prstGeom prst="rect">
              <a:avLst/>
            </a:prstGeom>
            <a:noFill/>
            <a:ln w="9525">
              <a:noFill/>
              <a:miter lim="800000"/>
              <a:headEnd/>
              <a:tailEnd/>
            </a:ln>
            <a:effectLst/>
          </p:spPr>
          <p:txBody>
            <a:bodyPr>
              <a:spAutoFit/>
            </a:bodyPr>
            <a:lstStyle/>
            <a:p>
              <a:pPr algn="l"/>
              <a:r>
                <a:rPr kumimoji="1" lang="zh-CN" altLang="en-US" sz="2400" b="1" dirty="0">
                  <a:solidFill>
                    <a:srgbClr val="000000"/>
                  </a:solidFill>
                  <a:latin typeface="Times New Roman" pitchFamily="18" charset="0"/>
                </a:rPr>
                <a:t>将各圈化简结果逻辑加</a:t>
              </a:r>
              <a:r>
                <a:rPr kumimoji="1" lang="zh-CN" altLang="en-US" sz="2400" b="1" dirty="0">
                  <a:latin typeface="宋体" pitchFamily="2" charset="-122"/>
                </a:rPr>
                <a:t> </a:t>
              </a:r>
            </a:p>
          </p:txBody>
        </p:sp>
        <p:sp>
          <p:nvSpPr>
            <p:cNvPr id="1051470" name="AutoShape 30"/>
            <p:cNvSpPr>
              <a:spLocks noChangeArrowheads="1"/>
            </p:cNvSpPr>
            <p:nvPr/>
          </p:nvSpPr>
          <p:spPr bwMode="auto">
            <a:xfrm>
              <a:off x="1755" y="1469"/>
              <a:ext cx="109" cy="94"/>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6699FF"/>
            </a:solidFill>
            <a:ln w="9525">
              <a:solidFill>
                <a:schemeClr val="tx1"/>
              </a:solidFill>
              <a:miter lim="800000"/>
              <a:headEnd/>
              <a:tailEnd/>
            </a:ln>
            <a:effectLst/>
          </p:spPr>
          <p:txBody>
            <a:bodyPr wrap="none" anchor="ctr"/>
            <a:lstStyle/>
            <a:p>
              <a:endParaRPr lang="zh-CN" altLang="en-US"/>
            </a:p>
          </p:txBody>
        </p:sp>
      </p:grpSp>
      <p:sp>
        <p:nvSpPr>
          <p:cNvPr id="1051471" name="Oval 31"/>
          <p:cNvSpPr>
            <a:spLocks noChangeArrowheads="1"/>
          </p:cNvSpPr>
          <p:nvPr/>
        </p:nvSpPr>
        <p:spPr bwMode="auto">
          <a:xfrm>
            <a:off x="655638" y="1308100"/>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51471"/>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nodeType="afterEffect">
                                  <p:stCondLst>
                                    <p:cond delay="0"/>
                                  </p:stCondLst>
                                  <p:childTnLst>
                                    <p:set>
                                      <p:cBhvr>
                                        <p:cTn id="9" dur="1" fill="hold">
                                          <p:stCondLst>
                                            <p:cond delay="0"/>
                                          </p:stCondLst>
                                        </p:cTn>
                                        <p:tgtEl>
                                          <p:spTgt spid="609"/>
                                        </p:tgtEl>
                                        <p:attrNameLst>
                                          <p:attrName>style.visibility</p:attrName>
                                        </p:attrNameLst>
                                      </p:cBhvr>
                                      <p:to>
                                        <p:strVal val="visible"/>
                                      </p:to>
                                    </p:set>
                                    <p:animEffect transition="in" filter="checkerboard(across)">
                                      <p:cBhvr>
                                        <p:cTn id="10" dur="500"/>
                                        <p:tgtEl>
                                          <p:spTgt spid="60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1447"/>
                                        </p:tgtEl>
                                        <p:attrNameLst>
                                          <p:attrName>style.visibility</p:attrName>
                                        </p:attrNameLst>
                                      </p:cBhvr>
                                      <p:to>
                                        <p:strVal val="visible"/>
                                      </p:to>
                                    </p:se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051445"/>
                                        </p:tgtEl>
                                        <p:attrNameLst>
                                          <p:attrName>style.visibility</p:attrName>
                                        </p:attrNameLst>
                                      </p:cBhvr>
                                      <p:to>
                                        <p:strVal val="visible"/>
                                      </p:to>
                                    </p:set>
                                    <p:animEffect transition="in" filter="wipe(left)">
                                      <p:cBhvr>
                                        <p:cTn id="18" dur="500"/>
                                        <p:tgtEl>
                                          <p:spTgt spid="105144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51446"/>
                                        </p:tgtEl>
                                        <p:attrNameLst>
                                          <p:attrName>style.visibility</p:attrName>
                                        </p:attrNameLst>
                                      </p:cBhvr>
                                      <p:to>
                                        <p:strVal val="visible"/>
                                      </p:to>
                                    </p:set>
                                    <p:animEffect transition="in" filter="checkerboard(across)">
                                      <p:cBhvr>
                                        <p:cTn id="23" dur="500"/>
                                        <p:tgtEl>
                                          <p:spTgt spid="1051446"/>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051449"/>
                                        </p:tgtEl>
                                        <p:attrNameLst>
                                          <p:attrName>style.visibility</p:attrName>
                                        </p:attrNameLst>
                                      </p:cBhvr>
                                      <p:to>
                                        <p:strVal val="visible"/>
                                      </p:to>
                                    </p:set>
                                    <p:anim calcmode="lin" valueType="num">
                                      <p:cBhvr>
                                        <p:cTn id="28" dur="500" fill="hold"/>
                                        <p:tgtEl>
                                          <p:spTgt spid="1051449"/>
                                        </p:tgtEl>
                                        <p:attrNameLst>
                                          <p:attrName>ppt_w</p:attrName>
                                        </p:attrNameLst>
                                      </p:cBhvr>
                                      <p:tavLst>
                                        <p:tav tm="0">
                                          <p:val>
                                            <p:fltVal val="0"/>
                                          </p:val>
                                        </p:tav>
                                        <p:tav tm="100000">
                                          <p:val>
                                            <p:strVal val="#ppt_w"/>
                                          </p:val>
                                        </p:tav>
                                      </p:tavLst>
                                    </p:anim>
                                    <p:anim calcmode="lin" valueType="num">
                                      <p:cBhvr>
                                        <p:cTn id="29" dur="500" fill="hold"/>
                                        <p:tgtEl>
                                          <p:spTgt spid="1051449"/>
                                        </p:tgtEl>
                                        <p:attrNameLst>
                                          <p:attrName>ppt_h</p:attrName>
                                        </p:attrNameLst>
                                      </p:cBhvr>
                                      <p:tavLst>
                                        <p:tav tm="0">
                                          <p:val>
                                            <p:fltVal val="0"/>
                                          </p:val>
                                        </p:tav>
                                        <p:tav tm="100000">
                                          <p:val>
                                            <p:strVal val="#ppt_h"/>
                                          </p:val>
                                        </p:tav>
                                      </p:tavLst>
                                    </p:anim>
                                  </p:childTnLst>
                                </p:cTn>
                              </p:par>
                            </p:childTnLst>
                          </p:cTn>
                        </p:par>
                        <p:par>
                          <p:cTn id="30" fill="hold">
                            <p:stCondLst>
                              <p:cond delay="500"/>
                            </p:stCondLst>
                            <p:childTnLst>
                              <p:par>
                                <p:cTn id="31" presetID="5" presetClass="entr" presetSubtype="10" fill="hold" grpId="0" nodeType="afterEffect">
                                  <p:stCondLst>
                                    <p:cond delay="0"/>
                                  </p:stCondLst>
                                  <p:childTnLst>
                                    <p:set>
                                      <p:cBhvr>
                                        <p:cTn id="32" dur="1" fill="hold">
                                          <p:stCondLst>
                                            <p:cond delay="0"/>
                                          </p:stCondLst>
                                        </p:cTn>
                                        <p:tgtEl>
                                          <p:spTgt spid="1051448"/>
                                        </p:tgtEl>
                                        <p:attrNameLst>
                                          <p:attrName>style.visibility</p:attrName>
                                        </p:attrNameLst>
                                      </p:cBhvr>
                                      <p:to>
                                        <p:strVal val="visible"/>
                                      </p:to>
                                    </p:set>
                                    <p:animEffect transition="in" filter="checkerboard(across)">
                                      <p:cBhvr>
                                        <p:cTn id="33" dur="500"/>
                                        <p:tgtEl>
                                          <p:spTgt spid="1051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445" grpId="0" autoUpdateAnimBg="0"/>
      <p:bldP spid="1051446" grpId="0" animBg="1" autoUpdateAnimBg="0"/>
      <p:bldP spid="1051447" grpId="0" animBg="1"/>
      <p:bldP spid="1051448" grpId="0" animBg="1" autoUpdateAnimBg="0"/>
      <p:bldP spid="1051449" grpId="0" animBg="1" autoUpdateAnimBg="0"/>
      <p:bldP spid="1051471"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472" name="灯片编号占位符 3"/>
          <p:cNvSpPr>
            <a:spLocks noGrp="1"/>
          </p:cNvSpPr>
          <p:nvPr>
            <p:ph type="sldNum" sz="quarter" idx="12"/>
          </p:nvPr>
        </p:nvSpPr>
        <p:spPr/>
        <p:txBody>
          <a:bodyPr/>
          <a:lstStyle/>
          <a:p>
            <a:fld id="{E995B818-6CEB-4689-9D33-B1506175BCA0}" type="slidenum">
              <a:rPr lang="en-US" altLang="zh-CN"/>
              <a:t>112</a:t>
            </a:fld>
            <a:endParaRPr lang="en-US" altLang="zh-CN"/>
          </a:p>
        </p:txBody>
      </p:sp>
      <p:sp>
        <p:nvSpPr>
          <p:cNvPr id="1051473" name="Text Box 2"/>
          <p:cNvSpPr txBox="1">
            <a:spLocks noChangeArrowheads="1"/>
          </p:cNvSpPr>
          <p:nvPr/>
        </p:nvSpPr>
        <p:spPr bwMode="auto">
          <a:xfrm>
            <a:off x="1309688" y="1789113"/>
            <a:ext cx="7239000" cy="442912"/>
          </a:xfrm>
          <a:prstGeom prst="rect">
            <a:avLst/>
          </a:prstGeom>
          <a:noFill/>
          <a:ln w="9525">
            <a:noFill/>
            <a:miter lim="800000"/>
            <a:headEnd/>
            <a:tailEnd/>
          </a:ln>
        </p:spPr>
        <p:txBody>
          <a:bodyPr>
            <a:spAutoFit/>
          </a:bodyPr>
          <a:lstStyle/>
          <a:p>
            <a:pPr algn="just" eaLnBrk="0" hangingPunct="0">
              <a:lnSpc>
                <a:spcPct val="115000"/>
              </a:lnSpc>
            </a:pPr>
            <a:r>
              <a:rPr kumimoji="1" lang="en-US" altLang="zh-CN" sz="2000" b="1">
                <a:latin typeface="Times New Roman" pitchFamily="18" charset="0"/>
              </a:rPr>
              <a:t>       </a:t>
            </a:r>
            <a:endParaRPr kumimoji="1" lang="en-US" altLang="zh-CN" sz="2400" b="1">
              <a:latin typeface="Times New Roman" pitchFamily="18" charset="0"/>
            </a:endParaRPr>
          </a:p>
        </p:txBody>
      </p:sp>
      <p:sp>
        <p:nvSpPr>
          <p:cNvPr id="1051474" name="Text Box 3"/>
          <p:cNvSpPr txBox="1">
            <a:spLocks noChangeArrowheads="1"/>
          </p:cNvSpPr>
          <p:nvPr/>
        </p:nvSpPr>
        <p:spPr bwMode="auto">
          <a:xfrm>
            <a:off x="900113" y="692150"/>
            <a:ext cx="7775575" cy="579438"/>
          </a:xfrm>
          <a:prstGeom prst="rect">
            <a:avLst/>
          </a:prstGeom>
          <a:noFill/>
          <a:ln w="9525">
            <a:noFill/>
            <a:miter lim="800000"/>
            <a:headEnd/>
            <a:tailEnd/>
          </a:ln>
        </p:spPr>
        <p:txBody>
          <a:bodyPr>
            <a:spAutoFit/>
          </a:bodyPr>
          <a:lstStyle/>
          <a:p>
            <a:pPr algn="l">
              <a:spcBef>
                <a:spcPct val="50000"/>
              </a:spcBef>
            </a:pPr>
            <a:r>
              <a:rPr kumimoji="1" lang="zh-CN" altLang="en-US" sz="3200" b="1">
                <a:solidFill>
                  <a:srgbClr val="0000FF"/>
                </a:solidFill>
                <a:ea typeface="华文中宋" pitchFamily="2" charset="-122"/>
              </a:rPr>
              <a:t>关于覆盖之一</a:t>
            </a:r>
          </a:p>
        </p:txBody>
      </p:sp>
      <p:sp>
        <p:nvSpPr>
          <p:cNvPr id="1051475" name="Text Box 4"/>
          <p:cNvSpPr txBox="1">
            <a:spLocks noChangeArrowheads="1"/>
          </p:cNvSpPr>
          <p:nvPr/>
        </p:nvSpPr>
        <p:spPr bwMode="auto">
          <a:xfrm>
            <a:off x="395288" y="1255713"/>
            <a:ext cx="8569325" cy="1406525"/>
          </a:xfrm>
          <a:prstGeom prst="rect">
            <a:avLst/>
          </a:prstGeom>
          <a:noFill/>
          <a:ln w="9525">
            <a:noFill/>
            <a:miter lim="800000"/>
            <a:headEnd/>
            <a:tailEnd/>
          </a:ln>
        </p:spPr>
        <p:txBody>
          <a:bodyPr>
            <a:spAutoFit/>
          </a:bodyPr>
          <a:lstStyle/>
          <a:p>
            <a:pPr algn="l">
              <a:lnSpc>
                <a:spcPct val="120000"/>
              </a:lnSpc>
              <a:spcBef>
                <a:spcPct val="50000"/>
              </a:spcBef>
            </a:pPr>
            <a:r>
              <a:rPr kumimoji="1" lang="en-US" altLang="zh-CN" sz="2400" b="1">
                <a:latin typeface="Times New Roman" pitchFamily="18" charset="0"/>
              </a:rPr>
              <a:t>       </a:t>
            </a:r>
            <a:r>
              <a:rPr kumimoji="1" lang="zh-CN" altLang="en-US" sz="2400" b="1">
                <a:latin typeface="Times New Roman" pitchFamily="18" charset="0"/>
              </a:rPr>
              <a:t>由前面的讨论可知，卡诺图中的矩形带包括的小格越多，对应的与项的变量数就越少。所以一个需要化简的逻辑函数，填入卡诺图后，经过重新组合，圈出的矩形带应越大越好。</a:t>
            </a:r>
          </a:p>
        </p:txBody>
      </p:sp>
      <p:graphicFrame>
        <p:nvGraphicFramePr>
          <p:cNvPr id="4194583" name="Object 5"/>
          <p:cNvGraphicFramePr>
            <a:graphicFrameLocks noChangeAspect="1"/>
          </p:cNvGraphicFramePr>
          <p:nvPr/>
        </p:nvGraphicFramePr>
        <p:xfrm>
          <a:off x="5024438" y="4727575"/>
          <a:ext cx="2139950" cy="430213"/>
        </p:xfrm>
        <a:graphic>
          <a:graphicData uri="http://schemas.openxmlformats.org/presentationml/2006/ole">
            <mc:AlternateContent xmlns:mc="http://schemas.openxmlformats.org/markup-compatibility/2006">
              <mc:Choice xmlns:v="urn:schemas-microsoft-com:vml" Requires="v">
                <p:oleObj spid="_x0000_s332847" name="公式" r:id="rId4" imgW="1002960" imgH="203040" progId="Equation.3">
                  <p:embed/>
                </p:oleObj>
              </mc:Choice>
              <mc:Fallback>
                <p:oleObj name="公式" r:id="rId4" imgW="1002960" imgH="203040" progId="Equation.3">
                  <p:embed/>
                  <p:pic>
                    <p:nvPicPr>
                      <p:cNvPr id="2097426" name=""/>
                      <p:cNvPicPr>
                        <a:picLocks/>
                      </p:cNvPicPr>
                      <p:nvPr/>
                    </p:nvPicPr>
                    <p:blipFill>
                      <a:blip r:embed="rId5"/>
                      <a:stretch>
                        <a:fillRect/>
                      </a:stretch>
                    </p:blipFill>
                    <p:spPr>
                      <a:xfrm>
                        <a:off x="5024438" y="4727575"/>
                        <a:ext cx="2139950" cy="430213"/>
                      </a:xfrm>
                      <a:prstGeom prst="rect">
                        <a:avLst/>
                      </a:prstGeom>
                      <a:solidFill>
                        <a:srgbClr val="CCFF99"/>
                      </a:solidFill>
                    </p:spPr>
                  </p:pic>
                </p:oleObj>
              </mc:Fallback>
            </mc:AlternateContent>
          </a:graphicData>
        </a:graphic>
      </p:graphicFrame>
      <p:pic>
        <p:nvPicPr>
          <p:cNvPr id="2097427" name="图片 2097426"/>
          <p:cNvPicPr>
            <a:picLocks/>
          </p:cNvPicPr>
          <p:nvPr/>
        </p:nvPicPr>
        <p:blipFill>
          <a:blip r:embed="rId6"/>
          <a:stretch>
            <a:fillRect/>
          </a:stretch>
        </p:blipFill>
        <p:spPr>
          <a:xfrm>
            <a:off x="395287" y="2833687"/>
            <a:ext cx="2954337" cy="2971800"/>
          </a:xfrm>
          <a:prstGeom prst="rect">
            <a:avLst/>
          </a:prstGeom>
          <a:solidFill>
            <a:srgbClr val="CCFF99"/>
          </a:solidFill>
        </p:spPr>
      </p:pic>
      <p:grpSp>
        <p:nvGrpSpPr>
          <p:cNvPr id="613" name="Group 7"/>
          <p:cNvGrpSpPr/>
          <p:nvPr/>
        </p:nvGrpSpPr>
        <p:grpSpPr bwMode="auto">
          <a:xfrm>
            <a:off x="3816350" y="2663825"/>
            <a:ext cx="4572000" cy="1844675"/>
            <a:chOff x="2404" y="1590"/>
            <a:chExt cx="2880" cy="1162"/>
          </a:xfrm>
        </p:grpSpPr>
        <p:sp>
          <p:nvSpPr>
            <p:cNvPr id="1051476" name="Text Box 8"/>
            <p:cNvSpPr txBox="1">
              <a:spLocks noChangeArrowheads="1"/>
            </p:cNvSpPr>
            <p:nvPr/>
          </p:nvSpPr>
          <p:spPr bwMode="auto">
            <a:xfrm>
              <a:off x="2404" y="1590"/>
              <a:ext cx="2880" cy="1162"/>
            </a:xfrm>
            <a:prstGeom prst="rect">
              <a:avLst/>
            </a:prstGeom>
            <a:noFill/>
            <a:ln w="9525">
              <a:noFill/>
              <a:miter lim="800000"/>
              <a:headEnd/>
              <a:tailEnd/>
            </a:ln>
          </p:spPr>
          <p:txBody>
            <a:bodyPr>
              <a:spAutoFit/>
            </a:bodyPr>
            <a:lstStyle/>
            <a:p>
              <a:pPr algn="just" eaLnBrk="0" hangingPunct="0">
                <a:lnSpc>
                  <a:spcPct val="120000"/>
                </a:lnSpc>
              </a:pPr>
              <a:r>
                <a:rPr kumimoji="1" lang="en-US" altLang="zh-CN" sz="2400" b="1">
                  <a:latin typeface="Times New Roman" pitchFamily="18" charset="0"/>
                </a:rPr>
                <a:t>        </a:t>
              </a:r>
              <a:r>
                <a:rPr kumimoji="1" lang="zh-CN" altLang="en-US" sz="2400" b="1">
                  <a:latin typeface="Times New Roman" pitchFamily="18" charset="0"/>
                </a:rPr>
                <a:t>例如左图若把上面两个小方格圈在一起有　         ，下面四个小方格圈在一起有       ，于是逻辑式为：</a:t>
              </a:r>
            </a:p>
          </p:txBody>
        </p:sp>
        <p:graphicFrame>
          <p:nvGraphicFramePr>
            <p:cNvPr id="4194585" name="Object 9"/>
            <p:cNvGraphicFramePr>
              <a:graphicFrameLocks noChangeAspect="1"/>
            </p:cNvGraphicFramePr>
            <p:nvPr/>
          </p:nvGraphicFramePr>
          <p:xfrm>
            <a:off x="3633" y="1933"/>
            <a:ext cx="517" cy="272"/>
          </p:xfrm>
          <a:graphic>
            <a:graphicData uri="http://schemas.openxmlformats.org/presentationml/2006/ole">
              <mc:AlternateContent xmlns:mc="http://schemas.openxmlformats.org/markup-compatibility/2006">
                <mc:Choice xmlns:v="urn:schemas-microsoft-com:vml" Requires="v">
                  <p:oleObj spid="_x0000_s332848" name="公式" r:id="rId7" imgW="380880" imgH="203040" progId="Equation.3">
                    <p:embed/>
                  </p:oleObj>
                </mc:Choice>
                <mc:Fallback>
                  <p:oleObj name="公式" r:id="rId7" imgW="380880" imgH="203040" progId="Equation.3">
                    <p:embed/>
                    <p:pic>
                      <p:nvPicPr>
                        <p:cNvPr id="2097430" name=""/>
                        <p:cNvPicPr>
                          <a:picLocks/>
                        </p:cNvPicPr>
                        <p:nvPr/>
                      </p:nvPicPr>
                      <p:blipFill>
                        <a:blip r:embed="rId8"/>
                        <a:stretch>
                          <a:fillRect/>
                        </a:stretch>
                      </p:blipFill>
                      <p:spPr>
                        <a:xfrm>
                          <a:off x="3633" y="1933"/>
                          <a:ext cx="517" cy="272"/>
                        </a:xfrm>
                        <a:prstGeom prst="rect">
                          <a:avLst/>
                        </a:prstGeom>
                      </p:spPr>
                    </p:pic>
                  </p:oleObj>
                </mc:Fallback>
              </mc:AlternateContent>
            </a:graphicData>
          </a:graphic>
        </p:graphicFrame>
        <p:graphicFrame>
          <p:nvGraphicFramePr>
            <p:cNvPr id="4194586" name="Object 10"/>
            <p:cNvGraphicFramePr>
              <a:graphicFrameLocks noChangeAspect="1"/>
            </p:cNvGraphicFramePr>
            <p:nvPr/>
          </p:nvGraphicFramePr>
          <p:xfrm>
            <a:off x="4014" y="2188"/>
            <a:ext cx="363" cy="262"/>
          </p:xfrm>
          <a:graphic>
            <a:graphicData uri="http://schemas.openxmlformats.org/presentationml/2006/ole">
              <mc:AlternateContent xmlns:mc="http://schemas.openxmlformats.org/markup-compatibility/2006">
                <mc:Choice xmlns:v="urn:schemas-microsoft-com:vml" Requires="v">
                  <p:oleObj spid="_x0000_s332849" name="公式" r:id="rId9" imgW="279360" imgH="203040" progId="Equation.3">
                    <p:embed/>
                  </p:oleObj>
                </mc:Choice>
                <mc:Fallback>
                  <p:oleObj name="公式" r:id="rId9" imgW="279360" imgH="203040" progId="Equation.3">
                    <p:embed/>
                    <p:pic>
                      <p:nvPicPr>
                        <p:cNvPr id="2097431" name=""/>
                        <p:cNvPicPr>
                          <a:picLocks/>
                        </p:cNvPicPr>
                        <p:nvPr/>
                      </p:nvPicPr>
                      <p:blipFill>
                        <a:blip r:embed="rId10"/>
                        <a:stretch>
                          <a:fillRect/>
                        </a:stretch>
                      </p:blipFill>
                      <p:spPr>
                        <a:xfrm>
                          <a:off x="4014" y="2188"/>
                          <a:ext cx="363" cy="262"/>
                        </a:xfrm>
                        <a:prstGeom prst="rect">
                          <a:avLst/>
                        </a:prstGeom>
                      </p:spPr>
                    </p:pic>
                  </p:oleObj>
                </mc:Fallback>
              </mc:AlternateContent>
            </a:graphicData>
          </a:graphic>
        </p:graphicFrame>
      </p:grpSp>
      <p:grpSp>
        <p:nvGrpSpPr>
          <p:cNvPr id="614" name="Group 11"/>
          <p:cNvGrpSpPr/>
          <p:nvPr/>
        </p:nvGrpSpPr>
        <p:grpSpPr bwMode="auto">
          <a:xfrm>
            <a:off x="2508250" y="3644900"/>
            <a:ext cx="911225" cy="457200"/>
            <a:chOff x="1353" y="2457"/>
            <a:chExt cx="574" cy="288"/>
          </a:xfrm>
        </p:grpSpPr>
        <p:sp>
          <p:nvSpPr>
            <p:cNvPr id="1051477" name="AutoShape 12"/>
            <p:cNvSpPr>
              <a:spLocks noChangeArrowheads="1"/>
            </p:cNvSpPr>
            <p:nvPr/>
          </p:nvSpPr>
          <p:spPr bwMode="auto">
            <a:xfrm>
              <a:off x="1353" y="2457"/>
              <a:ext cx="574" cy="288"/>
            </a:xfrm>
            <a:prstGeom prst="wedgeRectCallout">
              <a:avLst>
                <a:gd name="adj1" fmla="val -102778"/>
                <a:gd name="adj2" fmla="val 88889"/>
              </a:avLst>
            </a:prstGeom>
            <a:solidFill>
              <a:srgbClr val="FFCCFF"/>
            </a:solidFill>
            <a:ln w="9525">
              <a:solidFill>
                <a:schemeClr val="tx1"/>
              </a:solidFill>
              <a:miter lim="800000"/>
              <a:headEnd/>
              <a:tailEnd/>
            </a:ln>
          </p:spPr>
          <p:txBody>
            <a:bodyPr wrap="none" anchor="ctr"/>
            <a:lstStyle/>
            <a:p>
              <a:endParaRPr kumimoji="1" lang="zh-CN" altLang="zh-CN" sz="2400" b="1">
                <a:latin typeface="Times New Roman" pitchFamily="18" charset="0"/>
              </a:endParaRPr>
            </a:p>
          </p:txBody>
        </p:sp>
        <p:graphicFrame>
          <p:nvGraphicFramePr>
            <p:cNvPr id="4194587" name="Object 13"/>
            <p:cNvGraphicFramePr>
              <a:graphicFrameLocks noChangeAspect="1"/>
            </p:cNvGraphicFramePr>
            <p:nvPr/>
          </p:nvGraphicFramePr>
          <p:xfrm>
            <a:off x="1394" y="2505"/>
            <a:ext cx="470" cy="224"/>
          </p:xfrm>
          <a:graphic>
            <a:graphicData uri="http://schemas.openxmlformats.org/presentationml/2006/ole">
              <mc:AlternateContent xmlns:mc="http://schemas.openxmlformats.org/markup-compatibility/2006">
                <mc:Choice xmlns:v="urn:schemas-microsoft-com:vml" Requires="v">
                  <p:oleObj spid="_x0000_s332850" name="公式" r:id="rId11" imgW="380880" imgH="203040" progId="Equation.3">
                    <p:embed/>
                  </p:oleObj>
                </mc:Choice>
                <mc:Fallback>
                  <p:oleObj name="公式" r:id="rId11" imgW="380880" imgH="203040" progId="Equation.3">
                    <p:embed/>
                    <p:pic>
                      <p:nvPicPr>
                        <p:cNvPr id="2097429" name=""/>
                        <p:cNvPicPr>
                          <a:picLocks/>
                        </p:cNvPicPr>
                        <p:nvPr/>
                      </p:nvPicPr>
                      <p:blipFill>
                        <a:blip r:embed="rId12"/>
                        <a:stretch>
                          <a:fillRect/>
                        </a:stretch>
                      </p:blipFill>
                      <p:spPr>
                        <a:xfrm>
                          <a:off x="1394" y="2505"/>
                          <a:ext cx="470" cy="224"/>
                        </a:xfrm>
                        <a:prstGeom prst="rect">
                          <a:avLst/>
                        </a:prstGeom>
                        <a:solidFill>
                          <a:srgbClr val="FFCCFF"/>
                        </a:solidFill>
                      </p:spPr>
                    </p:pic>
                  </p:oleObj>
                </mc:Fallback>
              </mc:AlternateContent>
            </a:graphicData>
          </a:graphic>
        </p:graphicFrame>
      </p:grpSp>
      <p:grpSp>
        <p:nvGrpSpPr>
          <p:cNvPr id="615" name="Group 14"/>
          <p:cNvGrpSpPr/>
          <p:nvPr/>
        </p:nvGrpSpPr>
        <p:grpSpPr bwMode="auto">
          <a:xfrm>
            <a:off x="2224088" y="5043488"/>
            <a:ext cx="685800" cy="457200"/>
            <a:chOff x="3888" y="-48"/>
            <a:chExt cx="432" cy="288"/>
          </a:xfrm>
        </p:grpSpPr>
        <p:sp>
          <p:nvSpPr>
            <p:cNvPr id="1051478" name="AutoShape 15"/>
            <p:cNvSpPr>
              <a:spLocks noChangeArrowheads="1"/>
            </p:cNvSpPr>
            <p:nvPr/>
          </p:nvSpPr>
          <p:spPr bwMode="auto">
            <a:xfrm>
              <a:off x="3888" y="-48"/>
              <a:ext cx="432" cy="288"/>
            </a:xfrm>
            <a:prstGeom prst="wedgeRectCallout">
              <a:avLst>
                <a:gd name="adj1" fmla="val -138657"/>
                <a:gd name="adj2" fmla="val -30903"/>
              </a:avLst>
            </a:prstGeom>
            <a:solidFill>
              <a:srgbClr val="CCFFFF"/>
            </a:solidFill>
            <a:ln w="9525">
              <a:solidFill>
                <a:schemeClr val="tx1"/>
              </a:solidFill>
              <a:miter lim="800000"/>
              <a:headEnd/>
              <a:tailEnd/>
            </a:ln>
          </p:spPr>
          <p:txBody>
            <a:bodyPr wrap="none" anchor="ctr"/>
            <a:lstStyle/>
            <a:p>
              <a:endParaRPr kumimoji="1" lang="zh-CN" altLang="zh-CN" sz="2400" b="1">
                <a:latin typeface="Times New Roman" pitchFamily="18" charset="0"/>
              </a:endParaRPr>
            </a:p>
          </p:txBody>
        </p:sp>
        <p:graphicFrame>
          <p:nvGraphicFramePr>
            <p:cNvPr id="4194588" name="Object 16"/>
            <p:cNvGraphicFramePr>
              <a:graphicFrameLocks noChangeAspect="1"/>
            </p:cNvGraphicFramePr>
            <p:nvPr/>
          </p:nvGraphicFramePr>
          <p:xfrm>
            <a:off x="3936" y="0"/>
            <a:ext cx="336" cy="224"/>
          </p:xfrm>
          <a:graphic>
            <a:graphicData uri="http://schemas.openxmlformats.org/presentationml/2006/ole">
              <mc:AlternateContent xmlns:mc="http://schemas.openxmlformats.org/markup-compatibility/2006">
                <mc:Choice xmlns:v="urn:schemas-microsoft-com:vml" Requires="v">
                  <p:oleObj spid="_x0000_s332851" name="公式" r:id="rId13" imgW="279360" imgH="203040" progId="Equation.3">
                    <p:embed/>
                  </p:oleObj>
                </mc:Choice>
                <mc:Fallback>
                  <p:oleObj name="公式" r:id="rId13" imgW="279360" imgH="203040" progId="Equation.3">
                    <p:embed/>
                    <p:pic>
                      <p:nvPicPr>
                        <p:cNvPr id="2097428" name=""/>
                        <p:cNvPicPr>
                          <a:picLocks/>
                        </p:cNvPicPr>
                        <p:nvPr/>
                      </p:nvPicPr>
                      <p:blipFill>
                        <a:blip r:embed="rId10"/>
                        <a:stretch>
                          <a:fillRect/>
                        </a:stretch>
                      </p:blipFill>
                      <p:spPr>
                        <a:xfrm>
                          <a:off x="3936" y="0"/>
                          <a:ext cx="336" cy="224"/>
                        </a:xfrm>
                        <a:prstGeom prst="rect">
                          <a:avLst/>
                        </a:prstGeom>
                      </p:spPr>
                    </p:pic>
                  </p:oleObj>
                </mc:Fallback>
              </mc:AlternateContent>
            </a:graphicData>
          </a:graphic>
        </p:graphicFrame>
      </p:grpSp>
      <p:pic>
        <p:nvPicPr>
          <p:cNvPr id="332806"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95288" y="2833688"/>
            <a:ext cx="2954337" cy="2971800"/>
          </a:xfrm>
          <a:prstGeom prst="rect">
            <a:avLst/>
          </a:prstGeom>
          <a:solidFill>
            <a:srgbClr val="CCFF99"/>
          </a:solidFill>
          <a:ln>
            <a:noFill/>
          </a:ln>
          <a:extLs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1475"/>
                                        </p:tgtEl>
                                        <p:attrNameLst>
                                          <p:attrName>style.visibility</p:attrName>
                                        </p:attrNameLst>
                                      </p:cBhvr>
                                      <p:to>
                                        <p:strVal val="visible"/>
                                      </p:to>
                                    </p:set>
                                    <p:animEffect transition="in" filter="wipe(left)">
                                      <p:cBhvr>
                                        <p:cTn id="7" dur="500"/>
                                        <p:tgtEl>
                                          <p:spTgt spid="10514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3"/>
                                        </p:tgtEl>
                                        <p:attrNameLst>
                                          <p:attrName>style.visibility</p:attrName>
                                        </p:attrNameLst>
                                      </p:cBhvr>
                                      <p:to>
                                        <p:strVal val="visible"/>
                                      </p:to>
                                    </p:set>
                                    <p:animEffect transition="in" filter="blinds(horizontal)">
                                      <p:cBhvr>
                                        <p:cTn id="12" dur="500"/>
                                        <p:tgtEl>
                                          <p:spTgt spid="6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4"/>
                                        </p:tgtEl>
                                        <p:attrNameLst>
                                          <p:attrName>style.visibility</p:attrName>
                                        </p:attrNameLst>
                                      </p:cBhvr>
                                      <p:to>
                                        <p:strVal val="visible"/>
                                      </p:to>
                                    </p:set>
                                    <p:animEffect transition="in" filter="wipe(down)">
                                      <p:cBhvr>
                                        <p:cTn id="17" dur="500"/>
                                        <p:tgtEl>
                                          <p:spTgt spid="614"/>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528" fill="hold" nodeType="clickEffect">
                                  <p:stCondLst>
                                    <p:cond delay="0"/>
                                  </p:stCondLst>
                                  <p:childTnLst>
                                    <p:set>
                                      <p:cBhvr>
                                        <p:cTn id="21" dur="1" fill="hold">
                                          <p:stCondLst>
                                            <p:cond delay="0"/>
                                          </p:stCondLst>
                                        </p:cTn>
                                        <p:tgtEl>
                                          <p:spTgt spid="615"/>
                                        </p:tgtEl>
                                        <p:attrNameLst>
                                          <p:attrName>style.visibility</p:attrName>
                                        </p:attrNameLst>
                                      </p:cBhvr>
                                      <p:to>
                                        <p:strVal val="visible"/>
                                      </p:to>
                                    </p:set>
                                    <p:anim calcmode="lin" valueType="num">
                                      <p:cBhvr>
                                        <p:cTn id="22" dur="500" fill="hold"/>
                                        <p:tgtEl>
                                          <p:spTgt spid="615"/>
                                        </p:tgtEl>
                                        <p:attrNameLst>
                                          <p:attrName>ppt_w</p:attrName>
                                        </p:attrNameLst>
                                      </p:cBhvr>
                                      <p:tavLst>
                                        <p:tav tm="0">
                                          <p:val>
                                            <p:fltVal val="0"/>
                                          </p:val>
                                        </p:tav>
                                        <p:tav tm="100000">
                                          <p:val>
                                            <p:strVal val="#ppt_w"/>
                                          </p:val>
                                        </p:tav>
                                      </p:tavLst>
                                    </p:anim>
                                    <p:anim calcmode="lin" valueType="num">
                                      <p:cBhvr>
                                        <p:cTn id="23" dur="500" fill="hold"/>
                                        <p:tgtEl>
                                          <p:spTgt spid="615"/>
                                        </p:tgtEl>
                                        <p:attrNameLst>
                                          <p:attrName>ppt_h</p:attrName>
                                        </p:attrNameLst>
                                      </p:cBhvr>
                                      <p:tavLst>
                                        <p:tav tm="0">
                                          <p:val>
                                            <p:fltVal val="0"/>
                                          </p:val>
                                        </p:tav>
                                        <p:tav tm="100000">
                                          <p:val>
                                            <p:strVal val="#ppt_h"/>
                                          </p:val>
                                        </p:tav>
                                      </p:tavLst>
                                    </p:anim>
                                    <p:anim calcmode="lin" valueType="num">
                                      <p:cBhvr>
                                        <p:cTn id="24" dur="500" fill="hold"/>
                                        <p:tgtEl>
                                          <p:spTgt spid="615"/>
                                        </p:tgtEl>
                                        <p:attrNameLst>
                                          <p:attrName>ppt_x</p:attrName>
                                        </p:attrNameLst>
                                      </p:cBhvr>
                                      <p:tavLst>
                                        <p:tav tm="0">
                                          <p:val>
                                            <p:fltVal val="0.5"/>
                                          </p:val>
                                        </p:tav>
                                        <p:tav tm="100000">
                                          <p:val>
                                            <p:strVal val="#ppt_x"/>
                                          </p:val>
                                        </p:tav>
                                      </p:tavLst>
                                    </p:anim>
                                    <p:anim calcmode="lin" valueType="num">
                                      <p:cBhvr>
                                        <p:cTn id="25" dur="500" fill="hold"/>
                                        <p:tgtEl>
                                          <p:spTgt spid="615"/>
                                        </p:tgtEl>
                                        <p:attrNameLst>
                                          <p:attrName>ppt_y</p:attrName>
                                        </p:attrNameLst>
                                      </p:cBhvr>
                                      <p:tavLst>
                                        <p:tav tm="0">
                                          <p:val>
                                            <p:fltVal val="0.5"/>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194583"/>
                                        </p:tgtEl>
                                        <p:attrNameLst>
                                          <p:attrName>style.visibility</p:attrName>
                                        </p:attrNameLst>
                                      </p:cBhvr>
                                      <p:to>
                                        <p:strVal val="visible"/>
                                      </p:to>
                                    </p:set>
                                    <p:animEffect transition="in" filter="wipe(left)">
                                      <p:cBhvr>
                                        <p:cTn id="30" dur="500"/>
                                        <p:tgtEl>
                                          <p:spTgt spid="419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475"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482" name="灯片编号占位符 5"/>
          <p:cNvSpPr>
            <a:spLocks noGrp="1"/>
          </p:cNvSpPr>
          <p:nvPr>
            <p:ph type="sldNum" sz="quarter" idx="12"/>
          </p:nvPr>
        </p:nvSpPr>
        <p:spPr/>
        <p:txBody>
          <a:bodyPr/>
          <a:lstStyle/>
          <a:p>
            <a:fld id="{3EDEE2B9-8A0F-419C-B0AF-97820421D850}" type="slidenum">
              <a:rPr lang="en-US" altLang="zh-CN"/>
              <a:t>113</a:t>
            </a:fld>
            <a:endParaRPr lang="en-US" altLang="zh-CN"/>
          </a:p>
        </p:txBody>
      </p:sp>
      <p:graphicFrame>
        <p:nvGraphicFramePr>
          <p:cNvPr id="4194589" name="Object 2"/>
          <p:cNvGraphicFramePr>
            <a:graphicFrameLocks noChangeAspect="1"/>
          </p:cNvGraphicFramePr>
          <p:nvPr/>
        </p:nvGraphicFramePr>
        <p:xfrm>
          <a:off x="3348038" y="649288"/>
          <a:ext cx="2160587" cy="434975"/>
        </p:xfrm>
        <a:graphic>
          <a:graphicData uri="http://schemas.openxmlformats.org/presentationml/2006/ole">
            <mc:AlternateContent xmlns:mc="http://schemas.openxmlformats.org/markup-compatibility/2006">
              <mc:Choice xmlns:v="urn:schemas-microsoft-com:vml" Requires="v">
                <p:oleObj spid="_x0000_s334901" name="公式" r:id="rId4" imgW="1002960" imgH="203040" progId="Equation.3">
                  <p:embed/>
                </p:oleObj>
              </mc:Choice>
              <mc:Fallback>
                <p:oleObj name="公式" r:id="rId4" imgW="1002960" imgH="203040" progId="Equation.3">
                  <p:embed/>
                  <p:pic>
                    <p:nvPicPr>
                      <p:cNvPr id="2097432" name=""/>
                      <p:cNvPicPr>
                        <a:picLocks/>
                      </p:cNvPicPr>
                      <p:nvPr/>
                    </p:nvPicPr>
                    <p:blipFill>
                      <a:blip r:embed="rId5"/>
                      <a:stretch>
                        <a:fillRect/>
                      </a:stretch>
                    </p:blipFill>
                    <p:spPr>
                      <a:xfrm>
                        <a:off x="3348038" y="649288"/>
                        <a:ext cx="2160587" cy="434975"/>
                      </a:xfrm>
                      <a:prstGeom prst="rect">
                        <a:avLst/>
                      </a:prstGeom>
                      <a:solidFill>
                        <a:srgbClr val="CCFF99"/>
                      </a:solidFill>
                    </p:spPr>
                  </p:pic>
                </p:oleObj>
              </mc:Fallback>
            </mc:AlternateContent>
          </a:graphicData>
        </a:graphic>
      </p:graphicFrame>
      <p:sp>
        <p:nvSpPr>
          <p:cNvPr id="1051483" name="Text Box 3"/>
          <p:cNvSpPr txBox="1">
            <a:spLocks noChangeArrowheads="1"/>
          </p:cNvSpPr>
          <p:nvPr/>
        </p:nvSpPr>
        <p:spPr bwMode="auto">
          <a:xfrm>
            <a:off x="1042988" y="1268413"/>
            <a:ext cx="7272337" cy="457200"/>
          </a:xfrm>
          <a:prstGeom prst="rect">
            <a:avLst/>
          </a:prstGeom>
          <a:noFill/>
          <a:ln w="9525">
            <a:noFill/>
            <a:miter lim="800000"/>
            <a:headEnd/>
            <a:tailEnd/>
          </a:ln>
        </p:spPr>
        <p:txBody>
          <a:bodyPr>
            <a:spAutoFit/>
          </a:bodyPr>
          <a:lstStyle/>
          <a:p>
            <a:pPr algn="just" eaLnBrk="0" hangingPunct="0"/>
            <a:r>
              <a:rPr kumimoji="1" lang="en-US" altLang="zh-CN" sz="2400" b="1">
                <a:latin typeface="Times New Roman" pitchFamily="18" charset="0"/>
              </a:rPr>
              <a:t>     </a:t>
            </a:r>
            <a:r>
              <a:rPr kumimoji="1" lang="zh-CN" altLang="en-US" sz="2400" b="1">
                <a:latin typeface="Times New Roman" pitchFamily="18" charset="0"/>
              </a:rPr>
              <a:t>该逻辑式是否最简？显然不是最简形式，因为</a:t>
            </a:r>
          </a:p>
        </p:txBody>
      </p:sp>
      <p:graphicFrame>
        <p:nvGraphicFramePr>
          <p:cNvPr id="4194590" name="Object 4"/>
          <p:cNvGraphicFramePr>
            <a:graphicFrameLocks noChangeAspect="1"/>
          </p:cNvGraphicFramePr>
          <p:nvPr/>
        </p:nvGraphicFramePr>
        <p:xfrm>
          <a:off x="2987675" y="1773238"/>
          <a:ext cx="3625850" cy="947737"/>
        </p:xfrm>
        <a:graphic>
          <a:graphicData uri="http://schemas.openxmlformats.org/presentationml/2006/ole">
            <mc:AlternateContent xmlns:mc="http://schemas.openxmlformats.org/markup-compatibility/2006">
              <mc:Choice xmlns:v="urn:schemas-microsoft-com:vml" Requires="v">
                <p:oleObj spid="_x0000_s334902" name="公式" r:id="rId6" imgW="1841400" imgH="482400" progId="Equation.3">
                  <p:embed/>
                </p:oleObj>
              </mc:Choice>
              <mc:Fallback>
                <p:oleObj name="公式" r:id="rId6" imgW="1841400" imgH="482400" progId="Equation.3">
                  <p:embed/>
                  <p:pic>
                    <p:nvPicPr>
                      <p:cNvPr id="2097433" name=""/>
                      <p:cNvPicPr>
                        <a:picLocks/>
                      </p:cNvPicPr>
                      <p:nvPr/>
                    </p:nvPicPr>
                    <p:blipFill>
                      <a:blip r:embed="rId7"/>
                      <a:stretch>
                        <a:fillRect/>
                      </a:stretch>
                    </p:blipFill>
                    <p:spPr>
                      <a:xfrm>
                        <a:off x="2987675" y="1773238"/>
                        <a:ext cx="3625850" cy="947737"/>
                      </a:xfrm>
                      <a:prstGeom prst="rect">
                        <a:avLst/>
                      </a:prstGeom>
                      <a:solidFill>
                        <a:srgbClr val="CCFF99"/>
                      </a:solidFill>
                    </p:spPr>
                  </p:pic>
                </p:oleObj>
              </mc:Fallback>
            </mc:AlternateContent>
          </a:graphicData>
        </a:graphic>
      </p:graphicFrame>
      <p:grpSp>
        <p:nvGrpSpPr>
          <p:cNvPr id="619" name="Group 5"/>
          <p:cNvGrpSpPr/>
          <p:nvPr/>
        </p:nvGrpSpPr>
        <p:grpSpPr bwMode="auto">
          <a:xfrm>
            <a:off x="3900488" y="2867025"/>
            <a:ext cx="4267200" cy="1844675"/>
            <a:chOff x="2457" y="1806"/>
            <a:chExt cx="2688" cy="1162"/>
          </a:xfrm>
        </p:grpSpPr>
        <p:sp>
          <p:nvSpPr>
            <p:cNvPr id="1051484" name="Text Box 6"/>
            <p:cNvSpPr txBox="1">
              <a:spLocks noChangeArrowheads="1"/>
            </p:cNvSpPr>
            <p:nvPr/>
          </p:nvSpPr>
          <p:spPr bwMode="auto">
            <a:xfrm>
              <a:off x="2457" y="1806"/>
              <a:ext cx="2688" cy="1162"/>
            </a:xfrm>
            <a:prstGeom prst="rect">
              <a:avLst/>
            </a:prstGeom>
            <a:noFill/>
            <a:ln w="9525">
              <a:noFill/>
              <a:miter lim="800000"/>
              <a:headEnd/>
              <a:tailEnd/>
            </a:ln>
          </p:spPr>
          <p:txBody>
            <a:bodyPr>
              <a:spAutoFit/>
            </a:bodyPr>
            <a:lstStyle/>
            <a:p>
              <a:pPr algn="l">
                <a:lnSpc>
                  <a:spcPct val="120000"/>
                </a:lnSpc>
              </a:pPr>
              <a:r>
                <a:rPr kumimoji="1" lang="en-US" altLang="zh-CN" sz="2400" b="1">
                  <a:latin typeface="Times New Roman" pitchFamily="18" charset="0"/>
                </a:rPr>
                <a:t>       </a:t>
              </a:r>
              <a:r>
                <a:rPr kumimoji="1" lang="zh-CN" altLang="en-US" sz="2400" b="1">
                  <a:latin typeface="Times New Roman" pitchFamily="18" charset="0"/>
                </a:rPr>
                <a:t>显然        对应下面四个小格；       对应上面四个小格，中间二个小格被覆盖，属于公共享有。</a:t>
              </a:r>
              <a:r>
                <a:rPr kumimoji="1" lang="zh-CN" altLang="en-US" sz="2000" b="1">
                  <a:latin typeface="Times New Roman" pitchFamily="18" charset="0"/>
                </a:rPr>
                <a:t>        </a:t>
              </a:r>
              <a:endParaRPr kumimoji="1" lang="zh-CN" altLang="en-US" sz="2400" b="1">
                <a:latin typeface="Times New Roman" pitchFamily="18" charset="0"/>
              </a:endParaRPr>
            </a:p>
          </p:txBody>
        </p:sp>
        <p:graphicFrame>
          <p:nvGraphicFramePr>
            <p:cNvPr id="4194591" name="Object 7"/>
            <p:cNvGraphicFramePr>
              <a:graphicFrameLocks noChangeAspect="1"/>
            </p:cNvGraphicFramePr>
            <p:nvPr/>
          </p:nvGraphicFramePr>
          <p:xfrm>
            <a:off x="3235" y="1845"/>
            <a:ext cx="380" cy="274"/>
          </p:xfrm>
          <a:graphic>
            <a:graphicData uri="http://schemas.openxmlformats.org/presentationml/2006/ole">
              <mc:AlternateContent xmlns:mc="http://schemas.openxmlformats.org/markup-compatibility/2006">
                <mc:Choice xmlns:v="urn:schemas-microsoft-com:vml" Requires="v">
                  <p:oleObj spid="_x0000_s334903" name="公式" r:id="rId8" imgW="279360" imgH="203040" progId="Equation.3">
                    <p:embed/>
                  </p:oleObj>
                </mc:Choice>
                <mc:Fallback>
                  <p:oleObj name="公式" r:id="rId8" imgW="279360" imgH="203040" progId="Equation.3">
                    <p:embed/>
                    <p:pic>
                      <p:nvPicPr>
                        <p:cNvPr id="2097437" name=""/>
                        <p:cNvPicPr>
                          <a:picLocks/>
                        </p:cNvPicPr>
                        <p:nvPr/>
                      </p:nvPicPr>
                      <p:blipFill>
                        <a:blip r:embed="rId9"/>
                        <a:stretch>
                          <a:fillRect/>
                        </a:stretch>
                      </p:blipFill>
                      <p:spPr>
                        <a:xfrm>
                          <a:off x="3235" y="1845"/>
                          <a:ext cx="380" cy="274"/>
                        </a:xfrm>
                        <a:prstGeom prst="rect">
                          <a:avLst/>
                        </a:prstGeom>
                      </p:spPr>
                    </p:pic>
                  </p:oleObj>
                </mc:Fallback>
              </mc:AlternateContent>
            </a:graphicData>
          </a:graphic>
        </p:graphicFrame>
        <p:graphicFrame>
          <p:nvGraphicFramePr>
            <p:cNvPr id="4194592" name="Object 8"/>
            <p:cNvGraphicFramePr>
              <a:graphicFrameLocks noChangeAspect="1"/>
            </p:cNvGraphicFramePr>
            <p:nvPr/>
          </p:nvGraphicFramePr>
          <p:xfrm>
            <a:off x="2862" y="2127"/>
            <a:ext cx="342" cy="260"/>
          </p:xfrm>
          <a:graphic>
            <a:graphicData uri="http://schemas.openxmlformats.org/presentationml/2006/ole">
              <mc:AlternateContent xmlns:mc="http://schemas.openxmlformats.org/markup-compatibility/2006">
                <mc:Choice xmlns:v="urn:schemas-microsoft-com:vml" Requires="v">
                  <p:oleObj spid="_x0000_s334904" name="公式" r:id="rId10" imgW="266400" imgH="203040" progId="Equation.3">
                    <p:embed/>
                  </p:oleObj>
                </mc:Choice>
                <mc:Fallback>
                  <p:oleObj name="公式" r:id="rId10" imgW="266400" imgH="203040" progId="Equation.3">
                    <p:embed/>
                    <p:pic>
                      <p:nvPicPr>
                        <p:cNvPr id="2097438" name=""/>
                        <p:cNvPicPr>
                          <a:picLocks/>
                        </p:cNvPicPr>
                        <p:nvPr/>
                      </p:nvPicPr>
                      <p:blipFill>
                        <a:blip r:embed="rId11"/>
                        <a:stretch>
                          <a:fillRect/>
                        </a:stretch>
                      </p:blipFill>
                      <p:spPr>
                        <a:xfrm>
                          <a:off x="2862" y="2127"/>
                          <a:ext cx="342" cy="260"/>
                        </a:xfrm>
                        <a:prstGeom prst="rect">
                          <a:avLst/>
                        </a:prstGeom>
                      </p:spPr>
                    </p:pic>
                  </p:oleObj>
                </mc:Fallback>
              </mc:AlternateContent>
            </a:graphicData>
          </a:graphic>
        </p:graphicFrame>
      </p:grpSp>
      <p:sp>
        <p:nvSpPr>
          <p:cNvPr id="1051485" name="Text Box 9"/>
          <p:cNvSpPr txBox="1">
            <a:spLocks noChangeArrowheads="1"/>
          </p:cNvSpPr>
          <p:nvPr/>
        </p:nvSpPr>
        <p:spPr bwMode="auto">
          <a:xfrm>
            <a:off x="3851275" y="4762500"/>
            <a:ext cx="4176713" cy="1187450"/>
          </a:xfrm>
          <a:prstGeom prst="rect">
            <a:avLst/>
          </a:prstGeom>
          <a:noFill/>
          <a:ln w="9525">
            <a:noFill/>
            <a:miter lim="800000"/>
            <a:headEnd/>
            <a:tailEnd/>
          </a:ln>
        </p:spPr>
        <p:txBody>
          <a:bodyPr>
            <a:spAutoFit/>
          </a:bodyPr>
          <a:lstStyle/>
          <a:p>
            <a:pPr algn="l">
              <a:spcBef>
                <a:spcPct val="50000"/>
              </a:spcBef>
            </a:pPr>
            <a:r>
              <a:rPr kumimoji="1" lang="en-US" altLang="zh-CN" sz="2400" b="1">
                <a:latin typeface="Times New Roman" pitchFamily="18" charset="0"/>
              </a:rPr>
              <a:t>        </a:t>
            </a:r>
            <a:r>
              <a:rPr kumimoji="1" lang="zh-CN" altLang="en-US" sz="2400" b="1">
                <a:latin typeface="Times New Roman" pitchFamily="18" charset="0"/>
              </a:rPr>
              <a:t>所以，为使与项最简，圈矩形带时，小格可以公用，互相</a:t>
            </a:r>
            <a:r>
              <a:rPr kumimoji="1" lang="zh-CN" altLang="en-US" sz="2400" b="1">
                <a:solidFill>
                  <a:srgbClr val="0000FF"/>
                </a:solidFill>
                <a:latin typeface="Times New Roman" pitchFamily="18" charset="0"/>
              </a:rPr>
              <a:t>覆盖</a:t>
            </a:r>
            <a:r>
              <a:rPr kumimoji="1" lang="zh-CN" altLang="en-US" sz="2400" b="1">
                <a:latin typeface="Times New Roman" pitchFamily="18" charset="0"/>
              </a:rPr>
              <a:t>。</a:t>
            </a:r>
          </a:p>
        </p:txBody>
      </p:sp>
      <p:pic>
        <p:nvPicPr>
          <p:cNvPr id="2097434" name="图片 2097433"/>
          <p:cNvPicPr>
            <a:picLocks/>
          </p:cNvPicPr>
          <p:nvPr/>
        </p:nvPicPr>
        <p:blipFill>
          <a:blip r:embed="rId12"/>
          <a:stretch>
            <a:fillRect/>
          </a:stretch>
        </p:blipFill>
        <p:spPr>
          <a:xfrm>
            <a:off x="395287" y="2978150"/>
            <a:ext cx="2954337" cy="2971800"/>
          </a:xfrm>
          <a:prstGeom prst="rect">
            <a:avLst/>
          </a:prstGeom>
          <a:solidFill>
            <a:srgbClr val="CCFF99"/>
          </a:solidFill>
        </p:spPr>
      </p:pic>
      <p:grpSp>
        <p:nvGrpSpPr>
          <p:cNvPr id="620" name="Group 11"/>
          <p:cNvGrpSpPr/>
          <p:nvPr/>
        </p:nvGrpSpPr>
        <p:grpSpPr bwMode="auto">
          <a:xfrm>
            <a:off x="2147888" y="4124325"/>
            <a:ext cx="685800" cy="457200"/>
            <a:chOff x="5088" y="384"/>
            <a:chExt cx="432" cy="288"/>
          </a:xfrm>
        </p:grpSpPr>
        <p:sp>
          <p:nvSpPr>
            <p:cNvPr id="1051486" name="AutoShape 12"/>
            <p:cNvSpPr>
              <a:spLocks noChangeArrowheads="1"/>
            </p:cNvSpPr>
            <p:nvPr/>
          </p:nvSpPr>
          <p:spPr bwMode="auto">
            <a:xfrm>
              <a:off x="5088" y="384"/>
              <a:ext cx="432" cy="288"/>
            </a:xfrm>
            <a:prstGeom prst="wedgeRectCallout">
              <a:avLst>
                <a:gd name="adj1" fmla="val -102778"/>
                <a:gd name="adj2" fmla="val 88889"/>
              </a:avLst>
            </a:prstGeom>
            <a:solidFill>
              <a:srgbClr val="FFCCFF"/>
            </a:solidFill>
            <a:ln w="9525">
              <a:solidFill>
                <a:schemeClr val="tx1"/>
              </a:solidFill>
              <a:miter lim="800000"/>
              <a:headEnd/>
              <a:tailEnd/>
            </a:ln>
          </p:spPr>
          <p:txBody>
            <a:bodyPr wrap="none" anchor="ctr"/>
            <a:lstStyle/>
            <a:p>
              <a:endParaRPr kumimoji="1" lang="zh-CN" altLang="zh-CN" sz="2400" b="1">
                <a:latin typeface="Times New Roman" pitchFamily="18" charset="0"/>
              </a:endParaRPr>
            </a:p>
          </p:txBody>
        </p:sp>
        <p:graphicFrame>
          <p:nvGraphicFramePr>
            <p:cNvPr id="4194594" name="Object 13"/>
            <p:cNvGraphicFramePr>
              <a:graphicFrameLocks noChangeAspect="1"/>
            </p:cNvGraphicFramePr>
            <p:nvPr/>
          </p:nvGraphicFramePr>
          <p:xfrm>
            <a:off x="5136" y="432"/>
            <a:ext cx="319" cy="224"/>
          </p:xfrm>
          <a:graphic>
            <a:graphicData uri="http://schemas.openxmlformats.org/presentationml/2006/ole">
              <mc:AlternateContent xmlns:mc="http://schemas.openxmlformats.org/markup-compatibility/2006">
                <mc:Choice xmlns:v="urn:schemas-microsoft-com:vml" Requires="v">
                  <p:oleObj spid="_x0000_s334905" name="公式" r:id="rId13" imgW="266400" imgH="203040" progId="Equation.3">
                    <p:embed/>
                  </p:oleObj>
                </mc:Choice>
                <mc:Fallback>
                  <p:oleObj name="公式" r:id="rId13" imgW="266400" imgH="203040" progId="Equation.3">
                    <p:embed/>
                    <p:pic>
                      <p:nvPicPr>
                        <p:cNvPr id="2097436" name=""/>
                        <p:cNvPicPr>
                          <a:picLocks/>
                        </p:cNvPicPr>
                        <p:nvPr/>
                      </p:nvPicPr>
                      <p:blipFill>
                        <a:blip r:embed="rId14"/>
                        <a:stretch>
                          <a:fillRect/>
                        </a:stretch>
                      </p:blipFill>
                      <p:spPr>
                        <a:xfrm>
                          <a:off x="5136" y="432"/>
                          <a:ext cx="319" cy="224"/>
                        </a:xfrm>
                        <a:prstGeom prst="rect">
                          <a:avLst/>
                        </a:prstGeom>
                        <a:solidFill>
                          <a:srgbClr val="FFCCFF"/>
                        </a:solidFill>
                      </p:spPr>
                    </p:pic>
                  </p:oleObj>
                </mc:Fallback>
              </mc:AlternateContent>
            </a:graphicData>
          </a:graphic>
        </p:graphicFrame>
      </p:grpSp>
      <p:grpSp>
        <p:nvGrpSpPr>
          <p:cNvPr id="621" name="Group 14"/>
          <p:cNvGrpSpPr/>
          <p:nvPr/>
        </p:nvGrpSpPr>
        <p:grpSpPr bwMode="auto">
          <a:xfrm>
            <a:off x="2224088" y="5187950"/>
            <a:ext cx="685800" cy="457200"/>
            <a:chOff x="3888" y="-48"/>
            <a:chExt cx="432" cy="288"/>
          </a:xfrm>
        </p:grpSpPr>
        <p:sp>
          <p:nvSpPr>
            <p:cNvPr id="1051487" name="AutoShape 15"/>
            <p:cNvSpPr>
              <a:spLocks noChangeArrowheads="1"/>
            </p:cNvSpPr>
            <p:nvPr/>
          </p:nvSpPr>
          <p:spPr bwMode="auto">
            <a:xfrm>
              <a:off x="3888" y="-48"/>
              <a:ext cx="432" cy="288"/>
            </a:xfrm>
            <a:prstGeom prst="wedgeRectCallout">
              <a:avLst>
                <a:gd name="adj1" fmla="val -138657"/>
                <a:gd name="adj2" fmla="val -30903"/>
              </a:avLst>
            </a:prstGeom>
            <a:solidFill>
              <a:srgbClr val="CCFFFF"/>
            </a:solidFill>
            <a:ln w="9525">
              <a:solidFill>
                <a:schemeClr val="tx1"/>
              </a:solidFill>
              <a:miter lim="800000"/>
              <a:headEnd/>
              <a:tailEnd/>
            </a:ln>
          </p:spPr>
          <p:txBody>
            <a:bodyPr wrap="none" anchor="ctr"/>
            <a:lstStyle/>
            <a:p>
              <a:endParaRPr kumimoji="1" lang="zh-CN" altLang="zh-CN" sz="2400" b="1">
                <a:latin typeface="Times New Roman" pitchFamily="18" charset="0"/>
              </a:endParaRPr>
            </a:p>
          </p:txBody>
        </p:sp>
        <p:graphicFrame>
          <p:nvGraphicFramePr>
            <p:cNvPr id="4194595" name="Object 16"/>
            <p:cNvGraphicFramePr>
              <a:graphicFrameLocks noChangeAspect="1"/>
            </p:cNvGraphicFramePr>
            <p:nvPr/>
          </p:nvGraphicFramePr>
          <p:xfrm>
            <a:off x="3936" y="0"/>
            <a:ext cx="336" cy="224"/>
          </p:xfrm>
          <a:graphic>
            <a:graphicData uri="http://schemas.openxmlformats.org/presentationml/2006/ole">
              <mc:AlternateContent xmlns:mc="http://schemas.openxmlformats.org/markup-compatibility/2006">
                <mc:Choice xmlns:v="urn:schemas-microsoft-com:vml" Requires="v">
                  <p:oleObj spid="_x0000_s334906" name="公式" r:id="rId15" imgW="279360" imgH="203040" progId="Equation.3">
                    <p:embed/>
                  </p:oleObj>
                </mc:Choice>
                <mc:Fallback>
                  <p:oleObj name="公式" r:id="rId15" imgW="279360" imgH="203040" progId="Equation.3">
                    <p:embed/>
                    <p:pic>
                      <p:nvPicPr>
                        <p:cNvPr id="2097435" name=""/>
                        <p:cNvPicPr>
                          <a:picLocks/>
                        </p:cNvPicPr>
                        <p:nvPr/>
                      </p:nvPicPr>
                      <p:blipFill>
                        <a:blip r:embed="rId9"/>
                        <a:stretch>
                          <a:fillRect/>
                        </a:stretch>
                      </p:blipFill>
                      <p:spPr>
                        <a:xfrm>
                          <a:off x="3936" y="0"/>
                          <a:ext cx="336" cy="224"/>
                        </a:xfrm>
                        <a:prstGeom prst="rect">
                          <a:avLst/>
                        </a:prstGeom>
                      </p:spPr>
                    </p:pic>
                  </p:oleObj>
                </mc:Fallback>
              </mc:AlternateContent>
            </a:graphicData>
          </a:graphic>
        </p:graphicFrame>
      </p:grpSp>
      <p:pic>
        <p:nvPicPr>
          <p:cNvPr id="334858" name="Picture 1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95288" y="2978150"/>
            <a:ext cx="2954337" cy="2971800"/>
          </a:xfrm>
          <a:prstGeom prst="rect">
            <a:avLst/>
          </a:prstGeom>
          <a:solidFill>
            <a:srgbClr val="CCFF99"/>
          </a:solidFill>
          <a:ln>
            <a:noFill/>
          </a:ln>
          <a:extLs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94589"/>
                                        </p:tgtEl>
                                        <p:attrNameLst>
                                          <p:attrName>style.visibility</p:attrName>
                                        </p:attrNameLst>
                                      </p:cBhvr>
                                      <p:to>
                                        <p:strVal val="visible"/>
                                      </p:to>
                                    </p:set>
                                    <p:animEffect transition="in" filter="wipe(left)">
                                      <p:cBhvr>
                                        <p:cTn id="7" dur="500"/>
                                        <p:tgtEl>
                                          <p:spTgt spid="41945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1483"/>
                                        </p:tgtEl>
                                        <p:attrNameLst>
                                          <p:attrName>style.visibility</p:attrName>
                                        </p:attrNameLst>
                                      </p:cBhvr>
                                      <p:to>
                                        <p:strVal val="visible"/>
                                      </p:to>
                                    </p:set>
                                    <p:animEffect transition="in" filter="wipe(left)">
                                      <p:cBhvr>
                                        <p:cTn id="12" dur="500"/>
                                        <p:tgtEl>
                                          <p:spTgt spid="10514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4590"/>
                                        </p:tgtEl>
                                        <p:attrNameLst>
                                          <p:attrName>style.visibility</p:attrName>
                                        </p:attrNameLst>
                                      </p:cBhvr>
                                      <p:to>
                                        <p:strVal val="visible"/>
                                      </p:to>
                                    </p:set>
                                    <p:animEffect transition="in" filter="wipe(left)">
                                      <p:cBhvr>
                                        <p:cTn id="17" dur="500"/>
                                        <p:tgtEl>
                                          <p:spTgt spid="41945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9"/>
                                        </p:tgtEl>
                                        <p:attrNameLst>
                                          <p:attrName>style.visibility</p:attrName>
                                        </p:attrNameLst>
                                      </p:cBhvr>
                                      <p:to>
                                        <p:strVal val="visible"/>
                                      </p:to>
                                    </p:set>
                                    <p:animEffect transition="in" filter="blinds(horizontal)">
                                      <p:cBhvr>
                                        <p:cTn id="22" dur="500"/>
                                        <p:tgtEl>
                                          <p:spTgt spid="619"/>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528" fill="hold" nodeType="clickEffect">
                                  <p:stCondLst>
                                    <p:cond delay="0"/>
                                  </p:stCondLst>
                                  <p:childTnLst>
                                    <p:set>
                                      <p:cBhvr>
                                        <p:cTn id="26" dur="1" fill="hold">
                                          <p:stCondLst>
                                            <p:cond delay="0"/>
                                          </p:stCondLst>
                                        </p:cTn>
                                        <p:tgtEl>
                                          <p:spTgt spid="621"/>
                                        </p:tgtEl>
                                        <p:attrNameLst>
                                          <p:attrName>style.visibility</p:attrName>
                                        </p:attrNameLst>
                                      </p:cBhvr>
                                      <p:to>
                                        <p:strVal val="visible"/>
                                      </p:to>
                                    </p:set>
                                    <p:anim calcmode="lin" valueType="num">
                                      <p:cBhvr>
                                        <p:cTn id="27" dur="500" fill="hold"/>
                                        <p:tgtEl>
                                          <p:spTgt spid="621"/>
                                        </p:tgtEl>
                                        <p:attrNameLst>
                                          <p:attrName>ppt_w</p:attrName>
                                        </p:attrNameLst>
                                      </p:cBhvr>
                                      <p:tavLst>
                                        <p:tav tm="0">
                                          <p:val>
                                            <p:fltVal val="0"/>
                                          </p:val>
                                        </p:tav>
                                        <p:tav tm="100000">
                                          <p:val>
                                            <p:strVal val="#ppt_w"/>
                                          </p:val>
                                        </p:tav>
                                      </p:tavLst>
                                    </p:anim>
                                    <p:anim calcmode="lin" valueType="num">
                                      <p:cBhvr>
                                        <p:cTn id="28" dur="500" fill="hold"/>
                                        <p:tgtEl>
                                          <p:spTgt spid="621"/>
                                        </p:tgtEl>
                                        <p:attrNameLst>
                                          <p:attrName>ppt_h</p:attrName>
                                        </p:attrNameLst>
                                      </p:cBhvr>
                                      <p:tavLst>
                                        <p:tav tm="0">
                                          <p:val>
                                            <p:fltVal val="0"/>
                                          </p:val>
                                        </p:tav>
                                        <p:tav tm="100000">
                                          <p:val>
                                            <p:strVal val="#ppt_h"/>
                                          </p:val>
                                        </p:tav>
                                      </p:tavLst>
                                    </p:anim>
                                    <p:anim calcmode="lin" valueType="num">
                                      <p:cBhvr>
                                        <p:cTn id="29" dur="500" fill="hold"/>
                                        <p:tgtEl>
                                          <p:spTgt spid="621"/>
                                        </p:tgtEl>
                                        <p:attrNameLst>
                                          <p:attrName>ppt_x</p:attrName>
                                        </p:attrNameLst>
                                      </p:cBhvr>
                                      <p:tavLst>
                                        <p:tav tm="0">
                                          <p:val>
                                            <p:fltVal val="0.5"/>
                                          </p:val>
                                        </p:tav>
                                        <p:tav tm="100000">
                                          <p:val>
                                            <p:strVal val="#ppt_x"/>
                                          </p:val>
                                        </p:tav>
                                      </p:tavLst>
                                    </p:anim>
                                    <p:anim calcmode="lin" valueType="num">
                                      <p:cBhvr>
                                        <p:cTn id="30" dur="500" fill="hold"/>
                                        <p:tgtEl>
                                          <p:spTgt spid="621"/>
                                        </p:tgtEl>
                                        <p:attrNameLst>
                                          <p:attrName>ppt_y</p:attrName>
                                        </p:attrNameLst>
                                      </p:cBhvr>
                                      <p:tavLst>
                                        <p:tav tm="0">
                                          <p:val>
                                            <p:fltVal val="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528" fill="hold" nodeType="clickEffect">
                                  <p:stCondLst>
                                    <p:cond delay="0"/>
                                  </p:stCondLst>
                                  <p:childTnLst>
                                    <p:set>
                                      <p:cBhvr>
                                        <p:cTn id="34" dur="1" fill="hold">
                                          <p:stCondLst>
                                            <p:cond delay="0"/>
                                          </p:stCondLst>
                                        </p:cTn>
                                        <p:tgtEl>
                                          <p:spTgt spid="620"/>
                                        </p:tgtEl>
                                        <p:attrNameLst>
                                          <p:attrName>style.visibility</p:attrName>
                                        </p:attrNameLst>
                                      </p:cBhvr>
                                      <p:to>
                                        <p:strVal val="visible"/>
                                      </p:to>
                                    </p:set>
                                    <p:anim calcmode="lin" valueType="num">
                                      <p:cBhvr>
                                        <p:cTn id="35" dur="500" fill="hold"/>
                                        <p:tgtEl>
                                          <p:spTgt spid="620"/>
                                        </p:tgtEl>
                                        <p:attrNameLst>
                                          <p:attrName>ppt_w</p:attrName>
                                        </p:attrNameLst>
                                      </p:cBhvr>
                                      <p:tavLst>
                                        <p:tav tm="0">
                                          <p:val>
                                            <p:fltVal val="0"/>
                                          </p:val>
                                        </p:tav>
                                        <p:tav tm="100000">
                                          <p:val>
                                            <p:strVal val="#ppt_w"/>
                                          </p:val>
                                        </p:tav>
                                      </p:tavLst>
                                    </p:anim>
                                    <p:anim calcmode="lin" valueType="num">
                                      <p:cBhvr>
                                        <p:cTn id="36" dur="500" fill="hold"/>
                                        <p:tgtEl>
                                          <p:spTgt spid="620"/>
                                        </p:tgtEl>
                                        <p:attrNameLst>
                                          <p:attrName>ppt_h</p:attrName>
                                        </p:attrNameLst>
                                      </p:cBhvr>
                                      <p:tavLst>
                                        <p:tav tm="0">
                                          <p:val>
                                            <p:fltVal val="0"/>
                                          </p:val>
                                        </p:tav>
                                        <p:tav tm="100000">
                                          <p:val>
                                            <p:strVal val="#ppt_h"/>
                                          </p:val>
                                        </p:tav>
                                      </p:tavLst>
                                    </p:anim>
                                    <p:anim calcmode="lin" valueType="num">
                                      <p:cBhvr>
                                        <p:cTn id="37" dur="500" fill="hold"/>
                                        <p:tgtEl>
                                          <p:spTgt spid="620"/>
                                        </p:tgtEl>
                                        <p:attrNameLst>
                                          <p:attrName>ppt_x</p:attrName>
                                        </p:attrNameLst>
                                      </p:cBhvr>
                                      <p:tavLst>
                                        <p:tav tm="0">
                                          <p:val>
                                            <p:fltVal val="0.5"/>
                                          </p:val>
                                        </p:tav>
                                        <p:tav tm="100000">
                                          <p:val>
                                            <p:strVal val="#ppt_x"/>
                                          </p:val>
                                        </p:tav>
                                      </p:tavLst>
                                    </p:anim>
                                    <p:anim calcmode="lin" valueType="num">
                                      <p:cBhvr>
                                        <p:cTn id="38" dur="500" fill="hold"/>
                                        <p:tgtEl>
                                          <p:spTgt spid="620"/>
                                        </p:tgtEl>
                                        <p:attrNameLst>
                                          <p:attrName>ppt_y</p:attrName>
                                        </p:attrNameLst>
                                      </p:cBhvr>
                                      <p:tavLst>
                                        <p:tav tm="0">
                                          <p:val>
                                            <p:fltVal val="0.5"/>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051485"/>
                                        </p:tgtEl>
                                        <p:attrNameLst>
                                          <p:attrName>style.visibility</p:attrName>
                                        </p:attrNameLst>
                                      </p:cBhvr>
                                      <p:to>
                                        <p:strVal val="visible"/>
                                      </p:to>
                                    </p:set>
                                    <p:animEffect transition="in" filter="blinds(horizontal)">
                                      <p:cBhvr>
                                        <p:cTn id="43" dur="500"/>
                                        <p:tgtEl>
                                          <p:spTgt spid="1051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483" grpId="0" autoUpdateAnimBg="0"/>
      <p:bldP spid="105148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491" name="灯片编号占位符 3"/>
          <p:cNvSpPr>
            <a:spLocks noGrp="1"/>
          </p:cNvSpPr>
          <p:nvPr>
            <p:ph type="sldNum" sz="quarter" idx="12"/>
          </p:nvPr>
        </p:nvSpPr>
        <p:spPr/>
        <p:txBody>
          <a:bodyPr/>
          <a:lstStyle/>
          <a:p>
            <a:fld id="{3FE8A8A1-1883-4A49-8DB8-A0131A493094}" type="slidenum">
              <a:rPr lang="en-US" altLang="zh-CN"/>
              <a:t>114</a:t>
            </a:fld>
            <a:endParaRPr lang="en-US" altLang="zh-CN"/>
          </a:p>
        </p:txBody>
      </p:sp>
      <p:sp>
        <p:nvSpPr>
          <p:cNvPr id="1051492" name="Rectangle 2"/>
          <p:cNvSpPr>
            <a:spLocks noChangeArrowheads="1"/>
          </p:cNvSpPr>
          <p:nvPr/>
        </p:nvSpPr>
        <p:spPr bwMode="auto">
          <a:xfrm>
            <a:off x="3729038" y="4216400"/>
            <a:ext cx="477837" cy="401638"/>
          </a:xfrm>
          <a:prstGeom prst="rect">
            <a:avLst/>
          </a:prstGeom>
          <a:noFill/>
          <a:ln w="9525">
            <a:noFill/>
            <a:miter lim="800000"/>
            <a:headEnd/>
            <a:tailEnd/>
          </a:ln>
          <a:effectLst/>
        </p:spPr>
        <p:txBody>
          <a:bodyPr lIns="0" tIns="0" rIns="0" bIns="0"/>
          <a:lstStyle/>
          <a:p>
            <a:pPr algn="l"/>
            <a:r>
              <a:rPr kumimoji="1" lang="en-US" altLang="zh-CN" sz="2400" b="1" i="1">
                <a:latin typeface="Times New Roman" pitchFamily="18" charset="0"/>
              </a:rPr>
              <a:t>m</a:t>
            </a:r>
            <a:r>
              <a:rPr kumimoji="1" lang="en-US" altLang="zh-CN" sz="2400" b="1" baseline="-25000">
                <a:latin typeface="Times New Roman" pitchFamily="18" charset="0"/>
              </a:rPr>
              <a:t>15</a:t>
            </a:r>
          </a:p>
        </p:txBody>
      </p:sp>
      <p:sp>
        <p:nvSpPr>
          <p:cNvPr id="1051493" name="Rectangle 3"/>
          <p:cNvSpPr>
            <a:spLocks noChangeArrowheads="1"/>
          </p:cNvSpPr>
          <p:nvPr/>
        </p:nvSpPr>
        <p:spPr bwMode="auto">
          <a:xfrm>
            <a:off x="3025775" y="4884738"/>
            <a:ext cx="477838"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i="1">
                <a:latin typeface="Times New Roman" pitchFamily="18" charset="0"/>
              </a:rPr>
              <a:t>m</a:t>
            </a:r>
            <a:r>
              <a:rPr kumimoji="1" lang="en-US" altLang="zh-CN" sz="2400" b="1" baseline="-25000">
                <a:latin typeface="Times New Roman" pitchFamily="18" charset="0"/>
              </a:rPr>
              <a:t>9</a:t>
            </a:r>
          </a:p>
        </p:txBody>
      </p:sp>
      <p:sp>
        <p:nvSpPr>
          <p:cNvPr id="1051494" name="Rectangle 4"/>
          <p:cNvSpPr>
            <a:spLocks noChangeArrowheads="1"/>
          </p:cNvSpPr>
          <p:nvPr/>
        </p:nvSpPr>
        <p:spPr bwMode="auto">
          <a:xfrm>
            <a:off x="3729038" y="3563938"/>
            <a:ext cx="477837"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i="1">
                <a:latin typeface="Times New Roman" pitchFamily="18" charset="0"/>
              </a:rPr>
              <a:t>m</a:t>
            </a:r>
            <a:r>
              <a:rPr kumimoji="1" lang="en-US" altLang="zh-CN" sz="2400" b="1" baseline="-25000">
                <a:latin typeface="Times New Roman" pitchFamily="18" charset="0"/>
              </a:rPr>
              <a:t>7</a:t>
            </a:r>
          </a:p>
        </p:txBody>
      </p:sp>
      <p:sp>
        <p:nvSpPr>
          <p:cNvPr id="1051495" name="Rectangle 5"/>
          <p:cNvSpPr>
            <a:spLocks noChangeArrowheads="1"/>
          </p:cNvSpPr>
          <p:nvPr/>
        </p:nvSpPr>
        <p:spPr bwMode="auto">
          <a:xfrm>
            <a:off x="4403725" y="3562350"/>
            <a:ext cx="477838" cy="401638"/>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i="1">
                <a:latin typeface="Times New Roman" pitchFamily="18" charset="0"/>
              </a:rPr>
              <a:t>m</a:t>
            </a:r>
            <a:r>
              <a:rPr kumimoji="1" lang="en-US" altLang="zh-CN" sz="2400" b="1" baseline="-25000">
                <a:latin typeface="Times New Roman" pitchFamily="18" charset="0"/>
              </a:rPr>
              <a:t>6</a:t>
            </a:r>
          </a:p>
        </p:txBody>
      </p:sp>
      <p:sp>
        <p:nvSpPr>
          <p:cNvPr id="1051496" name="Rectangle 6"/>
          <p:cNvSpPr>
            <a:spLocks noChangeArrowheads="1"/>
          </p:cNvSpPr>
          <p:nvPr/>
        </p:nvSpPr>
        <p:spPr bwMode="auto">
          <a:xfrm>
            <a:off x="3024188" y="3575050"/>
            <a:ext cx="477837" cy="401638"/>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i="1">
                <a:latin typeface="Times New Roman" pitchFamily="18" charset="0"/>
              </a:rPr>
              <a:t>m</a:t>
            </a:r>
            <a:r>
              <a:rPr kumimoji="1" lang="en-US" altLang="zh-CN" sz="2400" b="1" baseline="-25000">
                <a:latin typeface="Times New Roman" pitchFamily="18" charset="0"/>
              </a:rPr>
              <a:t>5</a:t>
            </a:r>
          </a:p>
        </p:txBody>
      </p:sp>
      <p:sp>
        <p:nvSpPr>
          <p:cNvPr id="1051497" name="Rectangle 7"/>
          <p:cNvSpPr>
            <a:spLocks noChangeArrowheads="1"/>
          </p:cNvSpPr>
          <p:nvPr/>
        </p:nvSpPr>
        <p:spPr bwMode="auto">
          <a:xfrm>
            <a:off x="2328863" y="3546475"/>
            <a:ext cx="477837" cy="401638"/>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i="1">
                <a:latin typeface="Times New Roman" pitchFamily="18" charset="0"/>
              </a:rPr>
              <a:t>m</a:t>
            </a:r>
            <a:r>
              <a:rPr kumimoji="1" lang="en-US" altLang="zh-CN" sz="2400" b="1" baseline="-25000">
                <a:latin typeface="Times New Roman" pitchFamily="18" charset="0"/>
              </a:rPr>
              <a:t>4</a:t>
            </a:r>
          </a:p>
        </p:txBody>
      </p:sp>
      <p:sp>
        <p:nvSpPr>
          <p:cNvPr id="1051498" name="Rectangle 8"/>
          <p:cNvSpPr>
            <a:spLocks noChangeArrowheads="1"/>
          </p:cNvSpPr>
          <p:nvPr/>
        </p:nvSpPr>
        <p:spPr bwMode="auto">
          <a:xfrm>
            <a:off x="4438650" y="2911475"/>
            <a:ext cx="477838" cy="401638"/>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i="1">
                <a:latin typeface="Times New Roman" pitchFamily="18" charset="0"/>
              </a:rPr>
              <a:t>m</a:t>
            </a:r>
            <a:r>
              <a:rPr kumimoji="1" lang="en-US" altLang="zh-CN" sz="2400" b="1" baseline="-25000">
                <a:latin typeface="Times New Roman" pitchFamily="18" charset="0"/>
              </a:rPr>
              <a:t>2</a:t>
            </a:r>
          </a:p>
        </p:txBody>
      </p:sp>
      <p:sp>
        <p:nvSpPr>
          <p:cNvPr id="1051499" name="Rectangle 9"/>
          <p:cNvSpPr>
            <a:spLocks noChangeArrowheads="1"/>
          </p:cNvSpPr>
          <p:nvPr/>
        </p:nvSpPr>
        <p:spPr bwMode="auto">
          <a:xfrm>
            <a:off x="2332038" y="2919413"/>
            <a:ext cx="481012"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i="1">
                <a:latin typeface="Times New Roman" pitchFamily="18" charset="0"/>
              </a:rPr>
              <a:t>m</a:t>
            </a:r>
            <a:r>
              <a:rPr kumimoji="1" lang="en-US" altLang="zh-CN" sz="2400" b="1" baseline="-25000">
                <a:latin typeface="Times New Roman" pitchFamily="18" charset="0"/>
              </a:rPr>
              <a:t>0</a:t>
            </a:r>
          </a:p>
        </p:txBody>
      </p:sp>
      <p:sp>
        <p:nvSpPr>
          <p:cNvPr id="1051500" name="AutoShape 10"/>
          <p:cNvSpPr>
            <a:spLocks noChangeArrowheads="1"/>
          </p:cNvSpPr>
          <p:nvPr/>
        </p:nvSpPr>
        <p:spPr bwMode="auto">
          <a:xfrm>
            <a:off x="801688" y="750888"/>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1501" name="Rectangle 11"/>
          <p:cNvSpPr>
            <a:spLocks noChangeArrowheads="1"/>
          </p:cNvSpPr>
          <p:nvPr/>
        </p:nvSpPr>
        <p:spPr bwMode="auto">
          <a:xfrm>
            <a:off x="1290638" y="1597025"/>
            <a:ext cx="3600450"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解：</a:t>
            </a:r>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zh-CN" altLang="en-US" sz="2400" b="1">
                <a:latin typeface="Times New Roman" pitchFamily="18" charset="0"/>
              </a:rPr>
              <a:t>画变量卡诺图</a:t>
            </a:r>
            <a:endParaRPr kumimoji="1" lang="zh-CN" altLang="en-US" sz="2400" b="1">
              <a:solidFill>
                <a:srgbClr val="FF3300"/>
              </a:solidFill>
              <a:latin typeface="Times New Roman" pitchFamily="18" charset="0"/>
            </a:endParaRPr>
          </a:p>
        </p:txBody>
      </p:sp>
      <p:sp>
        <p:nvSpPr>
          <p:cNvPr id="1051502" name="Text Box 12" descr="编织物"/>
          <p:cNvSpPr txBox="1">
            <a:spLocks noChangeArrowheads="1"/>
          </p:cNvSpPr>
          <p:nvPr/>
        </p:nvSpPr>
        <p:spPr bwMode="auto">
          <a:xfrm>
            <a:off x="1257300" y="638969"/>
            <a:ext cx="5959475" cy="822325"/>
          </a:xfrm>
          <a:prstGeom prst="rect">
            <a:avLst/>
          </a:prstGeom>
          <a:noFill/>
          <a:ln w="9525">
            <a:noFill/>
            <a:miter lim="800000"/>
            <a:headEnd/>
            <a:tailEnd/>
          </a:ln>
          <a:effectLst/>
        </p:spPr>
        <p:txBody>
          <a:bodyPr>
            <a:spAutoFit/>
          </a:bodyPr>
          <a:lstStyle/>
          <a:p>
            <a:pPr algn="just"/>
            <a:r>
              <a:rPr kumimoji="1" lang="en-US" altLang="zh-CN" sz="2400" b="1" dirty="0">
                <a:latin typeface="宋体" pitchFamily="2" charset="-122"/>
              </a:rPr>
              <a:t>[</a:t>
            </a:r>
            <a:r>
              <a:rPr kumimoji="1" lang="zh-CN" altLang="en-US" sz="2400" b="1" dirty="0">
                <a:latin typeface="宋体" pitchFamily="2" charset="-122"/>
              </a:rPr>
              <a:t>例</a:t>
            </a:r>
            <a:r>
              <a:rPr kumimoji="1" lang="en-US" altLang="zh-CN" sz="2400" b="1" dirty="0">
                <a:latin typeface="宋体" pitchFamily="2" charset="-122"/>
              </a:rPr>
              <a:t>] </a:t>
            </a:r>
            <a:r>
              <a:rPr kumimoji="1" lang="zh-CN" altLang="en-US" sz="2400" b="1" dirty="0">
                <a:latin typeface="宋体" pitchFamily="2" charset="-122"/>
              </a:rPr>
              <a:t>用卡诺图化简逻辑</a:t>
            </a:r>
            <a:r>
              <a:rPr kumimoji="1" lang="zh-CN" altLang="en-US" sz="2400" b="1" dirty="0">
                <a:latin typeface="Times New Roman" pitchFamily="18" charset="0"/>
              </a:rPr>
              <a:t>函数</a:t>
            </a:r>
          </a:p>
          <a:p>
            <a:pPr algn="just"/>
            <a:r>
              <a:rPr kumimoji="1" lang="zh-CN" altLang="en-US" sz="2400" b="1" i="1" dirty="0">
                <a:latin typeface="Times New Roman" pitchFamily="18" charset="0"/>
              </a:rPr>
              <a:t>           </a:t>
            </a:r>
            <a:r>
              <a:rPr kumimoji="1" lang="en-US" altLang="zh-CN" sz="2400" b="1" i="1" dirty="0">
                <a:latin typeface="Times New Roman" pitchFamily="18" charset="0"/>
              </a:rPr>
              <a:t>Y</a:t>
            </a:r>
            <a:r>
              <a:rPr kumimoji="1" lang="en-US" altLang="zh-CN" sz="2400" b="1" dirty="0">
                <a:latin typeface="Times New Roman" pitchFamily="18" charset="0"/>
              </a:rPr>
              <a:t>(</a:t>
            </a:r>
            <a:r>
              <a:rPr kumimoji="1" lang="en-US" altLang="zh-CN" sz="2400" b="1" i="1" dirty="0">
                <a:latin typeface="Times New Roman" pitchFamily="18" charset="0"/>
              </a:rPr>
              <a:t>A</a:t>
            </a:r>
            <a:r>
              <a:rPr kumimoji="1" lang="en-US" altLang="zh-CN" sz="2400" b="1" dirty="0">
                <a:latin typeface="Times New Roman" pitchFamily="18" charset="0"/>
              </a:rPr>
              <a:t>,</a:t>
            </a:r>
            <a:r>
              <a:rPr kumimoji="1" lang="en-US" altLang="zh-CN" sz="2400" b="1" i="1" dirty="0">
                <a:latin typeface="Times New Roman" pitchFamily="18" charset="0"/>
              </a:rPr>
              <a:t>B</a:t>
            </a:r>
            <a:r>
              <a:rPr kumimoji="1" lang="en-US" altLang="zh-CN" sz="2400" b="1" dirty="0">
                <a:latin typeface="Times New Roman" pitchFamily="18" charset="0"/>
              </a:rPr>
              <a:t>,</a:t>
            </a:r>
            <a:r>
              <a:rPr kumimoji="1" lang="en-US" altLang="zh-CN" sz="2400" b="1" i="1" dirty="0">
                <a:latin typeface="Times New Roman" pitchFamily="18" charset="0"/>
              </a:rPr>
              <a:t>C</a:t>
            </a:r>
            <a:r>
              <a:rPr kumimoji="1" lang="en-US" altLang="zh-CN" sz="2400" b="1" dirty="0">
                <a:latin typeface="Times New Roman" pitchFamily="18" charset="0"/>
              </a:rPr>
              <a:t>,</a:t>
            </a:r>
            <a:r>
              <a:rPr kumimoji="1" lang="en-US" altLang="zh-CN" sz="2400" b="1" i="1" dirty="0">
                <a:latin typeface="Times New Roman" pitchFamily="18" charset="0"/>
              </a:rPr>
              <a:t>D</a:t>
            </a:r>
            <a:r>
              <a:rPr kumimoji="1" lang="en-US" altLang="zh-CN" sz="2400" b="1" dirty="0">
                <a:latin typeface="Times New Roman" pitchFamily="18" charset="0"/>
              </a:rPr>
              <a:t>)=∑</a:t>
            </a:r>
            <a:r>
              <a:rPr kumimoji="1" lang="en-US" altLang="zh-CN" sz="2400" b="1" i="1" dirty="0">
                <a:latin typeface="Times New Roman" pitchFamily="18" charset="0"/>
              </a:rPr>
              <a:t>m </a:t>
            </a:r>
            <a:r>
              <a:rPr kumimoji="1" lang="en-US" altLang="zh-CN" sz="2400" b="1" dirty="0">
                <a:latin typeface="Times New Roman" pitchFamily="18" charset="0"/>
              </a:rPr>
              <a:t>(0,2,4,5,6,7,9,15)</a:t>
            </a:r>
          </a:p>
        </p:txBody>
      </p:sp>
      <p:grpSp>
        <p:nvGrpSpPr>
          <p:cNvPr id="625" name="Group 13"/>
          <p:cNvGrpSpPr/>
          <p:nvPr/>
        </p:nvGrpSpPr>
        <p:grpSpPr bwMode="auto">
          <a:xfrm>
            <a:off x="1333500" y="2006600"/>
            <a:ext cx="3695700" cy="3422650"/>
            <a:chOff x="791" y="634"/>
            <a:chExt cx="2328" cy="2156"/>
          </a:xfrm>
        </p:grpSpPr>
        <p:sp>
          <p:nvSpPr>
            <p:cNvPr id="1051503" name="Line 14"/>
            <p:cNvSpPr>
              <a:spLocks noChangeShapeType="1"/>
            </p:cNvSpPr>
            <p:nvPr/>
          </p:nvSpPr>
          <p:spPr bwMode="auto">
            <a:xfrm>
              <a:off x="134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04" name="Line 15"/>
            <p:cNvSpPr>
              <a:spLocks noChangeShapeType="1"/>
            </p:cNvSpPr>
            <p:nvPr/>
          </p:nvSpPr>
          <p:spPr bwMode="auto">
            <a:xfrm>
              <a:off x="134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05" name="Line 16"/>
            <p:cNvSpPr>
              <a:spLocks noChangeShapeType="1"/>
            </p:cNvSpPr>
            <p:nvPr/>
          </p:nvSpPr>
          <p:spPr bwMode="auto">
            <a:xfrm>
              <a:off x="1348"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06" name="Line 17"/>
            <p:cNvSpPr>
              <a:spLocks noChangeShapeType="1"/>
            </p:cNvSpPr>
            <p:nvPr/>
          </p:nvSpPr>
          <p:spPr bwMode="auto">
            <a:xfrm>
              <a:off x="179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07" name="Line 18"/>
            <p:cNvSpPr>
              <a:spLocks noChangeShapeType="1"/>
            </p:cNvSpPr>
            <p:nvPr/>
          </p:nvSpPr>
          <p:spPr bwMode="auto">
            <a:xfrm flipH="1" flipV="1">
              <a:off x="969" y="744"/>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1508" name="Text Box 19"/>
            <p:cNvSpPr txBox="1">
              <a:spLocks noChangeArrowheads="1"/>
            </p:cNvSpPr>
            <p:nvPr/>
          </p:nvSpPr>
          <p:spPr bwMode="auto">
            <a:xfrm>
              <a:off x="791" y="894"/>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1509" name="Text Box 20"/>
            <p:cNvSpPr txBox="1">
              <a:spLocks noChangeArrowheads="1"/>
            </p:cNvSpPr>
            <p:nvPr/>
          </p:nvSpPr>
          <p:spPr bwMode="auto">
            <a:xfrm>
              <a:off x="1143" y="634"/>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1510" name="Text Box 21"/>
            <p:cNvSpPr txBox="1">
              <a:spLocks noChangeArrowheads="1"/>
            </p:cNvSpPr>
            <p:nvPr/>
          </p:nvSpPr>
          <p:spPr bwMode="auto">
            <a:xfrm>
              <a:off x="963" y="1225"/>
              <a:ext cx="316" cy="1497"/>
            </a:xfrm>
            <a:prstGeom prst="rect">
              <a:avLst/>
            </a:prstGeom>
            <a:noFill/>
            <a:ln w="9525">
              <a:noFill/>
              <a:miter lim="800000"/>
              <a:headEnd/>
              <a:tailEnd/>
            </a:ln>
            <a:effectLst/>
          </p:spPr>
          <p:txBody>
            <a:bodyPr>
              <a:spAutoFit/>
            </a:bodyPr>
            <a:lstStyle/>
            <a:p>
              <a:pPr algn="l">
                <a:spcBef>
                  <a:spcPct val="75000"/>
                </a:spcBef>
              </a:pPr>
              <a:r>
                <a:rPr kumimoji="1" lang="en-US" altLang="zh-CN" sz="2400" b="1">
                  <a:latin typeface="Times New Roman" pitchFamily="18" charset="0"/>
                </a:rPr>
                <a:t>00</a:t>
              </a:r>
            </a:p>
            <a:p>
              <a:pPr algn="l">
                <a:spcBef>
                  <a:spcPct val="75000"/>
                </a:spcBef>
              </a:pPr>
              <a:r>
                <a:rPr kumimoji="1" lang="en-US" altLang="zh-CN" sz="2400" b="1">
                  <a:latin typeface="Times New Roman" pitchFamily="18" charset="0"/>
                </a:rPr>
                <a:t>01</a:t>
              </a:r>
            </a:p>
            <a:p>
              <a:pPr algn="l">
                <a:spcBef>
                  <a:spcPct val="75000"/>
                </a:spcBef>
              </a:pPr>
              <a:r>
                <a:rPr kumimoji="1" lang="en-US" altLang="zh-CN" sz="2400" b="1">
                  <a:solidFill>
                    <a:srgbClr val="FF3300"/>
                  </a:solidFill>
                  <a:latin typeface="Times New Roman" pitchFamily="18" charset="0"/>
                </a:rPr>
                <a:t>11</a:t>
              </a:r>
            </a:p>
            <a:p>
              <a:pPr algn="l">
                <a:spcBef>
                  <a:spcPct val="75000"/>
                </a:spcBef>
              </a:pPr>
              <a:r>
                <a:rPr kumimoji="1" lang="en-US" altLang="zh-CN" sz="2400" b="1">
                  <a:latin typeface="Times New Roman" pitchFamily="18" charset="0"/>
                </a:rPr>
                <a:t>10</a:t>
              </a:r>
            </a:p>
          </p:txBody>
        </p:sp>
        <p:sp>
          <p:nvSpPr>
            <p:cNvPr id="1051511" name="Text Box 22"/>
            <p:cNvSpPr txBox="1">
              <a:spLocks noChangeArrowheads="1"/>
            </p:cNvSpPr>
            <p:nvPr/>
          </p:nvSpPr>
          <p:spPr bwMode="auto">
            <a:xfrm>
              <a:off x="1431" y="808"/>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a:t>
              </a:r>
              <a:r>
                <a:rPr kumimoji="1" lang="en-US" altLang="zh-CN" sz="2400" b="1">
                  <a:solidFill>
                    <a:srgbClr val="FF3300"/>
                  </a:solidFill>
                  <a:latin typeface="Times New Roman" pitchFamily="18" charset="0"/>
                </a:rPr>
                <a:t>11 </a:t>
              </a:r>
              <a:r>
                <a:rPr kumimoji="1" lang="en-US" altLang="zh-CN" sz="2400" b="1">
                  <a:latin typeface="Times New Roman" pitchFamily="18" charset="0"/>
                </a:rPr>
                <a:t>    10</a:t>
              </a:r>
            </a:p>
          </p:txBody>
        </p:sp>
        <p:sp>
          <p:nvSpPr>
            <p:cNvPr id="1051512" name="Line 23"/>
            <p:cNvSpPr>
              <a:spLocks noChangeShapeType="1"/>
            </p:cNvSpPr>
            <p:nvPr/>
          </p:nvSpPr>
          <p:spPr bwMode="auto">
            <a:xfrm>
              <a:off x="222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13" name="Line 24"/>
            <p:cNvSpPr>
              <a:spLocks noChangeShapeType="1"/>
            </p:cNvSpPr>
            <p:nvPr/>
          </p:nvSpPr>
          <p:spPr bwMode="auto">
            <a:xfrm>
              <a:off x="222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14" name="Line 25"/>
            <p:cNvSpPr>
              <a:spLocks noChangeShapeType="1"/>
            </p:cNvSpPr>
            <p:nvPr/>
          </p:nvSpPr>
          <p:spPr bwMode="auto">
            <a:xfrm>
              <a:off x="267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15" name="Line 26"/>
            <p:cNvSpPr>
              <a:spLocks noChangeShapeType="1"/>
            </p:cNvSpPr>
            <p:nvPr/>
          </p:nvSpPr>
          <p:spPr bwMode="auto">
            <a:xfrm>
              <a:off x="3105"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16" name="Line 27"/>
            <p:cNvSpPr>
              <a:spLocks noChangeShapeType="1"/>
            </p:cNvSpPr>
            <p:nvPr/>
          </p:nvSpPr>
          <p:spPr bwMode="auto">
            <a:xfrm>
              <a:off x="2223"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17" name="Line 28"/>
            <p:cNvSpPr>
              <a:spLocks noChangeShapeType="1"/>
            </p:cNvSpPr>
            <p:nvPr/>
          </p:nvSpPr>
          <p:spPr bwMode="auto">
            <a:xfrm>
              <a:off x="134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18" name="Line 29"/>
            <p:cNvSpPr>
              <a:spLocks noChangeShapeType="1"/>
            </p:cNvSpPr>
            <p:nvPr/>
          </p:nvSpPr>
          <p:spPr bwMode="auto">
            <a:xfrm>
              <a:off x="134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19" name="Line 30"/>
            <p:cNvSpPr>
              <a:spLocks noChangeShapeType="1"/>
            </p:cNvSpPr>
            <p:nvPr/>
          </p:nvSpPr>
          <p:spPr bwMode="auto">
            <a:xfrm>
              <a:off x="1348"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20" name="Line 31"/>
            <p:cNvSpPr>
              <a:spLocks noChangeShapeType="1"/>
            </p:cNvSpPr>
            <p:nvPr/>
          </p:nvSpPr>
          <p:spPr bwMode="auto">
            <a:xfrm>
              <a:off x="179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21" name="Line 32"/>
            <p:cNvSpPr>
              <a:spLocks noChangeShapeType="1"/>
            </p:cNvSpPr>
            <p:nvPr/>
          </p:nvSpPr>
          <p:spPr bwMode="auto">
            <a:xfrm>
              <a:off x="222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22" name="Line 33"/>
            <p:cNvSpPr>
              <a:spLocks noChangeShapeType="1"/>
            </p:cNvSpPr>
            <p:nvPr/>
          </p:nvSpPr>
          <p:spPr bwMode="auto">
            <a:xfrm>
              <a:off x="222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23" name="Line 34"/>
            <p:cNvSpPr>
              <a:spLocks noChangeShapeType="1"/>
            </p:cNvSpPr>
            <p:nvPr/>
          </p:nvSpPr>
          <p:spPr bwMode="auto">
            <a:xfrm>
              <a:off x="267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24" name="Line 35"/>
            <p:cNvSpPr>
              <a:spLocks noChangeShapeType="1"/>
            </p:cNvSpPr>
            <p:nvPr/>
          </p:nvSpPr>
          <p:spPr bwMode="auto">
            <a:xfrm>
              <a:off x="3105"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25" name="Line 36"/>
            <p:cNvSpPr>
              <a:spLocks noChangeShapeType="1"/>
            </p:cNvSpPr>
            <p:nvPr/>
          </p:nvSpPr>
          <p:spPr bwMode="auto">
            <a:xfrm>
              <a:off x="2223"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26" name="Line 37"/>
            <p:cNvSpPr>
              <a:spLocks noChangeShapeType="1"/>
            </p:cNvSpPr>
            <p:nvPr/>
          </p:nvSpPr>
          <p:spPr bwMode="auto">
            <a:xfrm>
              <a:off x="2228" y="19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27" name="Line 38"/>
            <p:cNvSpPr>
              <a:spLocks noChangeShapeType="1"/>
            </p:cNvSpPr>
            <p:nvPr/>
          </p:nvSpPr>
          <p:spPr bwMode="auto">
            <a:xfrm>
              <a:off x="1353" y="194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sp>
        <p:nvSpPr>
          <p:cNvPr id="1051528" name="Rectangle 39"/>
          <p:cNvSpPr>
            <a:spLocks noChangeArrowheads="1"/>
          </p:cNvSpPr>
          <p:nvPr/>
        </p:nvSpPr>
        <p:spPr bwMode="auto">
          <a:xfrm>
            <a:off x="5519738" y="1597025"/>
            <a:ext cx="2043112" cy="457200"/>
          </a:xfrm>
          <a:prstGeom prst="rect">
            <a:avLst/>
          </a:prstGeom>
          <a:noFill/>
          <a:ln w="9525">
            <a:noFill/>
            <a:miter lim="800000"/>
            <a:headEnd/>
            <a:tailEnd/>
          </a:ln>
          <a:effectLst/>
        </p:spPr>
        <p:txBody>
          <a:bodyPr>
            <a:spAutoFit/>
          </a:bodyPr>
          <a:lstStyle/>
          <a:p>
            <a:pPr algn="l"/>
            <a:r>
              <a:rPr kumimoji="1" lang="en-US" altLang="zh-CN" sz="2400" b="1" dirty="0">
                <a:latin typeface="宋体" pitchFamily="2" charset="-122"/>
              </a:rPr>
              <a:t>(</a:t>
            </a:r>
            <a:r>
              <a:rPr kumimoji="1" lang="en-US" altLang="zh-CN" sz="2400" b="1" dirty="0">
                <a:latin typeface="Times New Roman" pitchFamily="18" charset="0"/>
              </a:rPr>
              <a:t>2</a:t>
            </a:r>
            <a:r>
              <a:rPr kumimoji="1" lang="en-US" altLang="zh-CN" sz="2400" b="1" dirty="0">
                <a:latin typeface="宋体" pitchFamily="2" charset="-122"/>
              </a:rPr>
              <a:t>)</a:t>
            </a:r>
            <a:r>
              <a:rPr kumimoji="1" lang="zh-CN" altLang="en-US" sz="2400" b="1" dirty="0">
                <a:latin typeface="Times New Roman" pitchFamily="18" charset="0"/>
              </a:rPr>
              <a:t>填卡诺图</a:t>
            </a:r>
            <a:endParaRPr kumimoji="1" lang="zh-CN" altLang="en-US" sz="2400" b="1" dirty="0">
              <a:solidFill>
                <a:srgbClr val="FF3300"/>
              </a:solidFill>
              <a:latin typeface="Times New Roman" pitchFamily="18" charset="0"/>
            </a:endParaRPr>
          </a:p>
        </p:txBody>
      </p:sp>
      <p:sp>
        <p:nvSpPr>
          <p:cNvPr id="1051529" name="Line 40"/>
          <p:cNvSpPr>
            <a:spLocks noChangeShapeType="1"/>
          </p:cNvSpPr>
          <p:nvPr/>
        </p:nvSpPr>
        <p:spPr bwMode="auto">
          <a:xfrm>
            <a:off x="4192588" y="1444625"/>
            <a:ext cx="2697162" cy="0"/>
          </a:xfrm>
          <a:prstGeom prst="line">
            <a:avLst/>
          </a:prstGeom>
          <a:noFill/>
          <a:ln w="28575">
            <a:solidFill>
              <a:schemeClr val="accent1"/>
            </a:solidFill>
            <a:round/>
            <a:headEnd/>
            <a:tailEnd/>
          </a:ln>
          <a:effectLst/>
        </p:spPr>
        <p:txBody>
          <a:bodyPr>
            <a:spAutoFit/>
          </a:bodyPr>
          <a:lstStyle/>
          <a:p>
            <a:endParaRPr lang="zh-CN" altLang="en-US"/>
          </a:p>
        </p:txBody>
      </p:sp>
      <p:sp>
        <p:nvSpPr>
          <p:cNvPr id="1051530" name="Rectangle 41"/>
          <p:cNvSpPr>
            <a:spLocks noChangeArrowheads="1"/>
          </p:cNvSpPr>
          <p:nvPr/>
        </p:nvSpPr>
        <p:spPr bwMode="auto">
          <a:xfrm>
            <a:off x="2320925" y="2919413"/>
            <a:ext cx="477838" cy="401637"/>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531" name="Rectangle 42"/>
          <p:cNvSpPr>
            <a:spLocks noChangeArrowheads="1"/>
          </p:cNvSpPr>
          <p:nvPr/>
        </p:nvSpPr>
        <p:spPr bwMode="auto">
          <a:xfrm>
            <a:off x="4416425" y="2919413"/>
            <a:ext cx="477838" cy="401637"/>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532" name="Rectangle 43"/>
          <p:cNvSpPr>
            <a:spLocks noChangeArrowheads="1"/>
          </p:cNvSpPr>
          <p:nvPr/>
        </p:nvSpPr>
        <p:spPr bwMode="auto">
          <a:xfrm>
            <a:off x="2319338" y="3565525"/>
            <a:ext cx="477837" cy="401638"/>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533" name="Rectangle 44"/>
          <p:cNvSpPr>
            <a:spLocks noChangeArrowheads="1"/>
          </p:cNvSpPr>
          <p:nvPr/>
        </p:nvSpPr>
        <p:spPr bwMode="auto">
          <a:xfrm>
            <a:off x="3016250" y="3567113"/>
            <a:ext cx="477838" cy="401637"/>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534" name="Rectangle 45"/>
          <p:cNvSpPr>
            <a:spLocks noChangeArrowheads="1"/>
          </p:cNvSpPr>
          <p:nvPr/>
        </p:nvSpPr>
        <p:spPr bwMode="auto">
          <a:xfrm>
            <a:off x="4416425" y="3571875"/>
            <a:ext cx="477838" cy="401638"/>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535" name="Rectangle 46"/>
          <p:cNvSpPr>
            <a:spLocks noChangeArrowheads="1"/>
          </p:cNvSpPr>
          <p:nvPr/>
        </p:nvSpPr>
        <p:spPr bwMode="auto">
          <a:xfrm>
            <a:off x="3716338" y="3562350"/>
            <a:ext cx="477837" cy="401638"/>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536" name="Rectangle 47"/>
          <p:cNvSpPr>
            <a:spLocks noChangeArrowheads="1"/>
          </p:cNvSpPr>
          <p:nvPr/>
        </p:nvSpPr>
        <p:spPr bwMode="auto">
          <a:xfrm>
            <a:off x="3016250" y="4889500"/>
            <a:ext cx="477838" cy="401638"/>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537" name="Rectangle 48"/>
          <p:cNvSpPr>
            <a:spLocks noChangeArrowheads="1"/>
          </p:cNvSpPr>
          <p:nvPr/>
        </p:nvSpPr>
        <p:spPr bwMode="auto">
          <a:xfrm>
            <a:off x="3725863" y="4225925"/>
            <a:ext cx="476250" cy="401638"/>
          </a:xfrm>
          <a:prstGeom prst="rect">
            <a:avLst/>
          </a:prstGeom>
          <a:solidFill>
            <a:schemeClr val="bg1"/>
          </a:solid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538" name="Rectangle 49"/>
          <p:cNvSpPr>
            <a:spLocks noChangeArrowheads="1"/>
          </p:cNvSpPr>
          <p:nvPr/>
        </p:nvSpPr>
        <p:spPr bwMode="auto">
          <a:xfrm>
            <a:off x="5530850" y="2130425"/>
            <a:ext cx="2192338" cy="457200"/>
          </a:xfrm>
          <a:prstGeom prst="rect">
            <a:avLst/>
          </a:prstGeom>
          <a:noFill/>
          <a:ln w="9525">
            <a:noFill/>
            <a:miter lim="800000"/>
            <a:headEnd/>
            <a:tailEnd/>
          </a:ln>
          <a:effectLst/>
        </p:spPr>
        <p:txBody>
          <a:bodyPr>
            <a:spAutoFit/>
          </a:bodyPr>
          <a:lstStyle/>
          <a:p>
            <a:pPr algn="l"/>
            <a:r>
              <a:rPr kumimoji="1" lang="en-US" altLang="zh-CN" sz="2400" b="1" dirty="0">
                <a:latin typeface="宋体" pitchFamily="2" charset="-122"/>
              </a:rPr>
              <a:t>(</a:t>
            </a:r>
            <a:r>
              <a:rPr kumimoji="1" lang="en-US" altLang="zh-CN" sz="2400" b="1" dirty="0">
                <a:latin typeface="Times New Roman" pitchFamily="18" charset="0"/>
              </a:rPr>
              <a:t>3</a:t>
            </a:r>
            <a:r>
              <a:rPr kumimoji="1" lang="en-US" altLang="zh-CN" sz="2400" b="1" dirty="0">
                <a:latin typeface="宋体" pitchFamily="2" charset="-122"/>
              </a:rPr>
              <a:t>)</a:t>
            </a:r>
            <a:r>
              <a:rPr kumimoji="1" lang="zh-CN" altLang="en-US" sz="2400" b="1" dirty="0">
                <a:latin typeface="Times New Roman" pitchFamily="18" charset="0"/>
              </a:rPr>
              <a:t>画包围圈</a:t>
            </a:r>
            <a:endParaRPr kumimoji="1" lang="zh-CN" altLang="en-US" sz="2400" b="1" dirty="0">
              <a:solidFill>
                <a:srgbClr val="FF3300"/>
              </a:solidFill>
              <a:latin typeface="Times New Roman" pitchFamily="18" charset="0"/>
            </a:endParaRPr>
          </a:p>
        </p:txBody>
      </p:sp>
      <p:sp>
        <p:nvSpPr>
          <p:cNvPr id="1051539" name="Oval 50"/>
          <p:cNvSpPr>
            <a:spLocks noChangeArrowheads="1"/>
          </p:cNvSpPr>
          <p:nvPr/>
        </p:nvSpPr>
        <p:spPr bwMode="auto">
          <a:xfrm>
            <a:off x="2978150" y="4813300"/>
            <a:ext cx="581025" cy="581025"/>
          </a:xfrm>
          <a:prstGeom prst="ellipse">
            <a:avLst/>
          </a:prstGeom>
          <a:noFill/>
          <a:ln w="19050">
            <a:solidFill>
              <a:srgbClr val="669900"/>
            </a:solidFill>
            <a:round/>
            <a:headEnd/>
            <a:tailEnd/>
          </a:ln>
          <a:effectLst/>
        </p:spPr>
        <p:txBody>
          <a:bodyPr anchor="ctr">
            <a:spAutoFit/>
          </a:bodyPr>
          <a:lstStyle/>
          <a:p>
            <a:endParaRPr lang="zh-CN" altLang="en-US"/>
          </a:p>
        </p:txBody>
      </p:sp>
      <p:sp>
        <p:nvSpPr>
          <p:cNvPr id="1051540" name="Rectangle 51"/>
          <p:cNvSpPr>
            <a:spLocks noChangeArrowheads="1"/>
          </p:cNvSpPr>
          <p:nvPr/>
        </p:nvSpPr>
        <p:spPr bwMode="auto">
          <a:xfrm>
            <a:off x="3214688" y="4919663"/>
            <a:ext cx="334962" cy="457200"/>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rPr>
              <a:t>a</a:t>
            </a:r>
          </a:p>
        </p:txBody>
      </p:sp>
      <p:sp>
        <p:nvSpPr>
          <p:cNvPr id="1051541" name="AutoShape 52"/>
          <p:cNvSpPr>
            <a:spLocks noChangeArrowheads="1"/>
          </p:cNvSpPr>
          <p:nvPr/>
        </p:nvSpPr>
        <p:spPr bwMode="auto">
          <a:xfrm>
            <a:off x="3670300" y="3489325"/>
            <a:ext cx="592138" cy="1223963"/>
          </a:xfrm>
          <a:prstGeom prst="roundRect">
            <a:avLst>
              <a:gd name="adj" fmla="val 46199"/>
            </a:avLst>
          </a:prstGeom>
          <a:noFill/>
          <a:ln w="19050">
            <a:solidFill>
              <a:schemeClr val="accent1"/>
            </a:solidFill>
            <a:round/>
            <a:headEnd/>
            <a:tailEnd/>
          </a:ln>
          <a:effectLst/>
        </p:spPr>
        <p:txBody>
          <a:bodyPr anchor="ctr">
            <a:spAutoFit/>
          </a:bodyPr>
          <a:lstStyle/>
          <a:p>
            <a:endParaRPr lang="zh-CN" altLang="en-US"/>
          </a:p>
        </p:txBody>
      </p:sp>
      <p:sp>
        <p:nvSpPr>
          <p:cNvPr id="1051542" name="Rectangle 53"/>
          <p:cNvSpPr>
            <a:spLocks noChangeArrowheads="1"/>
          </p:cNvSpPr>
          <p:nvPr/>
        </p:nvSpPr>
        <p:spPr bwMode="auto">
          <a:xfrm>
            <a:off x="3602038" y="4019550"/>
            <a:ext cx="354012" cy="457200"/>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rPr>
              <a:t>b</a:t>
            </a:r>
          </a:p>
        </p:txBody>
      </p:sp>
      <p:sp>
        <p:nvSpPr>
          <p:cNvPr id="1051543" name="AutoShape 54"/>
          <p:cNvSpPr>
            <a:spLocks noChangeArrowheads="1"/>
          </p:cNvSpPr>
          <p:nvPr/>
        </p:nvSpPr>
        <p:spPr bwMode="auto">
          <a:xfrm rot="-5400000">
            <a:off x="3327400" y="2447926"/>
            <a:ext cx="592137" cy="2646362"/>
          </a:xfrm>
          <a:prstGeom prst="roundRect">
            <a:avLst>
              <a:gd name="adj" fmla="val 46199"/>
            </a:avLst>
          </a:prstGeom>
          <a:noFill/>
          <a:ln w="19050">
            <a:solidFill>
              <a:srgbClr val="FF66FF"/>
            </a:solidFill>
            <a:round/>
            <a:headEnd/>
            <a:tailEnd/>
          </a:ln>
          <a:effectLst/>
        </p:spPr>
        <p:txBody>
          <a:bodyPr anchor="ctr">
            <a:spAutoFit/>
          </a:bodyPr>
          <a:lstStyle/>
          <a:p>
            <a:endParaRPr lang="zh-CN" altLang="en-US"/>
          </a:p>
        </p:txBody>
      </p:sp>
      <p:sp>
        <p:nvSpPr>
          <p:cNvPr id="1051544" name="Rectangle 55"/>
          <p:cNvSpPr>
            <a:spLocks noChangeArrowheads="1"/>
          </p:cNvSpPr>
          <p:nvPr/>
        </p:nvSpPr>
        <p:spPr bwMode="auto">
          <a:xfrm>
            <a:off x="2876550" y="3702050"/>
            <a:ext cx="319088" cy="457200"/>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rPr>
              <a:t>c</a:t>
            </a:r>
          </a:p>
        </p:txBody>
      </p:sp>
      <p:sp>
        <p:nvSpPr>
          <p:cNvPr id="1051545" name="AutoShape 56"/>
          <p:cNvSpPr/>
          <p:nvPr/>
        </p:nvSpPr>
        <p:spPr bwMode="auto">
          <a:xfrm>
            <a:off x="2201863" y="2847975"/>
            <a:ext cx="657225" cy="1203325"/>
          </a:xfrm>
          <a:prstGeom prst="rightBracket">
            <a:avLst>
              <a:gd name="adj" fmla="val 31388"/>
            </a:avLst>
          </a:prstGeom>
          <a:noFill/>
          <a:ln w="28575">
            <a:solidFill>
              <a:srgbClr val="66CCFF"/>
            </a:solidFill>
            <a:round/>
            <a:headEnd/>
            <a:tailEnd/>
          </a:ln>
          <a:effectLst/>
        </p:spPr>
        <p:txBody>
          <a:bodyPr anchor="ctr">
            <a:spAutoFit/>
          </a:bodyPr>
          <a:lstStyle/>
          <a:p>
            <a:endParaRPr lang="zh-CN" altLang="en-US"/>
          </a:p>
        </p:txBody>
      </p:sp>
      <p:sp>
        <p:nvSpPr>
          <p:cNvPr id="1051546" name="AutoShape 57"/>
          <p:cNvSpPr/>
          <p:nvPr/>
        </p:nvSpPr>
        <p:spPr bwMode="auto">
          <a:xfrm flipH="1">
            <a:off x="4373563" y="2835275"/>
            <a:ext cx="644525" cy="1203325"/>
          </a:xfrm>
          <a:prstGeom prst="rightBracket">
            <a:avLst>
              <a:gd name="adj" fmla="val 32007"/>
            </a:avLst>
          </a:prstGeom>
          <a:noFill/>
          <a:ln w="28575">
            <a:solidFill>
              <a:srgbClr val="66CCFF"/>
            </a:solidFill>
            <a:round/>
            <a:headEnd/>
            <a:tailEnd/>
          </a:ln>
          <a:effectLst/>
        </p:spPr>
        <p:txBody>
          <a:bodyPr anchor="ctr">
            <a:spAutoFit/>
          </a:bodyPr>
          <a:lstStyle/>
          <a:p>
            <a:endParaRPr lang="zh-CN" altLang="en-US"/>
          </a:p>
        </p:txBody>
      </p:sp>
      <p:sp>
        <p:nvSpPr>
          <p:cNvPr id="1051547" name="Rectangle 58"/>
          <p:cNvSpPr>
            <a:spLocks noChangeArrowheads="1"/>
          </p:cNvSpPr>
          <p:nvPr/>
        </p:nvSpPr>
        <p:spPr bwMode="auto">
          <a:xfrm>
            <a:off x="2138363" y="3051175"/>
            <a:ext cx="354012" cy="457200"/>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rPr>
              <a:t>d</a:t>
            </a:r>
          </a:p>
        </p:txBody>
      </p:sp>
      <p:sp>
        <p:nvSpPr>
          <p:cNvPr id="1051548" name="Rectangle 59"/>
          <p:cNvSpPr>
            <a:spLocks noChangeArrowheads="1"/>
          </p:cNvSpPr>
          <p:nvPr/>
        </p:nvSpPr>
        <p:spPr bwMode="auto">
          <a:xfrm>
            <a:off x="5545138" y="2676525"/>
            <a:ext cx="3021012" cy="461665"/>
          </a:xfrm>
          <a:prstGeom prst="rect">
            <a:avLst/>
          </a:prstGeom>
          <a:noFill/>
          <a:ln w="9525">
            <a:noFill/>
            <a:miter lim="800000"/>
            <a:headEnd/>
            <a:tailEnd/>
          </a:ln>
          <a:effectLst/>
        </p:spPr>
        <p:txBody>
          <a:bodyPr>
            <a:spAutoFit/>
          </a:bodyPr>
          <a:lstStyle/>
          <a:p>
            <a:pPr algn="l"/>
            <a:r>
              <a:rPr kumimoji="1" lang="en-US" altLang="zh-CN" sz="2400" b="1" dirty="0">
                <a:latin typeface="宋体" pitchFamily="2" charset="-122"/>
              </a:rPr>
              <a:t>(</a:t>
            </a:r>
            <a:r>
              <a:rPr kumimoji="1" lang="en-US" altLang="zh-CN" sz="2400" b="1" dirty="0">
                <a:latin typeface="Times New Roman" pitchFamily="18" charset="0"/>
              </a:rPr>
              <a:t>4</a:t>
            </a:r>
            <a:r>
              <a:rPr kumimoji="1" lang="en-US" altLang="zh-CN" sz="2400" b="1" dirty="0">
                <a:latin typeface="宋体" pitchFamily="2" charset="-122"/>
              </a:rPr>
              <a:t>)</a:t>
            </a:r>
            <a:r>
              <a:rPr kumimoji="1" lang="zh-CN" altLang="en-US" sz="2400" b="1" dirty="0">
                <a:latin typeface="Times New Roman" pitchFamily="18" charset="0"/>
              </a:rPr>
              <a:t>将</a:t>
            </a:r>
            <a:r>
              <a:rPr kumimoji="1" lang="zh-CN" altLang="en-US" sz="2400" b="1" dirty="0" smtClean="0">
                <a:latin typeface="Times New Roman" pitchFamily="18" charset="0"/>
              </a:rPr>
              <a:t>各圈分别</a:t>
            </a:r>
            <a:r>
              <a:rPr kumimoji="1" lang="zh-CN" altLang="en-US" sz="2400" b="1" dirty="0">
                <a:latin typeface="Times New Roman" pitchFamily="18" charset="0"/>
              </a:rPr>
              <a:t>化简</a:t>
            </a:r>
            <a:endParaRPr kumimoji="1" lang="zh-CN" altLang="en-US" sz="2400" b="1" dirty="0">
              <a:solidFill>
                <a:srgbClr val="FF3300"/>
              </a:solidFill>
              <a:latin typeface="Times New Roman" pitchFamily="18" charset="0"/>
            </a:endParaRPr>
          </a:p>
        </p:txBody>
      </p:sp>
      <p:sp>
        <p:nvSpPr>
          <p:cNvPr id="1051549" name="Oval 60"/>
          <p:cNvSpPr>
            <a:spLocks noChangeArrowheads="1"/>
          </p:cNvSpPr>
          <p:nvPr/>
        </p:nvSpPr>
        <p:spPr bwMode="auto">
          <a:xfrm>
            <a:off x="2978150" y="4813300"/>
            <a:ext cx="581025" cy="581025"/>
          </a:xfrm>
          <a:prstGeom prst="ellipse">
            <a:avLst/>
          </a:prstGeom>
          <a:noFill/>
          <a:ln w="57150">
            <a:solidFill>
              <a:srgbClr val="669900"/>
            </a:solidFill>
            <a:round/>
            <a:headEnd/>
            <a:tailEnd/>
          </a:ln>
          <a:effectLst/>
        </p:spPr>
        <p:txBody>
          <a:bodyPr anchor="ctr">
            <a:spAutoFit/>
          </a:bodyPr>
          <a:lstStyle/>
          <a:p>
            <a:endParaRPr lang="zh-CN" altLang="en-US"/>
          </a:p>
        </p:txBody>
      </p:sp>
      <p:sp>
        <p:nvSpPr>
          <p:cNvPr id="1051550" name="AutoShape 61"/>
          <p:cNvSpPr>
            <a:spLocks noChangeArrowheads="1"/>
          </p:cNvSpPr>
          <p:nvPr/>
        </p:nvSpPr>
        <p:spPr bwMode="auto">
          <a:xfrm>
            <a:off x="3670300" y="3489325"/>
            <a:ext cx="592138" cy="1223963"/>
          </a:xfrm>
          <a:prstGeom prst="roundRect">
            <a:avLst>
              <a:gd name="adj" fmla="val 46199"/>
            </a:avLst>
          </a:prstGeom>
          <a:noFill/>
          <a:ln w="57150">
            <a:solidFill>
              <a:schemeClr val="accent1"/>
            </a:solidFill>
            <a:round/>
            <a:headEnd/>
            <a:tailEnd/>
          </a:ln>
          <a:effectLst/>
        </p:spPr>
        <p:txBody>
          <a:bodyPr anchor="ctr">
            <a:spAutoFit/>
          </a:bodyPr>
          <a:lstStyle/>
          <a:p>
            <a:endParaRPr lang="zh-CN" altLang="en-US"/>
          </a:p>
        </p:txBody>
      </p:sp>
      <p:sp>
        <p:nvSpPr>
          <p:cNvPr id="1051551" name="Rectangle 62"/>
          <p:cNvSpPr>
            <a:spLocks noChangeArrowheads="1"/>
          </p:cNvSpPr>
          <p:nvPr/>
        </p:nvSpPr>
        <p:spPr bwMode="auto">
          <a:xfrm>
            <a:off x="5141913" y="3892550"/>
            <a:ext cx="4002087" cy="822325"/>
          </a:xfrm>
          <a:prstGeom prst="rect">
            <a:avLst/>
          </a:prstGeom>
          <a:solidFill>
            <a:srgbClr val="99CCFF">
              <a:alpha val="50000"/>
            </a:srgbClr>
          </a:solid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圈 </a:t>
            </a:r>
            <a:r>
              <a:rPr kumimoji="1" lang="en-US" altLang="zh-CN" sz="2400" b="1">
                <a:latin typeface="Times New Roman" pitchFamily="18" charset="0"/>
                <a:cs typeface="Times New Roman" pitchFamily="18" charset="0"/>
              </a:rPr>
              <a:t>2 </a:t>
            </a:r>
            <a:r>
              <a:rPr kumimoji="1" lang="zh-CN" altLang="en-US" sz="2400" b="1">
                <a:latin typeface="宋体" pitchFamily="2" charset="-122"/>
              </a:rPr>
              <a:t>个可消去</a:t>
            </a:r>
            <a:r>
              <a:rPr kumimoji="1" lang="zh-CN" altLang="en-US" sz="2400" b="1">
                <a:latin typeface="Times New Roman" pitchFamily="18" charset="0"/>
              </a:rPr>
              <a:t> </a:t>
            </a:r>
            <a:r>
              <a:rPr kumimoji="1" lang="en-US" altLang="zh-CN" sz="2400" b="1">
                <a:latin typeface="Times New Roman" pitchFamily="18" charset="0"/>
                <a:cs typeface="Times New Roman" pitchFamily="18" charset="0"/>
              </a:rPr>
              <a:t>1 </a:t>
            </a:r>
            <a:r>
              <a:rPr kumimoji="1" lang="zh-CN" altLang="en-US" sz="2400" b="1">
                <a:latin typeface="Times New Roman" pitchFamily="18" charset="0"/>
              </a:rPr>
              <a:t>个变量，化简为 </a:t>
            </a:r>
            <a:r>
              <a:rPr kumimoji="1" lang="en-US" altLang="zh-CN" sz="2400" b="1">
                <a:latin typeface="Times New Roman" pitchFamily="18" charset="0"/>
              </a:rPr>
              <a:t>3 </a:t>
            </a:r>
            <a:r>
              <a:rPr kumimoji="1" lang="zh-CN" altLang="en-US" sz="2400" b="1">
                <a:latin typeface="Times New Roman" pitchFamily="18" charset="0"/>
              </a:rPr>
              <a:t>个相同变量相与。</a:t>
            </a:r>
            <a:endParaRPr kumimoji="1" lang="zh-CN" altLang="en-US" sz="2400" b="1">
              <a:latin typeface="宋体" pitchFamily="2" charset="-122"/>
            </a:endParaRPr>
          </a:p>
        </p:txBody>
      </p:sp>
      <p:sp>
        <p:nvSpPr>
          <p:cNvPr id="1051552" name="AutoShape 63"/>
          <p:cNvSpPr>
            <a:spLocks noChangeArrowheads="1"/>
          </p:cNvSpPr>
          <p:nvPr/>
        </p:nvSpPr>
        <p:spPr bwMode="auto">
          <a:xfrm>
            <a:off x="5411788" y="5308600"/>
            <a:ext cx="1312862" cy="395288"/>
          </a:xfrm>
          <a:prstGeom prst="wedgeRectCallout">
            <a:avLst>
              <a:gd name="adj1" fmla="val -138634"/>
              <a:gd name="adj2" fmla="val -188954"/>
            </a:avLst>
          </a:prstGeom>
          <a:solidFill>
            <a:srgbClr val="FFFF66">
              <a:alpha val="50000"/>
            </a:srgbClr>
          </a:solidFill>
          <a:ln w="9525">
            <a:solidFill>
              <a:schemeClr val="tx1"/>
            </a:solidFill>
            <a:miter lim="800000"/>
            <a:headEnd/>
            <a:tailEnd/>
          </a:ln>
          <a:effectLst/>
        </p:spPr>
        <p:txBody>
          <a:bodyPr lIns="0" tIns="0" rIns="0" bIns="0"/>
          <a:lstStyle/>
          <a:p>
            <a:pPr algn="l"/>
            <a:r>
              <a:rPr kumimoji="1" lang="en-US" altLang="zh-CN" sz="2400" b="1" i="1">
                <a:latin typeface="Times New Roman" pitchFamily="18" charset="0"/>
              </a:rPr>
              <a:t>Y</a:t>
            </a:r>
            <a:r>
              <a:rPr kumimoji="1" lang="en-US" altLang="zh-CN" sz="2400" b="1" baseline="-25000">
                <a:latin typeface="Times New Roman" pitchFamily="18" charset="0"/>
              </a:rPr>
              <a:t>b </a:t>
            </a:r>
            <a:r>
              <a:rPr kumimoji="1" lang="en-US" altLang="zh-CN" sz="2400" b="1">
                <a:latin typeface="Times New Roman" pitchFamily="18" charset="0"/>
              </a:rPr>
              <a:t>= </a:t>
            </a:r>
            <a:r>
              <a:rPr kumimoji="1" lang="en-US" altLang="zh-CN" sz="2400" b="1" i="1">
                <a:latin typeface="Times New Roman" pitchFamily="18" charset="0"/>
              </a:rPr>
              <a:t>BCD</a:t>
            </a:r>
          </a:p>
        </p:txBody>
      </p:sp>
      <p:sp>
        <p:nvSpPr>
          <p:cNvPr id="1051553" name="AutoShape 64"/>
          <p:cNvSpPr>
            <a:spLocks noChangeArrowheads="1"/>
          </p:cNvSpPr>
          <p:nvPr/>
        </p:nvSpPr>
        <p:spPr bwMode="auto">
          <a:xfrm rot="-5400000">
            <a:off x="3327400" y="2447926"/>
            <a:ext cx="592137" cy="2646362"/>
          </a:xfrm>
          <a:prstGeom prst="roundRect">
            <a:avLst>
              <a:gd name="adj" fmla="val 46199"/>
            </a:avLst>
          </a:prstGeom>
          <a:noFill/>
          <a:ln w="57150">
            <a:solidFill>
              <a:srgbClr val="FF66FF"/>
            </a:solidFill>
            <a:round/>
            <a:headEnd/>
            <a:tailEnd/>
          </a:ln>
          <a:effectLst/>
        </p:spPr>
        <p:txBody>
          <a:bodyPr anchor="ctr">
            <a:spAutoFit/>
          </a:bodyPr>
          <a:lstStyle/>
          <a:p>
            <a:endParaRPr lang="zh-CN" altLang="en-US"/>
          </a:p>
        </p:txBody>
      </p:sp>
      <p:sp>
        <p:nvSpPr>
          <p:cNvPr id="1051554" name="Rectangle 65"/>
          <p:cNvSpPr>
            <a:spLocks noChangeArrowheads="1"/>
          </p:cNvSpPr>
          <p:nvPr/>
        </p:nvSpPr>
        <p:spPr bwMode="auto">
          <a:xfrm>
            <a:off x="5141913" y="3105150"/>
            <a:ext cx="4002087" cy="822325"/>
          </a:xfrm>
          <a:prstGeom prst="rect">
            <a:avLst/>
          </a:prstGeom>
          <a:solidFill>
            <a:srgbClr val="99CCFF">
              <a:alpha val="50000"/>
            </a:srgbClr>
          </a:solid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圈 </a:t>
            </a:r>
            <a:r>
              <a:rPr kumimoji="1" lang="en-US" altLang="zh-CN" sz="2400" b="1">
                <a:latin typeface="Times New Roman" pitchFamily="18" charset="0"/>
                <a:cs typeface="Times New Roman" pitchFamily="18" charset="0"/>
              </a:rPr>
              <a:t>4 </a:t>
            </a:r>
            <a:r>
              <a:rPr kumimoji="1" lang="zh-CN" altLang="en-US" sz="2400" b="1">
                <a:latin typeface="宋体" pitchFamily="2" charset="-122"/>
              </a:rPr>
              <a:t>个可消去</a:t>
            </a:r>
            <a:r>
              <a:rPr kumimoji="1" lang="zh-CN" altLang="en-US" sz="2400" b="1">
                <a:latin typeface="Times New Roman" pitchFamily="18" charset="0"/>
              </a:rPr>
              <a:t> </a:t>
            </a:r>
            <a:r>
              <a:rPr kumimoji="1" lang="en-US" altLang="zh-CN" sz="2400" b="1">
                <a:latin typeface="Times New Roman" pitchFamily="18" charset="0"/>
                <a:cs typeface="Times New Roman" pitchFamily="18" charset="0"/>
              </a:rPr>
              <a:t>2 </a:t>
            </a:r>
            <a:r>
              <a:rPr kumimoji="1" lang="zh-CN" altLang="en-US" sz="2400" b="1">
                <a:latin typeface="Times New Roman" pitchFamily="18" charset="0"/>
              </a:rPr>
              <a:t>个变量，化简为 </a:t>
            </a:r>
            <a:r>
              <a:rPr kumimoji="1" lang="en-US" altLang="zh-CN" sz="2400" b="1">
                <a:latin typeface="Times New Roman" pitchFamily="18" charset="0"/>
              </a:rPr>
              <a:t>2 </a:t>
            </a:r>
            <a:r>
              <a:rPr kumimoji="1" lang="zh-CN" altLang="en-US" sz="2400" b="1">
                <a:latin typeface="Times New Roman" pitchFamily="18" charset="0"/>
              </a:rPr>
              <a:t>个相同变量相与。</a:t>
            </a:r>
            <a:endParaRPr kumimoji="1" lang="zh-CN" altLang="en-US" sz="2400" b="1">
              <a:latin typeface="宋体" pitchFamily="2" charset="-122"/>
            </a:endParaRPr>
          </a:p>
        </p:txBody>
      </p:sp>
      <p:grpSp>
        <p:nvGrpSpPr>
          <p:cNvPr id="626" name="Group 66"/>
          <p:cNvGrpSpPr/>
          <p:nvPr/>
        </p:nvGrpSpPr>
        <p:grpSpPr bwMode="auto">
          <a:xfrm>
            <a:off x="2630488" y="5614988"/>
            <a:ext cx="2765425" cy="346075"/>
            <a:chOff x="1499" y="3500"/>
            <a:chExt cx="1743" cy="218"/>
          </a:xfrm>
        </p:grpSpPr>
        <p:sp>
          <p:nvSpPr>
            <p:cNvPr id="1051555" name="AutoShape 67"/>
            <p:cNvSpPr>
              <a:spLocks noChangeArrowheads="1"/>
            </p:cNvSpPr>
            <p:nvPr/>
          </p:nvSpPr>
          <p:spPr bwMode="auto">
            <a:xfrm>
              <a:off x="1499" y="3500"/>
              <a:ext cx="1743" cy="218"/>
            </a:xfrm>
            <a:prstGeom prst="wedgeRectCallout">
              <a:avLst>
                <a:gd name="adj1" fmla="val -19880"/>
                <a:gd name="adj2" fmla="val -129815"/>
              </a:avLst>
            </a:prstGeom>
            <a:solidFill>
              <a:srgbClr val="FFFF66">
                <a:alpha val="50000"/>
              </a:srgbClr>
            </a:solidFill>
            <a:ln w="9525">
              <a:solidFill>
                <a:schemeClr val="tx1"/>
              </a:solidFill>
              <a:miter lim="800000"/>
              <a:headEnd/>
              <a:tailEnd/>
            </a:ln>
            <a:effectLst/>
          </p:spPr>
          <p:txBody>
            <a:bodyPr lIns="0" tIns="0" rIns="0" bIns="0"/>
            <a:lstStyle/>
            <a:p>
              <a:pPr algn="l"/>
              <a:r>
                <a:rPr kumimoji="1" lang="zh-CN" altLang="en-US" sz="2400" b="1">
                  <a:latin typeface="Times New Roman" pitchFamily="18" charset="0"/>
                </a:rPr>
                <a:t>孤立项   </a:t>
              </a:r>
              <a:r>
                <a:rPr kumimoji="1" lang="en-US" altLang="zh-CN" sz="2400" b="1" i="1">
                  <a:latin typeface="Times New Roman" pitchFamily="18" charset="0"/>
                </a:rPr>
                <a:t>Y</a:t>
              </a:r>
              <a:r>
                <a:rPr kumimoji="1" lang="en-US" altLang="zh-CN" sz="2400" b="1" baseline="-25000">
                  <a:latin typeface="Times New Roman" pitchFamily="18" charset="0"/>
                </a:rPr>
                <a:t>a</a:t>
              </a:r>
              <a:r>
                <a:rPr kumimoji="1" lang="en-US" altLang="zh-CN" sz="2400" b="1">
                  <a:latin typeface="Times New Roman" pitchFamily="18" charset="0"/>
                </a:rPr>
                <a:t>=</a:t>
              </a:r>
              <a:r>
                <a:rPr kumimoji="1" lang="en-US" altLang="zh-CN" sz="2400" b="1" i="1">
                  <a:latin typeface="Times New Roman" pitchFamily="18" charset="0"/>
                </a:rPr>
                <a:t>ABCD</a:t>
              </a:r>
            </a:p>
          </p:txBody>
        </p:sp>
        <p:sp>
          <p:nvSpPr>
            <p:cNvPr id="1051556" name="Line 68"/>
            <p:cNvSpPr>
              <a:spLocks noChangeShapeType="1"/>
            </p:cNvSpPr>
            <p:nvPr/>
          </p:nvSpPr>
          <p:spPr bwMode="auto">
            <a:xfrm>
              <a:off x="2643" y="3536"/>
              <a:ext cx="117" cy="0"/>
            </a:xfrm>
            <a:prstGeom prst="line">
              <a:avLst/>
            </a:prstGeom>
            <a:noFill/>
            <a:ln w="19050">
              <a:solidFill>
                <a:schemeClr val="tx1"/>
              </a:solidFill>
              <a:round/>
              <a:headEnd/>
              <a:tailEnd/>
            </a:ln>
            <a:effectLst/>
          </p:spPr>
          <p:txBody>
            <a:bodyPr>
              <a:spAutoFit/>
            </a:bodyPr>
            <a:lstStyle/>
            <a:p>
              <a:endParaRPr lang="zh-CN" altLang="en-US"/>
            </a:p>
          </p:txBody>
        </p:sp>
        <p:sp>
          <p:nvSpPr>
            <p:cNvPr id="1051557" name="Line 69"/>
            <p:cNvSpPr>
              <a:spLocks noChangeShapeType="1"/>
            </p:cNvSpPr>
            <p:nvPr/>
          </p:nvSpPr>
          <p:spPr bwMode="auto">
            <a:xfrm>
              <a:off x="2809" y="3536"/>
              <a:ext cx="125" cy="0"/>
            </a:xfrm>
            <a:prstGeom prst="line">
              <a:avLst/>
            </a:prstGeom>
            <a:noFill/>
            <a:ln w="19050">
              <a:solidFill>
                <a:schemeClr val="tx1"/>
              </a:solidFill>
              <a:round/>
              <a:headEnd/>
              <a:tailEnd/>
            </a:ln>
            <a:effectLst/>
          </p:spPr>
          <p:txBody>
            <a:bodyPr>
              <a:spAutoFit/>
            </a:bodyPr>
            <a:lstStyle/>
            <a:p>
              <a:endParaRPr lang="zh-CN" altLang="en-US"/>
            </a:p>
          </p:txBody>
        </p:sp>
      </p:grpSp>
      <p:grpSp>
        <p:nvGrpSpPr>
          <p:cNvPr id="627" name="Group 70"/>
          <p:cNvGrpSpPr/>
          <p:nvPr/>
        </p:nvGrpSpPr>
        <p:grpSpPr bwMode="auto">
          <a:xfrm>
            <a:off x="5381625" y="4657725"/>
            <a:ext cx="966788" cy="395288"/>
            <a:chOff x="3398" y="2766"/>
            <a:chExt cx="553" cy="249"/>
          </a:xfrm>
        </p:grpSpPr>
        <p:sp>
          <p:nvSpPr>
            <p:cNvPr id="1051558" name="AutoShape 71"/>
            <p:cNvSpPr>
              <a:spLocks noChangeArrowheads="1"/>
            </p:cNvSpPr>
            <p:nvPr/>
          </p:nvSpPr>
          <p:spPr bwMode="auto">
            <a:xfrm>
              <a:off x="3398" y="2766"/>
              <a:ext cx="553" cy="249"/>
            </a:xfrm>
            <a:prstGeom prst="wedgeRectCallout">
              <a:avLst>
                <a:gd name="adj1" fmla="val -119079"/>
                <a:gd name="adj2" fmla="val -164056"/>
              </a:avLst>
            </a:prstGeom>
            <a:solidFill>
              <a:srgbClr val="FFFF66">
                <a:alpha val="50000"/>
              </a:srgbClr>
            </a:solidFill>
            <a:ln w="9525">
              <a:solidFill>
                <a:schemeClr val="tx1"/>
              </a:solidFill>
              <a:miter lim="800000"/>
              <a:headEnd/>
              <a:tailEnd/>
            </a:ln>
            <a:effectLst/>
          </p:spPr>
          <p:txBody>
            <a:bodyPr lIns="0" tIns="0" rIns="0" bIns="0"/>
            <a:lstStyle/>
            <a:p>
              <a:pPr algn="l"/>
              <a:r>
                <a:rPr kumimoji="1" lang="en-US" altLang="zh-CN" sz="2400" b="1" i="1">
                  <a:latin typeface="Times New Roman" pitchFamily="18" charset="0"/>
                </a:rPr>
                <a:t>Y</a:t>
              </a:r>
              <a:r>
                <a:rPr kumimoji="1" lang="en-US" altLang="zh-CN" sz="2400" b="1" baseline="-25000">
                  <a:latin typeface="Times New Roman" pitchFamily="18" charset="0"/>
                </a:rPr>
                <a:t>c </a:t>
              </a:r>
              <a:r>
                <a:rPr kumimoji="1" lang="en-US" altLang="zh-CN" sz="2400" b="1">
                  <a:latin typeface="Times New Roman" pitchFamily="18" charset="0"/>
                </a:rPr>
                <a:t>=</a:t>
              </a:r>
              <a:r>
                <a:rPr kumimoji="1" lang="en-US" altLang="zh-CN" sz="2400" b="1" baseline="-25000">
                  <a:latin typeface="Times New Roman" pitchFamily="18" charset="0"/>
                </a:rPr>
                <a:t> </a:t>
              </a:r>
              <a:r>
                <a:rPr kumimoji="1" lang="en-US" altLang="zh-CN" sz="2400" b="1" i="1">
                  <a:latin typeface="Times New Roman" pitchFamily="18" charset="0"/>
                </a:rPr>
                <a:t>AB</a:t>
              </a:r>
            </a:p>
          </p:txBody>
        </p:sp>
        <p:sp>
          <p:nvSpPr>
            <p:cNvPr id="1051559" name="Line 72"/>
            <p:cNvSpPr>
              <a:spLocks noChangeShapeType="1"/>
            </p:cNvSpPr>
            <p:nvPr/>
          </p:nvSpPr>
          <p:spPr bwMode="auto">
            <a:xfrm>
              <a:off x="3707" y="2803"/>
              <a:ext cx="109" cy="0"/>
            </a:xfrm>
            <a:prstGeom prst="line">
              <a:avLst/>
            </a:prstGeom>
            <a:noFill/>
            <a:ln w="19050">
              <a:solidFill>
                <a:schemeClr val="tx1"/>
              </a:solidFill>
              <a:round/>
              <a:headEnd/>
              <a:tailEnd/>
            </a:ln>
            <a:effectLst/>
          </p:spPr>
          <p:txBody>
            <a:bodyPr>
              <a:spAutoFit/>
            </a:bodyPr>
            <a:lstStyle/>
            <a:p>
              <a:endParaRPr lang="zh-CN" altLang="en-US"/>
            </a:p>
          </p:txBody>
        </p:sp>
      </p:grpSp>
      <p:sp>
        <p:nvSpPr>
          <p:cNvPr id="1051560" name="Text Box 73"/>
          <p:cNvSpPr txBox="1">
            <a:spLocks noChangeArrowheads="1"/>
          </p:cNvSpPr>
          <p:nvPr/>
        </p:nvSpPr>
        <p:spPr bwMode="auto">
          <a:xfrm>
            <a:off x="2957513" y="2919413"/>
            <a:ext cx="1279525" cy="427037"/>
          </a:xfrm>
          <a:prstGeom prst="rect">
            <a:avLst/>
          </a:prstGeom>
          <a:solidFill>
            <a:srgbClr val="FF3300">
              <a:alpha val="50000"/>
            </a:srgbClr>
          </a:solidFill>
          <a:ln w="9525">
            <a:noFill/>
            <a:miter lim="800000"/>
            <a:headEnd/>
            <a:tailEnd/>
          </a:ln>
          <a:effectLst/>
        </p:spPr>
        <p:txBody>
          <a:bodyPr lIns="0" tIns="0" rIns="0" bIns="0">
            <a:spAutoFit/>
          </a:bodyPr>
          <a:lstStyle/>
          <a:p>
            <a:pPr algn="l"/>
            <a:r>
              <a:rPr kumimoji="1" lang="zh-CN" altLang="en-US" sz="2400" b="1">
                <a:latin typeface="Times New Roman" pitchFamily="18" charset="0"/>
              </a:rPr>
              <a:t>循环相邻</a:t>
            </a:r>
            <a:r>
              <a:rPr kumimoji="1" lang="zh-CN" altLang="en-US" sz="2800" b="1">
                <a:latin typeface="Times New Roman" pitchFamily="18" charset="0"/>
              </a:rPr>
              <a:t> </a:t>
            </a:r>
          </a:p>
        </p:txBody>
      </p:sp>
      <p:grpSp>
        <p:nvGrpSpPr>
          <p:cNvPr id="628" name="Group 74"/>
          <p:cNvGrpSpPr/>
          <p:nvPr/>
        </p:nvGrpSpPr>
        <p:grpSpPr bwMode="auto">
          <a:xfrm>
            <a:off x="438150" y="3941763"/>
            <a:ext cx="1062038" cy="395287"/>
            <a:chOff x="235" y="2523"/>
            <a:chExt cx="614" cy="249"/>
          </a:xfrm>
        </p:grpSpPr>
        <p:sp>
          <p:nvSpPr>
            <p:cNvPr id="1051561" name="AutoShape 75"/>
            <p:cNvSpPr>
              <a:spLocks noChangeArrowheads="1"/>
            </p:cNvSpPr>
            <p:nvPr/>
          </p:nvSpPr>
          <p:spPr bwMode="auto">
            <a:xfrm>
              <a:off x="235" y="2523"/>
              <a:ext cx="614" cy="249"/>
            </a:xfrm>
            <a:prstGeom prst="wedgeRectCallout">
              <a:avLst>
                <a:gd name="adj1" fmla="val 133551"/>
                <a:gd name="adj2" fmla="val -316667"/>
              </a:avLst>
            </a:prstGeom>
            <a:solidFill>
              <a:srgbClr val="FFFF66">
                <a:alpha val="50000"/>
              </a:srgbClr>
            </a:solidFill>
            <a:ln w="9525">
              <a:solidFill>
                <a:schemeClr val="tx1"/>
              </a:solidFill>
              <a:miter lim="800000"/>
              <a:headEnd/>
              <a:tailEnd/>
            </a:ln>
            <a:effectLst/>
          </p:spPr>
          <p:txBody>
            <a:bodyPr lIns="0" tIns="0" rIns="0" bIns="0"/>
            <a:lstStyle/>
            <a:p>
              <a:pPr algn="l"/>
              <a:r>
                <a:rPr kumimoji="1" lang="en-US" altLang="zh-CN" sz="2400" b="1" i="1">
                  <a:latin typeface="Times New Roman" pitchFamily="18" charset="0"/>
                </a:rPr>
                <a:t>Y</a:t>
              </a:r>
              <a:r>
                <a:rPr kumimoji="1" lang="en-US" altLang="zh-CN" sz="2400" b="1" baseline="-25000">
                  <a:latin typeface="Times New Roman" pitchFamily="18" charset="0"/>
                </a:rPr>
                <a:t>d </a:t>
              </a:r>
              <a:r>
                <a:rPr kumimoji="1" lang="en-US" altLang="zh-CN" sz="2400" b="1">
                  <a:latin typeface="Times New Roman" pitchFamily="18" charset="0"/>
                </a:rPr>
                <a:t>=</a:t>
              </a:r>
              <a:r>
                <a:rPr kumimoji="1" lang="en-US" altLang="zh-CN" sz="2400" b="1" baseline="-25000">
                  <a:latin typeface="Times New Roman" pitchFamily="18" charset="0"/>
                </a:rPr>
                <a:t> </a:t>
              </a:r>
              <a:r>
                <a:rPr kumimoji="1" lang="en-US" altLang="zh-CN" sz="2400" b="1" i="1">
                  <a:latin typeface="Times New Roman" pitchFamily="18" charset="0"/>
                </a:rPr>
                <a:t>AD</a:t>
              </a:r>
            </a:p>
          </p:txBody>
        </p:sp>
        <p:sp>
          <p:nvSpPr>
            <p:cNvPr id="1051562" name="Line 76"/>
            <p:cNvSpPr>
              <a:spLocks noChangeShapeType="1"/>
            </p:cNvSpPr>
            <p:nvPr/>
          </p:nvSpPr>
          <p:spPr bwMode="auto">
            <a:xfrm>
              <a:off x="555" y="2554"/>
              <a:ext cx="109" cy="0"/>
            </a:xfrm>
            <a:prstGeom prst="line">
              <a:avLst/>
            </a:prstGeom>
            <a:noFill/>
            <a:ln w="19050">
              <a:solidFill>
                <a:schemeClr val="tx1"/>
              </a:solidFill>
              <a:round/>
              <a:headEnd/>
              <a:tailEnd/>
            </a:ln>
            <a:effectLst/>
          </p:spPr>
          <p:txBody>
            <a:bodyPr>
              <a:spAutoFit/>
            </a:bodyPr>
            <a:lstStyle/>
            <a:p>
              <a:endParaRPr lang="zh-CN" altLang="en-US"/>
            </a:p>
          </p:txBody>
        </p:sp>
        <p:sp>
          <p:nvSpPr>
            <p:cNvPr id="1051563" name="Line 77"/>
            <p:cNvSpPr>
              <a:spLocks noChangeShapeType="1"/>
            </p:cNvSpPr>
            <p:nvPr/>
          </p:nvSpPr>
          <p:spPr bwMode="auto">
            <a:xfrm>
              <a:off x="682" y="2554"/>
              <a:ext cx="111" cy="0"/>
            </a:xfrm>
            <a:prstGeom prst="line">
              <a:avLst/>
            </a:prstGeom>
            <a:noFill/>
            <a:ln w="19050">
              <a:solidFill>
                <a:schemeClr val="tx1"/>
              </a:solidFill>
              <a:round/>
              <a:headEnd/>
              <a:tailEnd/>
            </a:ln>
            <a:effectLst/>
          </p:spPr>
          <p:txBody>
            <a:bodyPr>
              <a:spAutoFit/>
            </a:bodyPr>
            <a:lstStyle/>
            <a:p>
              <a:endParaRPr lang="zh-CN" altLang="en-US"/>
            </a:p>
          </p:txBody>
        </p:sp>
      </p:grpSp>
      <p:sp>
        <p:nvSpPr>
          <p:cNvPr id="1051564" name="Rectangle 78"/>
          <p:cNvSpPr>
            <a:spLocks noChangeArrowheads="1"/>
          </p:cNvSpPr>
          <p:nvPr/>
        </p:nvSpPr>
        <p:spPr bwMode="auto">
          <a:xfrm>
            <a:off x="1881188" y="5916613"/>
            <a:ext cx="5973762" cy="457200"/>
          </a:xfrm>
          <a:prstGeom prst="rect">
            <a:avLst/>
          </a:prstGeom>
          <a:noFill/>
          <a:ln w="9525">
            <a:noFill/>
            <a:miter lim="800000"/>
            <a:headEnd/>
            <a:tailEnd/>
          </a:ln>
          <a:effectLst/>
        </p:spPr>
        <p:txBody>
          <a:bodyPr>
            <a:spAutoFit/>
          </a:bodyPr>
          <a:lstStyle/>
          <a:p>
            <a:pPr algn="l"/>
            <a:r>
              <a:rPr kumimoji="1" lang="en-US" altLang="zh-CN" sz="2400" b="1" dirty="0">
                <a:latin typeface="宋体" pitchFamily="2" charset="-122"/>
              </a:rPr>
              <a:t>(</a:t>
            </a:r>
            <a:r>
              <a:rPr kumimoji="1" lang="en-US" altLang="zh-CN" sz="2400" b="1" dirty="0">
                <a:latin typeface="Times New Roman" pitchFamily="18" charset="0"/>
              </a:rPr>
              <a:t>5</a:t>
            </a:r>
            <a:r>
              <a:rPr kumimoji="1" lang="en-US" altLang="zh-CN" sz="2400" b="1" dirty="0">
                <a:latin typeface="宋体" pitchFamily="2" charset="-122"/>
              </a:rPr>
              <a:t>)</a:t>
            </a:r>
            <a:r>
              <a:rPr kumimoji="1" lang="zh-CN" altLang="en-US" sz="2400" b="1" dirty="0">
                <a:latin typeface="Times New Roman" pitchFamily="18" charset="0"/>
              </a:rPr>
              <a:t>将各图化简结果逻辑加，得最简与或式</a:t>
            </a:r>
            <a:endParaRPr kumimoji="1" lang="zh-CN" altLang="en-US" sz="2400" b="1" dirty="0">
              <a:solidFill>
                <a:srgbClr val="FF3300"/>
              </a:solidFill>
              <a:latin typeface="Times New Roman" pitchFamily="18" charset="0"/>
            </a:endParaRPr>
          </a:p>
        </p:txBody>
      </p:sp>
      <p:graphicFrame>
        <p:nvGraphicFramePr>
          <p:cNvPr id="4194596" name="Object 79"/>
          <p:cNvGraphicFramePr>
            <a:graphicFrameLocks noChangeAspect="1"/>
          </p:cNvGraphicFramePr>
          <p:nvPr>
            <p:extLst>
              <p:ext uri="{D42A27DB-BD31-4B8C-83A1-F6EECF244321}">
                <p14:modId xmlns:p14="http://schemas.microsoft.com/office/powerpoint/2010/main" val="2100930016"/>
              </p:ext>
            </p:extLst>
          </p:nvPr>
        </p:nvGraphicFramePr>
        <p:xfrm>
          <a:off x="2484438" y="6361113"/>
          <a:ext cx="3860800" cy="330200"/>
        </p:xfrm>
        <a:graphic>
          <a:graphicData uri="http://schemas.openxmlformats.org/presentationml/2006/ole">
            <mc:AlternateContent xmlns:mc="http://schemas.openxmlformats.org/markup-compatibility/2006">
              <mc:Choice xmlns:v="urn:schemas-microsoft-com:vml" Requires="v">
                <p:oleObj spid="_x0000_s336984" name="公式" r:id="rId3" imgW="3860640" imgH="330120" progId="Equation.3">
                  <p:embed/>
                </p:oleObj>
              </mc:Choice>
              <mc:Fallback>
                <p:oleObj name="公式" r:id="rId3" imgW="3860640" imgH="330120" progId="Equation.3">
                  <p:embed/>
                  <p:pic>
                    <p:nvPicPr>
                      <p:cNvPr id="2097439" name=""/>
                      <p:cNvPicPr>
                        <a:picLocks/>
                      </p:cNvPicPr>
                      <p:nvPr/>
                    </p:nvPicPr>
                    <p:blipFill>
                      <a:blip r:embed="rId4"/>
                      <a:stretch>
                        <a:fillRect/>
                      </a:stretch>
                    </p:blipFill>
                    <p:spPr>
                      <a:xfrm>
                        <a:off x="2484438" y="6361113"/>
                        <a:ext cx="3860800" cy="330200"/>
                      </a:xfrm>
                      <a:prstGeom prst="rect">
                        <a:avLst/>
                      </a:prstGeom>
                    </p:spPr>
                  </p:pic>
                </p:oleObj>
              </mc:Fallback>
            </mc:AlternateContent>
          </a:graphicData>
        </a:graphic>
      </p:graphicFrame>
      <p:grpSp>
        <p:nvGrpSpPr>
          <p:cNvPr id="629" name="Group 80"/>
          <p:cNvGrpSpPr/>
          <p:nvPr/>
        </p:nvGrpSpPr>
        <p:grpSpPr bwMode="auto">
          <a:xfrm>
            <a:off x="2201863" y="2835275"/>
            <a:ext cx="2816225" cy="1216025"/>
            <a:chOff x="1386" y="1650"/>
            <a:chExt cx="1775" cy="766"/>
          </a:xfrm>
        </p:grpSpPr>
        <p:sp>
          <p:nvSpPr>
            <p:cNvPr id="1051565" name="AutoShape 81"/>
            <p:cNvSpPr/>
            <p:nvPr/>
          </p:nvSpPr>
          <p:spPr bwMode="auto">
            <a:xfrm>
              <a:off x="1386" y="1658"/>
              <a:ext cx="415" cy="758"/>
            </a:xfrm>
            <a:prstGeom prst="rightBracket">
              <a:avLst>
                <a:gd name="adj" fmla="val 31313"/>
              </a:avLst>
            </a:prstGeom>
            <a:noFill/>
            <a:ln w="57150">
              <a:solidFill>
                <a:srgbClr val="66CCFF"/>
              </a:solidFill>
              <a:round/>
              <a:headEnd/>
              <a:tailEnd/>
            </a:ln>
            <a:effectLst/>
          </p:spPr>
          <p:txBody>
            <a:bodyPr anchor="ctr">
              <a:spAutoFit/>
            </a:bodyPr>
            <a:lstStyle/>
            <a:p>
              <a:endParaRPr lang="zh-CN" altLang="en-US"/>
            </a:p>
          </p:txBody>
        </p:sp>
        <p:sp>
          <p:nvSpPr>
            <p:cNvPr id="1051566" name="AutoShape 82"/>
            <p:cNvSpPr/>
            <p:nvPr/>
          </p:nvSpPr>
          <p:spPr bwMode="auto">
            <a:xfrm flipH="1">
              <a:off x="2754" y="1650"/>
              <a:ext cx="407" cy="758"/>
            </a:xfrm>
            <a:prstGeom prst="rightBracket">
              <a:avLst>
                <a:gd name="adj" fmla="val 31928"/>
              </a:avLst>
            </a:prstGeom>
            <a:noFill/>
            <a:ln w="57150">
              <a:solidFill>
                <a:srgbClr val="66CCFF"/>
              </a:solidFill>
              <a:round/>
              <a:headEnd/>
              <a:tailEnd/>
            </a:ln>
            <a:effec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51500"/>
                                        </p:tgtEl>
                                        <p:attrNameLst>
                                          <p:attrName>style.visibility</p:attrName>
                                        </p:attrNameLst>
                                      </p:cBhvr>
                                      <p:to>
                                        <p:strVal val="visible"/>
                                      </p:to>
                                    </p:set>
                                    <p:anim calcmode="lin" valueType="num">
                                      <p:cBhvr>
                                        <p:cTn id="7" dur="1000" fill="hold"/>
                                        <p:tgtEl>
                                          <p:spTgt spid="1051500"/>
                                        </p:tgtEl>
                                        <p:attrNameLst>
                                          <p:attrName>ppt_w</p:attrName>
                                        </p:attrNameLst>
                                      </p:cBhvr>
                                      <p:tavLst>
                                        <p:tav tm="0">
                                          <p:val>
                                            <p:fltVal val="0"/>
                                          </p:val>
                                        </p:tav>
                                        <p:tav tm="100000">
                                          <p:val>
                                            <p:strVal val="#ppt_w"/>
                                          </p:val>
                                        </p:tav>
                                      </p:tavLst>
                                    </p:anim>
                                    <p:anim calcmode="lin" valueType="num">
                                      <p:cBhvr>
                                        <p:cTn id="8" dur="1000" fill="hold"/>
                                        <p:tgtEl>
                                          <p:spTgt spid="1051500"/>
                                        </p:tgtEl>
                                        <p:attrNameLst>
                                          <p:attrName>ppt_h</p:attrName>
                                        </p:attrNameLst>
                                      </p:cBhvr>
                                      <p:tavLst>
                                        <p:tav tm="0">
                                          <p:val>
                                            <p:fltVal val="0"/>
                                          </p:val>
                                        </p:tav>
                                        <p:tav tm="100000">
                                          <p:val>
                                            <p:strVal val="#ppt_h"/>
                                          </p:val>
                                        </p:tav>
                                      </p:tavLst>
                                    </p:anim>
                                    <p:anim calcmode="lin" valueType="num">
                                      <p:cBhvr>
                                        <p:cTn id="9" dur="1000" fill="hold"/>
                                        <p:tgtEl>
                                          <p:spTgt spid="105150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51500"/>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051502"/>
                                        </p:tgtEl>
                                        <p:attrNameLst>
                                          <p:attrName>style.visibility</p:attrName>
                                        </p:attrNameLst>
                                      </p:cBhvr>
                                      <p:to>
                                        <p:strVal val="visible"/>
                                      </p:to>
                                    </p:set>
                                    <p:animEffect transition="in" filter="wipe(left)">
                                      <p:cBhvr>
                                        <p:cTn id="14" dur="500"/>
                                        <p:tgtEl>
                                          <p:spTgt spid="105150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51501"/>
                                        </p:tgtEl>
                                        <p:attrNameLst>
                                          <p:attrName>style.visibility</p:attrName>
                                        </p:attrNameLst>
                                      </p:cBhvr>
                                      <p:to>
                                        <p:strVal val="visible"/>
                                      </p:to>
                                    </p:set>
                                    <p:animEffect transition="in" filter="wipe(left)">
                                      <p:cBhvr>
                                        <p:cTn id="19" dur="500"/>
                                        <p:tgtEl>
                                          <p:spTgt spid="105150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6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51528"/>
                                        </p:tgtEl>
                                        <p:attrNameLst>
                                          <p:attrName>style.visibility</p:attrName>
                                        </p:attrNameLst>
                                      </p:cBhvr>
                                      <p:to>
                                        <p:strVal val="visible"/>
                                      </p:to>
                                    </p:set>
                                    <p:animEffect transition="in" filter="wipe(left)">
                                      <p:cBhvr>
                                        <p:cTn id="28" dur="500"/>
                                        <p:tgtEl>
                                          <p:spTgt spid="10515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51529"/>
                                        </p:tgtEl>
                                        <p:attrNameLst>
                                          <p:attrName>style.visibility</p:attrName>
                                        </p:attrNameLst>
                                      </p:cBhvr>
                                      <p:to>
                                        <p:strVal val="visible"/>
                                      </p:to>
                                    </p:set>
                                    <p:animEffect transition="in" filter="wipe(left)">
                                      <p:cBhvr>
                                        <p:cTn id="33" dur="500"/>
                                        <p:tgtEl>
                                          <p:spTgt spid="105152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051499"/>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1000"/>
                                  </p:stCondLst>
                                  <p:childTnLst>
                                    <p:set>
                                      <p:cBhvr>
                                        <p:cTn id="40" dur="1" fill="hold">
                                          <p:stCondLst>
                                            <p:cond delay="499"/>
                                          </p:stCondLst>
                                        </p:cTn>
                                        <p:tgtEl>
                                          <p:spTgt spid="10515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051498"/>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1000"/>
                                  </p:stCondLst>
                                  <p:childTnLst>
                                    <p:set>
                                      <p:cBhvr>
                                        <p:cTn id="47" dur="1" fill="hold">
                                          <p:stCondLst>
                                            <p:cond delay="499"/>
                                          </p:stCondLst>
                                        </p:cTn>
                                        <p:tgtEl>
                                          <p:spTgt spid="105153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051497"/>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1000"/>
                                  </p:stCondLst>
                                  <p:childTnLst>
                                    <p:set>
                                      <p:cBhvr>
                                        <p:cTn id="54" dur="1" fill="hold">
                                          <p:stCondLst>
                                            <p:cond delay="499"/>
                                          </p:stCondLst>
                                        </p:cTn>
                                        <p:tgtEl>
                                          <p:spTgt spid="10515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51496"/>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1000"/>
                                  </p:stCondLst>
                                  <p:childTnLst>
                                    <p:set>
                                      <p:cBhvr>
                                        <p:cTn id="61" dur="1" fill="hold">
                                          <p:stCondLst>
                                            <p:cond delay="499"/>
                                          </p:stCondLst>
                                        </p:cTn>
                                        <p:tgtEl>
                                          <p:spTgt spid="105153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1051495"/>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grpId="0" nodeType="afterEffect">
                                  <p:stCondLst>
                                    <p:cond delay="1000"/>
                                  </p:stCondLst>
                                  <p:childTnLst>
                                    <p:set>
                                      <p:cBhvr>
                                        <p:cTn id="68" dur="1" fill="hold">
                                          <p:stCondLst>
                                            <p:cond delay="499"/>
                                          </p:stCondLst>
                                        </p:cTn>
                                        <p:tgtEl>
                                          <p:spTgt spid="105153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051494"/>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1000"/>
                                  </p:stCondLst>
                                  <p:childTnLst>
                                    <p:set>
                                      <p:cBhvr>
                                        <p:cTn id="75" dur="1" fill="hold">
                                          <p:stCondLst>
                                            <p:cond delay="499"/>
                                          </p:stCondLst>
                                        </p:cTn>
                                        <p:tgtEl>
                                          <p:spTgt spid="105153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1051493"/>
                                        </p:tgtEl>
                                        <p:attrNameLst>
                                          <p:attrName>style.visibility</p:attrName>
                                        </p:attrNameLst>
                                      </p:cBhvr>
                                      <p:to>
                                        <p:strVal val="visible"/>
                                      </p:to>
                                    </p:set>
                                  </p:childTnLst>
                                </p:cTn>
                              </p:par>
                            </p:childTnLst>
                          </p:cTn>
                        </p:par>
                        <p:par>
                          <p:cTn id="80" fill="hold">
                            <p:stCondLst>
                              <p:cond delay="500"/>
                            </p:stCondLst>
                            <p:childTnLst>
                              <p:par>
                                <p:cTn id="81" presetID="1" presetClass="entr" presetSubtype="0" fill="hold" grpId="0" nodeType="afterEffect">
                                  <p:stCondLst>
                                    <p:cond delay="1000"/>
                                  </p:stCondLst>
                                  <p:childTnLst>
                                    <p:set>
                                      <p:cBhvr>
                                        <p:cTn id="82" dur="1" fill="hold">
                                          <p:stCondLst>
                                            <p:cond delay="499"/>
                                          </p:stCondLst>
                                        </p:cTn>
                                        <p:tgtEl>
                                          <p:spTgt spid="10515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051492"/>
                                        </p:tgtEl>
                                        <p:attrNameLst>
                                          <p:attrName>style.visibility</p:attrName>
                                        </p:attrNameLst>
                                      </p:cBhvr>
                                      <p:to>
                                        <p:strVal val="visible"/>
                                      </p:to>
                                    </p:set>
                                  </p:childTnLst>
                                </p:cTn>
                              </p:par>
                            </p:childTnLst>
                          </p:cTn>
                        </p:par>
                        <p:par>
                          <p:cTn id="87" fill="hold">
                            <p:stCondLst>
                              <p:cond delay="500"/>
                            </p:stCondLst>
                            <p:childTnLst>
                              <p:par>
                                <p:cTn id="88" presetID="1" presetClass="entr" presetSubtype="0" fill="hold" grpId="0" nodeType="afterEffect">
                                  <p:stCondLst>
                                    <p:cond delay="1000"/>
                                  </p:stCondLst>
                                  <p:childTnLst>
                                    <p:set>
                                      <p:cBhvr>
                                        <p:cTn id="89" dur="1" fill="hold">
                                          <p:stCondLst>
                                            <p:cond delay="499"/>
                                          </p:stCondLst>
                                        </p:cTn>
                                        <p:tgtEl>
                                          <p:spTgt spid="105153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051538"/>
                                        </p:tgtEl>
                                        <p:attrNameLst>
                                          <p:attrName>style.visibility</p:attrName>
                                        </p:attrNameLst>
                                      </p:cBhvr>
                                      <p:to>
                                        <p:strVal val="visible"/>
                                      </p:to>
                                    </p:set>
                                    <p:animEffect transition="in" filter="wipe(left)">
                                      <p:cBhvr>
                                        <p:cTn id="94" dur="500"/>
                                        <p:tgtEl>
                                          <p:spTgt spid="105153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1051539"/>
                                        </p:tgtEl>
                                        <p:attrNameLst>
                                          <p:attrName>style.visibility</p:attrName>
                                        </p:attrNameLst>
                                      </p:cBhvr>
                                      <p:to>
                                        <p:strVal val="visible"/>
                                      </p:to>
                                    </p:set>
                                    <p:animEffect transition="in" filter="wipe(up)">
                                      <p:cBhvr>
                                        <p:cTn id="99" dur="500"/>
                                        <p:tgtEl>
                                          <p:spTgt spid="1051539"/>
                                        </p:tgtEl>
                                      </p:cBhvr>
                                    </p:animEffect>
                                  </p:childTnLst>
                                </p:cTn>
                              </p:par>
                            </p:childTnLst>
                          </p:cTn>
                        </p:par>
                        <p:par>
                          <p:cTn id="100" fill="hold">
                            <p:stCondLst>
                              <p:cond delay="500"/>
                            </p:stCondLst>
                            <p:childTnLst>
                              <p:par>
                                <p:cTn id="101" presetID="1" presetClass="entr" presetSubtype="0" fill="hold" grpId="0" nodeType="afterEffect">
                                  <p:stCondLst>
                                    <p:cond delay="0"/>
                                  </p:stCondLst>
                                  <p:childTnLst>
                                    <p:set>
                                      <p:cBhvr>
                                        <p:cTn id="102" dur="1" fill="hold">
                                          <p:stCondLst>
                                            <p:cond delay="499"/>
                                          </p:stCondLst>
                                        </p:cTn>
                                        <p:tgtEl>
                                          <p:spTgt spid="105154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051541"/>
                                        </p:tgtEl>
                                        <p:attrNameLst>
                                          <p:attrName>style.visibility</p:attrName>
                                        </p:attrNameLst>
                                      </p:cBhvr>
                                      <p:to>
                                        <p:strVal val="visible"/>
                                      </p:to>
                                    </p:set>
                                    <p:animEffect transition="in" filter="wipe(up)">
                                      <p:cBhvr>
                                        <p:cTn id="107" dur="500"/>
                                        <p:tgtEl>
                                          <p:spTgt spid="1051541"/>
                                        </p:tgtEl>
                                      </p:cBhvr>
                                    </p:animEffect>
                                  </p:childTnLst>
                                </p:cTn>
                              </p:par>
                            </p:childTnLst>
                          </p:cTn>
                        </p:par>
                        <p:par>
                          <p:cTn id="108" fill="hold">
                            <p:stCondLst>
                              <p:cond delay="500"/>
                            </p:stCondLst>
                            <p:childTnLst>
                              <p:par>
                                <p:cTn id="109" presetID="1" presetClass="entr" presetSubtype="0" fill="hold" grpId="0" nodeType="afterEffect">
                                  <p:stCondLst>
                                    <p:cond delay="0"/>
                                  </p:stCondLst>
                                  <p:childTnLst>
                                    <p:set>
                                      <p:cBhvr>
                                        <p:cTn id="110" dur="1" fill="hold">
                                          <p:stCondLst>
                                            <p:cond delay="499"/>
                                          </p:stCondLst>
                                        </p:cTn>
                                        <p:tgtEl>
                                          <p:spTgt spid="10515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051543"/>
                                        </p:tgtEl>
                                        <p:attrNameLst>
                                          <p:attrName>style.visibility</p:attrName>
                                        </p:attrNameLst>
                                      </p:cBhvr>
                                      <p:to>
                                        <p:strVal val="visible"/>
                                      </p:to>
                                    </p:set>
                                    <p:animEffect transition="in" filter="wipe(left)">
                                      <p:cBhvr>
                                        <p:cTn id="115" dur="500"/>
                                        <p:tgtEl>
                                          <p:spTgt spid="1051543"/>
                                        </p:tgtEl>
                                      </p:cBhvr>
                                    </p:animEffect>
                                  </p:childTnLst>
                                </p:cTn>
                              </p:par>
                            </p:childTnLst>
                          </p:cTn>
                        </p:par>
                        <p:par>
                          <p:cTn id="116" fill="hold">
                            <p:stCondLst>
                              <p:cond delay="500"/>
                            </p:stCondLst>
                            <p:childTnLst>
                              <p:par>
                                <p:cTn id="117" presetID="1" presetClass="entr" presetSubtype="0" fill="hold" grpId="0" nodeType="afterEffect">
                                  <p:stCondLst>
                                    <p:cond delay="0"/>
                                  </p:stCondLst>
                                  <p:childTnLst>
                                    <p:set>
                                      <p:cBhvr>
                                        <p:cTn id="118" dur="1" fill="hold">
                                          <p:stCondLst>
                                            <p:cond delay="499"/>
                                          </p:stCondLst>
                                        </p:cTn>
                                        <p:tgtEl>
                                          <p:spTgt spid="105154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2" fill="hold" grpId="0" nodeType="clickEffect">
                                  <p:stCondLst>
                                    <p:cond delay="0"/>
                                  </p:stCondLst>
                                  <p:childTnLst>
                                    <p:set>
                                      <p:cBhvr>
                                        <p:cTn id="122" dur="1" fill="hold">
                                          <p:stCondLst>
                                            <p:cond delay="0"/>
                                          </p:stCondLst>
                                        </p:cTn>
                                        <p:tgtEl>
                                          <p:spTgt spid="1051545"/>
                                        </p:tgtEl>
                                        <p:attrNameLst>
                                          <p:attrName>style.visibility</p:attrName>
                                        </p:attrNameLst>
                                      </p:cBhvr>
                                      <p:to>
                                        <p:strVal val="visible"/>
                                      </p:to>
                                    </p:set>
                                    <p:animEffect transition="in" filter="wipe(right)">
                                      <p:cBhvr>
                                        <p:cTn id="123" dur="500"/>
                                        <p:tgtEl>
                                          <p:spTgt spid="1051545"/>
                                        </p:tgtEl>
                                      </p:cBhvr>
                                    </p:animEffect>
                                  </p:childTnLst>
                                </p:cTn>
                              </p:par>
                            </p:childTnLst>
                          </p:cTn>
                        </p:par>
                        <p:par>
                          <p:cTn id="124" fill="hold">
                            <p:stCondLst>
                              <p:cond delay="500"/>
                            </p:stCondLst>
                            <p:childTnLst>
                              <p:par>
                                <p:cTn id="125" presetID="22" presetClass="entr" presetSubtype="8" fill="hold" grpId="0" nodeType="afterEffect">
                                  <p:stCondLst>
                                    <p:cond delay="0"/>
                                  </p:stCondLst>
                                  <p:childTnLst>
                                    <p:set>
                                      <p:cBhvr>
                                        <p:cTn id="126" dur="1" fill="hold">
                                          <p:stCondLst>
                                            <p:cond delay="0"/>
                                          </p:stCondLst>
                                        </p:cTn>
                                        <p:tgtEl>
                                          <p:spTgt spid="1051546"/>
                                        </p:tgtEl>
                                        <p:attrNameLst>
                                          <p:attrName>style.visibility</p:attrName>
                                        </p:attrNameLst>
                                      </p:cBhvr>
                                      <p:to>
                                        <p:strVal val="visible"/>
                                      </p:to>
                                    </p:set>
                                    <p:animEffect transition="in" filter="wipe(left)">
                                      <p:cBhvr>
                                        <p:cTn id="127" dur="500"/>
                                        <p:tgtEl>
                                          <p:spTgt spid="1051546"/>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499"/>
                                          </p:stCondLst>
                                        </p:cTn>
                                        <p:tgtEl>
                                          <p:spTgt spid="10515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051548"/>
                                        </p:tgtEl>
                                        <p:attrNameLst>
                                          <p:attrName>style.visibility</p:attrName>
                                        </p:attrNameLst>
                                      </p:cBhvr>
                                      <p:to>
                                        <p:strVal val="visible"/>
                                      </p:to>
                                    </p:set>
                                    <p:animEffect transition="in" filter="wipe(left)">
                                      <p:cBhvr>
                                        <p:cTn id="135" dur="500"/>
                                        <p:tgtEl>
                                          <p:spTgt spid="1051548"/>
                                        </p:tgtEl>
                                      </p:cBhvr>
                                    </p:animEffect>
                                  </p:childTnLst>
                                </p:cTn>
                              </p:par>
                            </p:childTnLst>
                          </p:cTn>
                        </p:par>
                      </p:childTnLst>
                    </p:cTn>
                  </p:par>
                  <p:par>
                    <p:cTn id="136" fill="hold">
                      <p:stCondLst>
                        <p:cond delay="indefinite"/>
                      </p:stCondLst>
                      <p:childTnLst>
                        <p:par>
                          <p:cTn id="137" fill="hold">
                            <p:stCondLst>
                              <p:cond delay="0"/>
                            </p:stCondLst>
                            <p:childTnLst>
                              <p:par>
                                <p:cTn id="138" presetID="23" presetClass="entr" presetSubtype="16" fill="hold" grpId="0" nodeType="clickEffect">
                                  <p:stCondLst>
                                    <p:cond delay="0"/>
                                  </p:stCondLst>
                                  <p:childTnLst>
                                    <p:set>
                                      <p:cBhvr>
                                        <p:cTn id="139" dur="1" fill="hold">
                                          <p:stCondLst>
                                            <p:cond delay="0"/>
                                          </p:stCondLst>
                                        </p:cTn>
                                        <p:tgtEl>
                                          <p:spTgt spid="1051549"/>
                                        </p:tgtEl>
                                        <p:attrNameLst>
                                          <p:attrName>style.visibility</p:attrName>
                                        </p:attrNameLst>
                                      </p:cBhvr>
                                      <p:to>
                                        <p:strVal val="visible"/>
                                      </p:to>
                                    </p:set>
                                    <p:anim calcmode="lin" valueType="num">
                                      <p:cBhvr>
                                        <p:cTn id="140" dur="500" fill="hold"/>
                                        <p:tgtEl>
                                          <p:spTgt spid="1051549"/>
                                        </p:tgtEl>
                                        <p:attrNameLst>
                                          <p:attrName>ppt_w</p:attrName>
                                        </p:attrNameLst>
                                      </p:cBhvr>
                                      <p:tavLst>
                                        <p:tav tm="0">
                                          <p:val>
                                            <p:fltVal val="0"/>
                                          </p:val>
                                        </p:tav>
                                        <p:tav tm="100000">
                                          <p:val>
                                            <p:strVal val="#ppt_w"/>
                                          </p:val>
                                        </p:tav>
                                      </p:tavLst>
                                    </p:anim>
                                    <p:anim calcmode="lin" valueType="num">
                                      <p:cBhvr>
                                        <p:cTn id="141" dur="500" fill="hold"/>
                                        <p:tgtEl>
                                          <p:spTgt spid="1051549"/>
                                        </p:tgtEl>
                                        <p:attrNameLst>
                                          <p:attrName>ppt_h</p:attrName>
                                        </p:attrNameLst>
                                      </p:cBhvr>
                                      <p:tavLst>
                                        <p:tav tm="0">
                                          <p:val>
                                            <p:fltVal val="0"/>
                                          </p:val>
                                        </p:tav>
                                        <p:tav tm="100000">
                                          <p:val>
                                            <p:strVal val="#ppt_h"/>
                                          </p:val>
                                        </p:tav>
                                      </p:tavLst>
                                    </p:anim>
                                  </p:childTnLst>
                                </p:cTn>
                              </p:par>
                            </p:childTnLst>
                          </p:cTn>
                        </p:par>
                        <p:par>
                          <p:cTn id="142" fill="hold">
                            <p:stCondLst>
                              <p:cond delay="500"/>
                            </p:stCondLst>
                            <p:childTnLst>
                              <p:par>
                                <p:cTn id="143" presetID="2" presetClass="entr" presetSubtype="4" fill="hold" nodeType="afterEffect">
                                  <p:stCondLst>
                                    <p:cond delay="0"/>
                                  </p:stCondLst>
                                  <p:childTnLst>
                                    <p:set>
                                      <p:cBhvr>
                                        <p:cTn id="144" dur="1" fill="hold">
                                          <p:stCondLst>
                                            <p:cond delay="0"/>
                                          </p:stCondLst>
                                        </p:cTn>
                                        <p:tgtEl>
                                          <p:spTgt spid="626"/>
                                        </p:tgtEl>
                                        <p:attrNameLst>
                                          <p:attrName>style.visibility</p:attrName>
                                        </p:attrNameLst>
                                      </p:cBhvr>
                                      <p:to>
                                        <p:strVal val="visible"/>
                                      </p:to>
                                    </p:set>
                                    <p:anim calcmode="lin" valueType="num">
                                      <p:cBhvr additive="base">
                                        <p:cTn id="145" dur="500" fill="hold"/>
                                        <p:tgtEl>
                                          <p:spTgt spid="626"/>
                                        </p:tgtEl>
                                        <p:attrNameLst>
                                          <p:attrName>ppt_x</p:attrName>
                                        </p:attrNameLst>
                                      </p:cBhvr>
                                      <p:tavLst>
                                        <p:tav tm="0">
                                          <p:val>
                                            <p:strVal val="#ppt_x"/>
                                          </p:val>
                                        </p:tav>
                                        <p:tav tm="100000">
                                          <p:val>
                                            <p:strVal val="#ppt_x"/>
                                          </p:val>
                                        </p:tav>
                                      </p:tavLst>
                                    </p:anim>
                                    <p:anim calcmode="lin" valueType="num">
                                      <p:cBhvr additive="base">
                                        <p:cTn id="146" dur="500" fill="hold"/>
                                        <p:tgtEl>
                                          <p:spTgt spid="626"/>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3" presetClass="entr" presetSubtype="16" fill="hold" grpId="0" nodeType="clickEffect">
                                  <p:stCondLst>
                                    <p:cond delay="0"/>
                                  </p:stCondLst>
                                  <p:childTnLst>
                                    <p:set>
                                      <p:cBhvr>
                                        <p:cTn id="150" dur="1" fill="hold">
                                          <p:stCondLst>
                                            <p:cond delay="0"/>
                                          </p:stCondLst>
                                        </p:cTn>
                                        <p:tgtEl>
                                          <p:spTgt spid="1051550"/>
                                        </p:tgtEl>
                                        <p:attrNameLst>
                                          <p:attrName>style.visibility</p:attrName>
                                        </p:attrNameLst>
                                      </p:cBhvr>
                                      <p:to>
                                        <p:strVal val="visible"/>
                                      </p:to>
                                    </p:set>
                                    <p:anim calcmode="lin" valueType="num">
                                      <p:cBhvr>
                                        <p:cTn id="151" dur="500" fill="hold"/>
                                        <p:tgtEl>
                                          <p:spTgt spid="1051550"/>
                                        </p:tgtEl>
                                        <p:attrNameLst>
                                          <p:attrName>ppt_w</p:attrName>
                                        </p:attrNameLst>
                                      </p:cBhvr>
                                      <p:tavLst>
                                        <p:tav tm="0">
                                          <p:val>
                                            <p:fltVal val="0"/>
                                          </p:val>
                                        </p:tav>
                                        <p:tav tm="100000">
                                          <p:val>
                                            <p:strVal val="#ppt_w"/>
                                          </p:val>
                                        </p:tav>
                                      </p:tavLst>
                                    </p:anim>
                                    <p:anim calcmode="lin" valueType="num">
                                      <p:cBhvr>
                                        <p:cTn id="152" dur="500" fill="hold"/>
                                        <p:tgtEl>
                                          <p:spTgt spid="1051550"/>
                                        </p:tgtEl>
                                        <p:attrNameLst>
                                          <p:attrName>ppt_h</p:attrName>
                                        </p:attrNameLst>
                                      </p:cBhvr>
                                      <p:tavLst>
                                        <p:tav tm="0">
                                          <p:val>
                                            <p:fltVal val="0"/>
                                          </p:val>
                                        </p:tav>
                                        <p:tav tm="100000">
                                          <p:val>
                                            <p:strVal val="#ppt_h"/>
                                          </p:val>
                                        </p:tav>
                                      </p:tavLst>
                                    </p:anim>
                                  </p:childTnLst>
                                </p:cTn>
                              </p:par>
                            </p:childTnLst>
                          </p:cTn>
                        </p:par>
                        <p:par>
                          <p:cTn id="153" fill="hold">
                            <p:stCondLst>
                              <p:cond delay="500"/>
                            </p:stCondLst>
                            <p:childTnLst>
                              <p:par>
                                <p:cTn id="154" presetID="5" presetClass="entr" presetSubtype="10" fill="hold" grpId="0" nodeType="afterEffect">
                                  <p:stCondLst>
                                    <p:cond delay="0"/>
                                  </p:stCondLst>
                                  <p:childTnLst>
                                    <p:set>
                                      <p:cBhvr>
                                        <p:cTn id="155" dur="1" fill="hold">
                                          <p:stCondLst>
                                            <p:cond delay="0"/>
                                          </p:stCondLst>
                                        </p:cTn>
                                        <p:tgtEl>
                                          <p:spTgt spid="1051551"/>
                                        </p:tgtEl>
                                        <p:attrNameLst>
                                          <p:attrName>style.visibility</p:attrName>
                                        </p:attrNameLst>
                                      </p:cBhvr>
                                      <p:to>
                                        <p:strVal val="visible"/>
                                      </p:to>
                                    </p:set>
                                    <p:animEffect transition="in" filter="checkerboard(across)">
                                      <p:cBhvr>
                                        <p:cTn id="156" dur="500"/>
                                        <p:tgtEl>
                                          <p:spTgt spid="1051551"/>
                                        </p:tgtEl>
                                      </p:cBhvr>
                                    </p:animEffect>
                                  </p:childTnLst>
                                  <p:subTnLst>
                                    <p:set>
                                      <p:cBhvr override="childStyle">
                                        <p:cTn dur="1" fill="hold" display="0" masterRel="nextClick" afterEffect="1"/>
                                        <p:tgtEl>
                                          <p:spTgt spid="1051551"/>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2" presetClass="entr" presetSubtype="2" fill="hold" grpId="0" nodeType="clickEffect">
                                  <p:stCondLst>
                                    <p:cond delay="0"/>
                                  </p:stCondLst>
                                  <p:childTnLst>
                                    <p:set>
                                      <p:cBhvr>
                                        <p:cTn id="160" dur="1" fill="hold">
                                          <p:stCondLst>
                                            <p:cond delay="0"/>
                                          </p:stCondLst>
                                        </p:cTn>
                                        <p:tgtEl>
                                          <p:spTgt spid="1051552"/>
                                        </p:tgtEl>
                                        <p:attrNameLst>
                                          <p:attrName>style.visibility</p:attrName>
                                        </p:attrNameLst>
                                      </p:cBhvr>
                                      <p:to>
                                        <p:strVal val="visible"/>
                                      </p:to>
                                    </p:set>
                                    <p:anim calcmode="lin" valueType="num">
                                      <p:cBhvr additive="base">
                                        <p:cTn id="161" dur="500" fill="hold"/>
                                        <p:tgtEl>
                                          <p:spTgt spid="1051552"/>
                                        </p:tgtEl>
                                        <p:attrNameLst>
                                          <p:attrName>ppt_x</p:attrName>
                                        </p:attrNameLst>
                                      </p:cBhvr>
                                      <p:tavLst>
                                        <p:tav tm="0">
                                          <p:val>
                                            <p:strVal val="1+#ppt_w/2"/>
                                          </p:val>
                                        </p:tav>
                                        <p:tav tm="100000">
                                          <p:val>
                                            <p:strVal val="#ppt_x"/>
                                          </p:val>
                                        </p:tav>
                                      </p:tavLst>
                                    </p:anim>
                                    <p:anim calcmode="lin" valueType="num">
                                      <p:cBhvr additive="base">
                                        <p:cTn id="162" dur="500" fill="hold"/>
                                        <p:tgtEl>
                                          <p:spTgt spid="1051552"/>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3" presetClass="entr" presetSubtype="16" fill="hold" grpId="0" nodeType="clickEffect">
                                  <p:stCondLst>
                                    <p:cond delay="0"/>
                                  </p:stCondLst>
                                  <p:childTnLst>
                                    <p:set>
                                      <p:cBhvr>
                                        <p:cTn id="166" dur="1" fill="hold">
                                          <p:stCondLst>
                                            <p:cond delay="0"/>
                                          </p:stCondLst>
                                        </p:cTn>
                                        <p:tgtEl>
                                          <p:spTgt spid="1051553"/>
                                        </p:tgtEl>
                                        <p:attrNameLst>
                                          <p:attrName>style.visibility</p:attrName>
                                        </p:attrNameLst>
                                      </p:cBhvr>
                                      <p:to>
                                        <p:strVal val="visible"/>
                                      </p:to>
                                    </p:set>
                                    <p:anim calcmode="lin" valueType="num">
                                      <p:cBhvr>
                                        <p:cTn id="167" dur="500" fill="hold"/>
                                        <p:tgtEl>
                                          <p:spTgt spid="1051553"/>
                                        </p:tgtEl>
                                        <p:attrNameLst>
                                          <p:attrName>ppt_w</p:attrName>
                                        </p:attrNameLst>
                                      </p:cBhvr>
                                      <p:tavLst>
                                        <p:tav tm="0">
                                          <p:val>
                                            <p:fltVal val="0"/>
                                          </p:val>
                                        </p:tav>
                                        <p:tav tm="100000">
                                          <p:val>
                                            <p:strVal val="#ppt_w"/>
                                          </p:val>
                                        </p:tav>
                                      </p:tavLst>
                                    </p:anim>
                                    <p:anim calcmode="lin" valueType="num">
                                      <p:cBhvr>
                                        <p:cTn id="168" dur="500" fill="hold"/>
                                        <p:tgtEl>
                                          <p:spTgt spid="1051553"/>
                                        </p:tgtEl>
                                        <p:attrNameLst>
                                          <p:attrName>ppt_h</p:attrName>
                                        </p:attrNameLst>
                                      </p:cBhvr>
                                      <p:tavLst>
                                        <p:tav tm="0">
                                          <p:val>
                                            <p:fltVal val="0"/>
                                          </p:val>
                                        </p:tav>
                                        <p:tav tm="100000">
                                          <p:val>
                                            <p:strVal val="#ppt_h"/>
                                          </p:val>
                                        </p:tav>
                                      </p:tavLst>
                                    </p:anim>
                                  </p:childTnLst>
                                </p:cTn>
                              </p:par>
                            </p:childTnLst>
                          </p:cTn>
                        </p:par>
                        <p:par>
                          <p:cTn id="169" fill="hold">
                            <p:stCondLst>
                              <p:cond delay="500"/>
                            </p:stCondLst>
                            <p:childTnLst>
                              <p:par>
                                <p:cTn id="170" presetID="5" presetClass="entr" presetSubtype="10" fill="hold" grpId="0" nodeType="afterEffect">
                                  <p:stCondLst>
                                    <p:cond delay="0"/>
                                  </p:stCondLst>
                                  <p:childTnLst>
                                    <p:set>
                                      <p:cBhvr>
                                        <p:cTn id="171" dur="1" fill="hold">
                                          <p:stCondLst>
                                            <p:cond delay="0"/>
                                          </p:stCondLst>
                                        </p:cTn>
                                        <p:tgtEl>
                                          <p:spTgt spid="1051554"/>
                                        </p:tgtEl>
                                        <p:attrNameLst>
                                          <p:attrName>style.visibility</p:attrName>
                                        </p:attrNameLst>
                                      </p:cBhvr>
                                      <p:to>
                                        <p:strVal val="visible"/>
                                      </p:to>
                                    </p:set>
                                    <p:animEffect transition="in" filter="checkerboard(across)">
                                      <p:cBhvr>
                                        <p:cTn id="172" dur="500"/>
                                        <p:tgtEl>
                                          <p:spTgt spid="1051554"/>
                                        </p:tgtEl>
                                      </p:cBhvr>
                                    </p:animEffect>
                                  </p:childTnLst>
                                  <p:subTnLst>
                                    <p:set>
                                      <p:cBhvr override="childStyle">
                                        <p:cTn dur="1" fill="hold" display="0" masterRel="nextClick" afterEffect="1"/>
                                        <p:tgtEl>
                                          <p:spTgt spid="1051554"/>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2" presetClass="entr" presetSubtype="2" fill="hold" nodeType="clickEffect">
                                  <p:stCondLst>
                                    <p:cond delay="0"/>
                                  </p:stCondLst>
                                  <p:childTnLst>
                                    <p:set>
                                      <p:cBhvr>
                                        <p:cTn id="176" dur="1" fill="hold">
                                          <p:stCondLst>
                                            <p:cond delay="0"/>
                                          </p:stCondLst>
                                        </p:cTn>
                                        <p:tgtEl>
                                          <p:spTgt spid="627"/>
                                        </p:tgtEl>
                                        <p:attrNameLst>
                                          <p:attrName>style.visibility</p:attrName>
                                        </p:attrNameLst>
                                      </p:cBhvr>
                                      <p:to>
                                        <p:strVal val="visible"/>
                                      </p:to>
                                    </p:set>
                                    <p:anim calcmode="lin" valueType="num">
                                      <p:cBhvr additive="base">
                                        <p:cTn id="177" dur="500" fill="hold"/>
                                        <p:tgtEl>
                                          <p:spTgt spid="627"/>
                                        </p:tgtEl>
                                        <p:attrNameLst>
                                          <p:attrName>ppt_x</p:attrName>
                                        </p:attrNameLst>
                                      </p:cBhvr>
                                      <p:tavLst>
                                        <p:tav tm="0">
                                          <p:val>
                                            <p:strVal val="1+#ppt_w/2"/>
                                          </p:val>
                                        </p:tav>
                                        <p:tav tm="100000">
                                          <p:val>
                                            <p:strVal val="#ppt_x"/>
                                          </p:val>
                                        </p:tav>
                                      </p:tavLst>
                                    </p:anim>
                                    <p:anim calcmode="lin" valueType="num">
                                      <p:cBhvr additive="base">
                                        <p:cTn id="178" dur="500" fill="hold"/>
                                        <p:tgtEl>
                                          <p:spTgt spid="627"/>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3" presetClass="entr" presetSubtype="16" fill="hold" nodeType="clickEffect">
                                  <p:stCondLst>
                                    <p:cond delay="0"/>
                                  </p:stCondLst>
                                  <p:childTnLst>
                                    <p:set>
                                      <p:cBhvr>
                                        <p:cTn id="182" dur="1" fill="hold">
                                          <p:stCondLst>
                                            <p:cond delay="0"/>
                                          </p:stCondLst>
                                        </p:cTn>
                                        <p:tgtEl>
                                          <p:spTgt spid="629"/>
                                        </p:tgtEl>
                                        <p:attrNameLst>
                                          <p:attrName>style.visibility</p:attrName>
                                        </p:attrNameLst>
                                      </p:cBhvr>
                                      <p:to>
                                        <p:strVal val="visible"/>
                                      </p:to>
                                    </p:set>
                                    <p:anim calcmode="lin" valueType="num">
                                      <p:cBhvr>
                                        <p:cTn id="183" dur="500" fill="hold"/>
                                        <p:tgtEl>
                                          <p:spTgt spid="629"/>
                                        </p:tgtEl>
                                        <p:attrNameLst>
                                          <p:attrName>ppt_w</p:attrName>
                                        </p:attrNameLst>
                                      </p:cBhvr>
                                      <p:tavLst>
                                        <p:tav tm="0">
                                          <p:val>
                                            <p:fltVal val="0"/>
                                          </p:val>
                                        </p:tav>
                                        <p:tav tm="100000">
                                          <p:val>
                                            <p:strVal val="#ppt_w"/>
                                          </p:val>
                                        </p:tav>
                                      </p:tavLst>
                                    </p:anim>
                                    <p:anim calcmode="lin" valueType="num">
                                      <p:cBhvr>
                                        <p:cTn id="184" dur="500" fill="hold"/>
                                        <p:tgtEl>
                                          <p:spTgt spid="629"/>
                                        </p:tgtEl>
                                        <p:attrNameLst>
                                          <p:attrName>ppt_h</p:attrName>
                                        </p:attrNameLst>
                                      </p:cBhvr>
                                      <p:tavLst>
                                        <p:tav tm="0">
                                          <p:val>
                                            <p:fltVal val="0"/>
                                          </p:val>
                                        </p:tav>
                                        <p:tav tm="100000">
                                          <p:val>
                                            <p:strVal val="#ppt_h"/>
                                          </p:val>
                                        </p:tav>
                                      </p:tavLst>
                                    </p:anim>
                                  </p:childTnLst>
                                </p:cTn>
                              </p:par>
                            </p:childTnLst>
                          </p:cTn>
                        </p:par>
                        <p:par>
                          <p:cTn id="185" fill="hold">
                            <p:stCondLst>
                              <p:cond delay="500"/>
                            </p:stCondLst>
                            <p:childTnLst>
                              <p:par>
                                <p:cTn id="186" presetID="3" presetClass="entr" presetSubtype="10" fill="hold" grpId="0" nodeType="afterEffect">
                                  <p:stCondLst>
                                    <p:cond delay="0"/>
                                  </p:stCondLst>
                                  <p:childTnLst>
                                    <p:set>
                                      <p:cBhvr>
                                        <p:cTn id="187" dur="1" fill="hold">
                                          <p:stCondLst>
                                            <p:cond delay="0"/>
                                          </p:stCondLst>
                                        </p:cTn>
                                        <p:tgtEl>
                                          <p:spTgt spid="1051560"/>
                                        </p:tgtEl>
                                        <p:attrNameLst>
                                          <p:attrName>style.visibility</p:attrName>
                                        </p:attrNameLst>
                                      </p:cBhvr>
                                      <p:to>
                                        <p:strVal val="visible"/>
                                      </p:to>
                                    </p:set>
                                    <p:animEffect transition="in" filter="blinds(horizontal)">
                                      <p:cBhvr>
                                        <p:cTn id="188" dur="500"/>
                                        <p:tgtEl>
                                          <p:spTgt spid="1051560"/>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nodeType="clickEffect">
                                  <p:stCondLst>
                                    <p:cond delay="0"/>
                                  </p:stCondLst>
                                  <p:childTnLst>
                                    <p:set>
                                      <p:cBhvr>
                                        <p:cTn id="192" dur="1" fill="hold">
                                          <p:stCondLst>
                                            <p:cond delay="0"/>
                                          </p:stCondLst>
                                        </p:cTn>
                                        <p:tgtEl>
                                          <p:spTgt spid="628"/>
                                        </p:tgtEl>
                                        <p:attrNameLst>
                                          <p:attrName>style.visibility</p:attrName>
                                        </p:attrNameLst>
                                      </p:cBhvr>
                                      <p:to>
                                        <p:strVal val="visible"/>
                                      </p:to>
                                    </p:set>
                                    <p:anim calcmode="lin" valueType="num">
                                      <p:cBhvr additive="base">
                                        <p:cTn id="193" dur="500" fill="hold"/>
                                        <p:tgtEl>
                                          <p:spTgt spid="628"/>
                                        </p:tgtEl>
                                        <p:attrNameLst>
                                          <p:attrName>ppt_x</p:attrName>
                                        </p:attrNameLst>
                                      </p:cBhvr>
                                      <p:tavLst>
                                        <p:tav tm="0">
                                          <p:val>
                                            <p:strVal val="0-#ppt_w/2"/>
                                          </p:val>
                                        </p:tav>
                                        <p:tav tm="100000">
                                          <p:val>
                                            <p:strVal val="#ppt_x"/>
                                          </p:val>
                                        </p:tav>
                                      </p:tavLst>
                                    </p:anim>
                                    <p:anim calcmode="lin" valueType="num">
                                      <p:cBhvr additive="base">
                                        <p:cTn id="194" dur="500" fill="hold"/>
                                        <p:tgtEl>
                                          <p:spTgt spid="628"/>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051564"/>
                                        </p:tgtEl>
                                        <p:attrNameLst>
                                          <p:attrName>style.visibility</p:attrName>
                                        </p:attrNameLst>
                                      </p:cBhvr>
                                      <p:to>
                                        <p:strVal val="visible"/>
                                      </p:to>
                                    </p:set>
                                    <p:animEffect transition="in" filter="wipe(left)">
                                      <p:cBhvr>
                                        <p:cTn id="199" dur="500"/>
                                        <p:tgtEl>
                                          <p:spTgt spid="1051564"/>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nodeType="clickEffect">
                                  <p:stCondLst>
                                    <p:cond delay="0"/>
                                  </p:stCondLst>
                                  <p:childTnLst>
                                    <p:set>
                                      <p:cBhvr>
                                        <p:cTn id="203" dur="1" fill="hold">
                                          <p:stCondLst>
                                            <p:cond delay="0"/>
                                          </p:stCondLst>
                                        </p:cTn>
                                        <p:tgtEl>
                                          <p:spTgt spid="4194596"/>
                                        </p:tgtEl>
                                        <p:attrNameLst>
                                          <p:attrName>style.visibility</p:attrName>
                                        </p:attrNameLst>
                                      </p:cBhvr>
                                      <p:to>
                                        <p:strVal val="visible"/>
                                      </p:to>
                                    </p:set>
                                    <p:animEffect transition="in" filter="wipe(left)">
                                      <p:cBhvr>
                                        <p:cTn id="204" dur="500"/>
                                        <p:tgtEl>
                                          <p:spTgt spid="4194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492" grpId="0" autoUpdateAnimBg="0"/>
      <p:bldP spid="1051493" grpId="0" autoUpdateAnimBg="0"/>
      <p:bldP spid="1051494" grpId="0" autoUpdateAnimBg="0"/>
      <p:bldP spid="1051495" grpId="0" autoUpdateAnimBg="0"/>
      <p:bldP spid="1051496" grpId="0" autoUpdateAnimBg="0"/>
      <p:bldP spid="1051497" grpId="0" autoUpdateAnimBg="0"/>
      <p:bldP spid="1051498" grpId="0" autoUpdateAnimBg="0"/>
      <p:bldP spid="1051499" grpId="0" autoUpdateAnimBg="0"/>
      <p:bldP spid="1051500" grpId="0" animBg="1"/>
      <p:bldP spid="1051501" grpId="0" autoUpdateAnimBg="0"/>
      <p:bldP spid="1051502" grpId="0" autoUpdateAnimBg="0"/>
      <p:bldP spid="1051528" grpId="0" autoUpdateAnimBg="0"/>
      <p:bldP spid="1051529" grpId="0" animBg="1"/>
      <p:bldP spid="1051530" grpId="0" animBg="1" autoUpdateAnimBg="0"/>
      <p:bldP spid="1051531" grpId="0" animBg="1" autoUpdateAnimBg="0"/>
      <p:bldP spid="1051532" grpId="0" animBg="1" autoUpdateAnimBg="0"/>
      <p:bldP spid="1051533" grpId="0" animBg="1" autoUpdateAnimBg="0"/>
      <p:bldP spid="1051534" grpId="0" animBg="1" autoUpdateAnimBg="0"/>
      <p:bldP spid="1051535" grpId="0" animBg="1" autoUpdateAnimBg="0"/>
      <p:bldP spid="1051536" grpId="0" animBg="1" autoUpdateAnimBg="0"/>
      <p:bldP spid="1051537" grpId="0" animBg="1" autoUpdateAnimBg="0"/>
      <p:bldP spid="1051538" grpId="0" autoUpdateAnimBg="0"/>
      <p:bldP spid="1051539" grpId="0" animBg="1"/>
      <p:bldP spid="1051540" grpId="0" autoUpdateAnimBg="0"/>
      <p:bldP spid="1051541" grpId="0" animBg="1"/>
      <p:bldP spid="1051542" grpId="0" autoUpdateAnimBg="0"/>
      <p:bldP spid="1051543" grpId="0" animBg="1"/>
      <p:bldP spid="1051544" grpId="0" autoUpdateAnimBg="0"/>
      <p:bldP spid="1051545" grpId="0" animBg="1"/>
      <p:bldP spid="1051546" grpId="0" animBg="1"/>
      <p:bldP spid="1051547" grpId="0" autoUpdateAnimBg="0"/>
      <p:bldP spid="1051548" grpId="0" autoUpdateAnimBg="0"/>
      <p:bldP spid="1051549" grpId="0" animBg="1"/>
      <p:bldP spid="1051550" grpId="0" animBg="1"/>
      <p:bldP spid="1051551" grpId="0" animBg="1" autoUpdateAnimBg="0"/>
      <p:bldP spid="1051552" grpId="0" animBg="1" autoUpdateAnimBg="0"/>
      <p:bldP spid="1051553" grpId="0" animBg="1"/>
      <p:bldP spid="1051554" grpId="0" animBg="1" autoUpdateAnimBg="0"/>
      <p:bldP spid="1051560" grpId="0" animBg="1" autoUpdateAnimBg="0"/>
      <p:bldP spid="1051564"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567" name="灯片编号占位符 3"/>
          <p:cNvSpPr>
            <a:spLocks noGrp="1"/>
          </p:cNvSpPr>
          <p:nvPr>
            <p:ph type="sldNum" sz="quarter" idx="12"/>
          </p:nvPr>
        </p:nvSpPr>
        <p:spPr/>
        <p:txBody>
          <a:bodyPr/>
          <a:lstStyle/>
          <a:p>
            <a:fld id="{1F47EAC2-1D75-49DA-B893-352158376710}" type="slidenum">
              <a:rPr lang="en-US" altLang="zh-CN"/>
              <a:t>115</a:t>
            </a:fld>
            <a:endParaRPr lang="en-US" altLang="zh-CN"/>
          </a:p>
        </p:txBody>
      </p:sp>
      <p:sp>
        <p:nvSpPr>
          <p:cNvPr id="1051568" name="AutoShape 2"/>
          <p:cNvSpPr>
            <a:spLocks noChangeArrowheads="1"/>
          </p:cNvSpPr>
          <p:nvPr/>
        </p:nvSpPr>
        <p:spPr bwMode="auto">
          <a:xfrm>
            <a:off x="801688" y="788988"/>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1569" name="Rectangle 3"/>
          <p:cNvSpPr>
            <a:spLocks noChangeArrowheads="1"/>
          </p:cNvSpPr>
          <p:nvPr/>
        </p:nvSpPr>
        <p:spPr bwMode="auto">
          <a:xfrm>
            <a:off x="1341438" y="1711325"/>
            <a:ext cx="3303587"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解：</a:t>
            </a:r>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zh-CN" altLang="en-US" sz="2400" b="1">
                <a:latin typeface="Times New Roman" pitchFamily="18" charset="0"/>
              </a:rPr>
              <a:t>画变量卡诺图</a:t>
            </a:r>
            <a:endParaRPr kumimoji="1" lang="zh-CN" altLang="en-US" sz="2400" b="1">
              <a:solidFill>
                <a:srgbClr val="FF3300"/>
              </a:solidFill>
              <a:latin typeface="Times New Roman" pitchFamily="18" charset="0"/>
            </a:endParaRPr>
          </a:p>
        </p:txBody>
      </p:sp>
      <p:sp>
        <p:nvSpPr>
          <p:cNvPr id="1051570" name="Text Box 4" descr="编织物"/>
          <p:cNvSpPr txBox="1">
            <a:spLocks noChangeArrowheads="1"/>
          </p:cNvSpPr>
          <p:nvPr/>
        </p:nvSpPr>
        <p:spPr bwMode="auto">
          <a:xfrm>
            <a:off x="1206500" y="658813"/>
            <a:ext cx="6778625" cy="822325"/>
          </a:xfrm>
          <a:prstGeom prst="rect">
            <a:avLst/>
          </a:prstGeom>
          <a:noFill/>
          <a:ln w="9525">
            <a:noFill/>
            <a:miter lim="800000"/>
            <a:headEnd/>
            <a:tailEnd/>
          </a:ln>
          <a:effectLst/>
        </p:spPr>
        <p:txBody>
          <a:bodyPr>
            <a:spAutoFit/>
          </a:bodyPr>
          <a:lstStyle/>
          <a:p>
            <a:pPr algn="just"/>
            <a:r>
              <a:rPr kumimoji="1" lang="en-US" altLang="zh-CN" sz="2400" b="1" dirty="0">
                <a:latin typeface="宋体" pitchFamily="2" charset="-122"/>
              </a:rPr>
              <a:t>[</a:t>
            </a:r>
            <a:r>
              <a:rPr kumimoji="1" lang="zh-CN" altLang="en-US" sz="2400" b="1" dirty="0">
                <a:latin typeface="宋体" pitchFamily="2" charset="-122"/>
              </a:rPr>
              <a:t>例</a:t>
            </a:r>
            <a:r>
              <a:rPr kumimoji="1" lang="en-US" altLang="zh-CN" sz="2400" b="1" dirty="0">
                <a:latin typeface="宋体" pitchFamily="2" charset="-122"/>
              </a:rPr>
              <a:t>] </a:t>
            </a:r>
            <a:r>
              <a:rPr kumimoji="1" lang="zh-CN" altLang="en-US" sz="2400" b="1" dirty="0">
                <a:latin typeface="宋体" pitchFamily="2" charset="-122"/>
              </a:rPr>
              <a:t>用卡诺图化简逻辑</a:t>
            </a:r>
            <a:r>
              <a:rPr kumimoji="1" lang="zh-CN" altLang="en-US" sz="2400" b="1" dirty="0">
                <a:latin typeface="Times New Roman" pitchFamily="18" charset="0"/>
              </a:rPr>
              <a:t>函数</a:t>
            </a:r>
          </a:p>
          <a:p>
            <a:pPr algn="just"/>
            <a:r>
              <a:rPr kumimoji="1" lang="zh-CN" altLang="en-US" sz="2400" b="1" i="1" dirty="0">
                <a:latin typeface="Times New Roman" pitchFamily="18" charset="0"/>
              </a:rPr>
              <a:t>           </a:t>
            </a:r>
            <a:r>
              <a:rPr kumimoji="1" lang="en-US" altLang="zh-CN" sz="2400" b="1" i="1" dirty="0">
                <a:latin typeface="Times New Roman" pitchFamily="18" charset="0"/>
              </a:rPr>
              <a:t>Y</a:t>
            </a:r>
            <a:r>
              <a:rPr kumimoji="1" lang="en-US" altLang="zh-CN" sz="2400" b="1" dirty="0">
                <a:latin typeface="Times New Roman" pitchFamily="18" charset="0"/>
              </a:rPr>
              <a:t>(</a:t>
            </a:r>
            <a:r>
              <a:rPr kumimoji="1" lang="en-US" altLang="zh-CN" sz="2400" b="1" i="1" dirty="0">
                <a:latin typeface="Times New Roman" pitchFamily="18" charset="0"/>
              </a:rPr>
              <a:t>A</a:t>
            </a:r>
            <a:r>
              <a:rPr kumimoji="1" lang="en-US" altLang="zh-CN" sz="2400" b="1" dirty="0">
                <a:latin typeface="Times New Roman" pitchFamily="18" charset="0"/>
              </a:rPr>
              <a:t>,</a:t>
            </a:r>
            <a:r>
              <a:rPr kumimoji="1" lang="en-US" altLang="zh-CN" sz="2400" b="1" i="1" dirty="0">
                <a:latin typeface="Times New Roman" pitchFamily="18" charset="0"/>
              </a:rPr>
              <a:t>B</a:t>
            </a:r>
            <a:r>
              <a:rPr kumimoji="1" lang="en-US" altLang="zh-CN" sz="2400" b="1" dirty="0">
                <a:latin typeface="Times New Roman" pitchFamily="18" charset="0"/>
              </a:rPr>
              <a:t>,</a:t>
            </a:r>
            <a:r>
              <a:rPr kumimoji="1" lang="en-US" altLang="zh-CN" sz="2400" b="1" i="1" dirty="0">
                <a:latin typeface="Times New Roman" pitchFamily="18" charset="0"/>
              </a:rPr>
              <a:t>C</a:t>
            </a:r>
            <a:r>
              <a:rPr kumimoji="1" lang="en-US" altLang="zh-CN" sz="2400" b="1" dirty="0">
                <a:latin typeface="Times New Roman" pitchFamily="18" charset="0"/>
              </a:rPr>
              <a:t>,</a:t>
            </a:r>
            <a:r>
              <a:rPr kumimoji="1" lang="en-US" altLang="zh-CN" sz="2400" b="1" i="1" dirty="0">
                <a:latin typeface="Times New Roman" pitchFamily="18" charset="0"/>
              </a:rPr>
              <a:t>D</a:t>
            </a:r>
            <a:r>
              <a:rPr kumimoji="1" lang="en-US" altLang="zh-CN" sz="2400" b="1" dirty="0">
                <a:latin typeface="Times New Roman" pitchFamily="18" charset="0"/>
              </a:rPr>
              <a:t>)=∑</a:t>
            </a:r>
            <a:r>
              <a:rPr kumimoji="1" lang="en-US" altLang="zh-CN" sz="2400" b="1" i="1" dirty="0">
                <a:latin typeface="Times New Roman" pitchFamily="18" charset="0"/>
              </a:rPr>
              <a:t>m </a:t>
            </a:r>
            <a:r>
              <a:rPr kumimoji="1" lang="en-US" altLang="zh-CN" sz="2400" b="1" dirty="0">
                <a:latin typeface="Times New Roman" pitchFamily="18" charset="0"/>
              </a:rPr>
              <a:t>(0,2,5,7,8,10,12,14,15)</a:t>
            </a:r>
          </a:p>
        </p:txBody>
      </p:sp>
      <p:grpSp>
        <p:nvGrpSpPr>
          <p:cNvPr id="631" name="Group 5"/>
          <p:cNvGrpSpPr/>
          <p:nvPr/>
        </p:nvGrpSpPr>
        <p:grpSpPr bwMode="auto">
          <a:xfrm>
            <a:off x="1384300" y="2197100"/>
            <a:ext cx="3695700" cy="3422650"/>
            <a:chOff x="791" y="634"/>
            <a:chExt cx="2328" cy="2156"/>
          </a:xfrm>
        </p:grpSpPr>
        <p:sp>
          <p:nvSpPr>
            <p:cNvPr id="1051571" name="Line 6"/>
            <p:cNvSpPr>
              <a:spLocks noChangeShapeType="1"/>
            </p:cNvSpPr>
            <p:nvPr/>
          </p:nvSpPr>
          <p:spPr bwMode="auto">
            <a:xfrm>
              <a:off x="134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72" name="Line 7"/>
            <p:cNvSpPr>
              <a:spLocks noChangeShapeType="1"/>
            </p:cNvSpPr>
            <p:nvPr/>
          </p:nvSpPr>
          <p:spPr bwMode="auto">
            <a:xfrm>
              <a:off x="134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73" name="Line 8"/>
            <p:cNvSpPr>
              <a:spLocks noChangeShapeType="1"/>
            </p:cNvSpPr>
            <p:nvPr/>
          </p:nvSpPr>
          <p:spPr bwMode="auto">
            <a:xfrm>
              <a:off x="1348"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74" name="Line 9"/>
            <p:cNvSpPr>
              <a:spLocks noChangeShapeType="1"/>
            </p:cNvSpPr>
            <p:nvPr/>
          </p:nvSpPr>
          <p:spPr bwMode="auto">
            <a:xfrm>
              <a:off x="179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75" name="Line 10"/>
            <p:cNvSpPr>
              <a:spLocks noChangeShapeType="1"/>
            </p:cNvSpPr>
            <p:nvPr/>
          </p:nvSpPr>
          <p:spPr bwMode="auto">
            <a:xfrm flipH="1" flipV="1">
              <a:off x="969" y="744"/>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1576" name="Text Box 11"/>
            <p:cNvSpPr txBox="1">
              <a:spLocks noChangeArrowheads="1"/>
            </p:cNvSpPr>
            <p:nvPr/>
          </p:nvSpPr>
          <p:spPr bwMode="auto">
            <a:xfrm>
              <a:off x="791" y="894"/>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1577" name="Text Box 12"/>
            <p:cNvSpPr txBox="1">
              <a:spLocks noChangeArrowheads="1"/>
            </p:cNvSpPr>
            <p:nvPr/>
          </p:nvSpPr>
          <p:spPr bwMode="auto">
            <a:xfrm>
              <a:off x="1143" y="634"/>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1578" name="Text Box 13"/>
            <p:cNvSpPr txBox="1">
              <a:spLocks noChangeArrowheads="1"/>
            </p:cNvSpPr>
            <p:nvPr/>
          </p:nvSpPr>
          <p:spPr bwMode="auto">
            <a:xfrm>
              <a:off x="963" y="1225"/>
              <a:ext cx="316" cy="1497"/>
            </a:xfrm>
            <a:prstGeom prst="rect">
              <a:avLst/>
            </a:prstGeom>
            <a:noFill/>
            <a:ln w="9525">
              <a:noFill/>
              <a:miter lim="800000"/>
              <a:headEnd/>
              <a:tailEnd/>
            </a:ln>
            <a:effectLst/>
          </p:spPr>
          <p:txBody>
            <a:bodyPr>
              <a:spAutoFit/>
            </a:bodyPr>
            <a:lstStyle/>
            <a:p>
              <a:pPr algn="l">
                <a:spcBef>
                  <a:spcPct val="75000"/>
                </a:spcBef>
              </a:pPr>
              <a:r>
                <a:rPr kumimoji="1" lang="en-US" altLang="zh-CN" sz="2400" b="1">
                  <a:latin typeface="Times New Roman" pitchFamily="18" charset="0"/>
                </a:rPr>
                <a:t>00</a:t>
              </a:r>
            </a:p>
            <a:p>
              <a:pPr algn="l">
                <a:spcBef>
                  <a:spcPct val="75000"/>
                </a:spcBef>
              </a:pPr>
              <a:r>
                <a:rPr kumimoji="1" lang="en-US" altLang="zh-CN" sz="2400" b="1">
                  <a:latin typeface="Times New Roman" pitchFamily="18" charset="0"/>
                </a:rPr>
                <a:t>01</a:t>
              </a:r>
            </a:p>
            <a:p>
              <a:pPr algn="l">
                <a:spcBef>
                  <a:spcPct val="75000"/>
                </a:spcBef>
              </a:pPr>
              <a:r>
                <a:rPr kumimoji="1" lang="en-US" altLang="zh-CN" sz="2400" b="1">
                  <a:solidFill>
                    <a:srgbClr val="FF3300"/>
                  </a:solidFill>
                  <a:latin typeface="Times New Roman" pitchFamily="18" charset="0"/>
                </a:rPr>
                <a:t>11</a:t>
              </a:r>
            </a:p>
            <a:p>
              <a:pPr algn="l">
                <a:spcBef>
                  <a:spcPct val="75000"/>
                </a:spcBef>
              </a:pPr>
              <a:r>
                <a:rPr kumimoji="1" lang="en-US" altLang="zh-CN" sz="2400" b="1">
                  <a:latin typeface="Times New Roman" pitchFamily="18" charset="0"/>
                </a:rPr>
                <a:t>10</a:t>
              </a:r>
            </a:p>
          </p:txBody>
        </p:sp>
        <p:sp>
          <p:nvSpPr>
            <p:cNvPr id="1051579" name="Text Box 14"/>
            <p:cNvSpPr txBox="1">
              <a:spLocks noChangeArrowheads="1"/>
            </p:cNvSpPr>
            <p:nvPr/>
          </p:nvSpPr>
          <p:spPr bwMode="auto">
            <a:xfrm>
              <a:off x="1431" y="808"/>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a:t>
              </a:r>
              <a:r>
                <a:rPr kumimoji="1" lang="en-US" altLang="zh-CN" sz="2400" b="1">
                  <a:solidFill>
                    <a:srgbClr val="FF3300"/>
                  </a:solidFill>
                  <a:latin typeface="Times New Roman" pitchFamily="18" charset="0"/>
                </a:rPr>
                <a:t>11 </a:t>
              </a:r>
              <a:r>
                <a:rPr kumimoji="1" lang="en-US" altLang="zh-CN" sz="2400" b="1">
                  <a:latin typeface="Times New Roman" pitchFamily="18" charset="0"/>
                </a:rPr>
                <a:t>    10</a:t>
              </a:r>
            </a:p>
          </p:txBody>
        </p:sp>
        <p:sp>
          <p:nvSpPr>
            <p:cNvPr id="1051580" name="Line 15"/>
            <p:cNvSpPr>
              <a:spLocks noChangeShapeType="1"/>
            </p:cNvSpPr>
            <p:nvPr/>
          </p:nvSpPr>
          <p:spPr bwMode="auto">
            <a:xfrm>
              <a:off x="222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81" name="Line 16"/>
            <p:cNvSpPr>
              <a:spLocks noChangeShapeType="1"/>
            </p:cNvSpPr>
            <p:nvPr/>
          </p:nvSpPr>
          <p:spPr bwMode="auto">
            <a:xfrm>
              <a:off x="222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82" name="Line 17"/>
            <p:cNvSpPr>
              <a:spLocks noChangeShapeType="1"/>
            </p:cNvSpPr>
            <p:nvPr/>
          </p:nvSpPr>
          <p:spPr bwMode="auto">
            <a:xfrm>
              <a:off x="267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83" name="Line 18"/>
            <p:cNvSpPr>
              <a:spLocks noChangeShapeType="1"/>
            </p:cNvSpPr>
            <p:nvPr/>
          </p:nvSpPr>
          <p:spPr bwMode="auto">
            <a:xfrm>
              <a:off x="3105"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84" name="Line 19"/>
            <p:cNvSpPr>
              <a:spLocks noChangeShapeType="1"/>
            </p:cNvSpPr>
            <p:nvPr/>
          </p:nvSpPr>
          <p:spPr bwMode="auto">
            <a:xfrm>
              <a:off x="2223"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85" name="Line 20"/>
            <p:cNvSpPr>
              <a:spLocks noChangeShapeType="1"/>
            </p:cNvSpPr>
            <p:nvPr/>
          </p:nvSpPr>
          <p:spPr bwMode="auto">
            <a:xfrm>
              <a:off x="134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86" name="Line 21"/>
            <p:cNvSpPr>
              <a:spLocks noChangeShapeType="1"/>
            </p:cNvSpPr>
            <p:nvPr/>
          </p:nvSpPr>
          <p:spPr bwMode="auto">
            <a:xfrm>
              <a:off x="134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87" name="Line 22"/>
            <p:cNvSpPr>
              <a:spLocks noChangeShapeType="1"/>
            </p:cNvSpPr>
            <p:nvPr/>
          </p:nvSpPr>
          <p:spPr bwMode="auto">
            <a:xfrm>
              <a:off x="1348"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88" name="Line 23"/>
            <p:cNvSpPr>
              <a:spLocks noChangeShapeType="1"/>
            </p:cNvSpPr>
            <p:nvPr/>
          </p:nvSpPr>
          <p:spPr bwMode="auto">
            <a:xfrm>
              <a:off x="179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89" name="Line 24"/>
            <p:cNvSpPr>
              <a:spLocks noChangeShapeType="1"/>
            </p:cNvSpPr>
            <p:nvPr/>
          </p:nvSpPr>
          <p:spPr bwMode="auto">
            <a:xfrm>
              <a:off x="222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90" name="Line 25"/>
            <p:cNvSpPr>
              <a:spLocks noChangeShapeType="1"/>
            </p:cNvSpPr>
            <p:nvPr/>
          </p:nvSpPr>
          <p:spPr bwMode="auto">
            <a:xfrm>
              <a:off x="222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91" name="Line 26"/>
            <p:cNvSpPr>
              <a:spLocks noChangeShapeType="1"/>
            </p:cNvSpPr>
            <p:nvPr/>
          </p:nvSpPr>
          <p:spPr bwMode="auto">
            <a:xfrm>
              <a:off x="267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92" name="Line 27"/>
            <p:cNvSpPr>
              <a:spLocks noChangeShapeType="1"/>
            </p:cNvSpPr>
            <p:nvPr/>
          </p:nvSpPr>
          <p:spPr bwMode="auto">
            <a:xfrm>
              <a:off x="3105"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593" name="Line 28"/>
            <p:cNvSpPr>
              <a:spLocks noChangeShapeType="1"/>
            </p:cNvSpPr>
            <p:nvPr/>
          </p:nvSpPr>
          <p:spPr bwMode="auto">
            <a:xfrm>
              <a:off x="2223"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94" name="Line 29"/>
            <p:cNvSpPr>
              <a:spLocks noChangeShapeType="1"/>
            </p:cNvSpPr>
            <p:nvPr/>
          </p:nvSpPr>
          <p:spPr bwMode="auto">
            <a:xfrm>
              <a:off x="2228" y="19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595" name="Line 30"/>
            <p:cNvSpPr>
              <a:spLocks noChangeShapeType="1"/>
            </p:cNvSpPr>
            <p:nvPr/>
          </p:nvSpPr>
          <p:spPr bwMode="auto">
            <a:xfrm>
              <a:off x="1353" y="194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sp>
        <p:nvSpPr>
          <p:cNvPr id="1051596" name="Rectangle 31"/>
          <p:cNvSpPr>
            <a:spLocks noChangeArrowheads="1"/>
          </p:cNvSpPr>
          <p:nvPr/>
        </p:nvSpPr>
        <p:spPr bwMode="auto">
          <a:xfrm>
            <a:off x="5570538" y="1711325"/>
            <a:ext cx="2043112"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zh-CN" altLang="en-US" sz="2400" b="1">
                <a:latin typeface="Times New Roman" pitchFamily="18" charset="0"/>
              </a:rPr>
              <a:t>填卡诺图</a:t>
            </a:r>
            <a:endParaRPr kumimoji="1" lang="zh-CN" altLang="en-US" sz="2400" b="1">
              <a:solidFill>
                <a:srgbClr val="FF3300"/>
              </a:solidFill>
              <a:latin typeface="Times New Roman" pitchFamily="18" charset="0"/>
            </a:endParaRPr>
          </a:p>
        </p:txBody>
      </p:sp>
      <p:sp>
        <p:nvSpPr>
          <p:cNvPr id="1051597" name="Line 32"/>
          <p:cNvSpPr>
            <a:spLocks noChangeShapeType="1"/>
          </p:cNvSpPr>
          <p:nvPr/>
        </p:nvSpPr>
        <p:spPr bwMode="auto">
          <a:xfrm>
            <a:off x="4243388" y="1457325"/>
            <a:ext cx="3441700" cy="0"/>
          </a:xfrm>
          <a:prstGeom prst="line">
            <a:avLst/>
          </a:prstGeom>
          <a:noFill/>
          <a:ln w="28575">
            <a:solidFill>
              <a:schemeClr val="accent1"/>
            </a:solidFill>
            <a:round/>
            <a:headEnd/>
            <a:tailEnd/>
          </a:ln>
          <a:effectLst/>
        </p:spPr>
        <p:txBody>
          <a:bodyPr>
            <a:spAutoFit/>
          </a:bodyPr>
          <a:lstStyle/>
          <a:p>
            <a:endParaRPr lang="zh-CN" altLang="en-US"/>
          </a:p>
        </p:txBody>
      </p:sp>
      <p:sp>
        <p:nvSpPr>
          <p:cNvPr id="1051598" name="Rectangle 33"/>
          <p:cNvSpPr>
            <a:spLocks noChangeArrowheads="1"/>
          </p:cNvSpPr>
          <p:nvPr/>
        </p:nvSpPr>
        <p:spPr bwMode="auto">
          <a:xfrm>
            <a:off x="2371725" y="3109913"/>
            <a:ext cx="477838"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599" name="Rectangle 34"/>
          <p:cNvSpPr>
            <a:spLocks noChangeArrowheads="1"/>
          </p:cNvSpPr>
          <p:nvPr/>
        </p:nvSpPr>
        <p:spPr bwMode="auto">
          <a:xfrm>
            <a:off x="4467225" y="3109913"/>
            <a:ext cx="477838"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600" name="Rectangle 35"/>
          <p:cNvSpPr>
            <a:spLocks noChangeArrowheads="1"/>
          </p:cNvSpPr>
          <p:nvPr/>
        </p:nvSpPr>
        <p:spPr bwMode="auto">
          <a:xfrm>
            <a:off x="3063875" y="3754438"/>
            <a:ext cx="477838"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601" name="Rectangle 36"/>
          <p:cNvSpPr>
            <a:spLocks noChangeArrowheads="1"/>
          </p:cNvSpPr>
          <p:nvPr/>
        </p:nvSpPr>
        <p:spPr bwMode="auto">
          <a:xfrm>
            <a:off x="3757613" y="3768725"/>
            <a:ext cx="477837" cy="401638"/>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602" name="Rectangle 37"/>
          <p:cNvSpPr>
            <a:spLocks noChangeArrowheads="1"/>
          </p:cNvSpPr>
          <p:nvPr/>
        </p:nvSpPr>
        <p:spPr bwMode="auto">
          <a:xfrm>
            <a:off x="2368550" y="5083175"/>
            <a:ext cx="476250" cy="401638"/>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603" name="Rectangle 38"/>
          <p:cNvSpPr>
            <a:spLocks noChangeArrowheads="1"/>
          </p:cNvSpPr>
          <p:nvPr/>
        </p:nvSpPr>
        <p:spPr bwMode="auto">
          <a:xfrm>
            <a:off x="4470400" y="5086350"/>
            <a:ext cx="477838" cy="401638"/>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604" name="Rectangle 39"/>
          <p:cNvSpPr>
            <a:spLocks noChangeArrowheads="1"/>
          </p:cNvSpPr>
          <p:nvPr/>
        </p:nvSpPr>
        <p:spPr bwMode="auto">
          <a:xfrm>
            <a:off x="2387600" y="4424363"/>
            <a:ext cx="477838"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605" name="Rectangle 40"/>
          <p:cNvSpPr>
            <a:spLocks noChangeArrowheads="1"/>
          </p:cNvSpPr>
          <p:nvPr/>
        </p:nvSpPr>
        <p:spPr bwMode="auto">
          <a:xfrm>
            <a:off x="4452938" y="4416425"/>
            <a:ext cx="477837" cy="401638"/>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606" name="AutoShape 41"/>
          <p:cNvSpPr>
            <a:spLocks noChangeArrowheads="1"/>
          </p:cNvSpPr>
          <p:nvPr/>
        </p:nvSpPr>
        <p:spPr bwMode="auto">
          <a:xfrm rot="-5400000">
            <a:off x="3371057" y="3305969"/>
            <a:ext cx="566737" cy="1311275"/>
          </a:xfrm>
          <a:prstGeom prst="roundRect">
            <a:avLst>
              <a:gd name="adj" fmla="val 46199"/>
            </a:avLst>
          </a:prstGeom>
          <a:noFill/>
          <a:ln w="19050">
            <a:solidFill>
              <a:srgbClr val="669900"/>
            </a:solidFill>
            <a:round/>
            <a:headEnd/>
            <a:tailEnd/>
          </a:ln>
          <a:effectLst/>
        </p:spPr>
        <p:txBody>
          <a:bodyPr anchor="ctr">
            <a:spAutoFit/>
          </a:bodyPr>
          <a:lstStyle/>
          <a:p>
            <a:endParaRPr lang="zh-CN" altLang="en-US"/>
          </a:p>
        </p:txBody>
      </p:sp>
      <p:sp>
        <p:nvSpPr>
          <p:cNvPr id="1051607" name="Rectangle 42"/>
          <p:cNvSpPr>
            <a:spLocks noChangeArrowheads="1"/>
          </p:cNvSpPr>
          <p:nvPr/>
        </p:nvSpPr>
        <p:spPr bwMode="auto">
          <a:xfrm>
            <a:off x="1284288" y="5916613"/>
            <a:ext cx="3243262"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4</a:t>
            </a:r>
            <a:r>
              <a:rPr kumimoji="1" lang="en-US" altLang="zh-CN" sz="2400" b="1">
                <a:latin typeface="宋体" pitchFamily="2" charset="-122"/>
              </a:rPr>
              <a:t>)</a:t>
            </a:r>
            <a:r>
              <a:rPr kumimoji="1" lang="zh-CN" altLang="en-US" sz="2400" b="1">
                <a:latin typeface="Times New Roman" pitchFamily="18" charset="0"/>
              </a:rPr>
              <a:t>求最简与或式   </a:t>
            </a:r>
            <a:r>
              <a:rPr kumimoji="1" lang="zh-CN" altLang="en-US" sz="2400" b="1" i="1">
                <a:latin typeface="Times New Roman" pitchFamily="18" charset="0"/>
              </a:rPr>
              <a:t> </a:t>
            </a:r>
            <a:r>
              <a:rPr kumimoji="1" lang="en-US" altLang="zh-CN" sz="2400" b="1" i="1">
                <a:latin typeface="Times New Roman" pitchFamily="18" charset="0"/>
              </a:rPr>
              <a:t>Y</a:t>
            </a:r>
            <a:r>
              <a:rPr kumimoji="1" lang="en-US" altLang="zh-CN" sz="2400" b="1">
                <a:latin typeface="Times New Roman" pitchFamily="18" charset="0"/>
              </a:rPr>
              <a:t>=</a:t>
            </a:r>
            <a:endParaRPr kumimoji="1" lang="en-US" altLang="zh-CN" sz="2400" b="1">
              <a:solidFill>
                <a:srgbClr val="FF3300"/>
              </a:solidFill>
              <a:latin typeface="Times New Roman" pitchFamily="18" charset="0"/>
            </a:endParaRPr>
          </a:p>
        </p:txBody>
      </p:sp>
      <p:sp>
        <p:nvSpPr>
          <p:cNvPr id="1051608" name="Rectangle 43"/>
          <p:cNvSpPr>
            <a:spLocks noChangeArrowheads="1"/>
          </p:cNvSpPr>
          <p:nvPr/>
        </p:nvSpPr>
        <p:spPr bwMode="auto">
          <a:xfrm>
            <a:off x="3752850" y="4421188"/>
            <a:ext cx="481013"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609" name="AutoShape 44"/>
          <p:cNvSpPr>
            <a:spLocks noChangeArrowheads="1"/>
          </p:cNvSpPr>
          <p:nvPr/>
        </p:nvSpPr>
        <p:spPr bwMode="auto">
          <a:xfrm>
            <a:off x="3721100" y="3679825"/>
            <a:ext cx="592138" cy="1223963"/>
          </a:xfrm>
          <a:prstGeom prst="roundRect">
            <a:avLst>
              <a:gd name="adj" fmla="val 46199"/>
            </a:avLst>
          </a:prstGeom>
          <a:noFill/>
          <a:ln w="19050">
            <a:solidFill>
              <a:schemeClr val="accent1"/>
            </a:solidFill>
            <a:round/>
            <a:headEnd/>
            <a:tailEnd/>
          </a:ln>
          <a:effectLst/>
        </p:spPr>
        <p:txBody>
          <a:bodyPr anchor="ctr">
            <a:spAutoFit/>
          </a:bodyPr>
          <a:lstStyle/>
          <a:p>
            <a:endParaRPr lang="zh-CN" altLang="en-US"/>
          </a:p>
        </p:txBody>
      </p:sp>
      <p:grpSp>
        <p:nvGrpSpPr>
          <p:cNvPr id="632" name="Group 45"/>
          <p:cNvGrpSpPr/>
          <p:nvPr/>
        </p:nvGrpSpPr>
        <p:grpSpPr bwMode="auto">
          <a:xfrm>
            <a:off x="2260600" y="2960688"/>
            <a:ext cx="2800350" cy="2654300"/>
            <a:chOff x="1392" y="1609"/>
            <a:chExt cx="1764" cy="1672"/>
          </a:xfrm>
        </p:grpSpPr>
        <p:sp>
          <p:nvSpPr>
            <p:cNvPr id="1051610" name="Arc 46"/>
            <p:cNvSpPr/>
            <p:nvPr/>
          </p:nvSpPr>
          <p:spPr bwMode="auto">
            <a:xfrm rot="5400000" flipV="1">
              <a:off x="2751" y="1641"/>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19050">
              <a:solidFill>
                <a:srgbClr val="66CCFF"/>
              </a:solidFill>
              <a:round/>
              <a:headEnd/>
              <a:tailEnd/>
            </a:ln>
            <a:effectLst/>
          </p:spPr>
          <p:txBody>
            <a:bodyPr anchor="ctr">
              <a:spAutoFit/>
            </a:bodyPr>
            <a:lstStyle/>
            <a:p>
              <a:endParaRPr lang="zh-CN" altLang="en-US"/>
            </a:p>
          </p:txBody>
        </p:sp>
        <p:sp>
          <p:nvSpPr>
            <p:cNvPr id="1051611" name="Arc 47"/>
            <p:cNvSpPr/>
            <p:nvPr/>
          </p:nvSpPr>
          <p:spPr bwMode="auto">
            <a:xfrm rot="-5400000" flipH="1" flipV="1">
              <a:off x="1367" y="1635"/>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19050">
              <a:solidFill>
                <a:srgbClr val="66CCFF"/>
              </a:solidFill>
              <a:round/>
              <a:headEnd/>
              <a:tailEnd/>
            </a:ln>
            <a:effectLst/>
          </p:spPr>
          <p:txBody>
            <a:bodyPr anchor="ctr">
              <a:spAutoFit/>
            </a:bodyPr>
            <a:lstStyle/>
            <a:p>
              <a:endParaRPr lang="zh-CN" altLang="en-US"/>
            </a:p>
          </p:txBody>
        </p:sp>
        <p:sp>
          <p:nvSpPr>
            <p:cNvPr id="1051612" name="Arc 48"/>
            <p:cNvSpPr/>
            <p:nvPr/>
          </p:nvSpPr>
          <p:spPr bwMode="auto">
            <a:xfrm>
              <a:off x="1392" y="2897"/>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19050">
              <a:solidFill>
                <a:srgbClr val="66CCFF"/>
              </a:solidFill>
              <a:round/>
              <a:headEnd/>
              <a:tailEnd/>
            </a:ln>
            <a:effectLst/>
          </p:spPr>
          <p:txBody>
            <a:bodyPr anchor="ctr">
              <a:spAutoFit/>
            </a:bodyPr>
            <a:lstStyle/>
            <a:p>
              <a:endParaRPr lang="zh-CN" altLang="en-US"/>
            </a:p>
          </p:txBody>
        </p:sp>
        <p:sp>
          <p:nvSpPr>
            <p:cNvPr id="1051613" name="Arc 49"/>
            <p:cNvSpPr/>
            <p:nvPr/>
          </p:nvSpPr>
          <p:spPr bwMode="auto">
            <a:xfrm rot="-5400000">
              <a:off x="2742" y="2876"/>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19050">
              <a:solidFill>
                <a:srgbClr val="66CCFF"/>
              </a:solidFill>
              <a:round/>
              <a:headEnd/>
              <a:tailEnd/>
            </a:ln>
            <a:effectLst/>
          </p:spPr>
          <p:txBody>
            <a:bodyPr anchor="ctr">
              <a:spAutoFit/>
            </a:bodyPr>
            <a:lstStyle/>
            <a:p>
              <a:endParaRPr lang="zh-CN" altLang="en-US"/>
            </a:p>
          </p:txBody>
        </p:sp>
      </p:grpSp>
      <p:graphicFrame>
        <p:nvGraphicFramePr>
          <p:cNvPr id="4194597" name="Object 50"/>
          <p:cNvGraphicFramePr>
            <a:graphicFrameLocks noChangeAspect="1"/>
          </p:cNvGraphicFramePr>
          <p:nvPr/>
        </p:nvGraphicFramePr>
        <p:xfrm>
          <a:off x="4422775" y="5961063"/>
          <a:ext cx="685800" cy="317500"/>
        </p:xfrm>
        <a:graphic>
          <a:graphicData uri="http://schemas.openxmlformats.org/presentationml/2006/ole">
            <mc:AlternateContent xmlns:mc="http://schemas.openxmlformats.org/markup-compatibility/2006">
              <mc:Choice xmlns:v="urn:schemas-microsoft-com:vml" Requires="v">
                <p:oleObj spid="_x0000_s338019" name="Equation" r:id="rId3" imgW="685800" imgH="317160" progId="Equation.3">
                  <p:embed/>
                </p:oleObj>
              </mc:Choice>
              <mc:Fallback>
                <p:oleObj name="Equation" r:id="rId3" imgW="685800" imgH="317160" progId="Equation.3">
                  <p:embed/>
                  <p:pic>
                    <p:nvPicPr>
                      <p:cNvPr id="2097440" name=""/>
                      <p:cNvPicPr>
                        <a:picLocks/>
                      </p:cNvPicPr>
                      <p:nvPr/>
                    </p:nvPicPr>
                    <p:blipFill>
                      <a:blip r:embed="rId4"/>
                      <a:stretch>
                        <a:fillRect/>
                      </a:stretch>
                    </p:blipFill>
                    <p:spPr>
                      <a:xfrm>
                        <a:off x="4422775" y="5961063"/>
                        <a:ext cx="685800" cy="317500"/>
                      </a:xfrm>
                      <a:prstGeom prst="rect">
                        <a:avLst/>
                      </a:prstGeom>
                    </p:spPr>
                  </p:pic>
                </p:oleObj>
              </mc:Fallback>
            </mc:AlternateContent>
          </a:graphicData>
        </a:graphic>
      </p:graphicFrame>
      <p:sp>
        <p:nvSpPr>
          <p:cNvPr id="1051614" name="AutoShape 51"/>
          <p:cNvSpPr>
            <a:spLocks noChangeArrowheads="1"/>
          </p:cNvSpPr>
          <p:nvPr/>
        </p:nvSpPr>
        <p:spPr bwMode="auto">
          <a:xfrm rot="-5400000">
            <a:off x="3371057" y="3305969"/>
            <a:ext cx="566737" cy="1311275"/>
          </a:xfrm>
          <a:prstGeom prst="roundRect">
            <a:avLst>
              <a:gd name="adj" fmla="val 46199"/>
            </a:avLst>
          </a:prstGeom>
          <a:noFill/>
          <a:ln w="57150">
            <a:solidFill>
              <a:srgbClr val="669900"/>
            </a:solidFill>
            <a:round/>
            <a:headEnd/>
            <a:tailEnd/>
          </a:ln>
          <a:effectLst/>
        </p:spPr>
        <p:txBody>
          <a:bodyPr anchor="ctr">
            <a:spAutoFit/>
          </a:bodyPr>
          <a:lstStyle/>
          <a:p>
            <a:endParaRPr lang="zh-CN" altLang="en-US"/>
          </a:p>
        </p:txBody>
      </p:sp>
      <p:sp>
        <p:nvSpPr>
          <p:cNvPr id="1051615" name="AutoShape 52"/>
          <p:cNvSpPr>
            <a:spLocks noChangeArrowheads="1"/>
          </p:cNvSpPr>
          <p:nvPr/>
        </p:nvSpPr>
        <p:spPr bwMode="auto">
          <a:xfrm>
            <a:off x="5610225" y="3805238"/>
            <a:ext cx="2087563" cy="395287"/>
          </a:xfrm>
          <a:prstGeom prst="wedgeRectCallout">
            <a:avLst>
              <a:gd name="adj1" fmla="val -108708"/>
              <a:gd name="adj2" fmla="val -5019"/>
            </a:avLst>
          </a:prstGeom>
          <a:solidFill>
            <a:srgbClr val="FFFF66">
              <a:alpha val="50000"/>
            </a:srgbClr>
          </a:solidFill>
          <a:ln w="9525">
            <a:solidFill>
              <a:schemeClr val="tx1"/>
            </a:solidFill>
            <a:miter lim="800000"/>
            <a:headEnd/>
            <a:tailEnd/>
          </a:ln>
          <a:effectLst/>
        </p:spPr>
        <p:txBody>
          <a:bodyPr lIns="0" tIns="0" rIns="0" bIns="0"/>
          <a:lstStyle/>
          <a:p>
            <a:r>
              <a:rPr kumimoji="1" lang="zh-CN" altLang="en-US" sz="2400" b="1">
                <a:latin typeface="Times New Roman" pitchFamily="18" charset="0"/>
              </a:rPr>
              <a:t>消 </a:t>
            </a:r>
            <a:r>
              <a:rPr kumimoji="1" lang="en-US" altLang="zh-CN" sz="2400" b="1">
                <a:latin typeface="Times New Roman" pitchFamily="18" charset="0"/>
              </a:rPr>
              <a:t>1 </a:t>
            </a:r>
            <a:r>
              <a:rPr kumimoji="1" lang="zh-CN" altLang="en-US" sz="2400" b="1">
                <a:latin typeface="Times New Roman" pitchFamily="18" charset="0"/>
              </a:rPr>
              <a:t>个剩 </a:t>
            </a:r>
            <a:r>
              <a:rPr kumimoji="1" lang="en-US" altLang="zh-CN" sz="2400" b="1">
                <a:latin typeface="Times New Roman" pitchFamily="18" charset="0"/>
              </a:rPr>
              <a:t>3 </a:t>
            </a:r>
            <a:r>
              <a:rPr kumimoji="1" lang="zh-CN" altLang="en-US" sz="2400" b="1">
                <a:latin typeface="Times New Roman" pitchFamily="18" charset="0"/>
              </a:rPr>
              <a:t>个</a:t>
            </a:r>
          </a:p>
        </p:txBody>
      </p:sp>
      <p:sp>
        <p:nvSpPr>
          <p:cNvPr id="1051616" name="Rectangle 53"/>
          <p:cNvSpPr>
            <a:spLocks noChangeArrowheads="1"/>
          </p:cNvSpPr>
          <p:nvPr/>
        </p:nvSpPr>
        <p:spPr bwMode="auto">
          <a:xfrm>
            <a:off x="5581650" y="2244725"/>
            <a:ext cx="2044700"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3</a:t>
            </a:r>
            <a:r>
              <a:rPr kumimoji="1" lang="en-US" altLang="zh-CN" sz="2400" b="1">
                <a:latin typeface="宋体" pitchFamily="2" charset="-122"/>
              </a:rPr>
              <a:t>)</a:t>
            </a:r>
            <a:r>
              <a:rPr kumimoji="1" lang="zh-CN" altLang="en-US" sz="2400" b="1">
                <a:latin typeface="Times New Roman" pitchFamily="18" charset="0"/>
              </a:rPr>
              <a:t>画圈</a:t>
            </a:r>
            <a:endParaRPr kumimoji="1" lang="zh-CN" altLang="en-US" sz="2400" b="1">
              <a:solidFill>
                <a:srgbClr val="FF3300"/>
              </a:solidFill>
              <a:latin typeface="Times New Roman" pitchFamily="18" charset="0"/>
            </a:endParaRPr>
          </a:p>
        </p:txBody>
      </p:sp>
      <p:sp>
        <p:nvSpPr>
          <p:cNvPr id="1051617" name="AutoShape 54"/>
          <p:cNvSpPr>
            <a:spLocks noChangeArrowheads="1"/>
          </p:cNvSpPr>
          <p:nvPr/>
        </p:nvSpPr>
        <p:spPr bwMode="auto">
          <a:xfrm>
            <a:off x="3721100" y="3679825"/>
            <a:ext cx="592138" cy="1223963"/>
          </a:xfrm>
          <a:prstGeom prst="roundRect">
            <a:avLst>
              <a:gd name="adj" fmla="val 46199"/>
            </a:avLst>
          </a:prstGeom>
          <a:noFill/>
          <a:ln w="57150">
            <a:solidFill>
              <a:schemeClr val="accent1"/>
            </a:solidFill>
            <a:round/>
            <a:headEnd/>
            <a:tailEnd/>
          </a:ln>
          <a:effectLst/>
        </p:spPr>
        <p:txBody>
          <a:bodyPr anchor="ctr">
            <a:spAutoFit/>
          </a:bodyPr>
          <a:lstStyle/>
          <a:p>
            <a:endParaRPr lang="zh-CN" altLang="en-US"/>
          </a:p>
        </p:txBody>
      </p:sp>
      <p:graphicFrame>
        <p:nvGraphicFramePr>
          <p:cNvPr id="4194598" name="Object 55"/>
          <p:cNvGraphicFramePr>
            <a:graphicFrameLocks noChangeAspect="1"/>
          </p:cNvGraphicFramePr>
          <p:nvPr/>
        </p:nvGraphicFramePr>
        <p:xfrm>
          <a:off x="5103813" y="6008688"/>
          <a:ext cx="914400" cy="279400"/>
        </p:xfrm>
        <a:graphic>
          <a:graphicData uri="http://schemas.openxmlformats.org/presentationml/2006/ole">
            <mc:AlternateContent xmlns:mc="http://schemas.openxmlformats.org/markup-compatibility/2006">
              <mc:Choice xmlns:v="urn:schemas-microsoft-com:vml" Requires="v">
                <p:oleObj spid="_x0000_s338020" name="Equation" r:id="rId5" imgW="914400" imgH="279360" progId="Equation.3">
                  <p:embed/>
                </p:oleObj>
              </mc:Choice>
              <mc:Fallback>
                <p:oleObj name="Equation" r:id="rId5" imgW="914400" imgH="279360" progId="Equation.3">
                  <p:embed/>
                  <p:pic>
                    <p:nvPicPr>
                      <p:cNvPr id="2097441" name=""/>
                      <p:cNvPicPr>
                        <a:picLocks/>
                      </p:cNvPicPr>
                      <p:nvPr/>
                    </p:nvPicPr>
                    <p:blipFill>
                      <a:blip r:embed="rId6"/>
                      <a:stretch>
                        <a:fillRect/>
                      </a:stretch>
                    </p:blipFill>
                    <p:spPr>
                      <a:xfrm>
                        <a:off x="5103813" y="6008688"/>
                        <a:ext cx="914400" cy="279400"/>
                      </a:xfrm>
                      <a:prstGeom prst="rect">
                        <a:avLst/>
                      </a:prstGeom>
                    </p:spPr>
                  </p:pic>
                </p:oleObj>
              </mc:Fallback>
            </mc:AlternateContent>
          </a:graphicData>
        </a:graphic>
      </p:graphicFrame>
      <p:grpSp>
        <p:nvGrpSpPr>
          <p:cNvPr id="633" name="Group 56"/>
          <p:cNvGrpSpPr/>
          <p:nvPr/>
        </p:nvGrpSpPr>
        <p:grpSpPr bwMode="auto">
          <a:xfrm>
            <a:off x="2252663" y="4346575"/>
            <a:ext cx="2816225" cy="1216025"/>
            <a:chOff x="1386" y="2482"/>
            <a:chExt cx="1775" cy="766"/>
          </a:xfrm>
        </p:grpSpPr>
        <p:sp>
          <p:nvSpPr>
            <p:cNvPr id="1051618" name="AutoShape 57"/>
            <p:cNvSpPr/>
            <p:nvPr/>
          </p:nvSpPr>
          <p:spPr bwMode="auto">
            <a:xfrm>
              <a:off x="1386" y="2490"/>
              <a:ext cx="415" cy="758"/>
            </a:xfrm>
            <a:prstGeom prst="rightBracket">
              <a:avLst>
                <a:gd name="adj" fmla="val 31313"/>
              </a:avLst>
            </a:prstGeom>
            <a:noFill/>
            <a:ln w="19050">
              <a:solidFill>
                <a:srgbClr val="FF66FF"/>
              </a:solidFill>
              <a:round/>
              <a:headEnd/>
              <a:tailEnd/>
            </a:ln>
            <a:effectLst/>
          </p:spPr>
          <p:txBody>
            <a:bodyPr anchor="ctr">
              <a:spAutoFit/>
            </a:bodyPr>
            <a:lstStyle/>
            <a:p>
              <a:endParaRPr lang="zh-CN" altLang="en-US"/>
            </a:p>
          </p:txBody>
        </p:sp>
        <p:sp>
          <p:nvSpPr>
            <p:cNvPr id="1051619" name="AutoShape 58"/>
            <p:cNvSpPr/>
            <p:nvPr/>
          </p:nvSpPr>
          <p:spPr bwMode="auto">
            <a:xfrm flipH="1">
              <a:off x="2754" y="2482"/>
              <a:ext cx="407" cy="758"/>
            </a:xfrm>
            <a:prstGeom prst="rightBracket">
              <a:avLst>
                <a:gd name="adj" fmla="val 31928"/>
              </a:avLst>
            </a:prstGeom>
            <a:noFill/>
            <a:ln w="19050">
              <a:solidFill>
                <a:srgbClr val="FF66FF"/>
              </a:solidFill>
              <a:round/>
              <a:headEnd/>
              <a:tailEnd/>
            </a:ln>
            <a:effectLst/>
          </p:spPr>
          <p:txBody>
            <a:bodyPr anchor="ctr">
              <a:spAutoFit/>
            </a:bodyPr>
            <a:lstStyle/>
            <a:p>
              <a:endParaRPr lang="zh-CN" altLang="en-US"/>
            </a:p>
          </p:txBody>
        </p:sp>
      </p:grpSp>
      <p:grpSp>
        <p:nvGrpSpPr>
          <p:cNvPr id="634" name="Group 59"/>
          <p:cNvGrpSpPr/>
          <p:nvPr/>
        </p:nvGrpSpPr>
        <p:grpSpPr bwMode="auto">
          <a:xfrm>
            <a:off x="2252663" y="4346575"/>
            <a:ext cx="2816225" cy="1216025"/>
            <a:chOff x="1386" y="2482"/>
            <a:chExt cx="1775" cy="766"/>
          </a:xfrm>
        </p:grpSpPr>
        <p:sp>
          <p:nvSpPr>
            <p:cNvPr id="1051620" name="AutoShape 60"/>
            <p:cNvSpPr/>
            <p:nvPr/>
          </p:nvSpPr>
          <p:spPr bwMode="auto">
            <a:xfrm>
              <a:off x="1386" y="2490"/>
              <a:ext cx="415" cy="758"/>
            </a:xfrm>
            <a:prstGeom prst="rightBracket">
              <a:avLst>
                <a:gd name="adj" fmla="val 31313"/>
              </a:avLst>
            </a:prstGeom>
            <a:noFill/>
            <a:ln w="57150">
              <a:solidFill>
                <a:srgbClr val="FF66FF"/>
              </a:solidFill>
              <a:round/>
              <a:headEnd/>
              <a:tailEnd/>
            </a:ln>
            <a:effectLst/>
          </p:spPr>
          <p:txBody>
            <a:bodyPr anchor="ctr">
              <a:spAutoFit/>
            </a:bodyPr>
            <a:lstStyle/>
            <a:p>
              <a:endParaRPr lang="zh-CN" altLang="en-US"/>
            </a:p>
          </p:txBody>
        </p:sp>
        <p:sp>
          <p:nvSpPr>
            <p:cNvPr id="1051621" name="AutoShape 61"/>
            <p:cNvSpPr/>
            <p:nvPr/>
          </p:nvSpPr>
          <p:spPr bwMode="auto">
            <a:xfrm flipH="1">
              <a:off x="2754" y="2482"/>
              <a:ext cx="407" cy="758"/>
            </a:xfrm>
            <a:prstGeom prst="rightBracket">
              <a:avLst>
                <a:gd name="adj" fmla="val 31928"/>
              </a:avLst>
            </a:prstGeom>
            <a:noFill/>
            <a:ln w="57150">
              <a:solidFill>
                <a:srgbClr val="FF66FF"/>
              </a:solidFill>
              <a:round/>
              <a:headEnd/>
              <a:tailEnd/>
            </a:ln>
            <a:effectLst/>
          </p:spPr>
          <p:txBody>
            <a:bodyPr anchor="ctr">
              <a:spAutoFit/>
            </a:bodyPr>
            <a:lstStyle/>
            <a:p>
              <a:endParaRPr lang="zh-CN" altLang="en-US"/>
            </a:p>
          </p:txBody>
        </p:sp>
      </p:grpSp>
      <p:sp>
        <p:nvSpPr>
          <p:cNvPr id="1051622" name="AutoShape 62"/>
          <p:cNvSpPr>
            <a:spLocks noChangeArrowheads="1"/>
          </p:cNvSpPr>
          <p:nvPr/>
        </p:nvSpPr>
        <p:spPr bwMode="auto">
          <a:xfrm>
            <a:off x="5662613" y="4524375"/>
            <a:ext cx="2022475" cy="395288"/>
          </a:xfrm>
          <a:prstGeom prst="wedgeRectCallout">
            <a:avLst>
              <a:gd name="adj1" fmla="val -77551"/>
              <a:gd name="adj2" fmla="val 14259"/>
            </a:avLst>
          </a:prstGeom>
          <a:solidFill>
            <a:srgbClr val="FFFF66">
              <a:alpha val="50000"/>
            </a:srgbClr>
          </a:solidFill>
          <a:ln w="9525">
            <a:solidFill>
              <a:schemeClr val="tx1"/>
            </a:solidFill>
            <a:miter lim="800000"/>
            <a:headEnd/>
            <a:tailEnd/>
          </a:ln>
          <a:effectLst/>
        </p:spPr>
        <p:txBody>
          <a:bodyPr lIns="0" tIns="0" rIns="0" bIns="0"/>
          <a:lstStyle/>
          <a:p>
            <a:r>
              <a:rPr kumimoji="1" lang="zh-CN" altLang="en-US" sz="2400" b="1">
                <a:latin typeface="Times New Roman" pitchFamily="18" charset="0"/>
              </a:rPr>
              <a:t>消 </a:t>
            </a:r>
            <a:r>
              <a:rPr kumimoji="1" lang="en-US" altLang="zh-CN" sz="2400" b="1">
                <a:latin typeface="Times New Roman" pitchFamily="18" charset="0"/>
              </a:rPr>
              <a:t>2 </a:t>
            </a:r>
            <a:r>
              <a:rPr kumimoji="1" lang="zh-CN" altLang="en-US" sz="2400" b="1">
                <a:latin typeface="Times New Roman" pitchFamily="18" charset="0"/>
              </a:rPr>
              <a:t>个剩 </a:t>
            </a:r>
            <a:r>
              <a:rPr kumimoji="1" lang="en-US" altLang="zh-CN" sz="2400" b="1">
                <a:latin typeface="Times New Roman" pitchFamily="18" charset="0"/>
              </a:rPr>
              <a:t>2 </a:t>
            </a:r>
            <a:r>
              <a:rPr kumimoji="1" lang="zh-CN" altLang="en-US" sz="2400" b="1">
                <a:latin typeface="Times New Roman" pitchFamily="18" charset="0"/>
              </a:rPr>
              <a:t>个</a:t>
            </a:r>
          </a:p>
        </p:txBody>
      </p:sp>
      <p:graphicFrame>
        <p:nvGraphicFramePr>
          <p:cNvPr id="4194599" name="Object 63"/>
          <p:cNvGraphicFramePr>
            <a:graphicFrameLocks noChangeAspect="1"/>
          </p:cNvGraphicFramePr>
          <p:nvPr/>
        </p:nvGraphicFramePr>
        <p:xfrm>
          <a:off x="6016625" y="5938838"/>
          <a:ext cx="749300" cy="317500"/>
        </p:xfrm>
        <a:graphic>
          <a:graphicData uri="http://schemas.openxmlformats.org/presentationml/2006/ole">
            <mc:AlternateContent xmlns:mc="http://schemas.openxmlformats.org/markup-compatibility/2006">
              <mc:Choice xmlns:v="urn:schemas-microsoft-com:vml" Requires="v">
                <p:oleObj spid="_x0000_s338021" name="Equation" r:id="rId7" imgW="749160" imgH="317160" progId="Equation.3">
                  <p:embed/>
                </p:oleObj>
              </mc:Choice>
              <mc:Fallback>
                <p:oleObj name="Equation" r:id="rId7" imgW="749160" imgH="317160" progId="Equation.3">
                  <p:embed/>
                  <p:pic>
                    <p:nvPicPr>
                      <p:cNvPr id="2097442" name=""/>
                      <p:cNvPicPr>
                        <a:picLocks/>
                      </p:cNvPicPr>
                      <p:nvPr/>
                    </p:nvPicPr>
                    <p:blipFill>
                      <a:blip r:embed="rId8"/>
                      <a:stretch>
                        <a:fillRect/>
                      </a:stretch>
                    </p:blipFill>
                    <p:spPr>
                      <a:xfrm>
                        <a:off x="6016625" y="5938838"/>
                        <a:ext cx="749300" cy="317500"/>
                      </a:xfrm>
                      <a:prstGeom prst="rect">
                        <a:avLst/>
                      </a:prstGeom>
                    </p:spPr>
                  </p:pic>
                </p:oleObj>
              </mc:Fallback>
            </mc:AlternateContent>
          </a:graphicData>
        </a:graphic>
      </p:graphicFrame>
      <p:grpSp>
        <p:nvGrpSpPr>
          <p:cNvPr id="635" name="Group 64"/>
          <p:cNvGrpSpPr/>
          <p:nvPr/>
        </p:nvGrpSpPr>
        <p:grpSpPr bwMode="auto">
          <a:xfrm>
            <a:off x="2260600" y="2960688"/>
            <a:ext cx="2800350" cy="2654300"/>
            <a:chOff x="1392" y="1609"/>
            <a:chExt cx="1764" cy="1672"/>
          </a:xfrm>
        </p:grpSpPr>
        <p:sp>
          <p:nvSpPr>
            <p:cNvPr id="1051623" name="Arc 65"/>
            <p:cNvSpPr/>
            <p:nvPr/>
          </p:nvSpPr>
          <p:spPr bwMode="auto">
            <a:xfrm rot="5400000" flipV="1">
              <a:off x="2751" y="1641"/>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57150">
              <a:solidFill>
                <a:srgbClr val="66CCFF"/>
              </a:solidFill>
              <a:round/>
              <a:headEnd/>
              <a:tailEnd/>
            </a:ln>
            <a:effectLst/>
          </p:spPr>
          <p:txBody>
            <a:bodyPr anchor="ctr">
              <a:spAutoFit/>
            </a:bodyPr>
            <a:lstStyle/>
            <a:p>
              <a:endParaRPr lang="zh-CN" altLang="en-US"/>
            </a:p>
          </p:txBody>
        </p:sp>
        <p:sp>
          <p:nvSpPr>
            <p:cNvPr id="1051624" name="Arc 66"/>
            <p:cNvSpPr/>
            <p:nvPr/>
          </p:nvSpPr>
          <p:spPr bwMode="auto">
            <a:xfrm rot="-5400000" flipH="1" flipV="1">
              <a:off x="1367" y="1635"/>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57150">
              <a:solidFill>
                <a:srgbClr val="66CCFF"/>
              </a:solidFill>
              <a:round/>
              <a:headEnd/>
              <a:tailEnd/>
            </a:ln>
            <a:effectLst/>
          </p:spPr>
          <p:txBody>
            <a:bodyPr anchor="ctr">
              <a:spAutoFit/>
            </a:bodyPr>
            <a:lstStyle/>
            <a:p>
              <a:endParaRPr lang="zh-CN" altLang="en-US"/>
            </a:p>
          </p:txBody>
        </p:sp>
        <p:sp>
          <p:nvSpPr>
            <p:cNvPr id="1051625" name="Arc 67"/>
            <p:cNvSpPr/>
            <p:nvPr/>
          </p:nvSpPr>
          <p:spPr bwMode="auto">
            <a:xfrm>
              <a:off x="1392" y="2897"/>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57150">
              <a:solidFill>
                <a:srgbClr val="66CCFF"/>
              </a:solidFill>
              <a:round/>
              <a:headEnd/>
              <a:tailEnd/>
            </a:ln>
            <a:effectLst/>
          </p:spPr>
          <p:txBody>
            <a:bodyPr anchor="ctr">
              <a:spAutoFit/>
            </a:bodyPr>
            <a:lstStyle/>
            <a:p>
              <a:endParaRPr lang="zh-CN" altLang="en-US"/>
            </a:p>
          </p:txBody>
        </p:sp>
        <p:sp>
          <p:nvSpPr>
            <p:cNvPr id="1051626" name="Arc 68"/>
            <p:cNvSpPr/>
            <p:nvPr/>
          </p:nvSpPr>
          <p:spPr bwMode="auto">
            <a:xfrm rot="-5400000">
              <a:off x="2742" y="2876"/>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57150">
              <a:solidFill>
                <a:srgbClr val="66CCFF"/>
              </a:solidFill>
              <a:round/>
              <a:headEnd/>
              <a:tailEnd/>
            </a:ln>
            <a:effectLst/>
          </p:spPr>
          <p:txBody>
            <a:bodyPr anchor="ctr">
              <a:spAutoFit/>
            </a:bodyPr>
            <a:lstStyle/>
            <a:p>
              <a:endParaRPr lang="zh-CN" altLang="en-US"/>
            </a:p>
          </p:txBody>
        </p:sp>
      </p:grpSp>
      <p:sp>
        <p:nvSpPr>
          <p:cNvPr id="1051627" name="AutoShape 69"/>
          <p:cNvSpPr>
            <a:spLocks noChangeArrowheads="1"/>
          </p:cNvSpPr>
          <p:nvPr/>
        </p:nvSpPr>
        <p:spPr bwMode="auto">
          <a:xfrm>
            <a:off x="5640388" y="2822575"/>
            <a:ext cx="2314575" cy="766763"/>
          </a:xfrm>
          <a:prstGeom prst="wedgeRectCallout">
            <a:avLst>
              <a:gd name="adj1" fmla="val -71671"/>
              <a:gd name="adj2" fmla="val 17079"/>
            </a:avLst>
          </a:prstGeom>
          <a:solidFill>
            <a:srgbClr val="FF3300">
              <a:alpha val="50000"/>
            </a:srgbClr>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4 </a:t>
            </a:r>
            <a:r>
              <a:rPr kumimoji="1" lang="zh-CN" altLang="en-US" sz="2400" b="1">
                <a:latin typeface="Times New Roman" pitchFamily="18" charset="0"/>
              </a:rPr>
              <a:t>个角上的最小项循环相邻</a:t>
            </a:r>
          </a:p>
        </p:txBody>
      </p:sp>
      <p:graphicFrame>
        <p:nvGraphicFramePr>
          <p:cNvPr id="4194600" name="Object 70"/>
          <p:cNvGraphicFramePr>
            <a:graphicFrameLocks noChangeAspect="1"/>
          </p:cNvGraphicFramePr>
          <p:nvPr/>
        </p:nvGraphicFramePr>
        <p:xfrm>
          <a:off x="6742113" y="5937250"/>
          <a:ext cx="749300" cy="317500"/>
        </p:xfrm>
        <a:graphic>
          <a:graphicData uri="http://schemas.openxmlformats.org/presentationml/2006/ole">
            <mc:AlternateContent xmlns:mc="http://schemas.openxmlformats.org/markup-compatibility/2006">
              <mc:Choice xmlns:v="urn:schemas-microsoft-com:vml" Requires="v">
                <p:oleObj spid="_x0000_s338022" name="Equation" r:id="rId9" imgW="749160" imgH="317160" progId="Equation.3">
                  <p:embed/>
                </p:oleObj>
              </mc:Choice>
              <mc:Fallback>
                <p:oleObj name="Equation" r:id="rId9" imgW="749160" imgH="317160" progId="Equation.3">
                  <p:embed/>
                  <p:pic>
                    <p:nvPicPr>
                      <p:cNvPr id="2097443" name=""/>
                      <p:cNvPicPr>
                        <a:picLocks/>
                      </p:cNvPicPr>
                      <p:nvPr/>
                    </p:nvPicPr>
                    <p:blipFill>
                      <a:blip r:embed="rId10"/>
                      <a:stretch>
                        <a:fillRect/>
                      </a:stretch>
                    </p:blipFill>
                    <p:spPr>
                      <a:xfrm>
                        <a:off x="6742113" y="5937250"/>
                        <a:ext cx="749300" cy="3175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51568"/>
                                        </p:tgtEl>
                                        <p:attrNameLst>
                                          <p:attrName>style.visibility</p:attrName>
                                        </p:attrNameLst>
                                      </p:cBhvr>
                                      <p:to>
                                        <p:strVal val="visible"/>
                                      </p:to>
                                    </p:set>
                                    <p:anim calcmode="lin" valueType="num">
                                      <p:cBhvr>
                                        <p:cTn id="7" dur="1000" fill="hold"/>
                                        <p:tgtEl>
                                          <p:spTgt spid="1051568"/>
                                        </p:tgtEl>
                                        <p:attrNameLst>
                                          <p:attrName>ppt_w</p:attrName>
                                        </p:attrNameLst>
                                      </p:cBhvr>
                                      <p:tavLst>
                                        <p:tav tm="0">
                                          <p:val>
                                            <p:fltVal val="0"/>
                                          </p:val>
                                        </p:tav>
                                        <p:tav tm="100000">
                                          <p:val>
                                            <p:strVal val="#ppt_w"/>
                                          </p:val>
                                        </p:tav>
                                      </p:tavLst>
                                    </p:anim>
                                    <p:anim calcmode="lin" valueType="num">
                                      <p:cBhvr>
                                        <p:cTn id="8" dur="1000" fill="hold"/>
                                        <p:tgtEl>
                                          <p:spTgt spid="1051568"/>
                                        </p:tgtEl>
                                        <p:attrNameLst>
                                          <p:attrName>ppt_h</p:attrName>
                                        </p:attrNameLst>
                                      </p:cBhvr>
                                      <p:tavLst>
                                        <p:tav tm="0">
                                          <p:val>
                                            <p:fltVal val="0"/>
                                          </p:val>
                                        </p:tav>
                                        <p:tav tm="100000">
                                          <p:val>
                                            <p:strVal val="#ppt_h"/>
                                          </p:val>
                                        </p:tav>
                                      </p:tavLst>
                                    </p:anim>
                                    <p:anim calcmode="lin" valueType="num">
                                      <p:cBhvr>
                                        <p:cTn id="9" dur="1000" fill="hold"/>
                                        <p:tgtEl>
                                          <p:spTgt spid="105156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5156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051570"/>
                                        </p:tgtEl>
                                        <p:attrNameLst>
                                          <p:attrName>style.visibility</p:attrName>
                                        </p:attrNameLst>
                                      </p:cBhvr>
                                      <p:to>
                                        <p:strVal val="visible"/>
                                      </p:to>
                                    </p:set>
                                    <p:animEffect transition="in" filter="wipe(left)">
                                      <p:cBhvr>
                                        <p:cTn id="14" dur="500"/>
                                        <p:tgtEl>
                                          <p:spTgt spid="105157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51569"/>
                                        </p:tgtEl>
                                        <p:attrNameLst>
                                          <p:attrName>style.visibility</p:attrName>
                                        </p:attrNameLst>
                                      </p:cBhvr>
                                      <p:to>
                                        <p:strVal val="visible"/>
                                      </p:to>
                                    </p:set>
                                    <p:animEffect transition="in" filter="wipe(left)">
                                      <p:cBhvr>
                                        <p:cTn id="19" dur="500"/>
                                        <p:tgtEl>
                                          <p:spTgt spid="1051569"/>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499"/>
                                          </p:stCondLst>
                                        </p:cTn>
                                        <p:tgtEl>
                                          <p:spTgt spid="6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1596"/>
                                        </p:tgtEl>
                                        <p:attrNameLst>
                                          <p:attrName>style.visibility</p:attrName>
                                        </p:attrNameLst>
                                      </p:cBhvr>
                                      <p:to>
                                        <p:strVal val="visible"/>
                                      </p:to>
                                    </p:set>
                                    <p:animEffect transition="in" filter="wipe(left)">
                                      <p:cBhvr>
                                        <p:cTn id="27" dur="500"/>
                                        <p:tgtEl>
                                          <p:spTgt spid="10515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51597"/>
                                        </p:tgtEl>
                                        <p:attrNameLst>
                                          <p:attrName>style.visibility</p:attrName>
                                        </p:attrNameLst>
                                      </p:cBhvr>
                                      <p:to>
                                        <p:strVal val="visible"/>
                                      </p:to>
                                    </p:set>
                                    <p:animEffect transition="in" filter="wipe(left)">
                                      <p:cBhvr>
                                        <p:cTn id="32" dur="500"/>
                                        <p:tgtEl>
                                          <p:spTgt spid="105159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05159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0515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05160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05160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05160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05160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05160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05160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05160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051616"/>
                                        </p:tgtEl>
                                        <p:attrNameLst>
                                          <p:attrName>style.visibility</p:attrName>
                                        </p:attrNameLst>
                                      </p:cBhvr>
                                      <p:to>
                                        <p:strVal val="visible"/>
                                      </p:to>
                                    </p:set>
                                    <p:animEffect transition="in" filter="wipe(left)">
                                      <p:cBhvr>
                                        <p:cTn id="73" dur="500"/>
                                        <p:tgtEl>
                                          <p:spTgt spid="105161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051606"/>
                                        </p:tgtEl>
                                        <p:attrNameLst>
                                          <p:attrName>style.visibility</p:attrName>
                                        </p:attrNameLst>
                                      </p:cBhvr>
                                      <p:to>
                                        <p:strVal val="visible"/>
                                      </p:to>
                                    </p:set>
                                    <p:animEffect transition="in" filter="wipe(left)">
                                      <p:cBhvr>
                                        <p:cTn id="78" dur="500"/>
                                        <p:tgtEl>
                                          <p:spTgt spid="105160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1051609"/>
                                        </p:tgtEl>
                                        <p:attrNameLst>
                                          <p:attrName>style.visibility</p:attrName>
                                        </p:attrNameLst>
                                      </p:cBhvr>
                                      <p:to>
                                        <p:strVal val="visible"/>
                                      </p:to>
                                    </p:set>
                                    <p:animEffect transition="in" filter="wipe(up)">
                                      <p:cBhvr>
                                        <p:cTn id="83" dur="500"/>
                                        <p:tgtEl>
                                          <p:spTgt spid="1051609"/>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37" fill="hold" nodeType="clickEffect">
                                  <p:stCondLst>
                                    <p:cond delay="0"/>
                                  </p:stCondLst>
                                  <p:childTnLst>
                                    <p:set>
                                      <p:cBhvr>
                                        <p:cTn id="87" dur="1" fill="hold">
                                          <p:stCondLst>
                                            <p:cond delay="0"/>
                                          </p:stCondLst>
                                        </p:cTn>
                                        <p:tgtEl>
                                          <p:spTgt spid="633"/>
                                        </p:tgtEl>
                                        <p:attrNameLst>
                                          <p:attrName>style.visibility</p:attrName>
                                        </p:attrNameLst>
                                      </p:cBhvr>
                                      <p:to>
                                        <p:strVal val="visible"/>
                                      </p:to>
                                    </p:set>
                                    <p:animEffect transition="in" filter="barn(outVertical)">
                                      <p:cBhvr>
                                        <p:cTn id="88" dur="500"/>
                                        <p:tgtEl>
                                          <p:spTgt spid="633"/>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42" fill="hold" nodeType="clickEffect">
                                  <p:stCondLst>
                                    <p:cond delay="0"/>
                                  </p:stCondLst>
                                  <p:childTnLst>
                                    <p:set>
                                      <p:cBhvr>
                                        <p:cTn id="92" dur="1" fill="hold">
                                          <p:stCondLst>
                                            <p:cond delay="0"/>
                                          </p:stCondLst>
                                        </p:cTn>
                                        <p:tgtEl>
                                          <p:spTgt spid="632"/>
                                        </p:tgtEl>
                                        <p:attrNameLst>
                                          <p:attrName>style.visibility</p:attrName>
                                        </p:attrNameLst>
                                      </p:cBhvr>
                                      <p:to>
                                        <p:strVal val="visible"/>
                                      </p:to>
                                    </p:set>
                                    <p:animEffect transition="in" filter="barn(outHorizontal)">
                                      <p:cBhvr>
                                        <p:cTn id="93" dur="500"/>
                                        <p:tgtEl>
                                          <p:spTgt spid="632"/>
                                        </p:tgtEl>
                                      </p:cBhvr>
                                    </p:animEffect>
                                  </p:childTnLst>
                                </p:cTn>
                              </p:par>
                            </p:childTnLst>
                          </p:cTn>
                        </p:par>
                        <p:par>
                          <p:cTn id="94" fill="hold">
                            <p:stCondLst>
                              <p:cond delay="500"/>
                            </p:stCondLst>
                            <p:childTnLst>
                              <p:par>
                                <p:cTn id="95" presetID="2" presetClass="entr" presetSubtype="2" fill="hold" grpId="0" nodeType="afterEffect">
                                  <p:stCondLst>
                                    <p:cond delay="0"/>
                                  </p:stCondLst>
                                  <p:childTnLst>
                                    <p:set>
                                      <p:cBhvr>
                                        <p:cTn id="96" dur="1" fill="hold">
                                          <p:stCondLst>
                                            <p:cond delay="0"/>
                                          </p:stCondLst>
                                        </p:cTn>
                                        <p:tgtEl>
                                          <p:spTgt spid="1051627"/>
                                        </p:tgtEl>
                                        <p:attrNameLst>
                                          <p:attrName>style.visibility</p:attrName>
                                        </p:attrNameLst>
                                      </p:cBhvr>
                                      <p:to>
                                        <p:strVal val="visible"/>
                                      </p:to>
                                    </p:set>
                                    <p:anim calcmode="lin" valueType="num">
                                      <p:cBhvr additive="base">
                                        <p:cTn id="97" dur="500" fill="hold"/>
                                        <p:tgtEl>
                                          <p:spTgt spid="1051627"/>
                                        </p:tgtEl>
                                        <p:attrNameLst>
                                          <p:attrName>ppt_x</p:attrName>
                                        </p:attrNameLst>
                                      </p:cBhvr>
                                      <p:tavLst>
                                        <p:tav tm="0">
                                          <p:val>
                                            <p:strVal val="1+#ppt_w/2"/>
                                          </p:val>
                                        </p:tav>
                                        <p:tav tm="100000">
                                          <p:val>
                                            <p:strVal val="#ppt_x"/>
                                          </p:val>
                                        </p:tav>
                                      </p:tavLst>
                                    </p:anim>
                                    <p:anim calcmode="lin" valueType="num">
                                      <p:cBhvr additive="base">
                                        <p:cTn id="98" dur="500" fill="hold"/>
                                        <p:tgtEl>
                                          <p:spTgt spid="105162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1627"/>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051607"/>
                                        </p:tgtEl>
                                        <p:attrNameLst>
                                          <p:attrName>style.visibility</p:attrName>
                                        </p:attrNameLst>
                                      </p:cBhvr>
                                      <p:to>
                                        <p:strVal val="visible"/>
                                      </p:to>
                                    </p:set>
                                    <p:animEffect transition="in" filter="wipe(left)">
                                      <p:cBhvr>
                                        <p:cTn id="103" dur="500"/>
                                        <p:tgtEl>
                                          <p:spTgt spid="105160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051614"/>
                                        </p:tgtEl>
                                        <p:attrNameLst>
                                          <p:attrName>style.visibility</p:attrName>
                                        </p:attrNameLst>
                                      </p:cBhvr>
                                      <p:to>
                                        <p:strVal val="visible"/>
                                      </p:to>
                                    </p:set>
                                    <p:animEffect transition="in" filter="wipe(left)">
                                      <p:cBhvr>
                                        <p:cTn id="108" dur="500"/>
                                        <p:tgtEl>
                                          <p:spTgt spid="1051614"/>
                                        </p:tgtEl>
                                      </p:cBhvr>
                                    </p:animEffect>
                                  </p:childTnLst>
                                </p:cTn>
                              </p:par>
                            </p:childTnLst>
                          </p:cTn>
                        </p:par>
                        <p:par>
                          <p:cTn id="109" fill="hold">
                            <p:stCondLst>
                              <p:cond delay="500"/>
                            </p:stCondLst>
                            <p:childTnLst>
                              <p:par>
                                <p:cTn id="110" presetID="2" presetClass="entr" presetSubtype="2" fill="hold" grpId="0" nodeType="afterEffect">
                                  <p:stCondLst>
                                    <p:cond delay="0"/>
                                  </p:stCondLst>
                                  <p:childTnLst>
                                    <p:set>
                                      <p:cBhvr>
                                        <p:cTn id="111" dur="1" fill="hold">
                                          <p:stCondLst>
                                            <p:cond delay="0"/>
                                          </p:stCondLst>
                                        </p:cTn>
                                        <p:tgtEl>
                                          <p:spTgt spid="1051615"/>
                                        </p:tgtEl>
                                        <p:attrNameLst>
                                          <p:attrName>style.visibility</p:attrName>
                                        </p:attrNameLst>
                                      </p:cBhvr>
                                      <p:to>
                                        <p:strVal val="visible"/>
                                      </p:to>
                                    </p:set>
                                    <p:anim calcmode="lin" valueType="num">
                                      <p:cBhvr additive="base">
                                        <p:cTn id="112" dur="500" fill="hold"/>
                                        <p:tgtEl>
                                          <p:spTgt spid="1051615"/>
                                        </p:tgtEl>
                                        <p:attrNameLst>
                                          <p:attrName>ppt_x</p:attrName>
                                        </p:attrNameLst>
                                      </p:cBhvr>
                                      <p:tavLst>
                                        <p:tav tm="0">
                                          <p:val>
                                            <p:strVal val="1+#ppt_w/2"/>
                                          </p:val>
                                        </p:tav>
                                        <p:tav tm="100000">
                                          <p:val>
                                            <p:strVal val="#ppt_x"/>
                                          </p:val>
                                        </p:tav>
                                      </p:tavLst>
                                    </p:anim>
                                    <p:anim calcmode="lin" valueType="num">
                                      <p:cBhvr additive="base">
                                        <p:cTn id="113" dur="500" fill="hold"/>
                                        <p:tgtEl>
                                          <p:spTgt spid="105161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1615"/>
                                        </p:tgtEl>
                                        <p:attrNameLst>
                                          <p:attrName>style.visibility</p:attrName>
                                        </p:attrNameLst>
                                      </p:cBhvr>
                                      <p:to>
                                        <p:strVal val="hidden"/>
                                      </p:to>
                                    </p:set>
                                  </p:sub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4194597"/>
                                        </p:tgtEl>
                                        <p:attrNameLst>
                                          <p:attrName>style.visibility</p:attrName>
                                        </p:attrNameLst>
                                      </p:cBhvr>
                                      <p:to>
                                        <p:strVal val="visible"/>
                                      </p:to>
                                    </p:set>
                                    <p:animEffect transition="in" filter="wipe(left)">
                                      <p:cBhvr>
                                        <p:cTn id="118" dur="500"/>
                                        <p:tgtEl>
                                          <p:spTgt spid="419459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childTnLst>
                                    <p:set>
                                      <p:cBhvr>
                                        <p:cTn id="122" dur="1" fill="hold">
                                          <p:stCondLst>
                                            <p:cond delay="0"/>
                                          </p:stCondLst>
                                        </p:cTn>
                                        <p:tgtEl>
                                          <p:spTgt spid="1051617"/>
                                        </p:tgtEl>
                                        <p:attrNameLst>
                                          <p:attrName>style.visibility</p:attrName>
                                        </p:attrNameLst>
                                      </p:cBhvr>
                                      <p:to>
                                        <p:strVal val="visible"/>
                                      </p:to>
                                    </p:set>
                                    <p:animEffect transition="in" filter="wipe(up)">
                                      <p:cBhvr>
                                        <p:cTn id="123" dur="500"/>
                                        <p:tgtEl>
                                          <p:spTgt spid="105161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4194598"/>
                                        </p:tgtEl>
                                        <p:attrNameLst>
                                          <p:attrName>style.visibility</p:attrName>
                                        </p:attrNameLst>
                                      </p:cBhvr>
                                      <p:to>
                                        <p:strVal val="visible"/>
                                      </p:to>
                                    </p:set>
                                    <p:animEffect transition="in" filter="wipe(left)">
                                      <p:cBhvr>
                                        <p:cTn id="128" dur="500"/>
                                        <p:tgtEl>
                                          <p:spTgt spid="4194598"/>
                                        </p:tgtEl>
                                      </p:cBhvr>
                                    </p:animEffect>
                                  </p:childTnLst>
                                </p:cTn>
                              </p:par>
                            </p:childTnLst>
                          </p:cTn>
                        </p:par>
                      </p:childTnLst>
                    </p:cTn>
                  </p:par>
                  <p:par>
                    <p:cTn id="129" fill="hold">
                      <p:stCondLst>
                        <p:cond delay="indefinite"/>
                      </p:stCondLst>
                      <p:childTnLst>
                        <p:par>
                          <p:cTn id="130" fill="hold">
                            <p:stCondLst>
                              <p:cond delay="0"/>
                            </p:stCondLst>
                            <p:childTnLst>
                              <p:par>
                                <p:cTn id="131" presetID="16" presetClass="entr" presetSubtype="37" fill="hold" nodeType="clickEffect">
                                  <p:stCondLst>
                                    <p:cond delay="0"/>
                                  </p:stCondLst>
                                  <p:childTnLst>
                                    <p:set>
                                      <p:cBhvr>
                                        <p:cTn id="132" dur="1" fill="hold">
                                          <p:stCondLst>
                                            <p:cond delay="0"/>
                                          </p:stCondLst>
                                        </p:cTn>
                                        <p:tgtEl>
                                          <p:spTgt spid="634"/>
                                        </p:tgtEl>
                                        <p:attrNameLst>
                                          <p:attrName>style.visibility</p:attrName>
                                        </p:attrNameLst>
                                      </p:cBhvr>
                                      <p:to>
                                        <p:strVal val="visible"/>
                                      </p:to>
                                    </p:set>
                                    <p:animEffect transition="in" filter="barn(outVertical)">
                                      <p:cBhvr>
                                        <p:cTn id="133" dur="500"/>
                                        <p:tgtEl>
                                          <p:spTgt spid="634"/>
                                        </p:tgtEl>
                                      </p:cBhvr>
                                    </p:animEffect>
                                  </p:childTnLst>
                                </p:cTn>
                              </p:par>
                            </p:childTnLst>
                          </p:cTn>
                        </p:par>
                        <p:par>
                          <p:cTn id="134" fill="hold">
                            <p:stCondLst>
                              <p:cond delay="500"/>
                            </p:stCondLst>
                            <p:childTnLst>
                              <p:par>
                                <p:cTn id="135" presetID="2" presetClass="entr" presetSubtype="2" fill="hold" grpId="0" nodeType="afterEffect">
                                  <p:stCondLst>
                                    <p:cond delay="0"/>
                                  </p:stCondLst>
                                  <p:childTnLst>
                                    <p:set>
                                      <p:cBhvr>
                                        <p:cTn id="136" dur="1" fill="hold">
                                          <p:stCondLst>
                                            <p:cond delay="0"/>
                                          </p:stCondLst>
                                        </p:cTn>
                                        <p:tgtEl>
                                          <p:spTgt spid="1051622"/>
                                        </p:tgtEl>
                                        <p:attrNameLst>
                                          <p:attrName>style.visibility</p:attrName>
                                        </p:attrNameLst>
                                      </p:cBhvr>
                                      <p:to>
                                        <p:strVal val="visible"/>
                                      </p:to>
                                    </p:set>
                                    <p:anim calcmode="lin" valueType="num">
                                      <p:cBhvr additive="base">
                                        <p:cTn id="137" dur="500" fill="hold"/>
                                        <p:tgtEl>
                                          <p:spTgt spid="1051622"/>
                                        </p:tgtEl>
                                        <p:attrNameLst>
                                          <p:attrName>ppt_x</p:attrName>
                                        </p:attrNameLst>
                                      </p:cBhvr>
                                      <p:tavLst>
                                        <p:tav tm="0">
                                          <p:val>
                                            <p:strVal val="1+#ppt_w/2"/>
                                          </p:val>
                                        </p:tav>
                                        <p:tav tm="100000">
                                          <p:val>
                                            <p:strVal val="#ppt_x"/>
                                          </p:val>
                                        </p:tav>
                                      </p:tavLst>
                                    </p:anim>
                                    <p:anim calcmode="lin" valueType="num">
                                      <p:cBhvr additive="base">
                                        <p:cTn id="138" dur="500" fill="hold"/>
                                        <p:tgtEl>
                                          <p:spTgt spid="105162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1622"/>
                                        </p:tgtEl>
                                        <p:attrNameLst>
                                          <p:attrName>style.visibility</p:attrName>
                                        </p:attrNameLst>
                                      </p:cBhvr>
                                      <p:to>
                                        <p:strVal val="hidden"/>
                                      </p:to>
                                    </p:set>
                                  </p:sub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4194599"/>
                                        </p:tgtEl>
                                        <p:attrNameLst>
                                          <p:attrName>style.visibility</p:attrName>
                                        </p:attrNameLst>
                                      </p:cBhvr>
                                      <p:to>
                                        <p:strVal val="visible"/>
                                      </p:to>
                                    </p:set>
                                    <p:animEffect transition="in" filter="wipe(left)">
                                      <p:cBhvr>
                                        <p:cTn id="143" dur="500"/>
                                        <p:tgtEl>
                                          <p:spTgt spid="4194599"/>
                                        </p:tgtEl>
                                      </p:cBhvr>
                                    </p:animEffect>
                                  </p:childTnLst>
                                </p:cTn>
                              </p:par>
                            </p:childTnLst>
                          </p:cTn>
                        </p:par>
                      </p:childTnLst>
                    </p:cTn>
                  </p:par>
                  <p:par>
                    <p:cTn id="144" fill="hold">
                      <p:stCondLst>
                        <p:cond delay="indefinite"/>
                      </p:stCondLst>
                      <p:childTnLst>
                        <p:par>
                          <p:cTn id="145" fill="hold">
                            <p:stCondLst>
                              <p:cond delay="0"/>
                            </p:stCondLst>
                            <p:childTnLst>
                              <p:par>
                                <p:cTn id="146" presetID="16" presetClass="entr" presetSubtype="42" fill="hold" nodeType="clickEffect">
                                  <p:stCondLst>
                                    <p:cond delay="0"/>
                                  </p:stCondLst>
                                  <p:childTnLst>
                                    <p:set>
                                      <p:cBhvr>
                                        <p:cTn id="147" dur="1" fill="hold">
                                          <p:stCondLst>
                                            <p:cond delay="0"/>
                                          </p:stCondLst>
                                        </p:cTn>
                                        <p:tgtEl>
                                          <p:spTgt spid="635"/>
                                        </p:tgtEl>
                                        <p:attrNameLst>
                                          <p:attrName>style.visibility</p:attrName>
                                        </p:attrNameLst>
                                      </p:cBhvr>
                                      <p:to>
                                        <p:strVal val="visible"/>
                                      </p:to>
                                    </p:set>
                                    <p:animEffect transition="in" filter="barn(outHorizontal)">
                                      <p:cBhvr>
                                        <p:cTn id="148" dur="500"/>
                                        <p:tgtEl>
                                          <p:spTgt spid="635"/>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4194600"/>
                                        </p:tgtEl>
                                        <p:attrNameLst>
                                          <p:attrName>style.visibility</p:attrName>
                                        </p:attrNameLst>
                                      </p:cBhvr>
                                      <p:to>
                                        <p:strVal val="visible"/>
                                      </p:to>
                                    </p:set>
                                    <p:animEffect transition="in" filter="wipe(left)">
                                      <p:cBhvr>
                                        <p:cTn id="153" dur="500"/>
                                        <p:tgtEl>
                                          <p:spTgt spid="4194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568" grpId="0" animBg="1"/>
      <p:bldP spid="1051569" grpId="0" autoUpdateAnimBg="0"/>
      <p:bldP spid="1051570" grpId="0" autoUpdateAnimBg="0"/>
      <p:bldP spid="1051596" grpId="0" autoUpdateAnimBg="0"/>
      <p:bldP spid="1051597" grpId="0" animBg="1"/>
      <p:bldP spid="1051598" grpId="0" autoUpdateAnimBg="0"/>
      <p:bldP spid="1051599" grpId="0" autoUpdateAnimBg="0"/>
      <p:bldP spid="1051600" grpId="0" autoUpdateAnimBg="0"/>
      <p:bldP spid="1051601" grpId="0" autoUpdateAnimBg="0"/>
      <p:bldP spid="1051602" grpId="0" autoUpdateAnimBg="0"/>
      <p:bldP spid="1051603" grpId="0" autoUpdateAnimBg="0"/>
      <p:bldP spid="1051604" grpId="0" autoUpdateAnimBg="0"/>
      <p:bldP spid="1051605" grpId="0" autoUpdateAnimBg="0"/>
      <p:bldP spid="1051606" grpId="0" animBg="1"/>
      <p:bldP spid="1051607" grpId="0" autoUpdateAnimBg="0"/>
      <p:bldP spid="1051608" grpId="0" autoUpdateAnimBg="0"/>
      <p:bldP spid="1051609" grpId="0" animBg="1"/>
      <p:bldP spid="1051614" grpId="0" animBg="1"/>
      <p:bldP spid="1051615" grpId="0" animBg="1" autoUpdateAnimBg="0"/>
      <p:bldP spid="1051616" grpId="0" autoUpdateAnimBg="0"/>
      <p:bldP spid="1051617" grpId="0" animBg="1"/>
      <p:bldP spid="1051622" grpId="0" animBg="1" autoUpdateAnimBg="0"/>
      <p:bldP spid="1051627"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28" name="灯片编号占位符 3"/>
          <p:cNvSpPr>
            <a:spLocks noGrp="1"/>
          </p:cNvSpPr>
          <p:nvPr>
            <p:ph type="sldNum" sz="quarter" idx="12"/>
          </p:nvPr>
        </p:nvSpPr>
        <p:spPr/>
        <p:txBody>
          <a:bodyPr/>
          <a:lstStyle/>
          <a:p>
            <a:fld id="{ECB86BB8-9CBB-400C-B95D-C8EC7D240982}" type="slidenum">
              <a:rPr lang="en-US" altLang="zh-CN"/>
              <a:t>116</a:t>
            </a:fld>
            <a:endParaRPr lang="en-US" altLang="zh-CN"/>
          </a:p>
        </p:txBody>
      </p:sp>
      <p:grpSp>
        <p:nvGrpSpPr>
          <p:cNvPr id="637" name="Group 2"/>
          <p:cNvGrpSpPr/>
          <p:nvPr/>
        </p:nvGrpSpPr>
        <p:grpSpPr bwMode="auto">
          <a:xfrm>
            <a:off x="4824413" y="1546225"/>
            <a:ext cx="4041775" cy="911225"/>
            <a:chOff x="3351" y="854"/>
            <a:chExt cx="2086" cy="574"/>
          </a:xfrm>
        </p:grpSpPr>
        <p:sp>
          <p:nvSpPr>
            <p:cNvPr id="1051629" name="AutoShape 3"/>
            <p:cNvSpPr>
              <a:spLocks noChangeArrowheads="1"/>
            </p:cNvSpPr>
            <p:nvPr/>
          </p:nvSpPr>
          <p:spPr bwMode="auto">
            <a:xfrm>
              <a:off x="3351" y="1179"/>
              <a:ext cx="2086" cy="249"/>
            </a:xfrm>
            <a:prstGeom prst="wedgeRectCallout">
              <a:avLst>
                <a:gd name="adj1" fmla="val -24019"/>
                <a:gd name="adj2" fmla="val -148394"/>
              </a:avLst>
            </a:prstGeom>
            <a:solidFill>
              <a:srgbClr val="FFFF66">
                <a:alpha val="50000"/>
              </a:srgbClr>
            </a:solidFill>
            <a:ln w="9525">
              <a:solidFill>
                <a:schemeClr val="tx1"/>
              </a:solidFill>
              <a:miter lim="800000"/>
              <a:headEnd/>
              <a:tailEnd/>
            </a:ln>
            <a:effectLst/>
          </p:spPr>
          <p:txBody>
            <a:bodyPr lIns="0" tIns="0" rIns="0" bIns="0"/>
            <a:lstStyle/>
            <a:p>
              <a:pPr algn="l"/>
              <a:r>
                <a:rPr kumimoji="1" lang="zh-CN" altLang="en-US" sz="2400" b="1">
                  <a:latin typeface="Times New Roman" pitchFamily="18" charset="0"/>
                </a:rPr>
                <a:t>找</a:t>
              </a:r>
              <a:r>
                <a:rPr kumimoji="1" lang="zh-CN" altLang="en-US" sz="2400" b="1" baseline="-25000">
                  <a:latin typeface="Times New Roman" pitchFamily="18" charset="0"/>
                </a:rPr>
                <a:t> </a:t>
              </a:r>
              <a:r>
                <a:rPr kumimoji="1" lang="en-US" altLang="zh-CN" sz="2400" b="1" i="1">
                  <a:latin typeface="Times New Roman" pitchFamily="18" charset="0"/>
                </a:rPr>
                <a:t>AB</a:t>
              </a:r>
              <a:r>
                <a:rPr kumimoji="1" lang="en-US" altLang="zh-CN" sz="2400" b="1" i="1" baseline="-25000">
                  <a:latin typeface="Times New Roman" pitchFamily="18" charset="0"/>
                </a:rPr>
                <a:t> </a:t>
              </a:r>
              <a:r>
                <a:rPr kumimoji="1" lang="en-US" altLang="zh-CN" sz="2400" b="1">
                  <a:latin typeface="Times New Roman" pitchFamily="18" charset="0"/>
                </a:rPr>
                <a:t>=11, </a:t>
              </a:r>
              <a:r>
                <a:rPr kumimoji="1" lang="en-US" altLang="zh-CN" sz="2400" b="1" i="1">
                  <a:latin typeface="Times New Roman" pitchFamily="18" charset="0"/>
                </a:rPr>
                <a:t>C</a:t>
              </a:r>
              <a:r>
                <a:rPr kumimoji="1" lang="en-US" altLang="zh-CN" sz="2400" b="1" i="1" baseline="-25000">
                  <a:latin typeface="Times New Roman" pitchFamily="18" charset="0"/>
                </a:rPr>
                <a:t> </a:t>
              </a:r>
              <a:r>
                <a:rPr kumimoji="1" lang="en-US" altLang="zh-CN" sz="2400" b="1">
                  <a:latin typeface="Times New Roman" pitchFamily="18" charset="0"/>
                </a:rPr>
                <a:t>=</a:t>
              </a:r>
              <a:r>
                <a:rPr kumimoji="1" lang="en-US" altLang="zh-CN" sz="2400" b="1" baseline="-25000">
                  <a:latin typeface="Times New Roman" pitchFamily="18" charset="0"/>
                </a:rPr>
                <a:t> </a:t>
              </a:r>
              <a:r>
                <a:rPr kumimoji="1" lang="en-US" altLang="zh-CN" sz="2400" b="1">
                  <a:latin typeface="Times New Roman" pitchFamily="18" charset="0"/>
                </a:rPr>
                <a:t>1</a:t>
              </a:r>
              <a:r>
                <a:rPr kumimoji="1" lang="en-US" altLang="zh-CN" sz="2400" b="1" baseline="-25000">
                  <a:latin typeface="Times New Roman" pitchFamily="18" charset="0"/>
                </a:rPr>
                <a:t> </a:t>
              </a:r>
              <a:r>
                <a:rPr kumimoji="1" lang="zh-CN" altLang="en-US" sz="2400" b="1">
                  <a:latin typeface="Times New Roman" pitchFamily="18" charset="0"/>
                </a:rPr>
                <a:t>的公共区域</a:t>
              </a:r>
            </a:p>
          </p:txBody>
        </p:sp>
        <p:sp>
          <p:nvSpPr>
            <p:cNvPr id="1051630" name="Line 4"/>
            <p:cNvSpPr>
              <a:spLocks noChangeShapeType="1"/>
            </p:cNvSpPr>
            <p:nvPr/>
          </p:nvSpPr>
          <p:spPr bwMode="auto">
            <a:xfrm>
              <a:off x="3713" y="854"/>
              <a:ext cx="430" cy="0"/>
            </a:xfrm>
            <a:prstGeom prst="line">
              <a:avLst/>
            </a:prstGeom>
            <a:noFill/>
            <a:ln w="28575">
              <a:solidFill>
                <a:schemeClr val="accent1"/>
              </a:solidFill>
              <a:round/>
              <a:headEnd/>
              <a:tailEnd/>
            </a:ln>
            <a:effectLst/>
          </p:spPr>
          <p:txBody>
            <a:bodyPr>
              <a:spAutoFit/>
            </a:bodyPr>
            <a:lstStyle/>
            <a:p>
              <a:endParaRPr lang="zh-CN" altLang="en-US"/>
            </a:p>
          </p:txBody>
        </p:sp>
      </p:grpSp>
      <p:grpSp>
        <p:nvGrpSpPr>
          <p:cNvPr id="638" name="Group 5"/>
          <p:cNvGrpSpPr/>
          <p:nvPr/>
        </p:nvGrpSpPr>
        <p:grpSpPr bwMode="auto">
          <a:xfrm>
            <a:off x="4310063" y="1546225"/>
            <a:ext cx="3765550" cy="909638"/>
            <a:chOff x="3011" y="854"/>
            <a:chExt cx="2164" cy="573"/>
          </a:xfrm>
        </p:grpSpPr>
        <p:sp>
          <p:nvSpPr>
            <p:cNvPr id="1051631" name="Line 6"/>
            <p:cNvSpPr>
              <a:spLocks noChangeShapeType="1"/>
            </p:cNvSpPr>
            <p:nvPr/>
          </p:nvSpPr>
          <p:spPr bwMode="auto">
            <a:xfrm>
              <a:off x="3097" y="854"/>
              <a:ext cx="430" cy="0"/>
            </a:xfrm>
            <a:prstGeom prst="line">
              <a:avLst/>
            </a:prstGeom>
            <a:noFill/>
            <a:ln w="28575">
              <a:solidFill>
                <a:schemeClr val="accent1"/>
              </a:solidFill>
              <a:round/>
              <a:headEnd/>
              <a:tailEnd/>
            </a:ln>
            <a:effectLst/>
          </p:spPr>
          <p:txBody>
            <a:bodyPr>
              <a:spAutoFit/>
            </a:bodyPr>
            <a:lstStyle/>
            <a:p>
              <a:endParaRPr lang="zh-CN" altLang="en-US"/>
            </a:p>
          </p:txBody>
        </p:sp>
        <p:sp>
          <p:nvSpPr>
            <p:cNvPr id="1051632" name="AutoShape 7"/>
            <p:cNvSpPr>
              <a:spLocks noChangeArrowheads="1"/>
            </p:cNvSpPr>
            <p:nvPr/>
          </p:nvSpPr>
          <p:spPr bwMode="auto">
            <a:xfrm>
              <a:off x="3011" y="1178"/>
              <a:ext cx="2164" cy="249"/>
            </a:xfrm>
            <a:prstGeom prst="wedgeRectCallout">
              <a:avLst>
                <a:gd name="adj1" fmla="val -38542"/>
                <a:gd name="adj2" fmla="val -155222"/>
              </a:avLst>
            </a:prstGeom>
            <a:solidFill>
              <a:srgbClr val="FFFF66">
                <a:alpha val="50000"/>
              </a:srgbClr>
            </a:solidFill>
            <a:ln w="9525">
              <a:solidFill>
                <a:schemeClr val="tx1"/>
              </a:solidFill>
              <a:miter lim="800000"/>
              <a:headEnd/>
              <a:tailEnd/>
            </a:ln>
            <a:effectLst/>
          </p:spPr>
          <p:txBody>
            <a:bodyPr lIns="0" tIns="0" rIns="0" bIns="0"/>
            <a:lstStyle/>
            <a:p>
              <a:pPr algn="l"/>
              <a:r>
                <a:rPr kumimoji="1" lang="zh-CN" altLang="en-US" sz="2400" b="1">
                  <a:latin typeface="Times New Roman" pitchFamily="18" charset="0"/>
                </a:rPr>
                <a:t>找</a:t>
              </a:r>
              <a:r>
                <a:rPr kumimoji="1" lang="zh-CN" altLang="en-US" sz="2400" b="1" baseline="-25000">
                  <a:latin typeface="Times New Roman" pitchFamily="18" charset="0"/>
                </a:rPr>
                <a:t> </a:t>
              </a:r>
              <a:r>
                <a:rPr kumimoji="1" lang="en-US" altLang="zh-CN" sz="2400" b="1" i="1">
                  <a:latin typeface="Times New Roman" pitchFamily="18" charset="0"/>
                </a:rPr>
                <a:t>A</a:t>
              </a:r>
              <a:r>
                <a:rPr kumimoji="1" lang="en-US" altLang="zh-CN" sz="2400" b="1" i="1" baseline="-25000">
                  <a:latin typeface="Times New Roman" pitchFamily="18" charset="0"/>
                </a:rPr>
                <a:t> </a:t>
              </a:r>
              <a:r>
                <a:rPr kumimoji="1" lang="en-US" altLang="zh-CN" sz="2400" b="1">
                  <a:latin typeface="Times New Roman" pitchFamily="18" charset="0"/>
                </a:rPr>
                <a:t>=</a:t>
              </a:r>
              <a:r>
                <a:rPr kumimoji="1" lang="en-US" altLang="zh-CN" sz="2400" b="1" baseline="-25000">
                  <a:latin typeface="Times New Roman" pitchFamily="18" charset="0"/>
                </a:rPr>
                <a:t> </a:t>
              </a:r>
              <a:r>
                <a:rPr kumimoji="1" lang="en-US" altLang="zh-CN" sz="2400" b="1">
                  <a:latin typeface="Times New Roman" pitchFamily="18" charset="0"/>
                </a:rPr>
                <a:t>1,</a:t>
              </a:r>
              <a:r>
                <a:rPr kumimoji="1" lang="en-US" altLang="zh-CN" sz="2400" b="1" baseline="-25000">
                  <a:latin typeface="Times New Roman" pitchFamily="18" charset="0"/>
                </a:rPr>
                <a:t> </a:t>
              </a:r>
              <a:r>
                <a:rPr kumimoji="1" lang="en-US" altLang="zh-CN" sz="2400" b="1" i="1">
                  <a:latin typeface="Times New Roman" pitchFamily="18" charset="0"/>
                </a:rPr>
                <a:t>CD</a:t>
              </a:r>
              <a:r>
                <a:rPr kumimoji="1" lang="en-US" altLang="zh-CN" sz="2400" b="1" i="1" baseline="-25000">
                  <a:latin typeface="Times New Roman" pitchFamily="18" charset="0"/>
                </a:rPr>
                <a:t> </a:t>
              </a:r>
              <a:r>
                <a:rPr kumimoji="1" lang="en-US" altLang="zh-CN" sz="2400" b="1">
                  <a:latin typeface="Times New Roman" pitchFamily="18" charset="0"/>
                </a:rPr>
                <a:t>=</a:t>
              </a:r>
              <a:r>
                <a:rPr kumimoji="1" lang="en-US" altLang="zh-CN" sz="2400" b="1" baseline="-25000">
                  <a:latin typeface="Times New Roman" pitchFamily="18" charset="0"/>
                </a:rPr>
                <a:t> </a:t>
              </a:r>
              <a:r>
                <a:rPr kumimoji="1" lang="en-US" altLang="zh-CN" sz="2400" b="1">
                  <a:latin typeface="Times New Roman" pitchFamily="18" charset="0"/>
                </a:rPr>
                <a:t>01</a:t>
              </a:r>
              <a:r>
                <a:rPr kumimoji="1" lang="en-US" altLang="zh-CN" sz="2400" b="1" baseline="-25000">
                  <a:latin typeface="Times New Roman" pitchFamily="18" charset="0"/>
                </a:rPr>
                <a:t> </a:t>
              </a:r>
              <a:r>
                <a:rPr kumimoji="1" lang="zh-CN" altLang="en-US" sz="2400" b="1">
                  <a:latin typeface="Times New Roman" pitchFamily="18" charset="0"/>
                </a:rPr>
                <a:t>的公共区域</a:t>
              </a:r>
            </a:p>
          </p:txBody>
        </p:sp>
      </p:grpSp>
      <p:grpSp>
        <p:nvGrpSpPr>
          <p:cNvPr id="639" name="Group 8"/>
          <p:cNvGrpSpPr/>
          <p:nvPr/>
        </p:nvGrpSpPr>
        <p:grpSpPr bwMode="auto">
          <a:xfrm>
            <a:off x="5276850" y="1546225"/>
            <a:ext cx="3371850" cy="874713"/>
            <a:chOff x="3684" y="854"/>
            <a:chExt cx="1936" cy="551"/>
          </a:xfrm>
        </p:grpSpPr>
        <p:sp>
          <p:nvSpPr>
            <p:cNvPr id="1051633" name="AutoShape 9"/>
            <p:cNvSpPr>
              <a:spLocks noChangeArrowheads="1"/>
            </p:cNvSpPr>
            <p:nvPr/>
          </p:nvSpPr>
          <p:spPr bwMode="auto">
            <a:xfrm>
              <a:off x="3684" y="1178"/>
              <a:ext cx="1936" cy="227"/>
            </a:xfrm>
            <a:prstGeom prst="wedgeRectCallout">
              <a:avLst>
                <a:gd name="adj1" fmla="val -11931"/>
                <a:gd name="adj2" fmla="val -170264"/>
              </a:avLst>
            </a:prstGeom>
            <a:solidFill>
              <a:schemeClr val="tx2">
                <a:alpha val="50000"/>
              </a:schemeClr>
            </a:solidFill>
            <a:ln w="9525">
              <a:solidFill>
                <a:schemeClr val="tx1"/>
              </a:solidFill>
              <a:miter lim="800000"/>
              <a:headEnd/>
              <a:tailEnd/>
            </a:ln>
            <a:effectLst/>
          </p:spPr>
          <p:txBody>
            <a:bodyPr lIns="0" tIns="0" rIns="0" bIns="0"/>
            <a:lstStyle/>
            <a:p>
              <a:pPr algn="l"/>
              <a:r>
                <a:rPr kumimoji="1" lang="zh-CN" altLang="en-US" sz="2400" b="1">
                  <a:latin typeface="Times New Roman" pitchFamily="18" charset="0"/>
                </a:rPr>
                <a:t>找</a:t>
              </a:r>
              <a:r>
                <a:rPr kumimoji="1" lang="zh-CN" altLang="en-US" sz="2400" b="1" baseline="-25000">
                  <a:latin typeface="Times New Roman" pitchFamily="18" charset="0"/>
                </a:rPr>
                <a:t> </a:t>
              </a:r>
              <a:r>
                <a:rPr kumimoji="1" lang="en-US" altLang="zh-CN" sz="2400" b="1" i="1">
                  <a:latin typeface="Times New Roman" pitchFamily="18" charset="0"/>
                </a:rPr>
                <a:t>B</a:t>
              </a:r>
              <a:r>
                <a:rPr kumimoji="1" lang="en-US" altLang="zh-CN" sz="2400" b="1" i="1" baseline="-25000">
                  <a:latin typeface="Times New Roman" pitchFamily="18" charset="0"/>
                </a:rPr>
                <a:t> </a:t>
              </a:r>
              <a:r>
                <a:rPr kumimoji="1" lang="en-US" altLang="zh-CN" sz="2400" b="1">
                  <a:latin typeface="Times New Roman" pitchFamily="18" charset="0"/>
                </a:rPr>
                <a:t>=</a:t>
              </a:r>
              <a:r>
                <a:rPr kumimoji="1" lang="en-US" altLang="zh-CN" sz="2400" b="1" baseline="-25000">
                  <a:latin typeface="Times New Roman" pitchFamily="18" charset="0"/>
                </a:rPr>
                <a:t> </a:t>
              </a:r>
              <a:r>
                <a:rPr kumimoji="1" lang="en-US" altLang="zh-CN" sz="2400" b="1">
                  <a:latin typeface="Times New Roman" pitchFamily="18" charset="0"/>
                </a:rPr>
                <a:t>1,</a:t>
              </a:r>
              <a:r>
                <a:rPr kumimoji="1" lang="en-US" altLang="zh-CN" sz="2400" b="1" baseline="-25000">
                  <a:latin typeface="Times New Roman" pitchFamily="18" charset="0"/>
                </a:rPr>
                <a:t> </a:t>
              </a:r>
              <a:r>
                <a:rPr kumimoji="1" lang="en-US" altLang="zh-CN" sz="2400" b="1" i="1">
                  <a:latin typeface="Times New Roman" pitchFamily="18" charset="0"/>
                </a:rPr>
                <a:t>D</a:t>
              </a:r>
              <a:r>
                <a:rPr kumimoji="1" lang="en-US" altLang="zh-CN" sz="2400" b="1" i="1" baseline="-25000">
                  <a:latin typeface="Times New Roman" pitchFamily="18" charset="0"/>
                </a:rPr>
                <a:t> </a:t>
              </a:r>
              <a:r>
                <a:rPr kumimoji="1" lang="en-US" altLang="zh-CN" sz="2400" b="1">
                  <a:latin typeface="Times New Roman" pitchFamily="18" charset="0"/>
                </a:rPr>
                <a:t>=</a:t>
              </a:r>
              <a:r>
                <a:rPr kumimoji="1" lang="en-US" altLang="zh-CN" sz="2400" b="1" baseline="-25000">
                  <a:latin typeface="Times New Roman" pitchFamily="18" charset="0"/>
                </a:rPr>
                <a:t> </a:t>
              </a:r>
              <a:r>
                <a:rPr kumimoji="1" lang="en-US" altLang="zh-CN" sz="2400" b="1">
                  <a:latin typeface="Times New Roman" pitchFamily="18" charset="0"/>
                </a:rPr>
                <a:t>1</a:t>
              </a:r>
              <a:r>
                <a:rPr kumimoji="1" lang="en-US" altLang="zh-CN" sz="2400" b="1" baseline="-25000">
                  <a:latin typeface="Times New Roman" pitchFamily="18" charset="0"/>
                </a:rPr>
                <a:t> </a:t>
              </a:r>
              <a:r>
                <a:rPr kumimoji="1" lang="zh-CN" altLang="en-US" sz="2400" b="1">
                  <a:latin typeface="Times New Roman" pitchFamily="18" charset="0"/>
                </a:rPr>
                <a:t>的公共区域</a:t>
              </a:r>
            </a:p>
          </p:txBody>
        </p:sp>
        <p:sp>
          <p:nvSpPr>
            <p:cNvPr id="1051634" name="Line 10"/>
            <p:cNvSpPr>
              <a:spLocks noChangeShapeType="1"/>
            </p:cNvSpPr>
            <p:nvPr/>
          </p:nvSpPr>
          <p:spPr bwMode="auto">
            <a:xfrm>
              <a:off x="4313" y="854"/>
              <a:ext cx="290" cy="0"/>
            </a:xfrm>
            <a:prstGeom prst="line">
              <a:avLst/>
            </a:prstGeom>
            <a:noFill/>
            <a:ln w="28575">
              <a:solidFill>
                <a:schemeClr val="accent1"/>
              </a:solidFill>
              <a:round/>
              <a:headEnd/>
              <a:tailEnd/>
            </a:ln>
            <a:effectLst/>
          </p:spPr>
          <p:txBody>
            <a:bodyPr>
              <a:spAutoFit/>
            </a:bodyPr>
            <a:lstStyle/>
            <a:p>
              <a:endParaRPr lang="zh-CN" altLang="en-US"/>
            </a:p>
          </p:txBody>
        </p:sp>
      </p:grpSp>
      <p:sp>
        <p:nvSpPr>
          <p:cNvPr id="1051635" name="Text Box 11"/>
          <p:cNvSpPr txBox="1">
            <a:spLocks noChangeArrowheads="1"/>
          </p:cNvSpPr>
          <p:nvPr/>
        </p:nvSpPr>
        <p:spPr bwMode="auto">
          <a:xfrm>
            <a:off x="4133850" y="1584325"/>
            <a:ext cx="4803775" cy="1068388"/>
          </a:xfrm>
          <a:prstGeom prst="rect">
            <a:avLst/>
          </a:prstGeom>
          <a:solidFill>
            <a:schemeClr val="bg1"/>
          </a:solidFill>
          <a:ln w="9525">
            <a:noFill/>
            <a:miter lim="800000"/>
            <a:headEnd/>
            <a:tailEnd/>
          </a:ln>
          <a:effectLst/>
        </p:spPr>
        <p:txBody>
          <a:bodyPr lIns="0" tIns="0" rIns="0" bIns="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sp>
        <p:nvSpPr>
          <p:cNvPr id="1051636" name="AutoShape 12"/>
          <p:cNvSpPr>
            <a:spLocks noChangeArrowheads="1"/>
          </p:cNvSpPr>
          <p:nvPr/>
        </p:nvSpPr>
        <p:spPr bwMode="auto">
          <a:xfrm>
            <a:off x="344488" y="814388"/>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1637" name="Rectangle 13"/>
          <p:cNvSpPr>
            <a:spLocks noChangeArrowheads="1"/>
          </p:cNvSpPr>
          <p:nvPr/>
        </p:nvSpPr>
        <p:spPr bwMode="auto">
          <a:xfrm>
            <a:off x="833438" y="2409825"/>
            <a:ext cx="3303587"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解：</a:t>
            </a:r>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zh-CN" altLang="en-US" sz="2400" b="1">
                <a:latin typeface="Times New Roman" pitchFamily="18" charset="0"/>
              </a:rPr>
              <a:t>画变量卡诺图</a:t>
            </a:r>
            <a:endParaRPr kumimoji="1" lang="zh-CN" altLang="en-US" sz="2400" b="1">
              <a:solidFill>
                <a:srgbClr val="FF3300"/>
              </a:solidFill>
              <a:latin typeface="Times New Roman" pitchFamily="18" charset="0"/>
            </a:endParaRPr>
          </a:p>
        </p:txBody>
      </p:sp>
      <p:grpSp>
        <p:nvGrpSpPr>
          <p:cNvPr id="640" name="Group 14"/>
          <p:cNvGrpSpPr/>
          <p:nvPr/>
        </p:nvGrpSpPr>
        <p:grpSpPr bwMode="auto">
          <a:xfrm>
            <a:off x="4225925" y="2308225"/>
            <a:ext cx="3695700" cy="3422650"/>
            <a:chOff x="791" y="634"/>
            <a:chExt cx="2328" cy="2156"/>
          </a:xfrm>
        </p:grpSpPr>
        <p:sp>
          <p:nvSpPr>
            <p:cNvPr id="1051638" name="Line 15"/>
            <p:cNvSpPr>
              <a:spLocks noChangeShapeType="1"/>
            </p:cNvSpPr>
            <p:nvPr/>
          </p:nvSpPr>
          <p:spPr bwMode="auto">
            <a:xfrm>
              <a:off x="134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639" name="Line 16"/>
            <p:cNvSpPr>
              <a:spLocks noChangeShapeType="1"/>
            </p:cNvSpPr>
            <p:nvPr/>
          </p:nvSpPr>
          <p:spPr bwMode="auto">
            <a:xfrm>
              <a:off x="134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640" name="Line 17"/>
            <p:cNvSpPr>
              <a:spLocks noChangeShapeType="1"/>
            </p:cNvSpPr>
            <p:nvPr/>
          </p:nvSpPr>
          <p:spPr bwMode="auto">
            <a:xfrm>
              <a:off x="1348"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641" name="Line 18"/>
            <p:cNvSpPr>
              <a:spLocks noChangeShapeType="1"/>
            </p:cNvSpPr>
            <p:nvPr/>
          </p:nvSpPr>
          <p:spPr bwMode="auto">
            <a:xfrm>
              <a:off x="179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642" name="Line 19"/>
            <p:cNvSpPr>
              <a:spLocks noChangeShapeType="1"/>
            </p:cNvSpPr>
            <p:nvPr/>
          </p:nvSpPr>
          <p:spPr bwMode="auto">
            <a:xfrm flipH="1" flipV="1">
              <a:off x="969" y="744"/>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1643" name="Text Box 20"/>
            <p:cNvSpPr txBox="1">
              <a:spLocks noChangeArrowheads="1"/>
            </p:cNvSpPr>
            <p:nvPr/>
          </p:nvSpPr>
          <p:spPr bwMode="auto">
            <a:xfrm>
              <a:off x="791" y="894"/>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1644" name="Text Box 21"/>
            <p:cNvSpPr txBox="1">
              <a:spLocks noChangeArrowheads="1"/>
            </p:cNvSpPr>
            <p:nvPr/>
          </p:nvSpPr>
          <p:spPr bwMode="auto">
            <a:xfrm>
              <a:off x="1143" y="634"/>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1645" name="Text Box 22"/>
            <p:cNvSpPr txBox="1">
              <a:spLocks noChangeArrowheads="1"/>
            </p:cNvSpPr>
            <p:nvPr/>
          </p:nvSpPr>
          <p:spPr bwMode="auto">
            <a:xfrm>
              <a:off x="963" y="1225"/>
              <a:ext cx="316" cy="1497"/>
            </a:xfrm>
            <a:prstGeom prst="rect">
              <a:avLst/>
            </a:prstGeom>
            <a:noFill/>
            <a:ln w="9525">
              <a:noFill/>
              <a:miter lim="800000"/>
              <a:headEnd/>
              <a:tailEnd/>
            </a:ln>
            <a:effectLst/>
          </p:spPr>
          <p:txBody>
            <a:bodyPr>
              <a:spAutoFit/>
            </a:bodyPr>
            <a:lstStyle/>
            <a:p>
              <a:pPr algn="l">
                <a:spcBef>
                  <a:spcPct val="75000"/>
                </a:spcBef>
              </a:pPr>
              <a:r>
                <a:rPr kumimoji="1" lang="en-US" altLang="zh-CN" sz="2400" b="1">
                  <a:latin typeface="Times New Roman" pitchFamily="18" charset="0"/>
                </a:rPr>
                <a:t>00</a:t>
              </a:r>
            </a:p>
            <a:p>
              <a:pPr algn="l">
                <a:spcBef>
                  <a:spcPct val="75000"/>
                </a:spcBef>
              </a:pPr>
              <a:r>
                <a:rPr kumimoji="1" lang="en-US" altLang="zh-CN" sz="2400" b="1">
                  <a:latin typeface="Times New Roman" pitchFamily="18" charset="0"/>
                </a:rPr>
                <a:t>01</a:t>
              </a:r>
            </a:p>
            <a:p>
              <a:pPr algn="l">
                <a:spcBef>
                  <a:spcPct val="75000"/>
                </a:spcBef>
              </a:pPr>
              <a:r>
                <a:rPr kumimoji="1" lang="en-US" altLang="zh-CN" sz="2400" b="1">
                  <a:latin typeface="Times New Roman" pitchFamily="18" charset="0"/>
                </a:rPr>
                <a:t>11</a:t>
              </a:r>
            </a:p>
            <a:p>
              <a:pPr algn="l">
                <a:spcBef>
                  <a:spcPct val="75000"/>
                </a:spcBef>
              </a:pPr>
              <a:r>
                <a:rPr kumimoji="1" lang="en-US" altLang="zh-CN" sz="2400" b="1">
                  <a:latin typeface="Times New Roman" pitchFamily="18" charset="0"/>
                </a:rPr>
                <a:t>10</a:t>
              </a:r>
            </a:p>
          </p:txBody>
        </p:sp>
        <p:sp>
          <p:nvSpPr>
            <p:cNvPr id="1051646" name="Text Box 23"/>
            <p:cNvSpPr txBox="1">
              <a:spLocks noChangeArrowheads="1"/>
            </p:cNvSpPr>
            <p:nvPr/>
          </p:nvSpPr>
          <p:spPr bwMode="auto">
            <a:xfrm>
              <a:off x="1431" y="808"/>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00     01     11     10</a:t>
              </a:r>
            </a:p>
          </p:txBody>
        </p:sp>
        <p:sp>
          <p:nvSpPr>
            <p:cNvPr id="1051647" name="Line 24"/>
            <p:cNvSpPr>
              <a:spLocks noChangeShapeType="1"/>
            </p:cNvSpPr>
            <p:nvPr/>
          </p:nvSpPr>
          <p:spPr bwMode="auto">
            <a:xfrm>
              <a:off x="222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648" name="Line 25"/>
            <p:cNvSpPr>
              <a:spLocks noChangeShapeType="1"/>
            </p:cNvSpPr>
            <p:nvPr/>
          </p:nvSpPr>
          <p:spPr bwMode="auto">
            <a:xfrm>
              <a:off x="222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649" name="Line 26"/>
            <p:cNvSpPr>
              <a:spLocks noChangeShapeType="1"/>
            </p:cNvSpPr>
            <p:nvPr/>
          </p:nvSpPr>
          <p:spPr bwMode="auto">
            <a:xfrm>
              <a:off x="267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650" name="Line 27"/>
            <p:cNvSpPr>
              <a:spLocks noChangeShapeType="1"/>
            </p:cNvSpPr>
            <p:nvPr/>
          </p:nvSpPr>
          <p:spPr bwMode="auto">
            <a:xfrm>
              <a:off x="3105"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651" name="Line 28"/>
            <p:cNvSpPr>
              <a:spLocks noChangeShapeType="1"/>
            </p:cNvSpPr>
            <p:nvPr/>
          </p:nvSpPr>
          <p:spPr bwMode="auto">
            <a:xfrm>
              <a:off x="2223"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652" name="Line 29"/>
            <p:cNvSpPr>
              <a:spLocks noChangeShapeType="1"/>
            </p:cNvSpPr>
            <p:nvPr/>
          </p:nvSpPr>
          <p:spPr bwMode="auto">
            <a:xfrm>
              <a:off x="134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653" name="Line 30"/>
            <p:cNvSpPr>
              <a:spLocks noChangeShapeType="1"/>
            </p:cNvSpPr>
            <p:nvPr/>
          </p:nvSpPr>
          <p:spPr bwMode="auto">
            <a:xfrm>
              <a:off x="134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654" name="Line 31"/>
            <p:cNvSpPr>
              <a:spLocks noChangeShapeType="1"/>
            </p:cNvSpPr>
            <p:nvPr/>
          </p:nvSpPr>
          <p:spPr bwMode="auto">
            <a:xfrm>
              <a:off x="1348"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655" name="Line 32"/>
            <p:cNvSpPr>
              <a:spLocks noChangeShapeType="1"/>
            </p:cNvSpPr>
            <p:nvPr/>
          </p:nvSpPr>
          <p:spPr bwMode="auto">
            <a:xfrm>
              <a:off x="179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656" name="Line 33"/>
            <p:cNvSpPr>
              <a:spLocks noChangeShapeType="1"/>
            </p:cNvSpPr>
            <p:nvPr/>
          </p:nvSpPr>
          <p:spPr bwMode="auto">
            <a:xfrm>
              <a:off x="222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657" name="Line 34"/>
            <p:cNvSpPr>
              <a:spLocks noChangeShapeType="1"/>
            </p:cNvSpPr>
            <p:nvPr/>
          </p:nvSpPr>
          <p:spPr bwMode="auto">
            <a:xfrm>
              <a:off x="222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658" name="Line 35"/>
            <p:cNvSpPr>
              <a:spLocks noChangeShapeType="1"/>
            </p:cNvSpPr>
            <p:nvPr/>
          </p:nvSpPr>
          <p:spPr bwMode="auto">
            <a:xfrm>
              <a:off x="267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659" name="Line 36"/>
            <p:cNvSpPr>
              <a:spLocks noChangeShapeType="1"/>
            </p:cNvSpPr>
            <p:nvPr/>
          </p:nvSpPr>
          <p:spPr bwMode="auto">
            <a:xfrm>
              <a:off x="3105"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660" name="Line 37"/>
            <p:cNvSpPr>
              <a:spLocks noChangeShapeType="1"/>
            </p:cNvSpPr>
            <p:nvPr/>
          </p:nvSpPr>
          <p:spPr bwMode="auto">
            <a:xfrm>
              <a:off x="2223"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661" name="Line 38"/>
            <p:cNvSpPr>
              <a:spLocks noChangeShapeType="1"/>
            </p:cNvSpPr>
            <p:nvPr/>
          </p:nvSpPr>
          <p:spPr bwMode="auto">
            <a:xfrm>
              <a:off x="2228" y="19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662" name="Line 39"/>
            <p:cNvSpPr>
              <a:spLocks noChangeShapeType="1"/>
            </p:cNvSpPr>
            <p:nvPr/>
          </p:nvSpPr>
          <p:spPr bwMode="auto">
            <a:xfrm>
              <a:off x="1353" y="194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sp>
        <p:nvSpPr>
          <p:cNvPr id="1051663" name="Rectangle 40"/>
          <p:cNvSpPr>
            <a:spLocks noChangeArrowheads="1"/>
          </p:cNvSpPr>
          <p:nvPr/>
        </p:nvSpPr>
        <p:spPr bwMode="auto">
          <a:xfrm>
            <a:off x="1439863" y="3170238"/>
            <a:ext cx="1562100"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zh-CN" altLang="en-US" sz="2400" b="1">
                <a:latin typeface="Times New Roman" pitchFamily="18" charset="0"/>
              </a:rPr>
              <a:t>填图</a:t>
            </a:r>
            <a:endParaRPr kumimoji="1" lang="zh-CN" altLang="en-US" sz="2400" b="1">
              <a:solidFill>
                <a:srgbClr val="FF3300"/>
              </a:solidFill>
              <a:latin typeface="Times New Roman" pitchFamily="18" charset="0"/>
            </a:endParaRPr>
          </a:p>
        </p:txBody>
      </p:sp>
      <p:sp>
        <p:nvSpPr>
          <p:cNvPr id="1051664" name="Rectangle 41"/>
          <p:cNvSpPr>
            <a:spLocks noChangeArrowheads="1"/>
          </p:cNvSpPr>
          <p:nvPr/>
        </p:nvSpPr>
        <p:spPr bwMode="auto">
          <a:xfrm>
            <a:off x="6623050" y="3221038"/>
            <a:ext cx="477838"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665" name="Rectangle 42"/>
          <p:cNvSpPr>
            <a:spLocks noChangeArrowheads="1"/>
          </p:cNvSpPr>
          <p:nvPr/>
        </p:nvSpPr>
        <p:spPr bwMode="auto">
          <a:xfrm>
            <a:off x="5232400" y="3875088"/>
            <a:ext cx="477838"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666" name="AutoShape 43"/>
          <p:cNvSpPr>
            <a:spLocks noChangeArrowheads="1"/>
          </p:cNvSpPr>
          <p:nvPr/>
        </p:nvSpPr>
        <p:spPr bwMode="auto">
          <a:xfrm rot="-5400000">
            <a:off x="5531644" y="3418681"/>
            <a:ext cx="566738" cy="1311275"/>
          </a:xfrm>
          <a:prstGeom prst="roundRect">
            <a:avLst>
              <a:gd name="adj" fmla="val 46199"/>
            </a:avLst>
          </a:prstGeom>
          <a:noFill/>
          <a:ln w="19050">
            <a:solidFill>
              <a:srgbClr val="669900"/>
            </a:solidFill>
            <a:round/>
            <a:headEnd/>
            <a:tailEnd/>
          </a:ln>
          <a:effectLst/>
        </p:spPr>
        <p:txBody>
          <a:bodyPr anchor="ctr">
            <a:spAutoFit/>
          </a:bodyPr>
          <a:lstStyle/>
          <a:p>
            <a:endParaRPr lang="zh-CN" altLang="en-US"/>
          </a:p>
        </p:txBody>
      </p:sp>
      <p:sp>
        <p:nvSpPr>
          <p:cNvPr id="1051667" name="Rectangle 44"/>
          <p:cNvSpPr>
            <a:spLocks noChangeArrowheads="1"/>
          </p:cNvSpPr>
          <p:nvPr/>
        </p:nvSpPr>
        <p:spPr bwMode="auto">
          <a:xfrm>
            <a:off x="1450975" y="4725988"/>
            <a:ext cx="1993900" cy="457200"/>
          </a:xfrm>
          <a:prstGeom prst="rect">
            <a:avLst/>
          </a:prstGeom>
          <a:noFill/>
          <a:ln w="9525">
            <a:noFill/>
            <a:miter lim="800000"/>
            <a:headEnd/>
            <a:tailEnd/>
          </a:ln>
          <a:effectLst/>
        </p:spPr>
        <p:txBody>
          <a:bodyPr>
            <a:spAutoFit/>
          </a:bodyPr>
          <a:lstStyle/>
          <a:p>
            <a:pPr marL="457200" indent="-457200" algn="l"/>
            <a:r>
              <a:rPr kumimoji="1" lang="en-US" altLang="zh-CN" sz="2400" b="1">
                <a:latin typeface="宋体" pitchFamily="2" charset="-122"/>
              </a:rPr>
              <a:t>(</a:t>
            </a:r>
            <a:r>
              <a:rPr kumimoji="1" lang="en-US" altLang="zh-CN" sz="2400" b="1">
                <a:latin typeface="Times New Roman" pitchFamily="18" charset="0"/>
              </a:rPr>
              <a:t>4</a:t>
            </a:r>
            <a:r>
              <a:rPr kumimoji="1" lang="en-US" altLang="zh-CN" sz="2400" b="1">
                <a:latin typeface="宋体" pitchFamily="2" charset="-122"/>
              </a:rPr>
              <a:t>)</a:t>
            </a:r>
            <a:r>
              <a:rPr kumimoji="1" lang="zh-CN" altLang="en-US" sz="2400" b="1">
                <a:latin typeface="Times New Roman" pitchFamily="18" charset="0"/>
              </a:rPr>
              <a:t>化简</a:t>
            </a:r>
            <a:endParaRPr kumimoji="1" lang="zh-CN" altLang="en-US" sz="2400" b="1">
              <a:solidFill>
                <a:srgbClr val="FF3300"/>
              </a:solidFill>
              <a:latin typeface="Times New Roman" pitchFamily="18" charset="0"/>
            </a:endParaRPr>
          </a:p>
        </p:txBody>
      </p:sp>
      <p:sp>
        <p:nvSpPr>
          <p:cNvPr id="1051668" name="AutoShape 45"/>
          <p:cNvSpPr>
            <a:spLocks noChangeArrowheads="1"/>
          </p:cNvSpPr>
          <p:nvPr/>
        </p:nvSpPr>
        <p:spPr bwMode="auto">
          <a:xfrm rot="-5400000">
            <a:off x="5531644" y="3418681"/>
            <a:ext cx="566738" cy="1311275"/>
          </a:xfrm>
          <a:prstGeom prst="roundRect">
            <a:avLst>
              <a:gd name="adj" fmla="val 46199"/>
            </a:avLst>
          </a:prstGeom>
          <a:noFill/>
          <a:ln w="57150">
            <a:solidFill>
              <a:srgbClr val="669900"/>
            </a:solidFill>
            <a:round/>
            <a:headEnd/>
            <a:tailEnd/>
          </a:ln>
          <a:effectLst/>
        </p:spPr>
        <p:txBody>
          <a:bodyPr anchor="ctr">
            <a:spAutoFit/>
          </a:bodyPr>
          <a:lstStyle/>
          <a:p>
            <a:endParaRPr lang="zh-CN" altLang="en-US"/>
          </a:p>
        </p:txBody>
      </p:sp>
      <p:sp>
        <p:nvSpPr>
          <p:cNvPr id="1051669" name="Rectangle 46"/>
          <p:cNvSpPr>
            <a:spLocks noChangeArrowheads="1"/>
          </p:cNvSpPr>
          <p:nvPr/>
        </p:nvSpPr>
        <p:spPr bwMode="auto">
          <a:xfrm>
            <a:off x="1452563" y="3932238"/>
            <a:ext cx="1511300"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3</a:t>
            </a:r>
            <a:r>
              <a:rPr kumimoji="1" lang="en-US" altLang="zh-CN" sz="2400" b="1">
                <a:latin typeface="宋体" pitchFamily="2" charset="-122"/>
              </a:rPr>
              <a:t>)</a:t>
            </a:r>
            <a:r>
              <a:rPr kumimoji="1" lang="zh-CN" altLang="en-US" sz="2400" b="1">
                <a:latin typeface="Times New Roman" pitchFamily="18" charset="0"/>
              </a:rPr>
              <a:t>画圈</a:t>
            </a:r>
            <a:endParaRPr kumimoji="1" lang="zh-CN" altLang="en-US" sz="2400" b="1">
              <a:solidFill>
                <a:srgbClr val="FF3300"/>
              </a:solidFill>
              <a:latin typeface="Times New Roman" pitchFamily="18" charset="0"/>
            </a:endParaRPr>
          </a:p>
        </p:txBody>
      </p:sp>
      <p:grpSp>
        <p:nvGrpSpPr>
          <p:cNvPr id="641" name="Group 47"/>
          <p:cNvGrpSpPr/>
          <p:nvPr/>
        </p:nvGrpSpPr>
        <p:grpSpPr bwMode="auto">
          <a:xfrm>
            <a:off x="749300" y="684213"/>
            <a:ext cx="6103938" cy="776287"/>
            <a:chOff x="760" y="343"/>
            <a:chExt cx="3845" cy="489"/>
          </a:xfrm>
        </p:grpSpPr>
        <p:sp>
          <p:nvSpPr>
            <p:cNvPr id="1051670" name="Text Box 48" descr="编织物"/>
            <p:cNvSpPr txBox="1">
              <a:spLocks noChangeArrowheads="1"/>
            </p:cNvSpPr>
            <p:nvPr/>
          </p:nvSpPr>
          <p:spPr bwMode="auto">
            <a:xfrm>
              <a:off x="760" y="343"/>
              <a:ext cx="2594" cy="288"/>
            </a:xfrm>
            <a:prstGeom prst="rect">
              <a:avLst/>
            </a:prstGeom>
            <a:noFill/>
            <a:ln w="9525">
              <a:noFill/>
              <a:miter lim="800000"/>
              <a:headEnd/>
              <a:tailEnd/>
            </a:ln>
            <a:effectLst/>
          </p:spPr>
          <p:txBody>
            <a:bodyPr>
              <a:spAutoFit/>
            </a:bodyPr>
            <a:lstStyle/>
            <a:p>
              <a:pPr algn="just"/>
              <a:r>
                <a:rPr kumimoji="1" lang="en-US" altLang="zh-CN" sz="2400" b="1" dirty="0">
                  <a:latin typeface="宋体" pitchFamily="2" charset="-122"/>
                </a:rPr>
                <a:t>[</a:t>
              </a:r>
              <a:r>
                <a:rPr kumimoji="1" lang="zh-CN" altLang="en-US" sz="2400" b="1" dirty="0">
                  <a:latin typeface="宋体" pitchFamily="2" charset="-122"/>
                </a:rPr>
                <a:t>例</a:t>
              </a:r>
              <a:r>
                <a:rPr kumimoji="1" lang="en-US" altLang="zh-CN" sz="2400" b="1" dirty="0">
                  <a:latin typeface="宋体" pitchFamily="2" charset="-122"/>
                </a:rPr>
                <a:t>] </a:t>
              </a:r>
              <a:r>
                <a:rPr kumimoji="1" lang="zh-CN" altLang="en-US" sz="2400" b="1" dirty="0">
                  <a:latin typeface="宋体" pitchFamily="2" charset="-122"/>
                </a:rPr>
                <a:t>用卡诺图化简逻辑</a:t>
              </a:r>
              <a:r>
                <a:rPr kumimoji="1" lang="zh-CN" altLang="en-US" sz="2400" b="1" dirty="0">
                  <a:latin typeface="Times New Roman" pitchFamily="18" charset="0"/>
                </a:rPr>
                <a:t>函数</a:t>
              </a:r>
            </a:p>
          </p:txBody>
        </p:sp>
        <p:graphicFrame>
          <p:nvGraphicFramePr>
            <p:cNvPr id="4194601" name="Object 49"/>
            <p:cNvGraphicFramePr>
              <a:graphicFrameLocks noChangeAspect="1"/>
            </p:cNvGraphicFramePr>
            <p:nvPr/>
          </p:nvGraphicFramePr>
          <p:xfrm>
            <a:off x="1309" y="624"/>
            <a:ext cx="3296" cy="208"/>
          </p:xfrm>
          <a:graphic>
            <a:graphicData uri="http://schemas.openxmlformats.org/presentationml/2006/ole">
              <mc:AlternateContent xmlns:mc="http://schemas.openxmlformats.org/markup-compatibility/2006">
                <mc:Choice xmlns:v="urn:schemas-microsoft-com:vml" Requires="v">
                  <p:oleObj spid="_x0000_s339065" name="Equation" r:id="rId3" imgW="5232240" imgH="330120" progId="Equation.3">
                    <p:embed/>
                  </p:oleObj>
                </mc:Choice>
                <mc:Fallback>
                  <p:oleObj name="Equation" r:id="rId3" imgW="5232240" imgH="330120" progId="Equation.3">
                    <p:embed/>
                    <p:pic>
                      <p:nvPicPr>
                        <p:cNvPr id="2097448" name=""/>
                        <p:cNvPicPr>
                          <a:picLocks/>
                        </p:cNvPicPr>
                        <p:nvPr/>
                      </p:nvPicPr>
                      <p:blipFill>
                        <a:blip r:embed="rId4"/>
                        <a:stretch>
                          <a:fillRect/>
                        </a:stretch>
                      </p:blipFill>
                      <p:spPr>
                        <a:xfrm>
                          <a:off x="1309" y="624"/>
                          <a:ext cx="3296" cy="208"/>
                        </a:xfrm>
                        <a:prstGeom prst="rect">
                          <a:avLst/>
                        </a:prstGeom>
                      </p:spPr>
                    </p:pic>
                  </p:oleObj>
                </mc:Fallback>
              </mc:AlternateContent>
            </a:graphicData>
          </a:graphic>
        </p:graphicFrame>
      </p:grpSp>
      <p:grpSp>
        <p:nvGrpSpPr>
          <p:cNvPr id="642" name="Group 50"/>
          <p:cNvGrpSpPr/>
          <p:nvPr/>
        </p:nvGrpSpPr>
        <p:grpSpPr bwMode="auto">
          <a:xfrm>
            <a:off x="2122488" y="1495425"/>
            <a:ext cx="985837" cy="989013"/>
            <a:chOff x="1625" y="854"/>
            <a:chExt cx="621" cy="747"/>
          </a:xfrm>
        </p:grpSpPr>
        <p:sp>
          <p:nvSpPr>
            <p:cNvPr id="1051671" name="Line 51"/>
            <p:cNvSpPr>
              <a:spLocks noChangeShapeType="1"/>
            </p:cNvSpPr>
            <p:nvPr/>
          </p:nvSpPr>
          <p:spPr bwMode="auto">
            <a:xfrm>
              <a:off x="1625" y="854"/>
              <a:ext cx="554" cy="0"/>
            </a:xfrm>
            <a:prstGeom prst="line">
              <a:avLst/>
            </a:prstGeom>
            <a:noFill/>
            <a:ln w="28575">
              <a:solidFill>
                <a:schemeClr val="accent1"/>
              </a:solidFill>
              <a:round/>
              <a:headEnd/>
              <a:tailEnd/>
            </a:ln>
            <a:effectLst/>
          </p:spPr>
          <p:txBody>
            <a:bodyPr>
              <a:spAutoFit/>
            </a:bodyPr>
            <a:lstStyle/>
            <a:p>
              <a:endParaRPr lang="zh-CN" altLang="en-US"/>
            </a:p>
          </p:txBody>
        </p:sp>
        <p:sp>
          <p:nvSpPr>
            <p:cNvPr id="1051672" name="Line 52"/>
            <p:cNvSpPr>
              <a:spLocks noChangeShapeType="1"/>
            </p:cNvSpPr>
            <p:nvPr/>
          </p:nvSpPr>
          <p:spPr bwMode="auto">
            <a:xfrm>
              <a:off x="1915" y="879"/>
              <a:ext cx="0" cy="164"/>
            </a:xfrm>
            <a:prstGeom prst="line">
              <a:avLst/>
            </a:prstGeom>
            <a:noFill/>
            <a:ln w="19050">
              <a:solidFill>
                <a:schemeClr val="accent1"/>
              </a:solidFill>
              <a:round/>
              <a:headEnd/>
              <a:tailEnd type="triangle" w="med" len="med"/>
            </a:ln>
            <a:effectLst/>
          </p:spPr>
          <p:txBody>
            <a:bodyPr>
              <a:spAutoFit/>
            </a:bodyPr>
            <a:lstStyle/>
            <a:p>
              <a:endParaRPr lang="zh-CN" altLang="en-US"/>
            </a:p>
          </p:txBody>
        </p:sp>
        <p:sp>
          <p:nvSpPr>
            <p:cNvPr id="1051673" name="Rectangle 53"/>
            <p:cNvSpPr>
              <a:spLocks noChangeArrowheads="1"/>
            </p:cNvSpPr>
            <p:nvPr/>
          </p:nvSpPr>
          <p:spPr bwMode="auto">
            <a:xfrm>
              <a:off x="1652" y="961"/>
              <a:ext cx="594" cy="345"/>
            </a:xfrm>
            <a:prstGeom prst="rect">
              <a:avLst/>
            </a:prstGeom>
            <a:noFill/>
            <a:ln w="9525">
              <a:noFill/>
              <a:miter lim="800000"/>
              <a:headEnd/>
              <a:tailEnd/>
            </a:ln>
            <a:effectLst/>
          </p:spPr>
          <p:txBody>
            <a:bodyPr>
              <a:spAutoFit/>
            </a:bodyPr>
            <a:lstStyle/>
            <a:p>
              <a:pPr algn="l"/>
              <a:r>
                <a:rPr kumimoji="1" lang="en-US" altLang="zh-CN" sz="2400" b="1">
                  <a:solidFill>
                    <a:schemeClr val="accent1"/>
                  </a:solidFill>
                  <a:latin typeface="Times New Roman" pitchFamily="18" charset="0"/>
                </a:rPr>
                <a:t>0011</a:t>
              </a:r>
            </a:p>
          </p:txBody>
        </p:sp>
        <p:sp>
          <p:nvSpPr>
            <p:cNvPr id="1051674" name="Line 54"/>
            <p:cNvSpPr>
              <a:spLocks noChangeShapeType="1"/>
            </p:cNvSpPr>
            <p:nvPr/>
          </p:nvSpPr>
          <p:spPr bwMode="auto">
            <a:xfrm>
              <a:off x="1915" y="1191"/>
              <a:ext cx="0" cy="164"/>
            </a:xfrm>
            <a:prstGeom prst="line">
              <a:avLst/>
            </a:prstGeom>
            <a:noFill/>
            <a:ln w="19050">
              <a:solidFill>
                <a:schemeClr val="accent1"/>
              </a:solidFill>
              <a:round/>
              <a:headEnd/>
              <a:tailEnd type="triangle" w="med" len="med"/>
            </a:ln>
            <a:effectLst/>
          </p:spPr>
          <p:txBody>
            <a:bodyPr>
              <a:spAutoFit/>
            </a:bodyPr>
            <a:lstStyle/>
            <a:p>
              <a:endParaRPr lang="zh-CN" altLang="en-US"/>
            </a:p>
          </p:txBody>
        </p:sp>
        <p:sp>
          <p:nvSpPr>
            <p:cNvPr id="1051675" name="Rectangle 55"/>
            <p:cNvSpPr>
              <a:spLocks noChangeArrowheads="1"/>
            </p:cNvSpPr>
            <p:nvPr/>
          </p:nvSpPr>
          <p:spPr bwMode="auto">
            <a:xfrm>
              <a:off x="1765" y="1256"/>
              <a:ext cx="392" cy="345"/>
            </a:xfrm>
            <a:prstGeom prst="rect">
              <a:avLst/>
            </a:prstGeom>
            <a:noFill/>
            <a:ln w="9525">
              <a:noFill/>
              <a:miter lim="800000"/>
              <a:headEnd/>
              <a:tailEnd/>
            </a:ln>
            <a:effectLst/>
          </p:spPr>
          <p:txBody>
            <a:bodyPr>
              <a:spAutoFit/>
            </a:bodyPr>
            <a:lstStyle/>
            <a:p>
              <a:pPr algn="l"/>
              <a:r>
                <a:rPr kumimoji="1" lang="en-US" altLang="zh-CN" sz="2400" b="1" i="1">
                  <a:solidFill>
                    <a:schemeClr val="accent1"/>
                  </a:solidFill>
                  <a:latin typeface="Times New Roman" pitchFamily="18" charset="0"/>
                </a:rPr>
                <a:t>m</a:t>
              </a:r>
              <a:r>
                <a:rPr kumimoji="1" lang="en-US" altLang="zh-CN" sz="2400" b="1" baseline="-25000">
                  <a:solidFill>
                    <a:schemeClr val="accent1"/>
                  </a:solidFill>
                  <a:latin typeface="Times New Roman" pitchFamily="18" charset="0"/>
                </a:rPr>
                <a:t>3</a:t>
              </a:r>
            </a:p>
          </p:txBody>
        </p:sp>
      </p:grpSp>
      <p:grpSp>
        <p:nvGrpSpPr>
          <p:cNvPr id="643" name="Group 56"/>
          <p:cNvGrpSpPr/>
          <p:nvPr/>
        </p:nvGrpSpPr>
        <p:grpSpPr bwMode="auto">
          <a:xfrm>
            <a:off x="3328988" y="1495425"/>
            <a:ext cx="984250" cy="1004888"/>
            <a:chOff x="1625" y="854"/>
            <a:chExt cx="621" cy="740"/>
          </a:xfrm>
        </p:grpSpPr>
        <p:sp>
          <p:nvSpPr>
            <p:cNvPr id="1051676" name="Line 57"/>
            <p:cNvSpPr>
              <a:spLocks noChangeShapeType="1"/>
            </p:cNvSpPr>
            <p:nvPr/>
          </p:nvSpPr>
          <p:spPr bwMode="auto">
            <a:xfrm>
              <a:off x="1625" y="854"/>
              <a:ext cx="554" cy="0"/>
            </a:xfrm>
            <a:prstGeom prst="line">
              <a:avLst/>
            </a:prstGeom>
            <a:noFill/>
            <a:ln w="28575">
              <a:solidFill>
                <a:schemeClr val="accent1"/>
              </a:solidFill>
              <a:round/>
              <a:headEnd/>
              <a:tailEnd/>
            </a:ln>
            <a:effectLst/>
          </p:spPr>
          <p:txBody>
            <a:bodyPr>
              <a:spAutoFit/>
            </a:bodyPr>
            <a:lstStyle/>
            <a:p>
              <a:endParaRPr lang="zh-CN" altLang="en-US"/>
            </a:p>
          </p:txBody>
        </p:sp>
        <p:sp>
          <p:nvSpPr>
            <p:cNvPr id="1051677" name="Line 58"/>
            <p:cNvSpPr>
              <a:spLocks noChangeShapeType="1"/>
            </p:cNvSpPr>
            <p:nvPr/>
          </p:nvSpPr>
          <p:spPr bwMode="auto">
            <a:xfrm>
              <a:off x="1915" y="879"/>
              <a:ext cx="0" cy="164"/>
            </a:xfrm>
            <a:prstGeom prst="line">
              <a:avLst/>
            </a:prstGeom>
            <a:noFill/>
            <a:ln w="19050">
              <a:solidFill>
                <a:schemeClr val="accent1"/>
              </a:solidFill>
              <a:round/>
              <a:headEnd/>
              <a:tailEnd type="triangle" w="med" len="med"/>
            </a:ln>
            <a:effectLst/>
          </p:spPr>
          <p:txBody>
            <a:bodyPr>
              <a:spAutoFit/>
            </a:bodyPr>
            <a:lstStyle/>
            <a:p>
              <a:endParaRPr lang="zh-CN" altLang="en-US"/>
            </a:p>
          </p:txBody>
        </p:sp>
        <p:sp>
          <p:nvSpPr>
            <p:cNvPr id="1051678" name="Rectangle 59"/>
            <p:cNvSpPr>
              <a:spLocks noChangeArrowheads="1"/>
            </p:cNvSpPr>
            <p:nvPr/>
          </p:nvSpPr>
          <p:spPr bwMode="auto">
            <a:xfrm>
              <a:off x="1652" y="962"/>
              <a:ext cx="594" cy="336"/>
            </a:xfrm>
            <a:prstGeom prst="rect">
              <a:avLst/>
            </a:prstGeom>
            <a:noFill/>
            <a:ln w="9525">
              <a:noFill/>
              <a:miter lim="800000"/>
              <a:headEnd/>
              <a:tailEnd/>
            </a:ln>
            <a:effectLst/>
          </p:spPr>
          <p:txBody>
            <a:bodyPr>
              <a:spAutoFit/>
            </a:bodyPr>
            <a:lstStyle/>
            <a:p>
              <a:pPr algn="l"/>
              <a:r>
                <a:rPr kumimoji="1" lang="en-US" altLang="zh-CN" sz="2400" b="1">
                  <a:solidFill>
                    <a:schemeClr val="accent1"/>
                  </a:solidFill>
                  <a:latin typeface="Times New Roman" pitchFamily="18" charset="0"/>
                </a:rPr>
                <a:t>0100</a:t>
              </a:r>
            </a:p>
          </p:txBody>
        </p:sp>
        <p:sp>
          <p:nvSpPr>
            <p:cNvPr id="1051679" name="Line 60"/>
            <p:cNvSpPr>
              <a:spLocks noChangeShapeType="1"/>
            </p:cNvSpPr>
            <p:nvPr/>
          </p:nvSpPr>
          <p:spPr bwMode="auto">
            <a:xfrm>
              <a:off x="1915" y="1191"/>
              <a:ext cx="0" cy="164"/>
            </a:xfrm>
            <a:prstGeom prst="line">
              <a:avLst/>
            </a:prstGeom>
            <a:noFill/>
            <a:ln w="19050">
              <a:solidFill>
                <a:schemeClr val="accent1"/>
              </a:solidFill>
              <a:round/>
              <a:headEnd/>
              <a:tailEnd type="triangle" w="med" len="med"/>
            </a:ln>
            <a:effectLst/>
          </p:spPr>
          <p:txBody>
            <a:bodyPr>
              <a:spAutoFit/>
            </a:bodyPr>
            <a:lstStyle/>
            <a:p>
              <a:endParaRPr lang="zh-CN" altLang="en-US"/>
            </a:p>
          </p:txBody>
        </p:sp>
        <p:sp>
          <p:nvSpPr>
            <p:cNvPr id="1051680" name="Rectangle 61"/>
            <p:cNvSpPr>
              <a:spLocks noChangeArrowheads="1"/>
            </p:cNvSpPr>
            <p:nvPr/>
          </p:nvSpPr>
          <p:spPr bwMode="auto">
            <a:xfrm>
              <a:off x="1765" y="1257"/>
              <a:ext cx="392" cy="337"/>
            </a:xfrm>
            <a:prstGeom prst="rect">
              <a:avLst/>
            </a:prstGeom>
            <a:noFill/>
            <a:ln w="9525">
              <a:noFill/>
              <a:miter lim="800000"/>
              <a:headEnd/>
              <a:tailEnd/>
            </a:ln>
            <a:effectLst/>
          </p:spPr>
          <p:txBody>
            <a:bodyPr>
              <a:spAutoFit/>
            </a:bodyPr>
            <a:lstStyle/>
            <a:p>
              <a:pPr algn="l"/>
              <a:r>
                <a:rPr kumimoji="1" lang="en-US" altLang="zh-CN" sz="2400" b="1" i="1">
                  <a:solidFill>
                    <a:schemeClr val="accent1"/>
                  </a:solidFill>
                  <a:latin typeface="Times New Roman" pitchFamily="18" charset="0"/>
                </a:rPr>
                <a:t>m</a:t>
              </a:r>
              <a:r>
                <a:rPr kumimoji="1" lang="en-US" altLang="zh-CN" sz="2400" b="1" baseline="-25000">
                  <a:solidFill>
                    <a:schemeClr val="accent1"/>
                  </a:solidFill>
                  <a:latin typeface="Times New Roman" pitchFamily="18" charset="0"/>
                </a:rPr>
                <a:t>4</a:t>
              </a:r>
            </a:p>
          </p:txBody>
        </p:sp>
      </p:grpSp>
      <p:grpSp>
        <p:nvGrpSpPr>
          <p:cNvPr id="644" name="Group 62"/>
          <p:cNvGrpSpPr/>
          <p:nvPr/>
        </p:nvGrpSpPr>
        <p:grpSpPr bwMode="auto">
          <a:xfrm>
            <a:off x="5907088" y="4540250"/>
            <a:ext cx="477837" cy="1049338"/>
            <a:chOff x="4009" y="2932"/>
            <a:chExt cx="301" cy="661"/>
          </a:xfrm>
        </p:grpSpPr>
        <p:sp>
          <p:nvSpPr>
            <p:cNvPr id="1051681" name="Rectangle 63"/>
            <p:cNvSpPr>
              <a:spLocks noChangeArrowheads="1"/>
            </p:cNvSpPr>
            <p:nvPr/>
          </p:nvSpPr>
          <p:spPr bwMode="auto">
            <a:xfrm>
              <a:off x="4009" y="293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682" name="Rectangle 64"/>
            <p:cNvSpPr>
              <a:spLocks noChangeArrowheads="1"/>
            </p:cNvSpPr>
            <p:nvPr/>
          </p:nvSpPr>
          <p:spPr bwMode="auto">
            <a:xfrm>
              <a:off x="4009" y="3340"/>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grpSp>
      <p:grpSp>
        <p:nvGrpSpPr>
          <p:cNvPr id="645" name="Group 65"/>
          <p:cNvGrpSpPr/>
          <p:nvPr/>
        </p:nvGrpSpPr>
        <p:grpSpPr bwMode="auto">
          <a:xfrm>
            <a:off x="6629400" y="4529138"/>
            <a:ext cx="1187450" cy="401637"/>
            <a:chOff x="4456" y="2925"/>
            <a:chExt cx="749" cy="253"/>
          </a:xfrm>
        </p:grpSpPr>
        <p:sp>
          <p:nvSpPr>
            <p:cNvPr id="1051683" name="Rectangle 66"/>
            <p:cNvSpPr>
              <a:spLocks noChangeArrowheads="1"/>
            </p:cNvSpPr>
            <p:nvPr/>
          </p:nvSpPr>
          <p:spPr bwMode="auto">
            <a:xfrm>
              <a:off x="4456" y="2925"/>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684" name="Rectangle 67"/>
            <p:cNvSpPr>
              <a:spLocks noChangeArrowheads="1"/>
            </p:cNvSpPr>
            <p:nvPr/>
          </p:nvSpPr>
          <p:spPr bwMode="auto">
            <a:xfrm>
              <a:off x="4904" y="2925"/>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grpSp>
      <p:grpSp>
        <p:nvGrpSpPr>
          <p:cNvPr id="646" name="Group 68"/>
          <p:cNvGrpSpPr/>
          <p:nvPr/>
        </p:nvGrpSpPr>
        <p:grpSpPr bwMode="auto">
          <a:xfrm>
            <a:off x="5889625" y="3870325"/>
            <a:ext cx="1228725" cy="1074738"/>
            <a:chOff x="3998" y="2510"/>
            <a:chExt cx="773" cy="677"/>
          </a:xfrm>
        </p:grpSpPr>
        <p:sp>
          <p:nvSpPr>
            <p:cNvPr id="1051685" name="Rectangle 69"/>
            <p:cNvSpPr>
              <a:spLocks noChangeArrowheads="1"/>
            </p:cNvSpPr>
            <p:nvPr/>
          </p:nvSpPr>
          <p:spPr bwMode="auto">
            <a:xfrm>
              <a:off x="4014" y="2510"/>
              <a:ext cx="301" cy="253"/>
            </a:xfrm>
            <a:prstGeom prst="rect">
              <a:avLst/>
            </a:prstGeom>
            <a:no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1</a:t>
              </a:r>
              <a:endParaRPr kumimoji="1" lang="en-US" altLang="zh-CN" sz="2400" b="1" baseline="-25000">
                <a:solidFill>
                  <a:srgbClr val="FF3300"/>
                </a:solidFill>
                <a:latin typeface="Times New Roman" pitchFamily="18" charset="0"/>
              </a:endParaRPr>
            </a:p>
          </p:txBody>
        </p:sp>
        <p:sp>
          <p:nvSpPr>
            <p:cNvPr id="1051686" name="Rectangle 70"/>
            <p:cNvSpPr>
              <a:spLocks noChangeArrowheads="1"/>
            </p:cNvSpPr>
            <p:nvPr/>
          </p:nvSpPr>
          <p:spPr bwMode="auto">
            <a:xfrm>
              <a:off x="4462" y="2510"/>
              <a:ext cx="301" cy="253"/>
            </a:xfrm>
            <a:prstGeom prst="rect">
              <a:avLst/>
            </a:prstGeom>
            <a:no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1</a:t>
              </a:r>
              <a:endParaRPr kumimoji="1" lang="en-US" altLang="zh-CN" sz="2400" b="1" baseline="-25000">
                <a:solidFill>
                  <a:srgbClr val="FF3300"/>
                </a:solidFill>
                <a:latin typeface="Times New Roman" pitchFamily="18" charset="0"/>
              </a:endParaRPr>
            </a:p>
          </p:txBody>
        </p:sp>
        <p:sp>
          <p:nvSpPr>
            <p:cNvPr id="1051687" name="Rectangle 71"/>
            <p:cNvSpPr>
              <a:spLocks noChangeArrowheads="1"/>
            </p:cNvSpPr>
            <p:nvPr/>
          </p:nvSpPr>
          <p:spPr bwMode="auto">
            <a:xfrm>
              <a:off x="3998" y="2934"/>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1</a:t>
              </a:r>
              <a:endParaRPr kumimoji="1" lang="en-US" altLang="zh-CN" sz="2400" b="1" baseline="-25000">
                <a:solidFill>
                  <a:srgbClr val="FF3300"/>
                </a:solidFill>
                <a:latin typeface="Times New Roman" pitchFamily="18" charset="0"/>
              </a:endParaRPr>
            </a:p>
          </p:txBody>
        </p:sp>
        <p:sp>
          <p:nvSpPr>
            <p:cNvPr id="1051688" name="Rectangle 72"/>
            <p:cNvSpPr>
              <a:spLocks noChangeArrowheads="1"/>
            </p:cNvSpPr>
            <p:nvPr/>
          </p:nvSpPr>
          <p:spPr bwMode="auto">
            <a:xfrm>
              <a:off x="4470" y="2926"/>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1</a:t>
              </a:r>
              <a:endParaRPr kumimoji="1" lang="en-US" altLang="zh-CN" sz="2400" b="1" baseline="-25000">
                <a:solidFill>
                  <a:srgbClr val="FF3300"/>
                </a:solidFill>
                <a:latin typeface="Times New Roman" pitchFamily="18" charset="0"/>
              </a:endParaRPr>
            </a:p>
          </p:txBody>
        </p:sp>
      </p:grpSp>
      <p:sp>
        <p:nvSpPr>
          <p:cNvPr id="1051689" name="AutoShape 73"/>
          <p:cNvSpPr>
            <a:spLocks noChangeArrowheads="1"/>
          </p:cNvSpPr>
          <p:nvPr/>
        </p:nvSpPr>
        <p:spPr bwMode="auto">
          <a:xfrm>
            <a:off x="5868988" y="4456113"/>
            <a:ext cx="592137" cy="1223962"/>
          </a:xfrm>
          <a:prstGeom prst="roundRect">
            <a:avLst>
              <a:gd name="adj" fmla="val 46199"/>
            </a:avLst>
          </a:prstGeom>
          <a:noFill/>
          <a:ln w="19050">
            <a:solidFill>
              <a:schemeClr val="accent1"/>
            </a:solidFill>
            <a:round/>
            <a:headEnd/>
            <a:tailEnd/>
          </a:ln>
          <a:effectLst/>
        </p:spPr>
        <p:txBody>
          <a:bodyPr anchor="ctr">
            <a:spAutoFit/>
          </a:bodyPr>
          <a:lstStyle/>
          <a:p>
            <a:endParaRPr lang="zh-CN" altLang="en-US"/>
          </a:p>
        </p:txBody>
      </p:sp>
      <p:sp>
        <p:nvSpPr>
          <p:cNvPr id="1051690" name="AutoShape 74"/>
          <p:cNvSpPr>
            <a:spLocks noChangeArrowheads="1"/>
          </p:cNvSpPr>
          <p:nvPr/>
        </p:nvSpPr>
        <p:spPr bwMode="auto">
          <a:xfrm>
            <a:off x="5856288" y="4456113"/>
            <a:ext cx="590550" cy="1223962"/>
          </a:xfrm>
          <a:prstGeom prst="roundRect">
            <a:avLst>
              <a:gd name="adj" fmla="val 46199"/>
            </a:avLst>
          </a:prstGeom>
          <a:noFill/>
          <a:ln w="57150">
            <a:solidFill>
              <a:schemeClr val="accent1"/>
            </a:solidFill>
            <a:round/>
            <a:headEnd/>
            <a:tailEnd/>
          </a:ln>
          <a:effectLst/>
        </p:spPr>
        <p:txBody>
          <a:bodyPr anchor="ctr">
            <a:spAutoFit/>
          </a:bodyPr>
          <a:lstStyle/>
          <a:p>
            <a:endParaRPr lang="zh-CN" altLang="en-US"/>
          </a:p>
        </p:txBody>
      </p:sp>
      <p:sp>
        <p:nvSpPr>
          <p:cNvPr id="1051691" name="AutoShape 75"/>
          <p:cNvSpPr>
            <a:spLocks noChangeArrowheads="1"/>
          </p:cNvSpPr>
          <p:nvPr/>
        </p:nvSpPr>
        <p:spPr bwMode="auto">
          <a:xfrm>
            <a:off x="6580188" y="3135313"/>
            <a:ext cx="590550" cy="1223962"/>
          </a:xfrm>
          <a:prstGeom prst="roundRect">
            <a:avLst>
              <a:gd name="adj" fmla="val 46199"/>
            </a:avLst>
          </a:prstGeom>
          <a:noFill/>
          <a:ln w="19050">
            <a:solidFill>
              <a:srgbClr val="66CCFF"/>
            </a:solidFill>
            <a:round/>
            <a:headEnd/>
            <a:tailEnd/>
          </a:ln>
          <a:effectLst/>
        </p:spPr>
        <p:txBody>
          <a:bodyPr anchor="ctr">
            <a:spAutoFit/>
          </a:bodyPr>
          <a:lstStyle/>
          <a:p>
            <a:endParaRPr lang="zh-CN" altLang="en-US"/>
          </a:p>
        </p:txBody>
      </p:sp>
      <p:sp>
        <p:nvSpPr>
          <p:cNvPr id="1051692" name="AutoShape 76"/>
          <p:cNvSpPr>
            <a:spLocks noChangeArrowheads="1"/>
          </p:cNvSpPr>
          <p:nvPr/>
        </p:nvSpPr>
        <p:spPr bwMode="auto">
          <a:xfrm>
            <a:off x="6580188" y="3135313"/>
            <a:ext cx="590550" cy="1223962"/>
          </a:xfrm>
          <a:prstGeom prst="roundRect">
            <a:avLst>
              <a:gd name="adj" fmla="val 46199"/>
            </a:avLst>
          </a:prstGeom>
          <a:noFill/>
          <a:ln w="57150">
            <a:solidFill>
              <a:srgbClr val="66CCFF"/>
            </a:solidFill>
            <a:round/>
            <a:headEnd/>
            <a:tailEnd/>
          </a:ln>
          <a:effectLst/>
        </p:spPr>
        <p:txBody>
          <a:bodyPr anchor="ctr">
            <a:spAutoFit/>
          </a:bodyPr>
          <a:lstStyle/>
          <a:p>
            <a:endParaRPr lang="zh-CN" altLang="en-US"/>
          </a:p>
        </p:txBody>
      </p:sp>
      <p:sp>
        <p:nvSpPr>
          <p:cNvPr id="1051693" name="AutoShape 77"/>
          <p:cNvSpPr>
            <a:spLocks noChangeArrowheads="1"/>
          </p:cNvSpPr>
          <p:nvPr/>
        </p:nvSpPr>
        <p:spPr bwMode="auto">
          <a:xfrm rot="-5400000">
            <a:off x="6915944" y="4080669"/>
            <a:ext cx="566738" cy="1308100"/>
          </a:xfrm>
          <a:prstGeom prst="roundRect">
            <a:avLst>
              <a:gd name="adj" fmla="val 46199"/>
            </a:avLst>
          </a:prstGeom>
          <a:noFill/>
          <a:ln w="19050">
            <a:solidFill>
              <a:srgbClr val="FF66FF"/>
            </a:solidFill>
            <a:round/>
            <a:headEnd/>
            <a:tailEnd/>
          </a:ln>
          <a:effectLst/>
        </p:spPr>
        <p:txBody>
          <a:bodyPr anchor="ctr">
            <a:spAutoFit/>
          </a:bodyPr>
          <a:lstStyle/>
          <a:p>
            <a:endParaRPr lang="zh-CN" altLang="en-US"/>
          </a:p>
        </p:txBody>
      </p:sp>
      <p:sp>
        <p:nvSpPr>
          <p:cNvPr id="1051694" name="AutoShape 78"/>
          <p:cNvSpPr>
            <a:spLocks noChangeArrowheads="1"/>
          </p:cNvSpPr>
          <p:nvPr/>
        </p:nvSpPr>
        <p:spPr bwMode="auto">
          <a:xfrm rot="-5400000">
            <a:off x="6915944" y="4080669"/>
            <a:ext cx="566738" cy="1308100"/>
          </a:xfrm>
          <a:prstGeom prst="roundRect">
            <a:avLst>
              <a:gd name="adj" fmla="val 46199"/>
            </a:avLst>
          </a:prstGeom>
          <a:noFill/>
          <a:ln w="57150">
            <a:solidFill>
              <a:srgbClr val="FF66FF"/>
            </a:solidFill>
            <a:round/>
            <a:headEnd/>
            <a:tailEnd/>
          </a:ln>
          <a:effectLst/>
        </p:spPr>
        <p:txBody>
          <a:bodyPr anchor="ctr">
            <a:spAutoFit/>
          </a:bodyPr>
          <a:lstStyle/>
          <a:p>
            <a:endParaRPr lang="zh-CN" altLang="en-US"/>
          </a:p>
        </p:txBody>
      </p:sp>
      <p:grpSp>
        <p:nvGrpSpPr>
          <p:cNvPr id="647" name="Group 79"/>
          <p:cNvGrpSpPr/>
          <p:nvPr/>
        </p:nvGrpSpPr>
        <p:grpSpPr bwMode="auto">
          <a:xfrm>
            <a:off x="2940050" y="3795713"/>
            <a:ext cx="4238625" cy="1223962"/>
            <a:chOff x="2140" y="2463"/>
            <a:chExt cx="2670" cy="771"/>
          </a:xfrm>
        </p:grpSpPr>
        <p:sp>
          <p:nvSpPr>
            <p:cNvPr id="1051695" name="AutoShape 80"/>
            <p:cNvSpPr>
              <a:spLocks noChangeArrowheads="1"/>
            </p:cNvSpPr>
            <p:nvPr/>
          </p:nvSpPr>
          <p:spPr bwMode="auto">
            <a:xfrm>
              <a:off x="3993" y="2463"/>
              <a:ext cx="817" cy="771"/>
            </a:xfrm>
            <a:prstGeom prst="roundRect">
              <a:avLst>
                <a:gd name="adj" fmla="val 46199"/>
              </a:avLst>
            </a:prstGeom>
            <a:noFill/>
            <a:ln w="19050">
              <a:solidFill>
                <a:srgbClr val="FF3300"/>
              </a:solidFill>
              <a:round/>
              <a:headEnd/>
              <a:tailEnd/>
            </a:ln>
            <a:effectLst/>
          </p:spPr>
          <p:txBody>
            <a:bodyPr anchor="ctr">
              <a:spAutoFit/>
            </a:bodyPr>
            <a:lstStyle/>
            <a:p>
              <a:endParaRPr lang="zh-CN" altLang="en-US"/>
            </a:p>
          </p:txBody>
        </p:sp>
        <p:sp>
          <p:nvSpPr>
            <p:cNvPr id="1051696" name="AutoShape 81"/>
            <p:cNvSpPr>
              <a:spLocks noChangeArrowheads="1"/>
            </p:cNvSpPr>
            <p:nvPr/>
          </p:nvSpPr>
          <p:spPr bwMode="auto">
            <a:xfrm>
              <a:off x="2140" y="2739"/>
              <a:ext cx="800" cy="242"/>
            </a:xfrm>
            <a:prstGeom prst="wedgeRectCallout">
              <a:avLst>
                <a:gd name="adj1" fmla="val 166500"/>
                <a:gd name="adj2" fmla="val -9093"/>
              </a:avLst>
            </a:prstGeom>
            <a:solidFill>
              <a:srgbClr val="FF3300">
                <a:alpha val="50000"/>
              </a:srgbClr>
            </a:solidFill>
            <a:ln w="9525">
              <a:solidFill>
                <a:schemeClr val="tx1"/>
              </a:solidFill>
              <a:miter lim="800000"/>
              <a:headEnd/>
              <a:tailEnd/>
            </a:ln>
            <a:effectLst/>
          </p:spPr>
          <p:txBody>
            <a:bodyPr lIns="0" tIns="0" rIns="0" bIns="0"/>
            <a:lstStyle/>
            <a:p>
              <a:pPr algn="l"/>
              <a:r>
                <a:rPr kumimoji="1" lang="zh-CN" altLang="en-US" sz="2400" b="1">
                  <a:latin typeface="Times New Roman" pitchFamily="18" charset="0"/>
                </a:rPr>
                <a:t>要画吗？</a:t>
              </a:r>
            </a:p>
          </p:txBody>
        </p:sp>
      </p:grpSp>
      <p:graphicFrame>
        <p:nvGraphicFramePr>
          <p:cNvPr id="4194602" name="Object 82"/>
          <p:cNvGraphicFramePr>
            <a:graphicFrameLocks noChangeAspect="1"/>
          </p:cNvGraphicFramePr>
          <p:nvPr/>
        </p:nvGraphicFramePr>
        <p:xfrm>
          <a:off x="1339850" y="5646738"/>
          <a:ext cx="698500" cy="330200"/>
        </p:xfrm>
        <a:graphic>
          <a:graphicData uri="http://schemas.openxmlformats.org/presentationml/2006/ole">
            <mc:AlternateContent xmlns:mc="http://schemas.openxmlformats.org/markup-compatibility/2006">
              <mc:Choice xmlns:v="urn:schemas-microsoft-com:vml" Requires="v">
                <p:oleObj spid="_x0000_s339066" name="Equation" r:id="rId5" imgW="698400" imgH="330120" progId="Equation.3">
                  <p:embed/>
                </p:oleObj>
              </mc:Choice>
              <mc:Fallback>
                <p:oleObj name="Equation" r:id="rId5" imgW="698400" imgH="330120" progId="Equation.3">
                  <p:embed/>
                  <p:pic>
                    <p:nvPicPr>
                      <p:cNvPr id="2097444" name=""/>
                      <p:cNvPicPr>
                        <a:picLocks/>
                      </p:cNvPicPr>
                      <p:nvPr/>
                    </p:nvPicPr>
                    <p:blipFill>
                      <a:blip r:embed="rId6"/>
                      <a:stretch>
                        <a:fillRect/>
                      </a:stretch>
                    </p:blipFill>
                    <p:spPr>
                      <a:xfrm>
                        <a:off x="1339850" y="5646738"/>
                        <a:ext cx="698500" cy="330200"/>
                      </a:xfrm>
                      <a:prstGeom prst="rect">
                        <a:avLst/>
                      </a:prstGeom>
                    </p:spPr>
                  </p:pic>
                </p:oleObj>
              </mc:Fallback>
            </mc:AlternateContent>
          </a:graphicData>
        </a:graphic>
      </p:graphicFrame>
      <p:graphicFrame>
        <p:nvGraphicFramePr>
          <p:cNvPr id="4194603" name="Object 83"/>
          <p:cNvGraphicFramePr>
            <a:graphicFrameLocks noChangeAspect="1"/>
          </p:cNvGraphicFramePr>
          <p:nvPr/>
        </p:nvGraphicFramePr>
        <p:xfrm>
          <a:off x="2025650" y="5630863"/>
          <a:ext cx="952500" cy="330200"/>
        </p:xfrm>
        <a:graphic>
          <a:graphicData uri="http://schemas.openxmlformats.org/presentationml/2006/ole">
            <mc:AlternateContent xmlns:mc="http://schemas.openxmlformats.org/markup-compatibility/2006">
              <mc:Choice xmlns:v="urn:schemas-microsoft-com:vml" Requires="v">
                <p:oleObj spid="_x0000_s339067" name="Equation" r:id="rId7" imgW="952200" imgH="330120" progId="Equation.3">
                  <p:embed/>
                </p:oleObj>
              </mc:Choice>
              <mc:Fallback>
                <p:oleObj name="Equation" r:id="rId7" imgW="952200" imgH="330120" progId="Equation.3">
                  <p:embed/>
                  <p:pic>
                    <p:nvPicPr>
                      <p:cNvPr id="2097445" name=""/>
                      <p:cNvPicPr>
                        <a:picLocks/>
                      </p:cNvPicPr>
                      <p:nvPr/>
                    </p:nvPicPr>
                    <p:blipFill>
                      <a:blip r:embed="rId8"/>
                      <a:stretch>
                        <a:fillRect/>
                      </a:stretch>
                    </p:blipFill>
                    <p:spPr>
                      <a:xfrm>
                        <a:off x="2025650" y="5630863"/>
                        <a:ext cx="952500" cy="330200"/>
                      </a:xfrm>
                      <a:prstGeom prst="rect">
                        <a:avLst/>
                      </a:prstGeom>
                    </p:spPr>
                  </p:pic>
                </p:oleObj>
              </mc:Fallback>
            </mc:AlternateContent>
          </a:graphicData>
        </a:graphic>
      </p:graphicFrame>
      <p:graphicFrame>
        <p:nvGraphicFramePr>
          <p:cNvPr id="4194604" name="Object 84"/>
          <p:cNvGraphicFramePr>
            <a:graphicFrameLocks noChangeAspect="1"/>
          </p:cNvGraphicFramePr>
          <p:nvPr/>
        </p:nvGraphicFramePr>
        <p:xfrm>
          <a:off x="2940050" y="5681663"/>
          <a:ext cx="939800" cy="279400"/>
        </p:xfrm>
        <a:graphic>
          <a:graphicData uri="http://schemas.openxmlformats.org/presentationml/2006/ole">
            <mc:AlternateContent xmlns:mc="http://schemas.openxmlformats.org/markup-compatibility/2006">
              <mc:Choice xmlns:v="urn:schemas-microsoft-com:vml" Requires="v">
                <p:oleObj spid="_x0000_s339068" name="Equation" r:id="rId9" imgW="939600" imgH="279360" progId="Equation.3">
                  <p:embed/>
                </p:oleObj>
              </mc:Choice>
              <mc:Fallback>
                <p:oleObj name="Equation" r:id="rId9" imgW="939600" imgH="279360" progId="Equation.3">
                  <p:embed/>
                  <p:pic>
                    <p:nvPicPr>
                      <p:cNvPr id="2097446" name=""/>
                      <p:cNvPicPr>
                        <a:picLocks/>
                      </p:cNvPicPr>
                      <p:nvPr/>
                    </p:nvPicPr>
                    <p:blipFill>
                      <a:blip r:embed="rId10"/>
                      <a:stretch>
                        <a:fillRect/>
                      </a:stretch>
                    </p:blipFill>
                    <p:spPr>
                      <a:xfrm>
                        <a:off x="2940050" y="5681663"/>
                        <a:ext cx="939800" cy="279400"/>
                      </a:xfrm>
                      <a:prstGeom prst="rect">
                        <a:avLst/>
                      </a:prstGeom>
                    </p:spPr>
                  </p:pic>
                </p:oleObj>
              </mc:Fallback>
            </mc:AlternateContent>
          </a:graphicData>
        </a:graphic>
      </p:graphicFrame>
      <p:graphicFrame>
        <p:nvGraphicFramePr>
          <p:cNvPr id="4194605" name="Object 85"/>
          <p:cNvGraphicFramePr>
            <a:graphicFrameLocks noChangeAspect="1"/>
          </p:cNvGraphicFramePr>
          <p:nvPr/>
        </p:nvGraphicFramePr>
        <p:xfrm>
          <a:off x="3848100" y="5630863"/>
          <a:ext cx="901700" cy="330200"/>
        </p:xfrm>
        <a:graphic>
          <a:graphicData uri="http://schemas.openxmlformats.org/presentationml/2006/ole">
            <mc:AlternateContent xmlns:mc="http://schemas.openxmlformats.org/markup-compatibility/2006">
              <mc:Choice xmlns:v="urn:schemas-microsoft-com:vml" Requires="v">
                <p:oleObj spid="_x0000_s339069" name="Equation" r:id="rId11" imgW="901440" imgH="330120" progId="Equation.3">
                  <p:embed/>
                </p:oleObj>
              </mc:Choice>
              <mc:Fallback>
                <p:oleObj name="Equation" r:id="rId11" imgW="901440" imgH="330120" progId="Equation.3">
                  <p:embed/>
                  <p:pic>
                    <p:nvPicPr>
                      <p:cNvPr id="2097447" name=""/>
                      <p:cNvPicPr>
                        <a:picLocks/>
                      </p:cNvPicPr>
                      <p:nvPr/>
                    </p:nvPicPr>
                    <p:blipFill>
                      <a:blip r:embed="rId12"/>
                      <a:stretch>
                        <a:fillRect/>
                      </a:stretch>
                    </p:blipFill>
                    <p:spPr>
                      <a:xfrm>
                        <a:off x="3848100" y="5630863"/>
                        <a:ext cx="901700" cy="330200"/>
                      </a:xfrm>
                      <a:prstGeom prst="rect">
                        <a:avLst/>
                      </a:prstGeom>
                    </p:spPr>
                  </p:pic>
                </p:oleObj>
              </mc:Fallback>
            </mc:AlternateContent>
          </a:graphicData>
        </a:graphic>
      </p:graphicFrame>
      <p:sp>
        <p:nvSpPr>
          <p:cNvPr id="1051697" name="Rectangle 86"/>
          <p:cNvSpPr>
            <a:spLocks noChangeArrowheads="1"/>
          </p:cNvSpPr>
          <p:nvPr/>
        </p:nvSpPr>
        <p:spPr bwMode="auto">
          <a:xfrm>
            <a:off x="812800" y="5607050"/>
            <a:ext cx="619125" cy="457200"/>
          </a:xfrm>
          <a:prstGeom prst="rect">
            <a:avLst/>
          </a:prstGeom>
          <a:noFill/>
          <a:ln w="9525">
            <a:noFill/>
            <a:miter lim="800000"/>
            <a:headEnd/>
            <a:tailEnd/>
          </a:ln>
          <a:effectLst/>
        </p:spPr>
        <p:txBody>
          <a:bodyPr wrap="none">
            <a:spAutoFit/>
          </a:bodyPr>
          <a:lstStyle/>
          <a:p>
            <a:pPr algn="l"/>
            <a:r>
              <a:rPr kumimoji="1" lang="en-US" altLang="zh-CN" sz="2400" b="1" i="1">
                <a:latin typeface="Times New Roman" pitchFamily="18" charset="0"/>
              </a:rPr>
              <a:t>Y </a:t>
            </a:r>
            <a:r>
              <a:rPr kumimoji="1" lang="en-US" altLang="zh-CN" sz="2400" b="1">
                <a:latin typeface="Times New Roman" pitchFamily="18" charset="0"/>
              </a:rPr>
              <a:t>=</a:t>
            </a:r>
          </a:p>
        </p:txBody>
      </p:sp>
      <p:grpSp>
        <p:nvGrpSpPr>
          <p:cNvPr id="648" name="Group 87"/>
          <p:cNvGrpSpPr/>
          <p:nvPr/>
        </p:nvGrpSpPr>
        <p:grpSpPr bwMode="auto">
          <a:xfrm>
            <a:off x="4398963" y="1089025"/>
            <a:ext cx="3768725" cy="5141913"/>
            <a:chOff x="3059" y="550"/>
            <a:chExt cx="2374" cy="3239"/>
          </a:xfrm>
        </p:grpSpPr>
        <p:grpSp>
          <p:nvGrpSpPr>
            <p:cNvPr id="649" name="Group 88"/>
            <p:cNvGrpSpPr/>
            <p:nvPr/>
          </p:nvGrpSpPr>
          <p:grpSpPr bwMode="auto">
            <a:xfrm>
              <a:off x="3059" y="550"/>
              <a:ext cx="2374" cy="2698"/>
              <a:chOff x="3059" y="566"/>
              <a:chExt cx="2374" cy="2698"/>
            </a:xfrm>
          </p:grpSpPr>
          <p:sp>
            <p:nvSpPr>
              <p:cNvPr id="1051698" name="Rectangle 89"/>
              <p:cNvSpPr>
                <a:spLocks noChangeArrowheads="1"/>
              </p:cNvSpPr>
              <p:nvPr/>
            </p:nvSpPr>
            <p:spPr bwMode="auto">
              <a:xfrm>
                <a:off x="3059" y="566"/>
                <a:ext cx="187" cy="273"/>
              </a:xfrm>
              <a:prstGeom prst="rect">
                <a:avLst/>
              </a:prstGeom>
              <a:noFill/>
              <a:ln w="38100">
                <a:solidFill>
                  <a:schemeClr val="accent1"/>
                </a:solidFill>
                <a:miter lim="800000"/>
                <a:headEnd/>
                <a:tailEnd/>
              </a:ln>
              <a:effectLst/>
            </p:spPr>
            <p:txBody>
              <a:bodyPr anchor="ctr">
                <a:spAutoFit/>
              </a:bodyPr>
              <a:lstStyle/>
              <a:p>
                <a:endParaRPr lang="zh-CN" altLang="en-US"/>
              </a:p>
            </p:txBody>
          </p:sp>
          <p:sp>
            <p:nvSpPr>
              <p:cNvPr id="1051699" name="Line 90"/>
              <p:cNvSpPr>
                <a:spLocks noChangeShapeType="1"/>
              </p:cNvSpPr>
              <p:nvPr/>
            </p:nvSpPr>
            <p:spPr bwMode="auto">
              <a:xfrm>
                <a:off x="3176" y="847"/>
                <a:ext cx="0" cy="2417"/>
              </a:xfrm>
              <a:prstGeom prst="line">
                <a:avLst/>
              </a:prstGeom>
              <a:noFill/>
              <a:ln w="38100">
                <a:solidFill>
                  <a:schemeClr val="accent1"/>
                </a:solidFill>
                <a:round/>
                <a:headEnd/>
                <a:tailEnd/>
              </a:ln>
              <a:effectLst/>
            </p:spPr>
            <p:txBody>
              <a:bodyPr>
                <a:spAutoFit/>
              </a:bodyPr>
              <a:lstStyle/>
              <a:p>
                <a:endParaRPr lang="zh-CN" altLang="en-US"/>
              </a:p>
            </p:txBody>
          </p:sp>
          <p:sp>
            <p:nvSpPr>
              <p:cNvPr id="1051700" name="Line 91"/>
              <p:cNvSpPr>
                <a:spLocks noChangeShapeType="1"/>
              </p:cNvSpPr>
              <p:nvPr/>
            </p:nvSpPr>
            <p:spPr bwMode="auto">
              <a:xfrm>
                <a:off x="3176" y="3264"/>
                <a:ext cx="2257" cy="0"/>
              </a:xfrm>
              <a:prstGeom prst="line">
                <a:avLst/>
              </a:prstGeom>
              <a:noFill/>
              <a:ln w="38100">
                <a:solidFill>
                  <a:schemeClr val="accent1"/>
                </a:solidFill>
                <a:round/>
                <a:headEnd/>
                <a:tailEnd type="triangle" w="med" len="med"/>
              </a:ln>
              <a:effectLst/>
            </p:spPr>
            <p:txBody>
              <a:bodyPr>
                <a:spAutoFit/>
              </a:bodyPr>
              <a:lstStyle/>
              <a:p>
                <a:endParaRPr lang="zh-CN" altLang="en-US"/>
              </a:p>
            </p:txBody>
          </p:sp>
          <p:sp>
            <p:nvSpPr>
              <p:cNvPr id="1051701" name="Line 92"/>
              <p:cNvSpPr>
                <a:spLocks noChangeShapeType="1"/>
              </p:cNvSpPr>
              <p:nvPr/>
            </p:nvSpPr>
            <p:spPr bwMode="auto">
              <a:xfrm>
                <a:off x="3176" y="2848"/>
                <a:ext cx="2257" cy="0"/>
              </a:xfrm>
              <a:prstGeom prst="line">
                <a:avLst/>
              </a:prstGeom>
              <a:noFill/>
              <a:ln w="38100">
                <a:solidFill>
                  <a:schemeClr val="accent1"/>
                </a:solidFill>
                <a:round/>
                <a:headEnd/>
                <a:tailEnd type="triangle" w="med" len="med"/>
              </a:ln>
              <a:effectLst/>
            </p:spPr>
            <p:txBody>
              <a:bodyPr>
                <a:spAutoFit/>
              </a:bodyPr>
              <a:lstStyle/>
              <a:p>
                <a:endParaRPr lang="zh-CN" altLang="en-US"/>
              </a:p>
            </p:txBody>
          </p:sp>
        </p:grpSp>
        <p:grpSp>
          <p:nvGrpSpPr>
            <p:cNvPr id="650" name="Group 93"/>
            <p:cNvGrpSpPr/>
            <p:nvPr/>
          </p:nvGrpSpPr>
          <p:grpSpPr bwMode="auto">
            <a:xfrm>
              <a:off x="3267" y="550"/>
              <a:ext cx="874" cy="3239"/>
              <a:chOff x="3267" y="566"/>
              <a:chExt cx="874" cy="3239"/>
            </a:xfrm>
          </p:grpSpPr>
          <p:sp>
            <p:nvSpPr>
              <p:cNvPr id="1051702" name="Rectangle 94"/>
              <p:cNvSpPr>
                <a:spLocks noChangeArrowheads="1"/>
              </p:cNvSpPr>
              <p:nvPr/>
            </p:nvSpPr>
            <p:spPr bwMode="auto">
              <a:xfrm>
                <a:off x="3267" y="566"/>
                <a:ext cx="296" cy="273"/>
              </a:xfrm>
              <a:prstGeom prst="rect">
                <a:avLst/>
              </a:prstGeom>
              <a:noFill/>
              <a:ln w="38100">
                <a:solidFill>
                  <a:srgbClr val="33CC33"/>
                </a:solidFill>
                <a:miter lim="800000"/>
                <a:headEnd/>
                <a:tailEnd/>
              </a:ln>
              <a:effectLst/>
            </p:spPr>
            <p:txBody>
              <a:bodyPr anchor="ctr">
                <a:spAutoFit/>
              </a:bodyPr>
              <a:lstStyle/>
              <a:p>
                <a:endParaRPr lang="zh-CN" altLang="en-US"/>
              </a:p>
            </p:txBody>
          </p:sp>
          <p:sp>
            <p:nvSpPr>
              <p:cNvPr id="1051703" name="Line 95"/>
              <p:cNvSpPr>
                <a:spLocks noChangeShapeType="1"/>
              </p:cNvSpPr>
              <p:nvPr/>
            </p:nvSpPr>
            <p:spPr bwMode="auto">
              <a:xfrm>
                <a:off x="4141" y="1587"/>
                <a:ext cx="0" cy="2218"/>
              </a:xfrm>
              <a:prstGeom prst="line">
                <a:avLst/>
              </a:prstGeom>
              <a:noFill/>
              <a:ln w="38100">
                <a:solidFill>
                  <a:srgbClr val="33CC33"/>
                </a:solidFill>
                <a:round/>
                <a:headEnd/>
                <a:tailEnd type="triangle" w="med" len="med"/>
              </a:ln>
              <a:effectLst/>
            </p:spPr>
            <p:txBody>
              <a:bodyPr>
                <a:spAutoFit/>
              </a:bodyPr>
              <a:lstStyle/>
              <a:p>
                <a:endParaRPr lang="zh-CN" altLang="en-US"/>
              </a:p>
            </p:txBody>
          </p:sp>
          <p:sp>
            <p:nvSpPr>
              <p:cNvPr id="1051704" name="Line 96"/>
              <p:cNvSpPr>
                <a:spLocks noChangeShapeType="1"/>
              </p:cNvSpPr>
              <p:nvPr/>
            </p:nvSpPr>
            <p:spPr bwMode="auto">
              <a:xfrm>
                <a:off x="3402" y="839"/>
                <a:ext cx="739" cy="755"/>
              </a:xfrm>
              <a:prstGeom prst="line">
                <a:avLst/>
              </a:prstGeom>
              <a:noFill/>
              <a:ln w="38100">
                <a:solidFill>
                  <a:srgbClr val="33CC33"/>
                </a:solidFill>
                <a:round/>
                <a:headEnd/>
                <a:tailEnd/>
              </a:ln>
              <a:effectLst/>
            </p:spPr>
            <p:txBody>
              <a:bodyPr>
                <a:spAutoFit/>
              </a:bodyPr>
              <a:lstStyle/>
              <a:p>
                <a:endParaRPr lang="zh-CN" altLang="en-US"/>
              </a:p>
            </p:txBody>
          </p:sp>
        </p:grpSp>
      </p:grpSp>
      <p:grpSp>
        <p:nvGrpSpPr>
          <p:cNvPr id="651" name="Group 97"/>
          <p:cNvGrpSpPr/>
          <p:nvPr/>
        </p:nvGrpSpPr>
        <p:grpSpPr bwMode="auto">
          <a:xfrm>
            <a:off x="4470400" y="1093788"/>
            <a:ext cx="3738563" cy="5141912"/>
            <a:chOff x="3104" y="553"/>
            <a:chExt cx="2355" cy="3239"/>
          </a:xfrm>
        </p:grpSpPr>
        <p:grpSp>
          <p:nvGrpSpPr>
            <p:cNvPr id="652" name="Group 98"/>
            <p:cNvGrpSpPr/>
            <p:nvPr/>
          </p:nvGrpSpPr>
          <p:grpSpPr bwMode="auto">
            <a:xfrm>
              <a:off x="3104" y="553"/>
              <a:ext cx="2355" cy="2263"/>
              <a:chOff x="3104" y="569"/>
              <a:chExt cx="2355" cy="2263"/>
            </a:xfrm>
          </p:grpSpPr>
          <p:sp>
            <p:nvSpPr>
              <p:cNvPr id="1051705" name="Rectangle 99"/>
              <p:cNvSpPr>
                <a:spLocks noChangeArrowheads="1"/>
              </p:cNvSpPr>
              <p:nvPr/>
            </p:nvSpPr>
            <p:spPr bwMode="auto">
              <a:xfrm>
                <a:off x="3693" y="569"/>
                <a:ext cx="296" cy="273"/>
              </a:xfrm>
              <a:prstGeom prst="rect">
                <a:avLst/>
              </a:prstGeom>
              <a:noFill/>
              <a:ln w="38100">
                <a:solidFill>
                  <a:srgbClr val="0033CC"/>
                </a:solidFill>
                <a:miter lim="800000"/>
                <a:headEnd/>
                <a:tailEnd/>
              </a:ln>
              <a:effectLst/>
            </p:spPr>
            <p:txBody>
              <a:bodyPr anchor="ctr">
                <a:spAutoFit/>
              </a:bodyPr>
              <a:lstStyle/>
              <a:p>
                <a:endParaRPr lang="zh-CN" altLang="en-US"/>
              </a:p>
            </p:txBody>
          </p:sp>
          <p:sp>
            <p:nvSpPr>
              <p:cNvPr id="1051706" name="Line 100"/>
              <p:cNvSpPr>
                <a:spLocks noChangeShapeType="1"/>
              </p:cNvSpPr>
              <p:nvPr/>
            </p:nvSpPr>
            <p:spPr bwMode="auto">
              <a:xfrm>
                <a:off x="3111" y="1584"/>
                <a:ext cx="0" cy="1248"/>
              </a:xfrm>
              <a:prstGeom prst="line">
                <a:avLst/>
              </a:prstGeom>
              <a:noFill/>
              <a:ln w="38100">
                <a:solidFill>
                  <a:srgbClr val="0033CC"/>
                </a:solidFill>
                <a:round/>
                <a:headEnd/>
                <a:tailEnd/>
              </a:ln>
              <a:effectLst/>
            </p:spPr>
            <p:txBody>
              <a:bodyPr>
                <a:spAutoFit/>
              </a:bodyPr>
              <a:lstStyle/>
              <a:p>
                <a:endParaRPr lang="zh-CN" altLang="en-US"/>
              </a:p>
            </p:txBody>
          </p:sp>
          <p:sp>
            <p:nvSpPr>
              <p:cNvPr id="1051707" name="Line 101"/>
              <p:cNvSpPr>
                <a:spLocks noChangeShapeType="1"/>
              </p:cNvSpPr>
              <p:nvPr/>
            </p:nvSpPr>
            <p:spPr bwMode="auto">
              <a:xfrm>
                <a:off x="3104" y="2832"/>
                <a:ext cx="2355" cy="0"/>
              </a:xfrm>
              <a:prstGeom prst="line">
                <a:avLst/>
              </a:prstGeom>
              <a:noFill/>
              <a:ln w="38100">
                <a:solidFill>
                  <a:srgbClr val="0033CC"/>
                </a:solidFill>
                <a:round/>
                <a:headEnd/>
                <a:tailEnd type="triangle" w="med" len="med"/>
              </a:ln>
              <a:effectLst/>
            </p:spPr>
            <p:txBody>
              <a:bodyPr>
                <a:spAutoFit/>
              </a:bodyPr>
              <a:lstStyle/>
              <a:p>
                <a:endParaRPr lang="zh-CN" altLang="en-US"/>
              </a:p>
            </p:txBody>
          </p:sp>
          <p:sp>
            <p:nvSpPr>
              <p:cNvPr id="1051708" name="Line 102"/>
              <p:cNvSpPr>
                <a:spLocks noChangeShapeType="1"/>
              </p:cNvSpPr>
              <p:nvPr/>
            </p:nvSpPr>
            <p:spPr bwMode="auto">
              <a:xfrm flipH="1">
                <a:off x="3106" y="843"/>
                <a:ext cx="739" cy="755"/>
              </a:xfrm>
              <a:prstGeom prst="line">
                <a:avLst/>
              </a:prstGeom>
              <a:noFill/>
              <a:ln w="38100">
                <a:solidFill>
                  <a:srgbClr val="0033CC"/>
                </a:solidFill>
                <a:round/>
                <a:headEnd/>
                <a:tailEnd/>
              </a:ln>
              <a:effectLst/>
            </p:spPr>
            <p:txBody>
              <a:bodyPr>
                <a:spAutoFit/>
              </a:bodyPr>
              <a:lstStyle/>
              <a:p>
                <a:endParaRPr lang="zh-CN" altLang="en-US"/>
              </a:p>
            </p:txBody>
          </p:sp>
        </p:grpSp>
        <p:grpSp>
          <p:nvGrpSpPr>
            <p:cNvPr id="653" name="Group 103"/>
            <p:cNvGrpSpPr/>
            <p:nvPr/>
          </p:nvGrpSpPr>
          <p:grpSpPr bwMode="auto">
            <a:xfrm>
              <a:off x="4010" y="553"/>
              <a:ext cx="1053" cy="3239"/>
              <a:chOff x="4010" y="569"/>
              <a:chExt cx="1053" cy="3239"/>
            </a:xfrm>
          </p:grpSpPr>
          <p:sp>
            <p:nvSpPr>
              <p:cNvPr id="1051709" name="Rectangle 104"/>
              <p:cNvSpPr>
                <a:spLocks noChangeArrowheads="1"/>
              </p:cNvSpPr>
              <p:nvPr/>
            </p:nvSpPr>
            <p:spPr bwMode="auto">
              <a:xfrm>
                <a:off x="4010" y="569"/>
                <a:ext cx="187" cy="273"/>
              </a:xfrm>
              <a:prstGeom prst="rect">
                <a:avLst/>
              </a:prstGeom>
              <a:noFill/>
              <a:ln w="38100">
                <a:solidFill>
                  <a:srgbClr val="FF3300"/>
                </a:solidFill>
                <a:miter lim="800000"/>
                <a:headEnd/>
                <a:tailEnd/>
              </a:ln>
              <a:effectLst/>
            </p:spPr>
            <p:txBody>
              <a:bodyPr anchor="ctr">
                <a:spAutoFit/>
              </a:bodyPr>
              <a:lstStyle/>
              <a:p>
                <a:endParaRPr lang="zh-CN" altLang="en-US"/>
              </a:p>
            </p:txBody>
          </p:sp>
          <p:sp>
            <p:nvSpPr>
              <p:cNvPr id="1051710" name="Line 105"/>
              <p:cNvSpPr>
                <a:spLocks noChangeShapeType="1"/>
              </p:cNvSpPr>
              <p:nvPr/>
            </p:nvSpPr>
            <p:spPr bwMode="auto">
              <a:xfrm>
                <a:off x="4098" y="843"/>
                <a:ext cx="521" cy="743"/>
              </a:xfrm>
              <a:prstGeom prst="line">
                <a:avLst/>
              </a:prstGeom>
              <a:noFill/>
              <a:ln w="38100">
                <a:solidFill>
                  <a:srgbClr val="FF3300"/>
                </a:solidFill>
                <a:round/>
                <a:headEnd/>
                <a:tailEnd/>
              </a:ln>
              <a:effectLst/>
            </p:spPr>
            <p:txBody>
              <a:bodyPr>
                <a:spAutoFit/>
              </a:bodyPr>
              <a:lstStyle/>
              <a:p>
                <a:endParaRPr lang="zh-CN" altLang="en-US"/>
              </a:p>
            </p:txBody>
          </p:sp>
          <p:sp>
            <p:nvSpPr>
              <p:cNvPr id="1051711" name="Line 106"/>
              <p:cNvSpPr>
                <a:spLocks noChangeShapeType="1"/>
              </p:cNvSpPr>
              <p:nvPr/>
            </p:nvSpPr>
            <p:spPr bwMode="auto">
              <a:xfrm>
                <a:off x="4623" y="1590"/>
                <a:ext cx="0" cy="2218"/>
              </a:xfrm>
              <a:prstGeom prst="line">
                <a:avLst/>
              </a:prstGeom>
              <a:noFill/>
              <a:ln w="38100">
                <a:solidFill>
                  <a:srgbClr val="FF3300"/>
                </a:solidFill>
                <a:round/>
                <a:headEnd/>
                <a:tailEnd type="triangle" w="med" len="med"/>
              </a:ln>
              <a:effectLst/>
            </p:spPr>
            <p:txBody>
              <a:bodyPr>
                <a:spAutoFit/>
              </a:bodyPr>
              <a:lstStyle/>
              <a:p>
                <a:endParaRPr lang="zh-CN" altLang="en-US"/>
              </a:p>
            </p:txBody>
          </p:sp>
          <p:sp>
            <p:nvSpPr>
              <p:cNvPr id="1051712" name="Line 107"/>
              <p:cNvSpPr>
                <a:spLocks noChangeShapeType="1"/>
              </p:cNvSpPr>
              <p:nvPr/>
            </p:nvSpPr>
            <p:spPr bwMode="auto">
              <a:xfrm>
                <a:off x="5063" y="1590"/>
                <a:ext cx="0" cy="2218"/>
              </a:xfrm>
              <a:prstGeom prst="line">
                <a:avLst/>
              </a:prstGeom>
              <a:noFill/>
              <a:ln w="38100">
                <a:solidFill>
                  <a:srgbClr val="FF3300"/>
                </a:solidFill>
                <a:round/>
                <a:headEnd/>
                <a:tailEnd type="triangle" w="med" len="med"/>
              </a:ln>
              <a:effectLst/>
            </p:spPr>
            <p:txBody>
              <a:bodyPr>
                <a:spAutoFit/>
              </a:bodyPr>
              <a:lstStyle/>
              <a:p>
                <a:endParaRPr lang="zh-CN" altLang="en-US"/>
              </a:p>
            </p:txBody>
          </p:sp>
          <p:sp>
            <p:nvSpPr>
              <p:cNvPr id="1051713" name="Line 108"/>
              <p:cNvSpPr>
                <a:spLocks noChangeShapeType="1"/>
              </p:cNvSpPr>
              <p:nvPr/>
            </p:nvSpPr>
            <p:spPr bwMode="auto">
              <a:xfrm>
                <a:off x="4617" y="1598"/>
                <a:ext cx="438" cy="0"/>
              </a:xfrm>
              <a:prstGeom prst="line">
                <a:avLst/>
              </a:prstGeom>
              <a:noFill/>
              <a:ln w="38100">
                <a:solidFill>
                  <a:srgbClr val="FF3300"/>
                </a:solidFill>
                <a:round/>
                <a:headEnd/>
                <a:tailEnd/>
              </a:ln>
              <a:effectLst/>
            </p:spPr>
            <p:txBody>
              <a:bodyPr>
                <a:spAutoFit/>
              </a:bodyPr>
              <a:lstStyle/>
              <a:p>
                <a:endParaRPr lang="zh-CN" altLang="en-US"/>
              </a:p>
            </p:txBody>
          </p:sp>
        </p:grpSp>
      </p:grpSp>
      <p:grpSp>
        <p:nvGrpSpPr>
          <p:cNvPr id="654" name="Group 109"/>
          <p:cNvGrpSpPr/>
          <p:nvPr/>
        </p:nvGrpSpPr>
        <p:grpSpPr bwMode="auto">
          <a:xfrm>
            <a:off x="4422775" y="1089025"/>
            <a:ext cx="3756025" cy="5154613"/>
            <a:chOff x="3074" y="550"/>
            <a:chExt cx="2366" cy="3247"/>
          </a:xfrm>
        </p:grpSpPr>
        <p:sp>
          <p:nvSpPr>
            <p:cNvPr id="1051714" name="Rectangle 110"/>
            <p:cNvSpPr>
              <a:spLocks noChangeArrowheads="1"/>
            </p:cNvSpPr>
            <p:nvPr/>
          </p:nvSpPr>
          <p:spPr bwMode="auto">
            <a:xfrm>
              <a:off x="4285" y="550"/>
              <a:ext cx="168" cy="273"/>
            </a:xfrm>
            <a:prstGeom prst="rect">
              <a:avLst/>
            </a:prstGeom>
            <a:noFill/>
            <a:ln w="38100">
              <a:solidFill>
                <a:srgbClr val="99CCFF"/>
              </a:solidFill>
              <a:miter lim="800000"/>
              <a:headEnd/>
              <a:tailEnd/>
            </a:ln>
            <a:effectLst/>
          </p:spPr>
          <p:txBody>
            <a:bodyPr anchor="ctr">
              <a:spAutoFit/>
            </a:bodyPr>
            <a:lstStyle/>
            <a:p>
              <a:endParaRPr lang="zh-CN" altLang="en-US"/>
            </a:p>
          </p:txBody>
        </p:sp>
        <p:sp>
          <p:nvSpPr>
            <p:cNvPr id="1051715" name="Line 111"/>
            <p:cNvSpPr>
              <a:spLocks noChangeShapeType="1"/>
            </p:cNvSpPr>
            <p:nvPr/>
          </p:nvSpPr>
          <p:spPr bwMode="auto">
            <a:xfrm flipH="1">
              <a:off x="3074" y="832"/>
              <a:ext cx="1299" cy="724"/>
            </a:xfrm>
            <a:prstGeom prst="line">
              <a:avLst/>
            </a:prstGeom>
            <a:noFill/>
            <a:ln w="38100">
              <a:solidFill>
                <a:srgbClr val="99CCFF"/>
              </a:solidFill>
              <a:round/>
              <a:headEnd/>
              <a:tailEnd/>
            </a:ln>
            <a:effectLst/>
          </p:spPr>
          <p:txBody>
            <a:bodyPr>
              <a:spAutoFit/>
            </a:bodyPr>
            <a:lstStyle/>
            <a:p>
              <a:endParaRPr lang="zh-CN" altLang="en-US"/>
            </a:p>
          </p:txBody>
        </p:sp>
        <p:sp>
          <p:nvSpPr>
            <p:cNvPr id="1051716" name="Line 112"/>
            <p:cNvSpPr>
              <a:spLocks noChangeShapeType="1"/>
            </p:cNvSpPr>
            <p:nvPr/>
          </p:nvSpPr>
          <p:spPr bwMode="auto">
            <a:xfrm>
              <a:off x="3080" y="2832"/>
              <a:ext cx="2355" cy="0"/>
            </a:xfrm>
            <a:prstGeom prst="line">
              <a:avLst/>
            </a:prstGeom>
            <a:noFill/>
            <a:ln w="38100">
              <a:solidFill>
                <a:srgbClr val="99CCFF"/>
              </a:solidFill>
              <a:round/>
              <a:headEnd/>
              <a:tailEnd type="triangle" w="med" len="med"/>
            </a:ln>
            <a:effectLst/>
          </p:spPr>
          <p:txBody>
            <a:bodyPr>
              <a:spAutoFit/>
            </a:bodyPr>
            <a:lstStyle/>
            <a:p>
              <a:endParaRPr lang="zh-CN" altLang="en-US"/>
            </a:p>
          </p:txBody>
        </p:sp>
        <p:sp>
          <p:nvSpPr>
            <p:cNvPr id="1051717" name="Line 113"/>
            <p:cNvSpPr>
              <a:spLocks noChangeShapeType="1"/>
            </p:cNvSpPr>
            <p:nvPr/>
          </p:nvSpPr>
          <p:spPr bwMode="auto">
            <a:xfrm>
              <a:off x="3085" y="2400"/>
              <a:ext cx="2355" cy="0"/>
            </a:xfrm>
            <a:prstGeom prst="line">
              <a:avLst/>
            </a:prstGeom>
            <a:noFill/>
            <a:ln w="38100">
              <a:solidFill>
                <a:srgbClr val="99CCFF"/>
              </a:solidFill>
              <a:round/>
              <a:headEnd/>
              <a:tailEnd type="triangle" w="med" len="med"/>
            </a:ln>
            <a:effectLst/>
          </p:spPr>
          <p:txBody>
            <a:bodyPr>
              <a:spAutoFit/>
            </a:bodyPr>
            <a:lstStyle/>
            <a:p>
              <a:endParaRPr lang="zh-CN" altLang="en-US"/>
            </a:p>
          </p:txBody>
        </p:sp>
        <p:grpSp>
          <p:nvGrpSpPr>
            <p:cNvPr id="655" name="Group 114"/>
            <p:cNvGrpSpPr/>
            <p:nvPr/>
          </p:nvGrpSpPr>
          <p:grpSpPr bwMode="auto">
            <a:xfrm>
              <a:off x="4161" y="550"/>
              <a:ext cx="500" cy="3247"/>
              <a:chOff x="4161" y="590"/>
              <a:chExt cx="500" cy="3247"/>
            </a:xfrm>
          </p:grpSpPr>
          <p:sp>
            <p:nvSpPr>
              <p:cNvPr id="1051718" name="Rectangle 115"/>
              <p:cNvSpPr>
                <a:spLocks noChangeArrowheads="1"/>
              </p:cNvSpPr>
              <p:nvPr/>
            </p:nvSpPr>
            <p:spPr bwMode="auto">
              <a:xfrm>
                <a:off x="4474" y="590"/>
                <a:ext cx="187" cy="273"/>
              </a:xfrm>
              <a:prstGeom prst="rect">
                <a:avLst/>
              </a:prstGeom>
              <a:noFill/>
              <a:ln w="38100">
                <a:solidFill>
                  <a:srgbClr val="FF00FF"/>
                </a:solidFill>
                <a:miter lim="800000"/>
                <a:headEnd/>
                <a:tailEnd/>
              </a:ln>
              <a:effectLst/>
            </p:spPr>
            <p:txBody>
              <a:bodyPr anchor="ctr">
                <a:spAutoFit/>
              </a:bodyPr>
              <a:lstStyle/>
              <a:p>
                <a:endParaRPr lang="zh-CN" altLang="en-US"/>
              </a:p>
            </p:txBody>
          </p:sp>
          <p:sp>
            <p:nvSpPr>
              <p:cNvPr id="1051719" name="Line 116"/>
              <p:cNvSpPr>
                <a:spLocks noChangeShapeType="1"/>
              </p:cNvSpPr>
              <p:nvPr/>
            </p:nvSpPr>
            <p:spPr bwMode="auto">
              <a:xfrm>
                <a:off x="4610" y="857"/>
                <a:ext cx="0" cy="767"/>
              </a:xfrm>
              <a:prstGeom prst="line">
                <a:avLst/>
              </a:prstGeom>
              <a:noFill/>
              <a:ln w="38100">
                <a:solidFill>
                  <a:srgbClr val="FF00FF"/>
                </a:solidFill>
                <a:round/>
                <a:headEnd/>
                <a:tailEnd/>
              </a:ln>
              <a:effectLst/>
            </p:spPr>
            <p:txBody>
              <a:bodyPr>
                <a:spAutoFit/>
              </a:bodyPr>
              <a:lstStyle/>
              <a:p>
                <a:endParaRPr lang="zh-CN" altLang="en-US"/>
              </a:p>
            </p:txBody>
          </p:sp>
          <p:sp>
            <p:nvSpPr>
              <p:cNvPr id="1051720" name="Line 117"/>
              <p:cNvSpPr>
                <a:spLocks noChangeShapeType="1"/>
              </p:cNvSpPr>
              <p:nvPr/>
            </p:nvSpPr>
            <p:spPr bwMode="auto">
              <a:xfrm>
                <a:off x="4161" y="1627"/>
                <a:ext cx="438" cy="0"/>
              </a:xfrm>
              <a:prstGeom prst="line">
                <a:avLst/>
              </a:prstGeom>
              <a:noFill/>
              <a:ln w="38100">
                <a:solidFill>
                  <a:srgbClr val="FF00FF"/>
                </a:solidFill>
                <a:round/>
                <a:headEnd/>
                <a:tailEnd/>
              </a:ln>
              <a:effectLst/>
            </p:spPr>
            <p:txBody>
              <a:bodyPr>
                <a:spAutoFit/>
              </a:bodyPr>
              <a:lstStyle/>
              <a:p>
                <a:endParaRPr lang="zh-CN" altLang="en-US"/>
              </a:p>
            </p:txBody>
          </p:sp>
          <p:sp>
            <p:nvSpPr>
              <p:cNvPr id="1051721" name="Line 118"/>
              <p:cNvSpPr>
                <a:spLocks noChangeShapeType="1"/>
              </p:cNvSpPr>
              <p:nvPr/>
            </p:nvSpPr>
            <p:spPr bwMode="auto">
              <a:xfrm>
                <a:off x="4167" y="1619"/>
                <a:ext cx="0" cy="2218"/>
              </a:xfrm>
              <a:prstGeom prst="line">
                <a:avLst/>
              </a:prstGeom>
              <a:noFill/>
              <a:ln w="38100">
                <a:solidFill>
                  <a:srgbClr val="FF00FF"/>
                </a:solidFill>
                <a:round/>
                <a:headEnd/>
                <a:tailEnd type="triangle" w="med" len="med"/>
              </a:ln>
              <a:effectLst/>
            </p:spPr>
            <p:txBody>
              <a:bodyPr>
                <a:spAutoFit/>
              </a:bodyPr>
              <a:lstStyle/>
              <a:p>
                <a:endParaRPr lang="zh-CN" altLang="en-US"/>
              </a:p>
            </p:txBody>
          </p:sp>
          <p:sp>
            <p:nvSpPr>
              <p:cNvPr id="1051722" name="Line 119"/>
              <p:cNvSpPr>
                <a:spLocks noChangeShapeType="1"/>
              </p:cNvSpPr>
              <p:nvPr/>
            </p:nvSpPr>
            <p:spPr bwMode="auto">
              <a:xfrm>
                <a:off x="4607" y="1619"/>
                <a:ext cx="0" cy="2218"/>
              </a:xfrm>
              <a:prstGeom prst="line">
                <a:avLst/>
              </a:prstGeom>
              <a:noFill/>
              <a:ln w="38100">
                <a:solidFill>
                  <a:srgbClr val="FF00FF"/>
                </a:solidFill>
                <a:round/>
                <a:headEnd/>
                <a:tailEnd type="triangle" w="med" len="med"/>
              </a:ln>
              <a:effectLst/>
            </p:spPr>
            <p:txBody>
              <a:bodyPr>
                <a:spAutoFit/>
              </a:bodyPr>
              <a:lstStyle/>
              <a:p>
                <a:endParaRPr lang="zh-CN" altLang="en-US"/>
              </a:p>
            </p:txBody>
          </p:sp>
        </p:grpSp>
        <p:sp>
          <p:nvSpPr>
            <p:cNvPr id="1051723" name="Line 120"/>
            <p:cNvSpPr>
              <a:spLocks noChangeShapeType="1"/>
            </p:cNvSpPr>
            <p:nvPr/>
          </p:nvSpPr>
          <p:spPr bwMode="auto">
            <a:xfrm>
              <a:off x="3079" y="1544"/>
              <a:ext cx="0" cy="1296"/>
            </a:xfrm>
            <a:prstGeom prst="line">
              <a:avLst/>
            </a:prstGeom>
            <a:noFill/>
            <a:ln w="38100">
              <a:solidFill>
                <a:srgbClr val="99CCFF"/>
              </a:solidFill>
              <a:round/>
              <a:headEnd/>
              <a:tailEnd/>
            </a:ln>
            <a:effectLst/>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51635"/>
                                        </p:tgtEl>
                                        <p:attrNameLst>
                                          <p:attrName>style.visibility</p:attrName>
                                        </p:attrNameLst>
                                      </p:cBhvr>
                                      <p:to>
                                        <p:strVal val="visible"/>
                                      </p:to>
                                    </p:set>
                                  </p:childTnLst>
                                  <p:subTnLst>
                                    <p:set>
                                      <p:cBhvr override="childStyle">
                                        <p:cTn dur="1" fill="hold" display="0" masterRel="nextClick" afterEffect="1"/>
                                        <p:tgtEl>
                                          <p:spTgt spid="1051635"/>
                                        </p:tgtEl>
                                        <p:attrNameLst>
                                          <p:attrName>style.visibility</p:attrName>
                                        </p:attrNameLst>
                                      </p:cBhvr>
                                      <p:to>
                                        <p:strVal val="hidden"/>
                                      </p:to>
                                    </p:set>
                                  </p:subTnLst>
                                </p:cTn>
                              </p:par>
                            </p:childTnLst>
                          </p:cTn>
                        </p:par>
                        <p:par>
                          <p:cTn id="7" fill="hold">
                            <p:stCondLst>
                              <p:cond delay="500"/>
                            </p:stCondLst>
                            <p:childTnLst>
                              <p:par>
                                <p:cTn id="8" presetID="15" presetClass="entr" presetSubtype="0" fill="hold" grpId="0" nodeType="afterEffect">
                                  <p:stCondLst>
                                    <p:cond delay="0"/>
                                  </p:stCondLst>
                                  <p:childTnLst>
                                    <p:set>
                                      <p:cBhvr>
                                        <p:cTn id="9" dur="1" fill="hold">
                                          <p:stCondLst>
                                            <p:cond delay="0"/>
                                          </p:stCondLst>
                                        </p:cTn>
                                        <p:tgtEl>
                                          <p:spTgt spid="1051636"/>
                                        </p:tgtEl>
                                        <p:attrNameLst>
                                          <p:attrName>style.visibility</p:attrName>
                                        </p:attrNameLst>
                                      </p:cBhvr>
                                      <p:to>
                                        <p:strVal val="visible"/>
                                      </p:to>
                                    </p:set>
                                    <p:anim calcmode="lin" valueType="num">
                                      <p:cBhvr>
                                        <p:cTn id="10" dur="1000" fill="hold"/>
                                        <p:tgtEl>
                                          <p:spTgt spid="1051636"/>
                                        </p:tgtEl>
                                        <p:attrNameLst>
                                          <p:attrName>ppt_w</p:attrName>
                                        </p:attrNameLst>
                                      </p:cBhvr>
                                      <p:tavLst>
                                        <p:tav tm="0">
                                          <p:val>
                                            <p:fltVal val="0"/>
                                          </p:val>
                                        </p:tav>
                                        <p:tav tm="100000">
                                          <p:val>
                                            <p:strVal val="#ppt_w"/>
                                          </p:val>
                                        </p:tav>
                                      </p:tavLst>
                                    </p:anim>
                                    <p:anim calcmode="lin" valueType="num">
                                      <p:cBhvr>
                                        <p:cTn id="11" dur="1000" fill="hold"/>
                                        <p:tgtEl>
                                          <p:spTgt spid="1051636"/>
                                        </p:tgtEl>
                                        <p:attrNameLst>
                                          <p:attrName>ppt_h</p:attrName>
                                        </p:attrNameLst>
                                      </p:cBhvr>
                                      <p:tavLst>
                                        <p:tav tm="0">
                                          <p:val>
                                            <p:fltVal val="0"/>
                                          </p:val>
                                        </p:tav>
                                        <p:tav tm="100000">
                                          <p:val>
                                            <p:strVal val="#ppt_h"/>
                                          </p:val>
                                        </p:tav>
                                      </p:tavLst>
                                    </p:anim>
                                    <p:anim calcmode="lin" valueType="num">
                                      <p:cBhvr>
                                        <p:cTn id="12" dur="1000" fill="hold"/>
                                        <p:tgtEl>
                                          <p:spTgt spid="1051636"/>
                                        </p:tgtEl>
                                        <p:attrNameLst>
                                          <p:attrName>ppt_x</p:attrName>
                                        </p:attrNameLst>
                                      </p:cBhvr>
                                      <p:tavLst>
                                        <p:tav tm="0" fmla="#ppt_x+(cos(-2*pi*(1-$))*-#ppt_x-sin(-2*pi*(1-$))*(1-#ppt_y))*(1-$)">
                                          <p:val>
                                            <p:fltVal val="0"/>
                                          </p:val>
                                        </p:tav>
                                        <p:tav tm="100000">
                                          <p:val>
                                            <p:fltVal val="1"/>
                                          </p:val>
                                        </p:tav>
                                      </p:tavLst>
                                    </p:anim>
                                    <p:anim calcmode="lin" valueType="num">
                                      <p:cBhvr>
                                        <p:cTn id="13" dur="1000" fill="hold"/>
                                        <p:tgtEl>
                                          <p:spTgt spid="1051636"/>
                                        </p:tgtEl>
                                        <p:attrNameLst>
                                          <p:attrName>ppt_y</p:attrName>
                                        </p:attrNameLst>
                                      </p:cBhvr>
                                      <p:tavLst>
                                        <p:tav tm="0" fmla="#ppt_y+(sin(-2*pi*(1-$))*-#ppt_x+cos(-2*pi*(1-$))*(1-#ppt_y))*(1-$)">
                                          <p:val>
                                            <p:fltVal val="0"/>
                                          </p:val>
                                        </p:tav>
                                        <p:tav tm="100000">
                                          <p:val>
                                            <p:fltVal val="1"/>
                                          </p:val>
                                        </p:tav>
                                      </p:tavLst>
                                    </p:anim>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641"/>
                                        </p:tgtEl>
                                        <p:attrNameLst>
                                          <p:attrName>style.visibility</p:attrName>
                                        </p:attrNameLst>
                                      </p:cBhvr>
                                      <p:to>
                                        <p:strVal val="visible"/>
                                      </p:to>
                                    </p:set>
                                    <p:animEffect transition="in" filter="wipe(left)">
                                      <p:cBhvr>
                                        <p:cTn id="17" dur="500"/>
                                        <p:tgtEl>
                                          <p:spTgt spid="6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1637"/>
                                        </p:tgtEl>
                                        <p:attrNameLst>
                                          <p:attrName>style.visibility</p:attrName>
                                        </p:attrNameLst>
                                      </p:cBhvr>
                                      <p:to>
                                        <p:strVal val="visible"/>
                                      </p:to>
                                    </p:set>
                                    <p:animEffect transition="in" filter="wipe(left)">
                                      <p:cBhvr>
                                        <p:cTn id="22" dur="500"/>
                                        <p:tgtEl>
                                          <p:spTgt spid="1051637"/>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64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51663"/>
                                        </p:tgtEl>
                                        <p:attrNameLst>
                                          <p:attrName>style.visibility</p:attrName>
                                        </p:attrNameLst>
                                      </p:cBhvr>
                                      <p:to>
                                        <p:strVal val="visible"/>
                                      </p:to>
                                    </p:set>
                                    <p:animEffect transition="in" filter="wipe(left)">
                                      <p:cBhvr>
                                        <p:cTn id="30" dur="500"/>
                                        <p:tgtEl>
                                          <p:spTgt spid="105166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642"/>
                                        </p:tgtEl>
                                        <p:attrNameLst>
                                          <p:attrName>style.visibility</p:attrName>
                                        </p:attrNameLst>
                                      </p:cBhvr>
                                      <p:to>
                                        <p:strVal val="visible"/>
                                      </p:to>
                                    </p:set>
                                    <p:animEffect transition="in" filter="wipe(up)">
                                      <p:cBhvr>
                                        <p:cTn id="35" dur="500"/>
                                        <p:tgtEl>
                                          <p:spTgt spid="642"/>
                                        </p:tgtEl>
                                      </p:cBhvr>
                                    </p:animEffect>
                                  </p:childTnLst>
                                  <p:subTnLst>
                                    <p:set>
                                      <p:cBhvr override="childStyle">
                                        <p:cTn dur="1" fill="hold" display="0" masterRel="nextClick" afterEffect="1"/>
                                        <p:tgtEl>
                                          <p:spTgt spid="642"/>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05166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643"/>
                                        </p:tgtEl>
                                        <p:attrNameLst>
                                          <p:attrName>style.visibility</p:attrName>
                                        </p:attrNameLst>
                                      </p:cBhvr>
                                      <p:to>
                                        <p:strVal val="visible"/>
                                      </p:to>
                                    </p:set>
                                    <p:animEffect transition="in" filter="wipe(up)">
                                      <p:cBhvr>
                                        <p:cTn id="44" dur="500"/>
                                        <p:tgtEl>
                                          <p:spTgt spid="643"/>
                                        </p:tgtEl>
                                      </p:cBhvr>
                                    </p:animEffect>
                                  </p:childTnLst>
                                  <p:subTnLst>
                                    <p:set>
                                      <p:cBhvr override="childStyle">
                                        <p:cTn dur="1" fill="hold" display="0" masterRel="nextClick" afterEffect="1"/>
                                        <p:tgtEl>
                                          <p:spTgt spid="643"/>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0516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638"/>
                                        </p:tgtEl>
                                        <p:attrNameLst>
                                          <p:attrName>style.visibility</p:attrName>
                                        </p:attrNameLst>
                                      </p:cBhvr>
                                      <p:to>
                                        <p:strVal val="visible"/>
                                      </p:to>
                                    </p:set>
                                    <p:animEffect transition="in" filter="wipe(up)">
                                      <p:cBhvr>
                                        <p:cTn id="53" dur="500"/>
                                        <p:tgtEl>
                                          <p:spTgt spid="638"/>
                                        </p:tgtEl>
                                      </p:cBhvr>
                                    </p:animEffect>
                                  </p:childTnLst>
                                  <p:subTnLst>
                                    <p:set>
                                      <p:cBhvr override="childStyle">
                                        <p:cTn dur="1" fill="hold" display="0" masterRel="nextClick" afterEffect="1"/>
                                        <p:tgtEl>
                                          <p:spTgt spid="638"/>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648"/>
                                        </p:tgtEl>
                                        <p:attrNameLst>
                                          <p:attrName>style.visibility</p:attrName>
                                        </p:attrNameLst>
                                      </p:cBhvr>
                                      <p:to>
                                        <p:strVal val="visible"/>
                                      </p:to>
                                    </p:set>
                                    <p:animEffect transition="in" filter="wipe(up)">
                                      <p:cBhvr>
                                        <p:cTn id="58" dur="500"/>
                                        <p:tgtEl>
                                          <p:spTgt spid="648"/>
                                        </p:tgtEl>
                                      </p:cBhvr>
                                    </p:animEffect>
                                  </p:childTnLst>
                                  <p:subTnLst>
                                    <p:set>
                                      <p:cBhvr override="childStyle">
                                        <p:cTn dur="1" fill="hold" display="0" masterRel="nextClick" afterEffect="1"/>
                                        <p:tgtEl>
                                          <p:spTgt spid="648"/>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9" presetClass="entr" presetSubtype="10" fill="hold" nodeType="clickEffect">
                                  <p:stCondLst>
                                    <p:cond delay="0"/>
                                  </p:stCondLst>
                                  <p:childTnLst>
                                    <p:set>
                                      <p:cBhvr>
                                        <p:cTn id="62" dur="1" fill="hold">
                                          <p:stCondLst>
                                            <p:cond delay="0"/>
                                          </p:stCondLst>
                                        </p:cTn>
                                        <p:tgtEl>
                                          <p:spTgt spid="644"/>
                                        </p:tgtEl>
                                        <p:attrNameLst>
                                          <p:attrName>style.visibility</p:attrName>
                                        </p:attrNameLst>
                                      </p:cBhvr>
                                      <p:to>
                                        <p:strVal val="visible"/>
                                      </p:to>
                                    </p:set>
                                    <p:anim calcmode="lin" valueType="num">
                                      <p:cBhvr>
                                        <p:cTn id="63" dur="5000" fill="hold"/>
                                        <p:tgtEl>
                                          <p:spTgt spid="644"/>
                                        </p:tgtEl>
                                        <p:attrNameLst>
                                          <p:attrName>ppt_w</p:attrName>
                                        </p:attrNameLst>
                                      </p:cBhvr>
                                      <p:tavLst>
                                        <p:tav tm="0" fmla="#ppt_w*sin(2.5*pi*$)">
                                          <p:val>
                                            <p:fltVal val="0"/>
                                          </p:val>
                                        </p:tav>
                                        <p:tav tm="100000">
                                          <p:val>
                                            <p:fltVal val="1"/>
                                          </p:val>
                                        </p:tav>
                                      </p:tavLst>
                                    </p:anim>
                                    <p:anim calcmode="lin" valueType="num">
                                      <p:cBhvr>
                                        <p:cTn id="64" dur="5000" fill="hold"/>
                                        <p:tgtEl>
                                          <p:spTgt spid="644"/>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637"/>
                                        </p:tgtEl>
                                        <p:attrNameLst>
                                          <p:attrName>style.visibility</p:attrName>
                                        </p:attrNameLst>
                                      </p:cBhvr>
                                      <p:to>
                                        <p:strVal val="visible"/>
                                      </p:to>
                                    </p:set>
                                    <p:animEffect transition="in" filter="wipe(up)">
                                      <p:cBhvr>
                                        <p:cTn id="69" dur="500"/>
                                        <p:tgtEl>
                                          <p:spTgt spid="637"/>
                                        </p:tgtEl>
                                      </p:cBhvr>
                                    </p:animEffect>
                                  </p:childTnLst>
                                  <p:subTnLst>
                                    <p:set>
                                      <p:cBhvr override="childStyle">
                                        <p:cTn dur="1" fill="hold" display="0" masterRel="nextClick" afterEffect="1"/>
                                        <p:tgtEl>
                                          <p:spTgt spid="637"/>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651"/>
                                        </p:tgtEl>
                                        <p:attrNameLst>
                                          <p:attrName>style.visibility</p:attrName>
                                        </p:attrNameLst>
                                      </p:cBhvr>
                                      <p:to>
                                        <p:strVal val="visible"/>
                                      </p:to>
                                    </p:set>
                                    <p:animEffect transition="in" filter="wipe(up)">
                                      <p:cBhvr>
                                        <p:cTn id="74" dur="500"/>
                                        <p:tgtEl>
                                          <p:spTgt spid="651"/>
                                        </p:tgtEl>
                                      </p:cBhvr>
                                    </p:animEffect>
                                  </p:childTnLst>
                                  <p:subTnLst>
                                    <p:set>
                                      <p:cBhvr override="childStyle">
                                        <p:cTn dur="1" fill="hold" display="0" masterRel="nextClick" afterEffect="1"/>
                                        <p:tgtEl>
                                          <p:spTgt spid="651"/>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19" presetClass="entr" presetSubtype="10" fill="hold" nodeType="clickEffect">
                                  <p:stCondLst>
                                    <p:cond delay="0"/>
                                  </p:stCondLst>
                                  <p:childTnLst>
                                    <p:set>
                                      <p:cBhvr>
                                        <p:cTn id="78" dur="1" fill="hold">
                                          <p:stCondLst>
                                            <p:cond delay="0"/>
                                          </p:stCondLst>
                                        </p:cTn>
                                        <p:tgtEl>
                                          <p:spTgt spid="645"/>
                                        </p:tgtEl>
                                        <p:attrNameLst>
                                          <p:attrName>style.visibility</p:attrName>
                                        </p:attrNameLst>
                                      </p:cBhvr>
                                      <p:to>
                                        <p:strVal val="visible"/>
                                      </p:to>
                                    </p:set>
                                    <p:anim calcmode="lin" valueType="num">
                                      <p:cBhvr>
                                        <p:cTn id="79" dur="5000" fill="hold"/>
                                        <p:tgtEl>
                                          <p:spTgt spid="645"/>
                                        </p:tgtEl>
                                        <p:attrNameLst>
                                          <p:attrName>ppt_w</p:attrName>
                                        </p:attrNameLst>
                                      </p:cBhvr>
                                      <p:tavLst>
                                        <p:tav tm="0" fmla="#ppt_w*sin(2.5*pi*$)">
                                          <p:val>
                                            <p:fltVal val="0"/>
                                          </p:val>
                                        </p:tav>
                                        <p:tav tm="100000">
                                          <p:val>
                                            <p:fltVal val="1"/>
                                          </p:val>
                                        </p:tav>
                                      </p:tavLst>
                                    </p:anim>
                                    <p:anim calcmode="lin" valueType="num">
                                      <p:cBhvr>
                                        <p:cTn id="80" dur="5000" fill="hold"/>
                                        <p:tgtEl>
                                          <p:spTgt spid="645"/>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639"/>
                                        </p:tgtEl>
                                        <p:attrNameLst>
                                          <p:attrName>style.visibility</p:attrName>
                                        </p:attrNameLst>
                                      </p:cBhvr>
                                      <p:to>
                                        <p:strVal val="visible"/>
                                      </p:to>
                                    </p:set>
                                    <p:animEffect transition="in" filter="wipe(up)">
                                      <p:cBhvr>
                                        <p:cTn id="85" dur="500"/>
                                        <p:tgtEl>
                                          <p:spTgt spid="639"/>
                                        </p:tgtEl>
                                      </p:cBhvr>
                                    </p:animEffect>
                                  </p:childTnLst>
                                  <p:subTnLst>
                                    <p:set>
                                      <p:cBhvr override="childStyle">
                                        <p:cTn dur="1" fill="hold" display="0" masterRel="nextClick" afterEffect="1"/>
                                        <p:tgtEl>
                                          <p:spTgt spid="639"/>
                                        </p:tgtEl>
                                        <p:attrNameLst>
                                          <p:attrName>style.visibility</p:attrName>
                                        </p:attrNameLst>
                                      </p:cBhvr>
                                      <p:to>
                                        <p:strVal val="hidden"/>
                                      </p:to>
                                    </p:set>
                                  </p:sub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654"/>
                                        </p:tgtEl>
                                        <p:attrNameLst>
                                          <p:attrName>style.visibility</p:attrName>
                                        </p:attrNameLst>
                                      </p:cBhvr>
                                      <p:to>
                                        <p:strVal val="visible"/>
                                      </p:to>
                                    </p:set>
                                    <p:animEffect transition="in" filter="wipe(up)">
                                      <p:cBhvr>
                                        <p:cTn id="90" dur="500"/>
                                        <p:tgtEl>
                                          <p:spTgt spid="654"/>
                                        </p:tgtEl>
                                      </p:cBhvr>
                                    </p:animEffect>
                                  </p:childTnLst>
                                  <p:subTnLst>
                                    <p:set>
                                      <p:cBhvr override="childStyle">
                                        <p:cTn dur="1" fill="hold" display="0" masterRel="nextClick" afterEffect="1"/>
                                        <p:tgtEl>
                                          <p:spTgt spid="654"/>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19" presetClass="entr" presetSubtype="10" fill="hold" nodeType="clickEffect">
                                  <p:stCondLst>
                                    <p:cond delay="0"/>
                                  </p:stCondLst>
                                  <p:childTnLst>
                                    <p:set>
                                      <p:cBhvr>
                                        <p:cTn id="94" dur="1" fill="hold">
                                          <p:stCondLst>
                                            <p:cond delay="0"/>
                                          </p:stCondLst>
                                        </p:cTn>
                                        <p:tgtEl>
                                          <p:spTgt spid="646"/>
                                        </p:tgtEl>
                                        <p:attrNameLst>
                                          <p:attrName>style.visibility</p:attrName>
                                        </p:attrNameLst>
                                      </p:cBhvr>
                                      <p:to>
                                        <p:strVal val="visible"/>
                                      </p:to>
                                    </p:set>
                                    <p:anim calcmode="lin" valueType="num">
                                      <p:cBhvr>
                                        <p:cTn id="95" dur="5000" fill="hold"/>
                                        <p:tgtEl>
                                          <p:spTgt spid="646"/>
                                        </p:tgtEl>
                                        <p:attrNameLst>
                                          <p:attrName>ppt_w</p:attrName>
                                        </p:attrNameLst>
                                      </p:cBhvr>
                                      <p:tavLst>
                                        <p:tav tm="0" fmla="#ppt_w*sin(2.5*pi*$)">
                                          <p:val>
                                            <p:fltVal val="0"/>
                                          </p:val>
                                        </p:tav>
                                        <p:tav tm="100000">
                                          <p:val>
                                            <p:fltVal val="1"/>
                                          </p:val>
                                        </p:tav>
                                      </p:tavLst>
                                    </p:anim>
                                    <p:anim calcmode="lin" valueType="num">
                                      <p:cBhvr>
                                        <p:cTn id="96" dur="5000" fill="hold"/>
                                        <p:tgtEl>
                                          <p:spTgt spid="646"/>
                                        </p:tgtEl>
                                        <p:attrNameLst>
                                          <p:attrName>ppt_h</p:attrName>
                                        </p:attrNameLst>
                                      </p:cBhvr>
                                      <p:tavLst>
                                        <p:tav tm="0">
                                          <p:val>
                                            <p:strVal val="#ppt_h"/>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051669"/>
                                        </p:tgtEl>
                                        <p:attrNameLst>
                                          <p:attrName>style.visibility</p:attrName>
                                        </p:attrNameLst>
                                      </p:cBhvr>
                                      <p:to>
                                        <p:strVal val="visible"/>
                                      </p:to>
                                    </p:set>
                                    <p:animEffect transition="in" filter="wipe(left)">
                                      <p:cBhvr>
                                        <p:cTn id="101" dur="500"/>
                                        <p:tgtEl>
                                          <p:spTgt spid="105166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051666"/>
                                        </p:tgtEl>
                                        <p:attrNameLst>
                                          <p:attrName>style.visibility</p:attrName>
                                        </p:attrNameLst>
                                      </p:cBhvr>
                                      <p:to>
                                        <p:strVal val="visible"/>
                                      </p:to>
                                    </p:set>
                                    <p:animEffect transition="in" filter="wipe(left)">
                                      <p:cBhvr>
                                        <p:cTn id="106" dur="500"/>
                                        <p:tgtEl>
                                          <p:spTgt spid="105166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051689"/>
                                        </p:tgtEl>
                                        <p:attrNameLst>
                                          <p:attrName>style.visibility</p:attrName>
                                        </p:attrNameLst>
                                      </p:cBhvr>
                                      <p:to>
                                        <p:strVal val="visible"/>
                                      </p:to>
                                    </p:set>
                                    <p:animEffect transition="in" filter="wipe(up)">
                                      <p:cBhvr>
                                        <p:cTn id="111" dur="500"/>
                                        <p:tgtEl>
                                          <p:spTgt spid="1051689"/>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051693"/>
                                        </p:tgtEl>
                                        <p:attrNameLst>
                                          <p:attrName>style.visibility</p:attrName>
                                        </p:attrNameLst>
                                      </p:cBhvr>
                                      <p:to>
                                        <p:strVal val="visible"/>
                                      </p:to>
                                    </p:set>
                                    <p:animEffect transition="in" filter="wipe(left)">
                                      <p:cBhvr>
                                        <p:cTn id="116" dur="500"/>
                                        <p:tgtEl>
                                          <p:spTgt spid="105169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1051691"/>
                                        </p:tgtEl>
                                        <p:attrNameLst>
                                          <p:attrName>style.visibility</p:attrName>
                                        </p:attrNameLst>
                                      </p:cBhvr>
                                      <p:to>
                                        <p:strVal val="visible"/>
                                      </p:to>
                                    </p:set>
                                    <p:animEffect transition="in" filter="wipe(up)">
                                      <p:cBhvr>
                                        <p:cTn id="121" dur="500"/>
                                        <p:tgtEl>
                                          <p:spTgt spid="105169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647"/>
                                        </p:tgtEl>
                                        <p:attrNameLst>
                                          <p:attrName>style.visibility</p:attrName>
                                        </p:attrNameLst>
                                      </p:cBhvr>
                                      <p:to>
                                        <p:strVal val="visible"/>
                                      </p:to>
                                    </p:set>
                                    <p:animEffect transition="in" filter="wipe(left)">
                                      <p:cBhvr>
                                        <p:cTn id="126" dur="500"/>
                                        <p:tgtEl>
                                          <p:spTgt spid="647"/>
                                        </p:tgtEl>
                                      </p:cBhvr>
                                    </p:animEffect>
                                  </p:childTnLst>
                                  <p:subTnLst>
                                    <p:set>
                                      <p:cBhvr override="childStyle">
                                        <p:cTn dur="1" fill="hold" display="0" masterRel="nextClick" afterEffect="1"/>
                                        <p:tgtEl>
                                          <p:spTgt spid="647"/>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051667"/>
                                        </p:tgtEl>
                                        <p:attrNameLst>
                                          <p:attrName>style.visibility</p:attrName>
                                        </p:attrNameLst>
                                      </p:cBhvr>
                                      <p:to>
                                        <p:strVal val="visible"/>
                                      </p:to>
                                    </p:set>
                                    <p:animEffect transition="in" filter="wipe(left)">
                                      <p:cBhvr>
                                        <p:cTn id="131" dur="500"/>
                                        <p:tgtEl>
                                          <p:spTgt spid="1051667"/>
                                        </p:tgtEl>
                                      </p:cBhvr>
                                    </p:animEffect>
                                  </p:childTnLst>
                                </p:cTn>
                              </p:par>
                            </p:childTnLst>
                          </p:cTn>
                        </p:par>
                        <p:par>
                          <p:cTn id="132" fill="hold">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1051697"/>
                                        </p:tgtEl>
                                        <p:attrNameLst>
                                          <p:attrName>style.visibility</p:attrName>
                                        </p:attrNameLst>
                                      </p:cBhvr>
                                      <p:to>
                                        <p:strVal val="visible"/>
                                      </p:to>
                                    </p:set>
                                    <p:animEffect transition="in" filter="wipe(left)">
                                      <p:cBhvr>
                                        <p:cTn id="135" dur="500"/>
                                        <p:tgtEl>
                                          <p:spTgt spid="1051697"/>
                                        </p:tgtEl>
                                      </p:cBhvr>
                                    </p:animEffect>
                                  </p:childTnLst>
                                </p:cTn>
                              </p:par>
                            </p:childTnLst>
                          </p:cTn>
                        </p:par>
                      </p:childTnLst>
                    </p:cTn>
                  </p:par>
                  <p:par>
                    <p:cTn id="136" fill="hold">
                      <p:stCondLst>
                        <p:cond delay="indefinite"/>
                      </p:stCondLst>
                      <p:childTnLst>
                        <p:par>
                          <p:cTn id="137" fill="hold">
                            <p:stCondLst>
                              <p:cond delay="0"/>
                            </p:stCondLst>
                            <p:childTnLst>
                              <p:par>
                                <p:cTn id="138" presetID="23" presetClass="entr" presetSubtype="16" fill="hold" grpId="0" nodeType="clickEffect">
                                  <p:stCondLst>
                                    <p:cond delay="0"/>
                                  </p:stCondLst>
                                  <p:childTnLst>
                                    <p:set>
                                      <p:cBhvr>
                                        <p:cTn id="139" dur="1" fill="hold">
                                          <p:stCondLst>
                                            <p:cond delay="0"/>
                                          </p:stCondLst>
                                        </p:cTn>
                                        <p:tgtEl>
                                          <p:spTgt spid="1051668"/>
                                        </p:tgtEl>
                                        <p:attrNameLst>
                                          <p:attrName>style.visibility</p:attrName>
                                        </p:attrNameLst>
                                      </p:cBhvr>
                                      <p:to>
                                        <p:strVal val="visible"/>
                                      </p:to>
                                    </p:set>
                                    <p:anim calcmode="lin" valueType="num">
                                      <p:cBhvr>
                                        <p:cTn id="140" dur="500" fill="hold"/>
                                        <p:tgtEl>
                                          <p:spTgt spid="1051668"/>
                                        </p:tgtEl>
                                        <p:attrNameLst>
                                          <p:attrName>ppt_w</p:attrName>
                                        </p:attrNameLst>
                                      </p:cBhvr>
                                      <p:tavLst>
                                        <p:tav tm="0">
                                          <p:val>
                                            <p:fltVal val="0"/>
                                          </p:val>
                                        </p:tav>
                                        <p:tav tm="100000">
                                          <p:val>
                                            <p:strVal val="#ppt_w"/>
                                          </p:val>
                                        </p:tav>
                                      </p:tavLst>
                                    </p:anim>
                                    <p:anim calcmode="lin" valueType="num">
                                      <p:cBhvr>
                                        <p:cTn id="141" dur="500" fill="hold"/>
                                        <p:tgtEl>
                                          <p:spTgt spid="1051668"/>
                                        </p:tgtEl>
                                        <p:attrNameLst>
                                          <p:attrName>ppt_h</p:attrName>
                                        </p:attrNameLst>
                                      </p:cBhvr>
                                      <p:tavLst>
                                        <p:tav tm="0">
                                          <p:val>
                                            <p:fltVal val="0"/>
                                          </p:val>
                                        </p:tav>
                                        <p:tav tm="100000">
                                          <p:val>
                                            <p:strVal val="#ppt_h"/>
                                          </p:val>
                                        </p:tav>
                                      </p:tavLst>
                                    </p:anim>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4194602"/>
                                        </p:tgtEl>
                                        <p:attrNameLst>
                                          <p:attrName>style.visibility</p:attrName>
                                        </p:attrNameLst>
                                      </p:cBhvr>
                                      <p:to>
                                        <p:strVal val="visible"/>
                                      </p:to>
                                    </p:set>
                                    <p:animEffect transition="in" filter="wipe(left)">
                                      <p:cBhvr>
                                        <p:cTn id="146" dur="500"/>
                                        <p:tgtEl>
                                          <p:spTgt spid="4194602"/>
                                        </p:tgtEl>
                                      </p:cBhvr>
                                    </p:animEffect>
                                  </p:childTnLst>
                                </p:cTn>
                              </p:par>
                            </p:childTnLst>
                          </p:cTn>
                        </p:par>
                      </p:childTnLst>
                    </p:cTn>
                  </p:par>
                  <p:par>
                    <p:cTn id="147" fill="hold">
                      <p:stCondLst>
                        <p:cond delay="indefinite"/>
                      </p:stCondLst>
                      <p:childTnLst>
                        <p:par>
                          <p:cTn id="148" fill="hold">
                            <p:stCondLst>
                              <p:cond delay="0"/>
                            </p:stCondLst>
                            <p:childTnLst>
                              <p:par>
                                <p:cTn id="149" presetID="23" presetClass="entr" presetSubtype="16" fill="hold" grpId="0" nodeType="clickEffect">
                                  <p:stCondLst>
                                    <p:cond delay="0"/>
                                  </p:stCondLst>
                                  <p:childTnLst>
                                    <p:set>
                                      <p:cBhvr>
                                        <p:cTn id="150" dur="1" fill="hold">
                                          <p:stCondLst>
                                            <p:cond delay="0"/>
                                          </p:stCondLst>
                                        </p:cTn>
                                        <p:tgtEl>
                                          <p:spTgt spid="1051690"/>
                                        </p:tgtEl>
                                        <p:attrNameLst>
                                          <p:attrName>style.visibility</p:attrName>
                                        </p:attrNameLst>
                                      </p:cBhvr>
                                      <p:to>
                                        <p:strVal val="visible"/>
                                      </p:to>
                                    </p:set>
                                    <p:anim calcmode="lin" valueType="num">
                                      <p:cBhvr>
                                        <p:cTn id="151" dur="500" fill="hold"/>
                                        <p:tgtEl>
                                          <p:spTgt spid="1051690"/>
                                        </p:tgtEl>
                                        <p:attrNameLst>
                                          <p:attrName>ppt_w</p:attrName>
                                        </p:attrNameLst>
                                      </p:cBhvr>
                                      <p:tavLst>
                                        <p:tav tm="0">
                                          <p:val>
                                            <p:fltVal val="0"/>
                                          </p:val>
                                        </p:tav>
                                        <p:tav tm="100000">
                                          <p:val>
                                            <p:strVal val="#ppt_w"/>
                                          </p:val>
                                        </p:tav>
                                      </p:tavLst>
                                    </p:anim>
                                    <p:anim calcmode="lin" valueType="num">
                                      <p:cBhvr>
                                        <p:cTn id="152" dur="500" fill="hold"/>
                                        <p:tgtEl>
                                          <p:spTgt spid="1051690"/>
                                        </p:tgtEl>
                                        <p:attrNameLst>
                                          <p:attrName>ppt_h</p:attrName>
                                        </p:attrNameLst>
                                      </p:cBhvr>
                                      <p:tavLst>
                                        <p:tav tm="0">
                                          <p:val>
                                            <p:fltVal val="0"/>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nodeType="clickEffect">
                                  <p:stCondLst>
                                    <p:cond delay="0"/>
                                  </p:stCondLst>
                                  <p:childTnLst>
                                    <p:set>
                                      <p:cBhvr>
                                        <p:cTn id="156" dur="1" fill="hold">
                                          <p:stCondLst>
                                            <p:cond delay="0"/>
                                          </p:stCondLst>
                                        </p:cTn>
                                        <p:tgtEl>
                                          <p:spTgt spid="4194603"/>
                                        </p:tgtEl>
                                        <p:attrNameLst>
                                          <p:attrName>style.visibility</p:attrName>
                                        </p:attrNameLst>
                                      </p:cBhvr>
                                      <p:to>
                                        <p:strVal val="visible"/>
                                      </p:to>
                                    </p:set>
                                    <p:animEffect transition="in" filter="wipe(left)">
                                      <p:cBhvr>
                                        <p:cTn id="157" dur="500"/>
                                        <p:tgtEl>
                                          <p:spTgt spid="4194603"/>
                                        </p:tgtEl>
                                      </p:cBhvr>
                                    </p:animEffect>
                                  </p:childTnLst>
                                </p:cTn>
                              </p:par>
                            </p:childTnLst>
                          </p:cTn>
                        </p:par>
                      </p:childTnLst>
                    </p:cTn>
                  </p:par>
                  <p:par>
                    <p:cTn id="158" fill="hold">
                      <p:stCondLst>
                        <p:cond delay="indefinite"/>
                      </p:stCondLst>
                      <p:childTnLst>
                        <p:par>
                          <p:cTn id="159" fill="hold">
                            <p:stCondLst>
                              <p:cond delay="0"/>
                            </p:stCondLst>
                            <p:childTnLst>
                              <p:par>
                                <p:cTn id="160" presetID="23" presetClass="entr" presetSubtype="16" fill="hold" grpId="0" nodeType="clickEffect">
                                  <p:stCondLst>
                                    <p:cond delay="0"/>
                                  </p:stCondLst>
                                  <p:childTnLst>
                                    <p:set>
                                      <p:cBhvr>
                                        <p:cTn id="161" dur="1" fill="hold">
                                          <p:stCondLst>
                                            <p:cond delay="0"/>
                                          </p:stCondLst>
                                        </p:cTn>
                                        <p:tgtEl>
                                          <p:spTgt spid="1051694"/>
                                        </p:tgtEl>
                                        <p:attrNameLst>
                                          <p:attrName>style.visibility</p:attrName>
                                        </p:attrNameLst>
                                      </p:cBhvr>
                                      <p:to>
                                        <p:strVal val="visible"/>
                                      </p:to>
                                    </p:set>
                                    <p:anim calcmode="lin" valueType="num">
                                      <p:cBhvr>
                                        <p:cTn id="162" dur="500" fill="hold"/>
                                        <p:tgtEl>
                                          <p:spTgt spid="1051694"/>
                                        </p:tgtEl>
                                        <p:attrNameLst>
                                          <p:attrName>ppt_w</p:attrName>
                                        </p:attrNameLst>
                                      </p:cBhvr>
                                      <p:tavLst>
                                        <p:tav tm="0">
                                          <p:val>
                                            <p:fltVal val="0"/>
                                          </p:val>
                                        </p:tav>
                                        <p:tav tm="100000">
                                          <p:val>
                                            <p:strVal val="#ppt_w"/>
                                          </p:val>
                                        </p:tav>
                                      </p:tavLst>
                                    </p:anim>
                                    <p:anim calcmode="lin" valueType="num">
                                      <p:cBhvr>
                                        <p:cTn id="163" dur="500" fill="hold"/>
                                        <p:tgtEl>
                                          <p:spTgt spid="1051694"/>
                                        </p:tgtEl>
                                        <p:attrNameLst>
                                          <p:attrName>ppt_h</p:attrName>
                                        </p:attrNameLst>
                                      </p:cBhvr>
                                      <p:tavLst>
                                        <p:tav tm="0">
                                          <p:val>
                                            <p:fltVal val="0"/>
                                          </p:val>
                                        </p:tav>
                                        <p:tav tm="100000">
                                          <p:val>
                                            <p:strVal val="#ppt_h"/>
                                          </p:val>
                                        </p:tav>
                                      </p:tavLst>
                                    </p:anim>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nodeType="clickEffect">
                                  <p:stCondLst>
                                    <p:cond delay="0"/>
                                  </p:stCondLst>
                                  <p:childTnLst>
                                    <p:set>
                                      <p:cBhvr>
                                        <p:cTn id="167" dur="1" fill="hold">
                                          <p:stCondLst>
                                            <p:cond delay="0"/>
                                          </p:stCondLst>
                                        </p:cTn>
                                        <p:tgtEl>
                                          <p:spTgt spid="4194604"/>
                                        </p:tgtEl>
                                        <p:attrNameLst>
                                          <p:attrName>style.visibility</p:attrName>
                                        </p:attrNameLst>
                                      </p:cBhvr>
                                      <p:to>
                                        <p:strVal val="visible"/>
                                      </p:to>
                                    </p:set>
                                    <p:animEffect transition="in" filter="wipe(left)">
                                      <p:cBhvr>
                                        <p:cTn id="168" dur="500"/>
                                        <p:tgtEl>
                                          <p:spTgt spid="4194604"/>
                                        </p:tgtEl>
                                      </p:cBhvr>
                                    </p:animEffect>
                                  </p:childTnLst>
                                </p:cTn>
                              </p:par>
                            </p:childTnLst>
                          </p:cTn>
                        </p:par>
                      </p:childTnLst>
                    </p:cTn>
                  </p:par>
                  <p:par>
                    <p:cTn id="169" fill="hold">
                      <p:stCondLst>
                        <p:cond delay="indefinite"/>
                      </p:stCondLst>
                      <p:childTnLst>
                        <p:par>
                          <p:cTn id="170" fill="hold">
                            <p:stCondLst>
                              <p:cond delay="0"/>
                            </p:stCondLst>
                            <p:childTnLst>
                              <p:par>
                                <p:cTn id="171" presetID="23" presetClass="entr" presetSubtype="16" fill="hold" grpId="0" nodeType="clickEffect">
                                  <p:stCondLst>
                                    <p:cond delay="0"/>
                                  </p:stCondLst>
                                  <p:childTnLst>
                                    <p:set>
                                      <p:cBhvr>
                                        <p:cTn id="172" dur="1" fill="hold">
                                          <p:stCondLst>
                                            <p:cond delay="0"/>
                                          </p:stCondLst>
                                        </p:cTn>
                                        <p:tgtEl>
                                          <p:spTgt spid="1051692"/>
                                        </p:tgtEl>
                                        <p:attrNameLst>
                                          <p:attrName>style.visibility</p:attrName>
                                        </p:attrNameLst>
                                      </p:cBhvr>
                                      <p:to>
                                        <p:strVal val="visible"/>
                                      </p:to>
                                    </p:set>
                                    <p:anim calcmode="lin" valueType="num">
                                      <p:cBhvr>
                                        <p:cTn id="173" dur="500" fill="hold"/>
                                        <p:tgtEl>
                                          <p:spTgt spid="1051692"/>
                                        </p:tgtEl>
                                        <p:attrNameLst>
                                          <p:attrName>ppt_w</p:attrName>
                                        </p:attrNameLst>
                                      </p:cBhvr>
                                      <p:tavLst>
                                        <p:tav tm="0">
                                          <p:val>
                                            <p:fltVal val="0"/>
                                          </p:val>
                                        </p:tav>
                                        <p:tav tm="100000">
                                          <p:val>
                                            <p:strVal val="#ppt_w"/>
                                          </p:val>
                                        </p:tav>
                                      </p:tavLst>
                                    </p:anim>
                                    <p:anim calcmode="lin" valueType="num">
                                      <p:cBhvr>
                                        <p:cTn id="174" dur="500" fill="hold"/>
                                        <p:tgtEl>
                                          <p:spTgt spid="1051692"/>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4194605"/>
                                        </p:tgtEl>
                                        <p:attrNameLst>
                                          <p:attrName>style.visibility</p:attrName>
                                        </p:attrNameLst>
                                      </p:cBhvr>
                                      <p:to>
                                        <p:strVal val="visible"/>
                                      </p:to>
                                    </p:set>
                                    <p:animEffect transition="in" filter="wipe(left)">
                                      <p:cBhvr>
                                        <p:cTn id="179" dur="500"/>
                                        <p:tgtEl>
                                          <p:spTgt spid="4194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35" grpId="0" animBg="1" autoUpdateAnimBg="0"/>
      <p:bldP spid="1051636" grpId="0" animBg="1"/>
      <p:bldP spid="1051637" grpId="0" autoUpdateAnimBg="0"/>
      <p:bldP spid="1051663" grpId="0" autoUpdateAnimBg="0"/>
      <p:bldP spid="1051664" grpId="0" autoUpdateAnimBg="0"/>
      <p:bldP spid="1051665" grpId="0" autoUpdateAnimBg="0"/>
      <p:bldP spid="1051666" grpId="0" animBg="1"/>
      <p:bldP spid="1051667" grpId="0" autoUpdateAnimBg="0"/>
      <p:bldP spid="1051668" grpId="0" animBg="1"/>
      <p:bldP spid="1051669" grpId="0" autoUpdateAnimBg="0"/>
      <p:bldP spid="1051689" grpId="0" animBg="1"/>
      <p:bldP spid="1051690" grpId="0" animBg="1"/>
      <p:bldP spid="1051691" grpId="0" animBg="1"/>
      <p:bldP spid="1051692" grpId="0" animBg="1"/>
      <p:bldP spid="1051693" grpId="0" animBg="1"/>
      <p:bldP spid="1051694" grpId="0" animBg="1"/>
      <p:bldP spid="1051697"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724" name="灯片编号占位符 3"/>
          <p:cNvSpPr>
            <a:spLocks noGrp="1"/>
          </p:cNvSpPr>
          <p:nvPr>
            <p:ph type="sldNum" sz="quarter" idx="12"/>
          </p:nvPr>
        </p:nvSpPr>
        <p:spPr/>
        <p:txBody>
          <a:bodyPr/>
          <a:lstStyle/>
          <a:p>
            <a:fld id="{85E45546-7049-48D2-8569-08E848E06DC3}" type="slidenum">
              <a:rPr lang="en-US" altLang="zh-CN"/>
              <a:t>117</a:t>
            </a:fld>
            <a:endParaRPr lang="en-US" altLang="zh-CN"/>
          </a:p>
        </p:txBody>
      </p:sp>
      <p:sp>
        <p:nvSpPr>
          <p:cNvPr id="1051725" name="Text Box 2"/>
          <p:cNvSpPr txBox="1">
            <a:spLocks noChangeArrowheads="1"/>
          </p:cNvSpPr>
          <p:nvPr/>
        </p:nvSpPr>
        <p:spPr bwMode="auto">
          <a:xfrm>
            <a:off x="611188" y="328613"/>
            <a:ext cx="5486400" cy="579437"/>
          </a:xfrm>
          <a:prstGeom prst="rect">
            <a:avLst/>
          </a:prstGeom>
          <a:noFill/>
          <a:ln w="9525">
            <a:noFill/>
            <a:miter lim="800000"/>
            <a:headEnd/>
            <a:tailEnd/>
          </a:ln>
        </p:spPr>
        <p:txBody>
          <a:bodyPr>
            <a:spAutoFit/>
          </a:bodyPr>
          <a:lstStyle/>
          <a:p>
            <a:pPr algn="l" eaLnBrk="0" hangingPunct="0"/>
            <a:r>
              <a:rPr kumimoji="1" lang="zh-CN" altLang="en-US" sz="3200" b="1">
                <a:solidFill>
                  <a:srgbClr val="0000FF"/>
                </a:solidFill>
                <a:latin typeface="Times New Roman" pitchFamily="18" charset="0"/>
                <a:ea typeface="华文中宋" pitchFamily="2" charset="-122"/>
              </a:rPr>
              <a:t>关于覆盖之二</a:t>
            </a:r>
          </a:p>
        </p:txBody>
      </p:sp>
      <p:sp>
        <p:nvSpPr>
          <p:cNvPr id="1051726" name="Text Box 3"/>
          <p:cNvSpPr txBox="1">
            <a:spLocks noChangeArrowheads="1"/>
          </p:cNvSpPr>
          <p:nvPr/>
        </p:nvSpPr>
        <p:spPr bwMode="auto">
          <a:xfrm>
            <a:off x="1474788" y="2005013"/>
            <a:ext cx="7239000" cy="442912"/>
          </a:xfrm>
          <a:prstGeom prst="rect">
            <a:avLst/>
          </a:prstGeom>
          <a:noFill/>
          <a:ln w="9525">
            <a:noFill/>
            <a:miter lim="800000"/>
            <a:headEnd/>
            <a:tailEnd/>
          </a:ln>
        </p:spPr>
        <p:txBody>
          <a:bodyPr>
            <a:spAutoFit/>
          </a:bodyPr>
          <a:lstStyle/>
          <a:p>
            <a:pPr algn="just" eaLnBrk="0" hangingPunct="0">
              <a:lnSpc>
                <a:spcPct val="115000"/>
              </a:lnSpc>
            </a:pPr>
            <a:r>
              <a:rPr kumimoji="1" lang="en-US" altLang="zh-CN" sz="2000" b="1">
                <a:latin typeface="Times New Roman" pitchFamily="18" charset="0"/>
              </a:rPr>
              <a:t>       </a:t>
            </a:r>
            <a:endParaRPr kumimoji="1" lang="en-US" altLang="zh-CN" sz="2400" b="1">
              <a:latin typeface="Times New Roman" pitchFamily="18" charset="0"/>
            </a:endParaRPr>
          </a:p>
        </p:txBody>
      </p:sp>
      <p:pic>
        <p:nvPicPr>
          <p:cNvPr id="2097449" name="图片 2097448"/>
          <p:cNvPicPr>
            <a:picLocks/>
          </p:cNvPicPr>
          <p:nvPr/>
        </p:nvPicPr>
        <p:blipFill>
          <a:blip r:embed="rId4"/>
          <a:stretch>
            <a:fillRect/>
          </a:stretch>
        </p:blipFill>
        <p:spPr>
          <a:xfrm>
            <a:off x="1017587" y="2005012"/>
            <a:ext cx="3028950" cy="3048000"/>
          </a:xfrm>
          <a:prstGeom prst="rect">
            <a:avLst/>
          </a:prstGeom>
          <a:solidFill>
            <a:srgbClr val="CCFFFF"/>
          </a:solidFill>
        </p:spPr>
      </p:pic>
      <p:sp>
        <p:nvSpPr>
          <p:cNvPr id="1051727" name="Text Box 5"/>
          <p:cNvSpPr txBox="1">
            <a:spLocks noChangeArrowheads="1"/>
          </p:cNvSpPr>
          <p:nvPr/>
        </p:nvSpPr>
        <p:spPr bwMode="auto">
          <a:xfrm>
            <a:off x="468313" y="938213"/>
            <a:ext cx="8351837" cy="822325"/>
          </a:xfrm>
          <a:prstGeom prst="rect">
            <a:avLst/>
          </a:prstGeom>
          <a:noFill/>
          <a:ln w="9525">
            <a:noFill/>
            <a:miter lim="800000"/>
            <a:headEnd/>
            <a:tailEnd/>
          </a:ln>
        </p:spPr>
        <p:txBody>
          <a:bodyPr>
            <a:spAutoFit/>
          </a:bodyPr>
          <a:lstStyle/>
          <a:p>
            <a:pPr algn="l">
              <a:spcBef>
                <a:spcPct val="50000"/>
              </a:spcBef>
            </a:pPr>
            <a:r>
              <a:rPr kumimoji="1" lang="en-US" altLang="zh-CN" sz="2000" b="1" dirty="0">
                <a:latin typeface="Times New Roman" pitchFamily="18" charset="0"/>
              </a:rPr>
              <a:t>         </a:t>
            </a:r>
            <a:r>
              <a:rPr kumimoji="1" lang="zh-CN" altLang="en-US" sz="2400" b="1" dirty="0">
                <a:latin typeface="宋体" pitchFamily="2" charset="-122"/>
              </a:rPr>
              <a:t>但是在小格覆盖时，需要注意，每一个矩形带中至少要 有一个小格是独立的，即没有被其他矩形带所覆盖。</a:t>
            </a:r>
          </a:p>
        </p:txBody>
      </p:sp>
      <p:grpSp>
        <p:nvGrpSpPr>
          <p:cNvPr id="657" name="Group 6"/>
          <p:cNvGrpSpPr/>
          <p:nvPr/>
        </p:nvGrpSpPr>
        <p:grpSpPr bwMode="auto">
          <a:xfrm>
            <a:off x="179388" y="2919413"/>
            <a:ext cx="1066800" cy="458787"/>
            <a:chOff x="144" y="1824"/>
            <a:chExt cx="672" cy="289"/>
          </a:xfrm>
        </p:grpSpPr>
        <p:sp>
          <p:nvSpPr>
            <p:cNvPr id="1051728" name="AutoShape 7"/>
            <p:cNvSpPr>
              <a:spLocks noChangeArrowheads="1"/>
            </p:cNvSpPr>
            <p:nvPr/>
          </p:nvSpPr>
          <p:spPr bwMode="auto">
            <a:xfrm>
              <a:off x="144" y="1824"/>
              <a:ext cx="672" cy="288"/>
            </a:xfrm>
            <a:prstGeom prst="wedgeRoundRectCallout">
              <a:avLst>
                <a:gd name="adj1" fmla="val 115028"/>
                <a:gd name="adj2" fmla="val 39583"/>
                <a:gd name="adj3" fmla="val 16667"/>
              </a:avLst>
            </a:prstGeom>
            <a:solidFill>
              <a:srgbClr val="FFCCFF"/>
            </a:solidFill>
            <a:ln w="9525">
              <a:solidFill>
                <a:schemeClr val="tx1"/>
              </a:solidFill>
              <a:miter lim="800000"/>
              <a:headEnd/>
              <a:tailEnd/>
            </a:ln>
          </p:spPr>
          <p:txBody>
            <a:bodyPr wrap="none" anchor="ctr"/>
            <a:lstStyle/>
            <a:p>
              <a:endParaRPr kumimoji="1" lang="zh-CN" altLang="zh-CN" sz="2400" b="1">
                <a:latin typeface="Times New Roman" pitchFamily="18" charset="0"/>
              </a:endParaRPr>
            </a:p>
          </p:txBody>
        </p:sp>
        <p:graphicFrame>
          <p:nvGraphicFramePr>
            <p:cNvPr id="4194607" name="Object 8"/>
            <p:cNvGraphicFramePr>
              <a:graphicFrameLocks noChangeAspect="1"/>
            </p:cNvGraphicFramePr>
            <p:nvPr/>
          </p:nvGraphicFramePr>
          <p:xfrm>
            <a:off x="288" y="1872"/>
            <a:ext cx="456" cy="241"/>
          </p:xfrm>
          <a:graphic>
            <a:graphicData uri="http://schemas.openxmlformats.org/presentationml/2006/ole">
              <mc:AlternateContent xmlns:mc="http://schemas.openxmlformats.org/markup-compatibility/2006">
                <mc:Choice xmlns:v="urn:schemas-microsoft-com:vml" Requires="v">
                  <p:oleObj spid="_x0000_s340067" name="公式" r:id="rId5" imgW="380880" imgH="203040" progId="Equation.3">
                    <p:embed/>
                  </p:oleObj>
                </mc:Choice>
                <mc:Fallback>
                  <p:oleObj name="公式" r:id="rId5" imgW="380880" imgH="203040" progId="Equation.3">
                    <p:embed/>
                    <p:pic>
                      <p:nvPicPr>
                        <p:cNvPr id="2097459" name=""/>
                        <p:cNvPicPr>
                          <a:picLocks/>
                        </p:cNvPicPr>
                        <p:nvPr/>
                      </p:nvPicPr>
                      <p:blipFill>
                        <a:blip r:embed="rId6"/>
                        <a:stretch>
                          <a:fillRect/>
                        </a:stretch>
                      </p:blipFill>
                      <p:spPr>
                        <a:xfrm>
                          <a:off x="288" y="1872"/>
                          <a:ext cx="456" cy="241"/>
                        </a:xfrm>
                        <a:prstGeom prst="rect">
                          <a:avLst/>
                        </a:prstGeom>
                        <a:solidFill>
                          <a:srgbClr val="FFCCFF"/>
                        </a:solidFill>
                      </p:spPr>
                    </p:pic>
                  </p:oleObj>
                </mc:Fallback>
              </mc:AlternateContent>
            </a:graphicData>
          </a:graphic>
        </p:graphicFrame>
      </p:grpSp>
      <p:grpSp>
        <p:nvGrpSpPr>
          <p:cNvPr id="658" name="Group 9"/>
          <p:cNvGrpSpPr/>
          <p:nvPr/>
        </p:nvGrpSpPr>
        <p:grpSpPr bwMode="auto">
          <a:xfrm>
            <a:off x="3913188" y="2538413"/>
            <a:ext cx="1066800" cy="457200"/>
            <a:chOff x="2496" y="1584"/>
            <a:chExt cx="672" cy="288"/>
          </a:xfrm>
        </p:grpSpPr>
        <p:sp>
          <p:nvSpPr>
            <p:cNvPr id="1051729" name="AutoShape 10"/>
            <p:cNvSpPr>
              <a:spLocks noChangeArrowheads="1"/>
            </p:cNvSpPr>
            <p:nvPr/>
          </p:nvSpPr>
          <p:spPr bwMode="auto">
            <a:xfrm>
              <a:off x="2496" y="1584"/>
              <a:ext cx="672" cy="288"/>
            </a:xfrm>
            <a:prstGeom prst="wedgeRoundRectCallout">
              <a:avLst>
                <a:gd name="adj1" fmla="val -121278"/>
                <a:gd name="adj2" fmla="val 69097"/>
                <a:gd name="adj3" fmla="val 16667"/>
              </a:avLst>
            </a:prstGeom>
            <a:solidFill>
              <a:srgbClr val="FFCCFF"/>
            </a:solidFill>
            <a:ln w="9525">
              <a:solidFill>
                <a:schemeClr val="tx1"/>
              </a:solidFill>
              <a:miter lim="800000"/>
              <a:headEnd/>
              <a:tailEnd/>
            </a:ln>
          </p:spPr>
          <p:txBody>
            <a:bodyPr wrap="none" anchor="ctr"/>
            <a:lstStyle/>
            <a:p>
              <a:endParaRPr kumimoji="1" lang="zh-CN" altLang="zh-CN" sz="2400" b="1">
                <a:latin typeface="Times New Roman" pitchFamily="18" charset="0"/>
              </a:endParaRPr>
            </a:p>
          </p:txBody>
        </p:sp>
        <p:graphicFrame>
          <p:nvGraphicFramePr>
            <p:cNvPr id="4194608" name="Object 11"/>
            <p:cNvGraphicFramePr>
              <a:graphicFrameLocks noChangeAspect="1"/>
            </p:cNvGraphicFramePr>
            <p:nvPr/>
          </p:nvGraphicFramePr>
          <p:xfrm>
            <a:off x="2640" y="1584"/>
            <a:ext cx="456" cy="241"/>
          </p:xfrm>
          <a:graphic>
            <a:graphicData uri="http://schemas.openxmlformats.org/presentationml/2006/ole">
              <mc:AlternateContent xmlns:mc="http://schemas.openxmlformats.org/markup-compatibility/2006">
                <mc:Choice xmlns:v="urn:schemas-microsoft-com:vml" Requires="v">
                  <p:oleObj spid="_x0000_s340068" name="公式" r:id="rId7" imgW="380880" imgH="203040" progId="Equation.3">
                    <p:embed/>
                  </p:oleObj>
                </mc:Choice>
                <mc:Fallback>
                  <p:oleObj name="公式" r:id="rId7" imgW="380880" imgH="203040" progId="Equation.3">
                    <p:embed/>
                    <p:pic>
                      <p:nvPicPr>
                        <p:cNvPr id="2097458" name=""/>
                        <p:cNvPicPr>
                          <a:picLocks/>
                        </p:cNvPicPr>
                        <p:nvPr/>
                      </p:nvPicPr>
                      <p:blipFill>
                        <a:blip r:embed="rId8"/>
                        <a:stretch>
                          <a:fillRect/>
                        </a:stretch>
                      </p:blipFill>
                      <p:spPr>
                        <a:xfrm>
                          <a:off x="2640" y="1584"/>
                          <a:ext cx="456" cy="241"/>
                        </a:xfrm>
                        <a:prstGeom prst="rect">
                          <a:avLst/>
                        </a:prstGeom>
                      </p:spPr>
                    </p:pic>
                  </p:oleObj>
                </mc:Fallback>
              </mc:AlternateContent>
            </a:graphicData>
          </a:graphic>
        </p:graphicFrame>
      </p:grpSp>
      <p:grpSp>
        <p:nvGrpSpPr>
          <p:cNvPr id="659" name="Group 12"/>
          <p:cNvGrpSpPr/>
          <p:nvPr/>
        </p:nvGrpSpPr>
        <p:grpSpPr bwMode="auto">
          <a:xfrm>
            <a:off x="4217988" y="3529013"/>
            <a:ext cx="1066800" cy="457200"/>
            <a:chOff x="2880" y="2208"/>
            <a:chExt cx="672" cy="288"/>
          </a:xfrm>
        </p:grpSpPr>
        <p:sp>
          <p:nvSpPr>
            <p:cNvPr id="1051730" name="AutoShape 13"/>
            <p:cNvSpPr>
              <a:spLocks noChangeArrowheads="1"/>
            </p:cNvSpPr>
            <p:nvPr/>
          </p:nvSpPr>
          <p:spPr bwMode="auto">
            <a:xfrm>
              <a:off x="2880" y="2208"/>
              <a:ext cx="672" cy="288"/>
            </a:xfrm>
            <a:prstGeom prst="wedgeRoundRectCallout">
              <a:avLst>
                <a:gd name="adj1" fmla="val -94940"/>
                <a:gd name="adj2" fmla="val 53819"/>
                <a:gd name="adj3" fmla="val 16667"/>
              </a:avLst>
            </a:prstGeom>
            <a:solidFill>
              <a:srgbClr val="FFCCFF"/>
            </a:solidFill>
            <a:ln w="9525">
              <a:solidFill>
                <a:schemeClr val="tx1"/>
              </a:solidFill>
              <a:miter lim="800000"/>
              <a:headEnd/>
              <a:tailEnd/>
            </a:ln>
          </p:spPr>
          <p:txBody>
            <a:bodyPr wrap="none" anchor="ctr"/>
            <a:lstStyle/>
            <a:p>
              <a:endParaRPr kumimoji="1" lang="zh-CN" altLang="zh-CN" sz="2400" b="1">
                <a:latin typeface="Times New Roman" pitchFamily="18" charset="0"/>
              </a:endParaRPr>
            </a:p>
          </p:txBody>
        </p:sp>
        <p:graphicFrame>
          <p:nvGraphicFramePr>
            <p:cNvPr id="4194609" name="Object 14"/>
            <p:cNvGraphicFramePr>
              <a:graphicFrameLocks noChangeAspect="1"/>
            </p:cNvGraphicFramePr>
            <p:nvPr/>
          </p:nvGraphicFramePr>
          <p:xfrm>
            <a:off x="3024" y="2256"/>
            <a:ext cx="423" cy="211"/>
          </p:xfrm>
          <a:graphic>
            <a:graphicData uri="http://schemas.openxmlformats.org/presentationml/2006/ole">
              <mc:AlternateContent xmlns:mc="http://schemas.openxmlformats.org/markup-compatibility/2006">
                <mc:Choice xmlns:v="urn:schemas-microsoft-com:vml" Requires="v">
                  <p:oleObj spid="_x0000_s340069" name="公式" r:id="rId9" imgW="355320" imgH="177480" progId="Equation.3">
                    <p:embed/>
                  </p:oleObj>
                </mc:Choice>
                <mc:Fallback>
                  <p:oleObj name="公式" r:id="rId9" imgW="355320" imgH="177480" progId="Equation.3">
                    <p:embed/>
                    <p:pic>
                      <p:nvPicPr>
                        <p:cNvPr id="2097457" name=""/>
                        <p:cNvPicPr>
                          <a:picLocks/>
                        </p:cNvPicPr>
                        <p:nvPr/>
                      </p:nvPicPr>
                      <p:blipFill>
                        <a:blip r:embed="rId10"/>
                        <a:stretch>
                          <a:fillRect/>
                        </a:stretch>
                      </p:blipFill>
                      <p:spPr>
                        <a:xfrm>
                          <a:off x="3024" y="2256"/>
                          <a:ext cx="423" cy="211"/>
                        </a:xfrm>
                        <a:prstGeom prst="rect">
                          <a:avLst/>
                        </a:prstGeom>
                      </p:spPr>
                    </p:pic>
                  </p:oleObj>
                </mc:Fallback>
              </mc:AlternateContent>
            </a:graphicData>
          </a:graphic>
        </p:graphicFrame>
      </p:grpSp>
      <p:grpSp>
        <p:nvGrpSpPr>
          <p:cNvPr id="660" name="Group 15"/>
          <p:cNvGrpSpPr/>
          <p:nvPr/>
        </p:nvGrpSpPr>
        <p:grpSpPr bwMode="auto">
          <a:xfrm>
            <a:off x="2541588" y="5434013"/>
            <a:ext cx="1066800" cy="458787"/>
            <a:chOff x="1632" y="3408"/>
            <a:chExt cx="672" cy="289"/>
          </a:xfrm>
        </p:grpSpPr>
        <p:sp>
          <p:nvSpPr>
            <p:cNvPr id="1051731" name="AutoShape 16"/>
            <p:cNvSpPr>
              <a:spLocks noChangeArrowheads="1"/>
            </p:cNvSpPr>
            <p:nvPr/>
          </p:nvSpPr>
          <p:spPr bwMode="auto">
            <a:xfrm>
              <a:off x="1632" y="3408"/>
              <a:ext cx="672" cy="288"/>
            </a:xfrm>
            <a:prstGeom prst="wedgeRoundRectCallout">
              <a:avLst>
                <a:gd name="adj1" fmla="val -45236"/>
                <a:gd name="adj2" fmla="val -247222"/>
                <a:gd name="adj3" fmla="val 16667"/>
              </a:avLst>
            </a:prstGeom>
            <a:solidFill>
              <a:srgbClr val="FFCCFF"/>
            </a:solidFill>
            <a:ln w="9525">
              <a:solidFill>
                <a:schemeClr val="tx1"/>
              </a:solidFill>
              <a:miter lim="800000"/>
              <a:headEnd/>
              <a:tailEnd/>
            </a:ln>
          </p:spPr>
          <p:txBody>
            <a:bodyPr wrap="none" anchor="ctr"/>
            <a:lstStyle/>
            <a:p>
              <a:endParaRPr kumimoji="1" lang="zh-CN" altLang="zh-CN" sz="2400" b="1">
                <a:latin typeface="Times New Roman" pitchFamily="18" charset="0"/>
              </a:endParaRPr>
            </a:p>
          </p:txBody>
        </p:sp>
        <p:graphicFrame>
          <p:nvGraphicFramePr>
            <p:cNvPr id="4194610" name="Object 17"/>
            <p:cNvGraphicFramePr>
              <a:graphicFrameLocks noChangeAspect="1"/>
            </p:cNvGraphicFramePr>
            <p:nvPr/>
          </p:nvGraphicFramePr>
          <p:xfrm>
            <a:off x="1704" y="3456"/>
            <a:ext cx="456" cy="241"/>
          </p:xfrm>
          <a:graphic>
            <a:graphicData uri="http://schemas.openxmlformats.org/presentationml/2006/ole">
              <mc:AlternateContent xmlns:mc="http://schemas.openxmlformats.org/markup-compatibility/2006">
                <mc:Choice xmlns:v="urn:schemas-microsoft-com:vml" Requires="v">
                  <p:oleObj spid="_x0000_s340070" name="公式" r:id="rId11" imgW="380880" imgH="203040" progId="Equation.3">
                    <p:embed/>
                  </p:oleObj>
                </mc:Choice>
                <mc:Fallback>
                  <p:oleObj name="公式" r:id="rId11" imgW="380880" imgH="203040" progId="Equation.3">
                    <p:embed/>
                    <p:pic>
                      <p:nvPicPr>
                        <p:cNvPr id="2097456" name=""/>
                        <p:cNvPicPr>
                          <a:picLocks/>
                        </p:cNvPicPr>
                        <p:nvPr/>
                      </p:nvPicPr>
                      <p:blipFill>
                        <a:blip r:embed="rId12"/>
                        <a:stretch>
                          <a:fillRect/>
                        </a:stretch>
                      </p:blipFill>
                      <p:spPr>
                        <a:xfrm>
                          <a:off x="1704" y="3456"/>
                          <a:ext cx="456" cy="241"/>
                        </a:xfrm>
                        <a:prstGeom prst="rect">
                          <a:avLst/>
                        </a:prstGeom>
                      </p:spPr>
                    </p:pic>
                  </p:oleObj>
                </mc:Fallback>
              </mc:AlternateContent>
            </a:graphicData>
          </a:graphic>
        </p:graphicFrame>
      </p:grpSp>
      <p:grpSp>
        <p:nvGrpSpPr>
          <p:cNvPr id="661" name="Group 18"/>
          <p:cNvGrpSpPr/>
          <p:nvPr/>
        </p:nvGrpSpPr>
        <p:grpSpPr bwMode="auto">
          <a:xfrm>
            <a:off x="2465388" y="3376613"/>
            <a:ext cx="762000" cy="762000"/>
            <a:chOff x="3312" y="2880"/>
            <a:chExt cx="480" cy="480"/>
          </a:xfrm>
        </p:grpSpPr>
        <p:sp>
          <p:nvSpPr>
            <p:cNvPr id="1051732" name="AutoShape 19"/>
            <p:cNvSpPr>
              <a:spLocks noChangeArrowheads="1"/>
            </p:cNvSpPr>
            <p:nvPr/>
          </p:nvSpPr>
          <p:spPr bwMode="auto">
            <a:xfrm>
              <a:off x="3312" y="2880"/>
              <a:ext cx="480" cy="480"/>
            </a:xfrm>
            <a:prstGeom prst="irregularSeal1">
              <a:avLst/>
            </a:prstGeom>
            <a:solidFill>
              <a:srgbClr val="FF99CC"/>
            </a:solidFill>
            <a:ln w="9525">
              <a:solidFill>
                <a:schemeClr val="tx1"/>
              </a:solidFill>
              <a:miter lim="800000"/>
              <a:headEnd/>
              <a:tailEnd/>
            </a:ln>
          </p:spPr>
          <p:txBody>
            <a:bodyPr wrap="none" anchor="ctr"/>
            <a:lstStyle/>
            <a:p>
              <a:endParaRPr lang="zh-CN" altLang="en-US"/>
            </a:p>
          </p:txBody>
        </p:sp>
        <p:graphicFrame>
          <p:nvGraphicFramePr>
            <p:cNvPr id="4194611" name="Object 20"/>
            <p:cNvGraphicFramePr>
              <a:graphicFrameLocks noChangeAspect="1"/>
            </p:cNvGraphicFramePr>
            <p:nvPr/>
          </p:nvGraphicFramePr>
          <p:xfrm>
            <a:off x="3408" y="3024"/>
            <a:ext cx="272" cy="176"/>
          </p:xfrm>
          <a:graphic>
            <a:graphicData uri="http://schemas.openxmlformats.org/presentationml/2006/ole">
              <mc:AlternateContent xmlns:mc="http://schemas.openxmlformats.org/markup-compatibility/2006">
                <mc:Choice xmlns:v="urn:schemas-microsoft-com:vml" Requires="v">
                  <p:oleObj spid="_x0000_s340071" name="公式" r:id="rId13" imgW="253800" imgH="164880" progId="Equation.3">
                    <p:embed/>
                  </p:oleObj>
                </mc:Choice>
                <mc:Fallback>
                  <p:oleObj name="公式" r:id="rId13" imgW="253800" imgH="164880" progId="Equation.3">
                    <p:embed/>
                    <p:pic>
                      <p:nvPicPr>
                        <p:cNvPr id="2097455" name=""/>
                        <p:cNvPicPr>
                          <a:picLocks/>
                        </p:cNvPicPr>
                        <p:nvPr/>
                      </p:nvPicPr>
                      <p:blipFill>
                        <a:blip r:embed="rId14"/>
                        <a:stretch>
                          <a:fillRect/>
                        </a:stretch>
                      </p:blipFill>
                      <p:spPr>
                        <a:xfrm>
                          <a:off x="3408" y="3024"/>
                          <a:ext cx="272" cy="176"/>
                        </a:xfrm>
                        <a:prstGeom prst="rect">
                          <a:avLst/>
                        </a:prstGeom>
                      </p:spPr>
                    </p:pic>
                  </p:oleObj>
                </mc:Fallback>
              </mc:AlternateContent>
            </a:graphicData>
          </a:graphic>
        </p:graphicFrame>
      </p:grpSp>
      <p:sp>
        <p:nvSpPr>
          <p:cNvPr id="1051733" name="Text Box 21"/>
          <p:cNvSpPr txBox="1">
            <a:spLocks noChangeArrowheads="1"/>
          </p:cNvSpPr>
          <p:nvPr/>
        </p:nvSpPr>
        <p:spPr bwMode="auto">
          <a:xfrm>
            <a:off x="5435600" y="1700213"/>
            <a:ext cx="3529013" cy="822325"/>
          </a:xfrm>
          <a:prstGeom prst="rect">
            <a:avLst/>
          </a:prstGeom>
          <a:noFill/>
          <a:ln w="9525">
            <a:noFill/>
            <a:miter lim="800000"/>
            <a:headEnd/>
            <a:tailEnd/>
          </a:ln>
        </p:spPr>
        <p:txBody>
          <a:bodyPr>
            <a:spAutoFit/>
          </a:bodyPr>
          <a:lstStyle/>
          <a:p>
            <a:pPr algn="l">
              <a:spcBef>
                <a:spcPct val="50000"/>
              </a:spcBef>
            </a:pPr>
            <a:r>
              <a:rPr kumimoji="1" lang="en-US" altLang="zh-CN" sz="2000" b="1">
                <a:latin typeface="Times New Roman" pitchFamily="18" charset="0"/>
              </a:rPr>
              <a:t>         </a:t>
            </a:r>
            <a:r>
              <a:rPr kumimoji="1" lang="zh-CN" altLang="en-US" sz="2400" b="1">
                <a:latin typeface="Times New Roman" pitchFamily="18" charset="0"/>
              </a:rPr>
              <a:t>下图中四个矩形带对应的与项分别是</a:t>
            </a:r>
            <a:r>
              <a:rPr kumimoji="1" lang="en-US" altLang="zh-CN" sz="2400" b="1">
                <a:latin typeface="Times New Roman" pitchFamily="18" charset="0"/>
              </a:rPr>
              <a:t>:</a:t>
            </a:r>
          </a:p>
        </p:txBody>
      </p:sp>
      <p:graphicFrame>
        <p:nvGraphicFramePr>
          <p:cNvPr id="4194612" name="Object 22"/>
          <p:cNvGraphicFramePr>
            <a:graphicFrameLocks noChangeAspect="1"/>
          </p:cNvGraphicFramePr>
          <p:nvPr/>
        </p:nvGraphicFramePr>
        <p:xfrm>
          <a:off x="6053138" y="2582863"/>
          <a:ext cx="719137" cy="379412"/>
        </p:xfrm>
        <a:graphic>
          <a:graphicData uri="http://schemas.openxmlformats.org/presentationml/2006/ole">
            <mc:AlternateContent xmlns:mc="http://schemas.openxmlformats.org/markup-compatibility/2006">
              <mc:Choice xmlns:v="urn:schemas-microsoft-com:vml" Requires="v">
                <p:oleObj spid="_x0000_s340072" name="公式" r:id="rId15" imgW="380880" imgH="203040" progId="Equation.3">
                  <p:embed/>
                </p:oleObj>
              </mc:Choice>
              <mc:Fallback>
                <p:oleObj name="公式" r:id="rId15" imgW="380880" imgH="203040" progId="Equation.3">
                  <p:embed/>
                  <p:pic>
                    <p:nvPicPr>
                      <p:cNvPr id="2097450" name=""/>
                      <p:cNvPicPr>
                        <a:picLocks/>
                      </p:cNvPicPr>
                      <p:nvPr/>
                    </p:nvPicPr>
                    <p:blipFill>
                      <a:blip r:embed="rId6"/>
                      <a:stretch>
                        <a:fillRect/>
                      </a:stretch>
                    </p:blipFill>
                    <p:spPr>
                      <a:xfrm>
                        <a:off x="6053138" y="2582863"/>
                        <a:ext cx="719137" cy="379412"/>
                      </a:xfrm>
                      <a:prstGeom prst="rect">
                        <a:avLst/>
                      </a:prstGeom>
                      <a:solidFill>
                        <a:srgbClr val="FFCCFF"/>
                      </a:solidFill>
                    </p:spPr>
                  </p:pic>
                </p:oleObj>
              </mc:Fallback>
            </mc:AlternateContent>
          </a:graphicData>
        </a:graphic>
      </p:graphicFrame>
      <p:graphicFrame>
        <p:nvGraphicFramePr>
          <p:cNvPr id="4194613" name="Object 23"/>
          <p:cNvGraphicFramePr>
            <a:graphicFrameLocks noChangeAspect="1"/>
          </p:cNvGraphicFramePr>
          <p:nvPr/>
        </p:nvGraphicFramePr>
        <p:xfrm>
          <a:off x="7381875" y="2598738"/>
          <a:ext cx="719138" cy="379412"/>
        </p:xfrm>
        <a:graphic>
          <a:graphicData uri="http://schemas.openxmlformats.org/presentationml/2006/ole">
            <mc:AlternateContent xmlns:mc="http://schemas.openxmlformats.org/markup-compatibility/2006">
              <mc:Choice xmlns:v="urn:schemas-microsoft-com:vml" Requires="v">
                <p:oleObj spid="_x0000_s340073" name="公式" r:id="rId16" imgW="380880" imgH="203040" progId="Equation.3">
                  <p:embed/>
                </p:oleObj>
              </mc:Choice>
              <mc:Fallback>
                <p:oleObj name="公式" r:id="rId16" imgW="380880" imgH="203040" progId="Equation.3">
                  <p:embed/>
                  <p:pic>
                    <p:nvPicPr>
                      <p:cNvPr id="2097451" name=""/>
                      <p:cNvPicPr>
                        <a:picLocks/>
                      </p:cNvPicPr>
                      <p:nvPr/>
                    </p:nvPicPr>
                    <p:blipFill>
                      <a:blip r:embed="rId8"/>
                      <a:stretch>
                        <a:fillRect/>
                      </a:stretch>
                    </p:blipFill>
                    <p:spPr>
                      <a:xfrm>
                        <a:off x="7381875" y="2598738"/>
                        <a:ext cx="719138" cy="379412"/>
                      </a:xfrm>
                      <a:prstGeom prst="rect">
                        <a:avLst/>
                      </a:prstGeom>
                      <a:solidFill>
                        <a:srgbClr val="FFCCFF"/>
                      </a:solidFill>
                    </p:spPr>
                  </p:pic>
                </p:oleObj>
              </mc:Fallback>
            </mc:AlternateContent>
          </a:graphicData>
        </a:graphic>
      </p:graphicFrame>
      <p:graphicFrame>
        <p:nvGraphicFramePr>
          <p:cNvPr id="4194614" name="Object 24"/>
          <p:cNvGraphicFramePr>
            <a:graphicFrameLocks noChangeAspect="1"/>
          </p:cNvGraphicFramePr>
          <p:nvPr/>
        </p:nvGraphicFramePr>
        <p:xfrm>
          <a:off x="6084888" y="3101975"/>
          <a:ext cx="668337" cy="331788"/>
        </p:xfrm>
        <a:graphic>
          <a:graphicData uri="http://schemas.openxmlformats.org/presentationml/2006/ole">
            <mc:AlternateContent xmlns:mc="http://schemas.openxmlformats.org/markup-compatibility/2006">
              <mc:Choice xmlns:v="urn:schemas-microsoft-com:vml" Requires="v">
                <p:oleObj spid="_x0000_s340074" name="公式" r:id="rId17" imgW="355320" imgH="177480" progId="Equation.3">
                  <p:embed/>
                </p:oleObj>
              </mc:Choice>
              <mc:Fallback>
                <p:oleObj name="公式" r:id="rId17" imgW="355320" imgH="177480" progId="Equation.3">
                  <p:embed/>
                  <p:pic>
                    <p:nvPicPr>
                      <p:cNvPr id="2097452" name=""/>
                      <p:cNvPicPr>
                        <a:picLocks/>
                      </p:cNvPicPr>
                      <p:nvPr/>
                    </p:nvPicPr>
                    <p:blipFill>
                      <a:blip r:embed="rId10"/>
                      <a:stretch>
                        <a:fillRect/>
                      </a:stretch>
                    </p:blipFill>
                    <p:spPr>
                      <a:xfrm>
                        <a:off x="6084888" y="3101975"/>
                        <a:ext cx="668337" cy="331788"/>
                      </a:xfrm>
                      <a:prstGeom prst="rect">
                        <a:avLst/>
                      </a:prstGeom>
                      <a:solidFill>
                        <a:srgbClr val="FFCCFF"/>
                      </a:solidFill>
                    </p:spPr>
                  </p:pic>
                </p:oleObj>
              </mc:Fallback>
            </mc:AlternateContent>
          </a:graphicData>
        </a:graphic>
      </p:graphicFrame>
      <p:sp>
        <p:nvSpPr>
          <p:cNvPr id="1051734" name="Text Box 25"/>
          <p:cNvSpPr txBox="1">
            <a:spLocks noChangeArrowheads="1"/>
          </p:cNvSpPr>
          <p:nvPr/>
        </p:nvSpPr>
        <p:spPr bwMode="auto">
          <a:xfrm>
            <a:off x="5364163" y="3500438"/>
            <a:ext cx="3519487" cy="1187450"/>
          </a:xfrm>
          <a:prstGeom prst="rect">
            <a:avLst/>
          </a:prstGeom>
          <a:noFill/>
          <a:ln w="9525">
            <a:noFill/>
            <a:miter lim="800000"/>
            <a:headEnd/>
            <a:tailEnd/>
          </a:ln>
        </p:spPr>
        <p:txBody>
          <a:bodyPr>
            <a:spAutoFit/>
          </a:bodyPr>
          <a:lstStyle/>
          <a:p>
            <a:pPr algn="l">
              <a:spcBef>
                <a:spcPct val="50000"/>
              </a:spcBef>
            </a:pPr>
            <a:r>
              <a:rPr kumimoji="1" lang="en-US" altLang="zh-CN" sz="2000" b="1">
                <a:latin typeface="Times New Roman" pitchFamily="18" charset="0"/>
              </a:rPr>
              <a:t>        </a:t>
            </a:r>
            <a:r>
              <a:rPr kumimoji="1" lang="zh-CN" altLang="en-US" sz="2400" b="1">
                <a:latin typeface="Times New Roman" pitchFamily="18" charset="0"/>
              </a:rPr>
              <a:t>中间的四个小格圈成的矩形带对应的与项</a:t>
            </a:r>
            <a:r>
              <a:rPr kumimoji="1" lang="en-US" altLang="zh-CN" sz="2400" b="1" i="1">
                <a:latin typeface="Times New Roman" pitchFamily="18" charset="0"/>
              </a:rPr>
              <a:t>BD</a:t>
            </a:r>
            <a:r>
              <a:rPr kumimoji="1" lang="zh-CN" altLang="en-US" sz="2400" b="1">
                <a:latin typeface="Times New Roman" pitchFamily="18" charset="0"/>
              </a:rPr>
              <a:t>虽然最简，</a:t>
            </a:r>
          </a:p>
        </p:txBody>
      </p:sp>
      <p:sp>
        <p:nvSpPr>
          <p:cNvPr id="1051735" name="Text Box 26"/>
          <p:cNvSpPr txBox="1">
            <a:spLocks noChangeArrowheads="1"/>
          </p:cNvSpPr>
          <p:nvPr/>
        </p:nvSpPr>
        <p:spPr bwMode="auto">
          <a:xfrm>
            <a:off x="5335588" y="4219575"/>
            <a:ext cx="3671887" cy="1917700"/>
          </a:xfrm>
          <a:prstGeom prst="rect">
            <a:avLst/>
          </a:prstGeom>
          <a:noFill/>
          <a:ln w="9525">
            <a:noFill/>
            <a:miter lim="800000"/>
            <a:headEnd/>
            <a:tailEnd/>
          </a:ln>
        </p:spPr>
        <p:txBody>
          <a:bodyPr>
            <a:spAutoFit/>
          </a:bodyPr>
          <a:lstStyle/>
          <a:p>
            <a:pPr algn="l">
              <a:spcBef>
                <a:spcPct val="50000"/>
              </a:spcBef>
            </a:pPr>
            <a:r>
              <a:rPr kumimoji="1" lang="en-US" altLang="zh-CN" sz="2000" b="1">
                <a:latin typeface="Times New Roman" pitchFamily="18" charset="0"/>
              </a:rPr>
              <a:t>                         </a:t>
            </a:r>
            <a:r>
              <a:rPr kumimoji="1" lang="zh-CN" altLang="en-US" sz="2400" b="1">
                <a:latin typeface="Times New Roman" pitchFamily="18" charset="0"/>
              </a:rPr>
              <a:t>但 </a:t>
            </a:r>
            <a:r>
              <a:rPr kumimoji="1" lang="en-US" altLang="zh-CN" sz="2400" b="1" i="1">
                <a:latin typeface="Times New Roman" pitchFamily="18" charset="0"/>
              </a:rPr>
              <a:t>BD </a:t>
            </a:r>
            <a:r>
              <a:rPr kumimoji="1" lang="zh-CN" altLang="en-US" sz="2400" b="1">
                <a:latin typeface="Times New Roman" pitchFamily="18" charset="0"/>
              </a:rPr>
              <a:t>对应的四个小格一一被其他四个矩形带所覆盖，所以就应从最简与或式中取消，最简与或式为</a:t>
            </a:r>
          </a:p>
        </p:txBody>
      </p:sp>
      <p:graphicFrame>
        <p:nvGraphicFramePr>
          <p:cNvPr id="4194615" name="Object 27"/>
          <p:cNvGraphicFramePr>
            <a:graphicFrameLocks noChangeAspect="1"/>
          </p:cNvGraphicFramePr>
          <p:nvPr/>
        </p:nvGraphicFramePr>
        <p:xfrm>
          <a:off x="4829175" y="6121400"/>
          <a:ext cx="4064000" cy="403225"/>
        </p:xfrm>
        <a:graphic>
          <a:graphicData uri="http://schemas.openxmlformats.org/presentationml/2006/ole">
            <mc:AlternateContent xmlns:mc="http://schemas.openxmlformats.org/markup-compatibility/2006">
              <mc:Choice xmlns:v="urn:schemas-microsoft-com:vml" Requires="v">
                <p:oleObj spid="_x0000_s340075" name="公式" r:id="rId18" imgW="2031840" imgH="203040" progId="Equation.3">
                  <p:embed/>
                </p:oleObj>
              </mc:Choice>
              <mc:Fallback>
                <p:oleObj name="公式" r:id="rId18" imgW="2031840" imgH="203040" progId="Equation.3">
                  <p:embed/>
                  <p:pic>
                    <p:nvPicPr>
                      <p:cNvPr id="2097453" name=""/>
                      <p:cNvPicPr>
                        <a:picLocks/>
                      </p:cNvPicPr>
                      <p:nvPr/>
                    </p:nvPicPr>
                    <p:blipFill>
                      <a:blip r:embed="rId19"/>
                      <a:stretch>
                        <a:fillRect/>
                      </a:stretch>
                    </p:blipFill>
                    <p:spPr>
                      <a:xfrm>
                        <a:off x="4829175" y="6121400"/>
                        <a:ext cx="4064000" cy="403225"/>
                      </a:xfrm>
                      <a:prstGeom prst="rect">
                        <a:avLst/>
                      </a:prstGeom>
                      <a:solidFill>
                        <a:srgbClr val="CCFF99"/>
                      </a:solidFill>
                    </p:spPr>
                  </p:pic>
                </p:oleObj>
              </mc:Fallback>
            </mc:AlternateContent>
          </a:graphicData>
        </a:graphic>
      </p:graphicFrame>
      <p:graphicFrame>
        <p:nvGraphicFramePr>
          <p:cNvPr id="4194616" name="Object 28"/>
          <p:cNvGraphicFramePr>
            <a:graphicFrameLocks noChangeAspect="1"/>
          </p:cNvGraphicFramePr>
          <p:nvPr/>
        </p:nvGraphicFramePr>
        <p:xfrm>
          <a:off x="7381875" y="3089275"/>
          <a:ext cx="719138" cy="379413"/>
        </p:xfrm>
        <a:graphic>
          <a:graphicData uri="http://schemas.openxmlformats.org/presentationml/2006/ole">
            <mc:AlternateContent xmlns:mc="http://schemas.openxmlformats.org/markup-compatibility/2006">
              <mc:Choice xmlns:v="urn:schemas-microsoft-com:vml" Requires="v">
                <p:oleObj spid="_x0000_s340076" name="公式" r:id="rId20" imgW="380880" imgH="203040" progId="Equation.3">
                  <p:embed/>
                </p:oleObj>
              </mc:Choice>
              <mc:Fallback>
                <p:oleObj name="公式" r:id="rId20" imgW="380880" imgH="203040" progId="Equation.3">
                  <p:embed/>
                  <p:pic>
                    <p:nvPicPr>
                      <p:cNvPr id="2097454" name=""/>
                      <p:cNvPicPr>
                        <a:picLocks/>
                      </p:cNvPicPr>
                      <p:nvPr/>
                    </p:nvPicPr>
                    <p:blipFill>
                      <a:blip r:embed="rId12"/>
                      <a:stretch>
                        <a:fillRect/>
                      </a:stretch>
                    </p:blipFill>
                    <p:spPr>
                      <a:xfrm>
                        <a:off x="7381875" y="3089275"/>
                        <a:ext cx="719138" cy="379413"/>
                      </a:xfrm>
                      <a:prstGeom prst="rect">
                        <a:avLst/>
                      </a:prstGeom>
                      <a:solidFill>
                        <a:srgbClr val="FFCCFF"/>
                      </a:solidFill>
                    </p:spPr>
                  </p:pic>
                </p:oleObj>
              </mc:Fallback>
            </mc:AlternateContent>
          </a:graphicData>
        </a:graphic>
      </p:graphicFrame>
      <p:sp>
        <p:nvSpPr>
          <p:cNvPr id="1051736" name="Oval 29"/>
          <p:cNvSpPr>
            <a:spLocks noChangeArrowheads="1"/>
          </p:cNvSpPr>
          <p:nvPr/>
        </p:nvSpPr>
        <p:spPr bwMode="auto">
          <a:xfrm>
            <a:off x="2236788" y="4748213"/>
            <a:ext cx="152400" cy="152400"/>
          </a:xfrm>
          <a:prstGeom prst="ellipse">
            <a:avLst/>
          </a:prstGeom>
          <a:solidFill>
            <a:schemeClr val="accent2"/>
          </a:solidFill>
          <a:ln w="9525">
            <a:solidFill>
              <a:schemeClr val="accent2"/>
            </a:solidFill>
            <a:round/>
            <a:headEnd/>
            <a:tailEnd/>
          </a:ln>
        </p:spPr>
        <p:txBody>
          <a:bodyPr wrap="none" anchor="ctr"/>
          <a:lstStyle/>
          <a:p>
            <a:endParaRPr lang="zh-CN" altLang="en-US"/>
          </a:p>
        </p:txBody>
      </p:sp>
      <p:sp>
        <p:nvSpPr>
          <p:cNvPr id="1051737" name="Oval 30"/>
          <p:cNvSpPr>
            <a:spLocks noChangeArrowheads="1"/>
          </p:cNvSpPr>
          <p:nvPr/>
        </p:nvSpPr>
        <p:spPr bwMode="auto">
          <a:xfrm>
            <a:off x="1627188" y="3605213"/>
            <a:ext cx="152400" cy="152400"/>
          </a:xfrm>
          <a:prstGeom prst="ellipse">
            <a:avLst/>
          </a:prstGeom>
          <a:solidFill>
            <a:schemeClr val="accent2"/>
          </a:solidFill>
          <a:ln w="9525">
            <a:solidFill>
              <a:schemeClr val="accent2"/>
            </a:solidFill>
            <a:round/>
            <a:headEnd/>
            <a:tailEnd/>
          </a:ln>
        </p:spPr>
        <p:txBody>
          <a:bodyPr wrap="none" anchor="ctr"/>
          <a:lstStyle/>
          <a:p>
            <a:endParaRPr lang="zh-CN" altLang="en-US"/>
          </a:p>
        </p:txBody>
      </p:sp>
      <p:sp>
        <p:nvSpPr>
          <p:cNvPr id="1051738" name="Oval 31"/>
          <p:cNvSpPr>
            <a:spLocks noChangeArrowheads="1"/>
          </p:cNvSpPr>
          <p:nvPr/>
        </p:nvSpPr>
        <p:spPr bwMode="auto">
          <a:xfrm>
            <a:off x="3227388" y="2614613"/>
            <a:ext cx="152400" cy="152400"/>
          </a:xfrm>
          <a:prstGeom prst="ellipse">
            <a:avLst/>
          </a:prstGeom>
          <a:solidFill>
            <a:schemeClr val="accent2"/>
          </a:solidFill>
          <a:ln w="9525">
            <a:solidFill>
              <a:schemeClr val="accent2"/>
            </a:solidFill>
            <a:round/>
            <a:headEnd/>
            <a:tailEnd/>
          </a:ln>
        </p:spPr>
        <p:txBody>
          <a:bodyPr wrap="none" anchor="ctr"/>
          <a:lstStyle/>
          <a:p>
            <a:endParaRPr lang="zh-CN" altLang="en-US"/>
          </a:p>
        </p:txBody>
      </p:sp>
      <p:sp>
        <p:nvSpPr>
          <p:cNvPr id="1051739" name="Oval 32"/>
          <p:cNvSpPr>
            <a:spLocks noChangeArrowheads="1"/>
          </p:cNvSpPr>
          <p:nvPr/>
        </p:nvSpPr>
        <p:spPr bwMode="auto">
          <a:xfrm>
            <a:off x="3760788" y="4214813"/>
            <a:ext cx="152400" cy="152400"/>
          </a:xfrm>
          <a:prstGeom prst="ellipse">
            <a:avLst/>
          </a:prstGeom>
          <a:solidFill>
            <a:schemeClr val="accent2"/>
          </a:solidFill>
          <a:ln w="9525">
            <a:solidFill>
              <a:schemeClr val="accent2"/>
            </a:solidFill>
            <a:round/>
            <a:headEnd/>
            <a:tailEnd/>
          </a:ln>
        </p:spPr>
        <p:txBody>
          <a:bodyPr wrap="none" anchor="ctr"/>
          <a:lstStyle/>
          <a:p>
            <a:endParaRPr lang="zh-CN" altLang="en-US"/>
          </a:p>
        </p:txBody>
      </p:sp>
      <p:pic>
        <p:nvPicPr>
          <p:cNvPr id="339972" name="Picture 4"/>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17588" y="2005013"/>
            <a:ext cx="3028950" cy="3048000"/>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1733"/>
                                        </p:tgtEl>
                                        <p:attrNameLst>
                                          <p:attrName>style.visibility</p:attrName>
                                        </p:attrNameLst>
                                      </p:cBhvr>
                                      <p:to>
                                        <p:strVal val="visible"/>
                                      </p:to>
                                    </p:set>
                                    <p:animEffect transition="in" filter="wipe(left)">
                                      <p:cBhvr>
                                        <p:cTn id="7" dur="500"/>
                                        <p:tgtEl>
                                          <p:spTgt spid="10517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7"/>
                                        </p:tgtEl>
                                        <p:attrNameLst>
                                          <p:attrName>style.visibility</p:attrName>
                                        </p:attrNameLst>
                                      </p:cBhvr>
                                      <p:to>
                                        <p:strVal val="visible"/>
                                      </p:to>
                                    </p:set>
                                    <p:animEffect transition="in" filter="wipe(left)">
                                      <p:cBhvr>
                                        <p:cTn id="12" dur="500"/>
                                        <p:tgtEl>
                                          <p:spTgt spid="6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4612"/>
                                        </p:tgtEl>
                                        <p:attrNameLst>
                                          <p:attrName>style.visibility</p:attrName>
                                        </p:attrNameLst>
                                      </p:cBhvr>
                                      <p:to>
                                        <p:strVal val="visible"/>
                                      </p:to>
                                    </p:set>
                                    <p:animEffect transition="in" filter="wipe(left)">
                                      <p:cBhvr>
                                        <p:cTn id="17" dur="500"/>
                                        <p:tgtEl>
                                          <p:spTgt spid="41946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58"/>
                                        </p:tgtEl>
                                        <p:attrNameLst>
                                          <p:attrName>style.visibility</p:attrName>
                                        </p:attrNameLst>
                                      </p:cBhvr>
                                      <p:to>
                                        <p:strVal val="visible"/>
                                      </p:to>
                                    </p:set>
                                    <p:animEffect transition="in" filter="wipe(left)">
                                      <p:cBhvr>
                                        <p:cTn id="22" dur="500"/>
                                        <p:tgtEl>
                                          <p:spTgt spid="6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94613"/>
                                        </p:tgtEl>
                                        <p:attrNameLst>
                                          <p:attrName>style.visibility</p:attrName>
                                        </p:attrNameLst>
                                      </p:cBhvr>
                                      <p:to>
                                        <p:strVal val="visible"/>
                                      </p:to>
                                    </p:set>
                                    <p:animEffect transition="in" filter="wipe(left)">
                                      <p:cBhvr>
                                        <p:cTn id="27" dur="500"/>
                                        <p:tgtEl>
                                          <p:spTgt spid="41946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9"/>
                                        </p:tgtEl>
                                        <p:attrNameLst>
                                          <p:attrName>style.visibility</p:attrName>
                                        </p:attrNameLst>
                                      </p:cBhvr>
                                      <p:to>
                                        <p:strVal val="visible"/>
                                      </p:to>
                                    </p:set>
                                    <p:animEffect transition="in" filter="wipe(left)">
                                      <p:cBhvr>
                                        <p:cTn id="32" dur="500"/>
                                        <p:tgtEl>
                                          <p:spTgt spid="6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94614"/>
                                        </p:tgtEl>
                                        <p:attrNameLst>
                                          <p:attrName>style.visibility</p:attrName>
                                        </p:attrNameLst>
                                      </p:cBhvr>
                                      <p:to>
                                        <p:strVal val="visible"/>
                                      </p:to>
                                    </p:set>
                                    <p:animEffect transition="in" filter="wipe(left)">
                                      <p:cBhvr>
                                        <p:cTn id="37" dur="500"/>
                                        <p:tgtEl>
                                          <p:spTgt spid="41946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60"/>
                                        </p:tgtEl>
                                        <p:attrNameLst>
                                          <p:attrName>style.visibility</p:attrName>
                                        </p:attrNameLst>
                                      </p:cBhvr>
                                      <p:to>
                                        <p:strVal val="visible"/>
                                      </p:to>
                                    </p:set>
                                    <p:animEffect transition="in" filter="wipe(left)">
                                      <p:cBhvr>
                                        <p:cTn id="42" dur="500"/>
                                        <p:tgtEl>
                                          <p:spTgt spid="66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94616"/>
                                        </p:tgtEl>
                                        <p:attrNameLst>
                                          <p:attrName>style.visibility</p:attrName>
                                        </p:attrNameLst>
                                      </p:cBhvr>
                                      <p:to>
                                        <p:strVal val="visible"/>
                                      </p:to>
                                    </p:set>
                                    <p:animEffect transition="in" filter="wipe(left)">
                                      <p:cBhvr>
                                        <p:cTn id="47" dur="500"/>
                                        <p:tgtEl>
                                          <p:spTgt spid="41946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51734"/>
                                        </p:tgtEl>
                                        <p:attrNameLst>
                                          <p:attrName>style.visibility</p:attrName>
                                        </p:attrNameLst>
                                      </p:cBhvr>
                                      <p:to>
                                        <p:strVal val="visible"/>
                                      </p:to>
                                    </p:set>
                                    <p:animEffect transition="in" filter="wipe(left)">
                                      <p:cBhvr>
                                        <p:cTn id="52" dur="500"/>
                                        <p:tgtEl>
                                          <p:spTgt spid="1051734"/>
                                        </p:tgtEl>
                                      </p:cBhvr>
                                    </p:animEffect>
                                  </p:childTnLst>
                                </p:cTn>
                              </p:par>
                            </p:childTnLst>
                          </p:cTn>
                        </p:par>
                      </p:childTnLst>
                    </p:cTn>
                  </p:par>
                  <p:par>
                    <p:cTn id="53" fill="hold">
                      <p:stCondLst>
                        <p:cond delay="indefinite"/>
                      </p:stCondLst>
                      <p:childTnLst>
                        <p:par>
                          <p:cTn id="54" fill="hold">
                            <p:stCondLst>
                              <p:cond delay="0"/>
                            </p:stCondLst>
                            <p:childTnLst>
                              <p:par>
                                <p:cTn id="55" presetID="19" presetClass="entr" presetSubtype="10" fill="hold" nodeType="clickEffect">
                                  <p:stCondLst>
                                    <p:cond delay="0"/>
                                  </p:stCondLst>
                                  <p:childTnLst>
                                    <p:set>
                                      <p:cBhvr>
                                        <p:cTn id="56" dur="1" fill="hold">
                                          <p:stCondLst>
                                            <p:cond delay="0"/>
                                          </p:stCondLst>
                                        </p:cTn>
                                        <p:tgtEl>
                                          <p:spTgt spid="661"/>
                                        </p:tgtEl>
                                        <p:attrNameLst>
                                          <p:attrName>style.visibility</p:attrName>
                                        </p:attrNameLst>
                                      </p:cBhvr>
                                      <p:to>
                                        <p:strVal val="visible"/>
                                      </p:to>
                                    </p:set>
                                    <p:anim calcmode="lin" valueType="num">
                                      <p:cBhvr>
                                        <p:cTn id="57" dur="5000" fill="hold"/>
                                        <p:tgtEl>
                                          <p:spTgt spid="661"/>
                                        </p:tgtEl>
                                        <p:attrNameLst>
                                          <p:attrName>ppt_w</p:attrName>
                                        </p:attrNameLst>
                                      </p:cBhvr>
                                      <p:tavLst>
                                        <p:tav tm="0" fmla="#ppt_w*sin(2.5*pi*$)">
                                          <p:val>
                                            <p:fltVal val="0"/>
                                          </p:val>
                                        </p:tav>
                                        <p:tav tm="100000">
                                          <p:val>
                                            <p:fltVal val="1"/>
                                          </p:val>
                                        </p:tav>
                                      </p:tavLst>
                                    </p:anim>
                                    <p:anim calcmode="lin" valueType="num">
                                      <p:cBhvr>
                                        <p:cTn id="58" dur="5000" fill="hold"/>
                                        <p:tgtEl>
                                          <p:spTgt spid="66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61"/>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51735"/>
                                        </p:tgtEl>
                                        <p:attrNameLst>
                                          <p:attrName>style.visibility</p:attrName>
                                        </p:attrNameLst>
                                      </p:cBhvr>
                                      <p:to>
                                        <p:strVal val="visible"/>
                                      </p:to>
                                    </p:set>
                                    <p:animEffect transition="in" filter="wipe(left)">
                                      <p:cBhvr>
                                        <p:cTn id="63" dur="500"/>
                                        <p:tgtEl>
                                          <p:spTgt spid="1051735"/>
                                        </p:tgtEl>
                                      </p:cBhvr>
                                    </p:animEffect>
                                  </p:childTnLst>
                                </p:cTn>
                              </p:par>
                            </p:childTnLst>
                          </p:cTn>
                        </p:par>
                      </p:childTnLst>
                    </p:cTn>
                  </p:par>
                  <p:par>
                    <p:cTn id="64" fill="hold">
                      <p:stCondLst>
                        <p:cond delay="indefinite"/>
                      </p:stCondLst>
                      <p:childTnLst>
                        <p:par>
                          <p:cTn id="65" fill="hold">
                            <p:stCondLst>
                              <p:cond delay="0"/>
                            </p:stCondLst>
                            <p:childTnLst>
                              <p:par>
                                <p:cTn id="66" presetID="23" presetClass="entr" presetSubtype="528" fill="hold" grpId="0" nodeType="clickEffect">
                                  <p:stCondLst>
                                    <p:cond delay="0"/>
                                  </p:stCondLst>
                                  <p:childTnLst>
                                    <p:set>
                                      <p:cBhvr>
                                        <p:cTn id="67" dur="1" fill="hold">
                                          <p:stCondLst>
                                            <p:cond delay="0"/>
                                          </p:stCondLst>
                                        </p:cTn>
                                        <p:tgtEl>
                                          <p:spTgt spid="1051736"/>
                                        </p:tgtEl>
                                        <p:attrNameLst>
                                          <p:attrName>style.visibility</p:attrName>
                                        </p:attrNameLst>
                                      </p:cBhvr>
                                      <p:to>
                                        <p:strVal val="visible"/>
                                      </p:to>
                                    </p:set>
                                    <p:anim calcmode="lin" valueType="num">
                                      <p:cBhvr>
                                        <p:cTn id="68" dur="500" fill="hold"/>
                                        <p:tgtEl>
                                          <p:spTgt spid="1051736"/>
                                        </p:tgtEl>
                                        <p:attrNameLst>
                                          <p:attrName>ppt_w</p:attrName>
                                        </p:attrNameLst>
                                      </p:cBhvr>
                                      <p:tavLst>
                                        <p:tav tm="0">
                                          <p:val>
                                            <p:fltVal val="0"/>
                                          </p:val>
                                        </p:tav>
                                        <p:tav tm="100000">
                                          <p:val>
                                            <p:strVal val="#ppt_w"/>
                                          </p:val>
                                        </p:tav>
                                      </p:tavLst>
                                    </p:anim>
                                    <p:anim calcmode="lin" valueType="num">
                                      <p:cBhvr>
                                        <p:cTn id="69" dur="500" fill="hold"/>
                                        <p:tgtEl>
                                          <p:spTgt spid="1051736"/>
                                        </p:tgtEl>
                                        <p:attrNameLst>
                                          <p:attrName>ppt_h</p:attrName>
                                        </p:attrNameLst>
                                      </p:cBhvr>
                                      <p:tavLst>
                                        <p:tav tm="0">
                                          <p:val>
                                            <p:fltVal val="0"/>
                                          </p:val>
                                        </p:tav>
                                        <p:tav tm="100000">
                                          <p:val>
                                            <p:strVal val="#ppt_h"/>
                                          </p:val>
                                        </p:tav>
                                      </p:tavLst>
                                    </p:anim>
                                    <p:anim calcmode="lin" valueType="num">
                                      <p:cBhvr>
                                        <p:cTn id="70" dur="500" fill="hold"/>
                                        <p:tgtEl>
                                          <p:spTgt spid="1051736"/>
                                        </p:tgtEl>
                                        <p:attrNameLst>
                                          <p:attrName>ppt_x</p:attrName>
                                        </p:attrNameLst>
                                      </p:cBhvr>
                                      <p:tavLst>
                                        <p:tav tm="0">
                                          <p:val>
                                            <p:fltVal val="0.5"/>
                                          </p:val>
                                        </p:tav>
                                        <p:tav tm="100000">
                                          <p:val>
                                            <p:strVal val="#ppt_x"/>
                                          </p:val>
                                        </p:tav>
                                      </p:tavLst>
                                    </p:anim>
                                    <p:anim calcmode="lin" valueType="num">
                                      <p:cBhvr>
                                        <p:cTn id="71" dur="500" fill="hold"/>
                                        <p:tgtEl>
                                          <p:spTgt spid="1051736"/>
                                        </p:tgtEl>
                                        <p:attrNameLst>
                                          <p:attrName>ppt_y</p:attrName>
                                        </p:attrNameLst>
                                      </p:cBhvr>
                                      <p:tavLst>
                                        <p:tav tm="0">
                                          <p:val>
                                            <p:fltVal val="0.5"/>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3" presetClass="entr" presetSubtype="528" fill="hold" grpId="0" nodeType="clickEffect">
                                  <p:stCondLst>
                                    <p:cond delay="0"/>
                                  </p:stCondLst>
                                  <p:childTnLst>
                                    <p:set>
                                      <p:cBhvr>
                                        <p:cTn id="75" dur="1" fill="hold">
                                          <p:stCondLst>
                                            <p:cond delay="0"/>
                                          </p:stCondLst>
                                        </p:cTn>
                                        <p:tgtEl>
                                          <p:spTgt spid="1051737"/>
                                        </p:tgtEl>
                                        <p:attrNameLst>
                                          <p:attrName>style.visibility</p:attrName>
                                        </p:attrNameLst>
                                      </p:cBhvr>
                                      <p:to>
                                        <p:strVal val="visible"/>
                                      </p:to>
                                    </p:set>
                                    <p:anim calcmode="lin" valueType="num">
                                      <p:cBhvr>
                                        <p:cTn id="76" dur="500" fill="hold"/>
                                        <p:tgtEl>
                                          <p:spTgt spid="1051737"/>
                                        </p:tgtEl>
                                        <p:attrNameLst>
                                          <p:attrName>ppt_w</p:attrName>
                                        </p:attrNameLst>
                                      </p:cBhvr>
                                      <p:tavLst>
                                        <p:tav tm="0">
                                          <p:val>
                                            <p:fltVal val="0"/>
                                          </p:val>
                                        </p:tav>
                                        <p:tav tm="100000">
                                          <p:val>
                                            <p:strVal val="#ppt_w"/>
                                          </p:val>
                                        </p:tav>
                                      </p:tavLst>
                                    </p:anim>
                                    <p:anim calcmode="lin" valueType="num">
                                      <p:cBhvr>
                                        <p:cTn id="77" dur="500" fill="hold"/>
                                        <p:tgtEl>
                                          <p:spTgt spid="1051737"/>
                                        </p:tgtEl>
                                        <p:attrNameLst>
                                          <p:attrName>ppt_h</p:attrName>
                                        </p:attrNameLst>
                                      </p:cBhvr>
                                      <p:tavLst>
                                        <p:tav tm="0">
                                          <p:val>
                                            <p:fltVal val="0"/>
                                          </p:val>
                                        </p:tav>
                                        <p:tav tm="100000">
                                          <p:val>
                                            <p:strVal val="#ppt_h"/>
                                          </p:val>
                                        </p:tav>
                                      </p:tavLst>
                                    </p:anim>
                                    <p:anim calcmode="lin" valueType="num">
                                      <p:cBhvr>
                                        <p:cTn id="78" dur="500" fill="hold"/>
                                        <p:tgtEl>
                                          <p:spTgt spid="1051737"/>
                                        </p:tgtEl>
                                        <p:attrNameLst>
                                          <p:attrName>ppt_x</p:attrName>
                                        </p:attrNameLst>
                                      </p:cBhvr>
                                      <p:tavLst>
                                        <p:tav tm="0">
                                          <p:val>
                                            <p:fltVal val="0.5"/>
                                          </p:val>
                                        </p:tav>
                                        <p:tav tm="100000">
                                          <p:val>
                                            <p:strVal val="#ppt_x"/>
                                          </p:val>
                                        </p:tav>
                                      </p:tavLst>
                                    </p:anim>
                                    <p:anim calcmode="lin" valueType="num">
                                      <p:cBhvr>
                                        <p:cTn id="79" dur="500" fill="hold"/>
                                        <p:tgtEl>
                                          <p:spTgt spid="1051737"/>
                                        </p:tgtEl>
                                        <p:attrNameLst>
                                          <p:attrName>ppt_y</p:attrName>
                                        </p:attrNameLst>
                                      </p:cBhvr>
                                      <p:tavLst>
                                        <p:tav tm="0">
                                          <p:val>
                                            <p:fltVal val="0.5"/>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3" presetClass="entr" presetSubtype="528" fill="hold" grpId="0" nodeType="clickEffect">
                                  <p:stCondLst>
                                    <p:cond delay="0"/>
                                  </p:stCondLst>
                                  <p:childTnLst>
                                    <p:set>
                                      <p:cBhvr>
                                        <p:cTn id="83" dur="1" fill="hold">
                                          <p:stCondLst>
                                            <p:cond delay="0"/>
                                          </p:stCondLst>
                                        </p:cTn>
                                        <p:tgtEl>
                                          <p:spTgt spid="1051738"/>
                                        </p:tgtEl>
                                        <p:attrNameLst>
                                          <p:attrName>style.visibility</p:attrName>
                                        </p:attrNameLst>
                                      </p:cBhvr>
                                      <p:to>
                                        <p:strVal val="visible"/>
                                      </p:to>
                                    </p:set>
                                    <p:anim calcmode="lin" valueType="num">
                                      <p:cBhvr>
                                        <p:cTn id="84" dur="500" fill="hold"/>
                                        <p:tgtEl>
                                          <p:spTgt spid="1051738"/>
                                        </p:tgtEl>
                                        <p:attrNameLst>
                                          <p:attrName>ppt_w</p:attrName>
                                        </p:attrNameLst>
                                      </p:cBhvr>
                                      <p:tavLst>
                                        <p:tav tm="0">
                                          <p:val>
                                            <p:fltVal val="0"/>
                                          </p:val>
                                        </p:tav>
                                        <p:tav tm="100000">
                                          <p:val>
                                            <p:strVal val="#ppt_w"/>
                                          </p:val>
                                        </p:tav>
                                      </p:tavLst>
                                    </p:anim>
                                    <p:anim calcmode="lin" valueType="num">
                                      <p:cBhvr>
                                        <p:cTn id="85" dur="500" fill="hold"/>
                                        <p:tgtEl>
                                          <p:spTgt spid="1051738"/>
                                        </p:tgtEl>
                                        <p:attrNameLst>
                                          <p:attrName>ppt_h</p:attrName>
                                        </p:attrNameLst>
                                      </p:cBhvr>
                                      <p:tavLst>
                                        <p:tav tm="0">
                                          <p:val>
                                            <p:fltVal val="0"/>
                                          </p:val>
                                        </p:tav>
                                        <p:tav tm="100000">
                                          <p:val>
                                            <p:strVal val="#ppt_h"/>
                                          </p:val>
                                        </p:tav>
                                      </p:tavLst>
                                    </p:anim>
                                    <p:anim calcmode="lin" valueType="num">
                                      <p:cBhvr>
                                        <p:cTn id="86" dur="500" fill="hold"/>
                                        <p:tgtEl>
                                          <p:spTgt spid="1051738"/>
                                        </p:tgtEl>
                                        <p:attrNameLst>
                                          <p:attrName>ppt_x</p:attrName>
                                        </p:attrNameLst>
                                      </p:cBhvr>
                                      <p:tavLst>
                                        <p:tav tm="0">
                                          <p:val>
                                            <p:fltVal val="0.5"/>
                                          </p:val>
                                        </p:tav>
                                        <p:tav tm="100000">
                                          <p:val>
                                            <p:strVal val="#ppt_x"/>
                                          </p:val>
                                        </p:tav>
                                      </p:tavLst>
                                    </p:anim>
                                    <p:anim calcmode="lin" valueType="num">
                                      <p:cBhvr>
                                        <p:cTn id="87" dur="500" fill="hold"/>
                                        <p:tgtEl>
                                          <p:spTgt spid="1051738"/>
                                        </p:tgtEl>
                                        <p:attrNameLst>
                                          <p:attrName>ppt_y</p:attrName>
                                        </p:attrNameLst>
                                      </p:cBhvr>
                                      <p:tavLst>
                                        <p:tav tm="0">
                                          <p:val>
                                            <p:fltVal val="0.5"/>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528" fill="hold" grpId="0" nodeType="clickEffect">
                                  <p:stCondLst>
                                    <p:cond delay="0"/>
                                  </p:stCondLst>
                                  <p:childTnLst>
                                    <p:set>
                                      <p:cBhvr>
                                        <p:cTn id="91" dur="1" fill="hold">
                                          <p:stCondLst>
                                            <p:cond delay="0"/>
                                          </p:stCondLst>
                                        </p:cTn>
                                        <p:tgtEl>
                                          <p:spTgt spid="1051739"/>
                                        </p:tgtEl>
                                        <p:attrNameLst>
                                          <p:attrName>style.visibility</p:attrName>
                                        </p:attrNameLst>
                                      </p:cBhvr>
                                      <p:to>
                                        <p:strVal val="visible"/>
                                      </p:to>
                                    </p:set>
                                    <p:anim calcmode="lin" valueType="num">
                                      <p:cBhvr>
                                        <p:cTn id="92" dur="500" fill="hold"/>
                                        <p:tgtEl>
                                          <p:spTgt spid="1051739"/>
                                        </p:tgtEl>
                                        <p:attrNameLst>
                                          <p:attrName>ppt_w</p:attrName>
                                        </p:attrNameLst>
                                      </p:cBhvr>
                                      <p:tavLst>
                                        <p:tav tm="0">
                                          <p:val>
                                            <p:fltVal val="0"/>
                                          </p:val>
                                        </p:tav>
                                        <p:tav tm="100000">
                                          <p:val>
                                            <p:strVal val="#ppt_w"/>
                                          </p:val>
                                        </p:tav>
                                      </p:tavLst>
                                    </p:anim>
                                    <p:anim calcmode="lin" valueType="num">
                                      <p:cBhvr>
                                        <p:cTn id="93" dur="500" fill="hold"/>
                                        <p:tgtEl>
                                          <p:spTgt spid="1051739"/>
                                        </p:tgtEl>
                                        <p:attrNameLst>
                                          <p:attrName>ppt_h</p:attrName>
                                        </p:attrNameLst>
                                      </p:cBhvr>
                                      <p:tavLst>
                                        <p:tav tm="0">
                                          <p:val>
                                            <p:fltVal val="0"/>
                                          </p:val>
                                        </p:tav>
                                        <p:tav tm="100000">
                                          <p:val>
                                            <p:strVal val="#ppt_h"/>
                                          </p:val>
                                        </p:tav>
                                      </p:tavLst>
                                    </p:anim>
                                    <p:anim calcmode="lin" valueType="num">
                                      <p:cBhvr>
                                        <p:cTn id="94" dur="500" fill="hold"/>
                                        <p:tgtEl>
                                          <p:spTgt spid="1051739"/>
                                        </p:tgtEl>
                                        <p:attrNameLst>
                                          <p:attrName>ppt_x</p:attrName>
                                        </p:attrNameLst>
                                      </p:cBhvr>
                                      <p:tavLst>
                                        <p:tav tm="0">
                                          <p:val>
                                            <p:fltVal val="0.5"/>
                                          </p:val>
                                        </p:tav>
                                        <p:tav tm="100000">
                                          <p:val>
                                            <p:strVal val="#ppt_x"/>
                                          </p:val>
                                        </p:tav>
                                      </p:tavLst>
                                    </p:anim>
                                    <p:anim calcmode="lin" valueType="num">
                                      <p:cBhvr>
                                        <p:cTn id="95" dur="500" fill="hold"/>
                                        <p:tgtEl>
                                          <p:spTgt spid="1051739"/>
                                        </p:tgtEl>
                                        <p:attrNameLst>
                                          <p:attrName>ppt_y</p:attrName>
                                        </p:attrNameLst>
                                      </p:cBhvr>
                                      <p:tavLst>
                                        <p:tav tm="0">
                                          <p:val>
                                            <p:fltVal val="0.5"/>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194615"/>
                                        </p:tgtEl>
                                        <p:attrNameLst>
                                          <p:attrName>style.visibility</p:attrName>
                                        </p:attrNameLst>
                                      </p:cBhvr>
                                      <p:to>
                                        <p:strVal val="visible"/>
                                      </p:to>
                                    </p:set>
                                    <p:animEffect transition="in" filter="wipe(left)">
                                      <p:cBhvr>
                                        <p:cTn id="100" dur="500"/>
                                        <p:tgtEl>
                                          <p:spTgt spid="4194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733" grpId="0" autoUpdateAnimBg="0"/>
      <p:bldP spid="1051734" grpId="0" autoUpdateAnimBg="0"/>
      <p:bldP spid="1051735" grpId="0" autoUpdateAnimBg="0"/>
      <p:bldP spid="1051736" grpId="0" animBg="1"/>
      <p:bldP spid="1051737" grpId="0" animBg="1"/>
      <p:bldP spid="1051738" grpId="0" animBg="1"/>
      <p:bldP spid="1051739"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743" name="灯片编号占位符 3"/>
          <p:cNvSpPr>
            <a:spLocks noGrp="1"/>
          </p:cNvSpPr>
          <p:nvPr>
            <p:ph type="sldNum" sz="quarter" idx="12"/>
          </p:nvPr>
        </p:nvSpPr>
        <p:spPr/>
        <p:txBody>
          <a:bodyPr/>
          <a:lstStyle/>
          <a:p>
            <a:fld id="{53919FF2-C216-4D7C-9067-3C8CE6E78F9D}" type="slidenum">
              <a:rPr lang="en-US" altLang="zh-CN"/>
              <a:t>118</a:t>
            </a:fld>
            <a:endParaRPr lang="en-US" altLang="zh-CN"/>
          </a:p>
        </p:txBody>
      </p:sp>
      <p:sp>
        <p:nvSpPr>
          <p:cNvPr id="1051744" name="AutoShape 2"/>
          <p:cNvSpPr>
            <a:spLocks noChangeArrowheads="1"/>
          </p:cNvSpPr>
          <p:nvPr/>
        </p:nvSpPr>
        <p:spPr bwMode="auto">
          <a:xfrm>
            <a:off x="801688" y="827088"/>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1745" name="Text Box 3" descr="编织物"/>
          <p:cNvSpPr txBox="1">
            <a:spLocks noChangeArrowheads="1"/>
          </p:cNvSpPr>
          <p:nvPr/>
        </p:nvSpPr>
        <p:spPr bwMode="auto">
          <a:xfrm>
            <a:off x="1206500" y="696913"/>
            <a:ext cx="7391400" cy="822325"/>
          </a:xfrm>
          <a:prstGeom prst="rect">
            <a:avLst/>
          </a:prstGeom>
          <a:noFill/>
          <a:ln w="9525">
            <a:noFill/>
            <a:miter lim="800000"/>
            <a:headEnd/>
            <a:tailEnd/>
          </a:ln>
          <a:effectLst/>
        </p:spPr>
        <p:txBody>
          <a:bodyPr>
            <a:spAutoFit/>
          </a:bodyPr>
          <a:lstStyle/>
          <a:p>
            <a:pPr algn="just"/>
            <a:r>
              <a:rPr kumimoji="1" lang="en-US" altLang="zh-CN" sz="2400" b="1" dirty="0">
                <a:latin typeface="宋体" pitchFamily="2" charset="-122"/>
              </a:rPr>
              <a:t>[</a:t>
            </a:r>
            <a:r>
              <a:rPr kumimoji="1" lang="zh-CN" altLang="en-US" sz="2400" b="1" dirty="0">
                <a:latin typeface="宋体" pitchFamily="2" charset="-122"/>
              </a:rPr>
              <a:t>例</a:t>
            </a:r>
            <a:r>
              <a:rPr kumimoji="1" lang="en-US" altLang="zh-CN" sz="2400" b="1" dirty="0">
                <a:latin typeface="宋体" pitchFamily="2" charset="-122"/>
              </a:rPr>
              <a:t>] </a:t>
            </a:r>
            <a:r>
              <a:rPr kumimoji="1" lang="zh-CN" altLang="en-US" sz="2400" b="1" dirty="0">
                <a:latin typeface="宋体" pitchFamily="2" charset="-122"/>
              </a:rPr>
              <a:t>已知某逻辑函数的卡诺图如下所示，试写出其最</a:t>
            </a:r>
          </a:p>
          <a:p>
            <a:pPr algn="just"/>
            <a:r>
              <a:rPr kumimoji="1" lang="zh-CN" altLang="en-US" sz="2400" b="1" dirty="0">
                <a:latin typeface="宋体" pitchFamily="2" charset="-122"/>
              </a:rPr>
              <a:t>     简与或式。</a:t>
            </a:r>
            <a:endParaRPr kumimoji="1" lang="zh-CN" altLang="en-US" sz="2400" b="1" dirty="0">
              <a:latin typeface="Times New Roman" pitchFamily="18" charset="0"/>
            </a:endParaRPr>
          </a:p>
        </p:txBody>
      </p:sp>
      <p:grpSp>
        <p:nvGrpSpPr>
          <p:cNvPr id="665" name="Group 4"/>
          <p:cNvGrpSpPr/>
          <p:nvPr/>
        </p:nvGrpSpPr>
        <p:grpSpPr bwMode="auto">
          <a:xfrm>
            <a:off x="1938338" y="1657350"/>
            <a:ext cx="3695700" cy="3422650"/>
            <a:chOff x="1221" y="884"/>
            <a:chExt cx="2328" cy="2156"/>
          </a:xfrm>
        </p:grpSpPr>
        <p:grpSp>
          <p:nvGrpSpPr>
            <p:cNvPr id="666" name="Group 5"/>
            <p:cNvGrpSpPr/>
            <p:nvPr/>
          </p:nvGrpSpPr>
          <p:grpSpPr bwMode="auto">
            <a:xfrm>
              <a:off x="1221" y="884"/>
              <a:ext cx="2328" cy="2156"/>
              <a:chOff x="791" y="634"/>
              <a:chExt cx="2328" cy="2156"/>
            </a:xfrm>
          </p:grpSpPr>
          <p:sp>
            <p:nvSpPr>
              <p:cNvPr id="1051746" name="Line 6"/>
              <p:cNvSpPr>
                <a:spLocks noChangeShapeType="1"/>
              </p:cNvSpPr>
              <p:nvPr/>
            </p:nvSpPr>
            <p:spPr bwMode="auto">
              <a:xfrm>
                <a:off x="134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747" name="Line 7"/>
              <p:cNvSpPr>
                <a:spLocks noChangeShapeType="1"/>
              </p:cNvSpPr>
              <p:nvPr/>
            </p:nvSpPr>
            <p:spPr bwMode="auto">
              <a:xfrm>
                <a:off x="134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748" name="Line 8"/>
              <p:cNvSpPr>
                <a:spLocks noChangeShapeType="1"/>
              </p:cNvSpPr>
              <p:nvPr/>
            </p:nvSpPr>
            <p:spPr bwMode="auto">
              <a:xfrm>
                <a:off x="1348"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749" name="Line 9"/>
              <p:cNvSpPr>
                <a:spLocks noChangeShapeType="1"/>
              </p:cNvSpPr>
              <p:nvPr/>
            </p:nvSpPr>
            <p:spPr bwMode="auto">
              <a:xfrm>
                <a:off x="179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750" name="Line 10"/>
              <p:cNvSpPr>
                <a:spLocks noChangeShapeType="1"/>
              </p:cNvSpPr>
              <p:nvPr/>
            </p:nvSpPr>
            <p:spPr bwMode="auto">
              <a:xfrm flipH="1" flipV="1">
                <a:off x="969" y="744"/>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1751" name="Text Box 11"/>
              <p:cNvSpPr txBox="1">
                <a:spLocks noChangeArrowheads="1"/>
              </p:cNvSpPr>
              <p:nvPr/>
            </p:nvSpPr>
            <p:spPr bwMode="auto">
              <a:xfrm>
                <a:off x="791" y="894"/>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1752" name="Text Box 12"/>
              <p:cNvSpPr txBox="1">
                <a:spLocks noChangeArrowheads="1"/>
              </p:cNvSpPr>
              <p:nvPr/>
            </p:nvSpPr>
            <p:spPr bwMode="auto">
              <a:xfrm>
                <a:off x="1143" y="634"/>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1753" name="Text Box 13"/>
              <p:cNvSpPr txBox="1">
                <a:spLocks noChangeArrowheads="1"/>
              </p:cNvSpPr>
              <p:nvPr/>
            </p:nvSpPr>
            <p:spPr bwMode="auto">
              <a:xfrm>
                <a:off x="963" y="1225"/>
                <a:ext cx="316" cy="1497"/>
              </a:xfrm>
              <a:prstGeom prst="rect">
                <a:avLst/>
              </a:prstGeom>
              <a:noFill/>
              <a:ln w="9525">
                <a:noFill/>
                <a:miter lim="800000"/>
                <a:headEnd/>
                <a:tailEnd/>
              </a:ln>
              <a:effectLst/>
            </p:spPr>
            <p:txBody>
              <a:bodyPr>
                <a:spAutoFit/>
              </a:bodyPr>
              <a:lstStyle/>
              <a:p>
                <a:pPr algn="l">
                  <a:spcBef>
                    <a:spcPct val="75000"/>
                  </a:spcBef>
                </a:pPr>
                <a:r>
                  <a:rPr kumimoji="1" lang="en-US" altLang="zh-CN" sz="2400" b="1">
                    <a:latin typeface="Times New Roman" pitchFamily="18" charset="0"/>
                  </a:rPr>
                  <a:t>00</a:t>
                </a:r>
              </a:p>
              <a:p>
                <a:pPr algn="l">
                  <a:spcBef>
                    <a:spcPct val="75000"/>
                  </a:spcBef>
                </a:pPr>
                <a:r>
                  <a:rPr kumimoji="1" lang="en-US" altLang="zh-CN" sz="2400" b="1">
                    <a:latin typeface="Times New Roman" pitchFamily="18" charset="0"/>
                  </a:rPr>
                  <a:t>01</a:t>
                </a:r>
              </a:p>
              <a:p>
                <a:pPr algn="l">
                  <a:spcBef>
                    <a:spcPct val="75000"/>
                  </a:spcBef>
                </a:pPr>
                <a:r>
                  <a:rPr kumimoji="1" lang="en-US" altLang="zh-CN" sz="2400" b="1">
                    <a:latin typeface="Times New Roman" pitchFamily="18" charset="0"/>
                  </a:rPr>
                  <a:t>11</a:t>
                </a:r>
              </a:p>
              <a:p>
                <a:pPr algn="l">
                  <a:spcBef>
                    <a:spcPct val="75000"/>
                  </a:spcBef>
                </a:pPr>
                <a:r>
                  <a:rPr kumimoji="1" lang="en-US" altLang="zh-CN" sz="2400" b="1">
                    <a:latin typeface="Times New Roman" pitchFamily="18" charset="0"/>
                  </a:rPr>
                  <a:t>10</a:t>
                </a:r>
              </a:p>
            </p:txBody>
          </p:sp>
          <p:sp>
            <p:nvSpPr>
              <p:cNvPr id="1051754" name="Text Box 14"/>
              <p:cNvSpPr txBox="1">
                <a:spLocks noChangeArrowheads="1"/>
              </p:cNvSpPr>
              <p:nvPr/>
            </p:nvSpPr>
            <p:spPr bwMode="auto">
              <a:xfrm>
                <a:off x="1431" y="808"/>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00     01     11     10</a:t>
                </a:r>
              </a:p>
            </p:txBody>
          </p:sp>
          <p:sp>
            <p:nvSpPr>
              <p:cNvPr id="1051755" name="Line 15"/>
              <p:cNvSpPr>
                <a:spLocks noChangeShapeType="1"/>
              </p:cNvSpPr>
              <p:nvPr/>
            </p:nvSpPr>
            <p:spPr bwMode="auto">
              <a:xfrm>
                <a:off x="222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756" name="Line 16"/>
              <p:cNvSpPr>
                <a:spLocks noChangeShapeType="1"/>
              </p:cNvSpPr>
              <p:nvPr/>
            </p:nvSpPr>
            <p:spPr bwMode="auto">
              <a:xfrm>
                <a:off x="222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757" name="Line 17"/>
              <p:cNvSpPr>
                <a:spLocks noChangeShapeType="1"/>
              </p:cNvSpPr>
              <p:nvPr/>
            </p:nvSpPr>
            <p:spPr bwMode="auto">
              <a:xfrm>
                <a:off x="267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758" name="Line 18"/>
              <p:cNvSpPr>
                <a:spLocks noChangeShapeType="1"/>
              </p:cNvSpPr>
              <p:nvPr/>
            </p:nvSpPr>
            <p:spPr bwMode="auto">
              <a:xfrm>
                <a:off x="3105"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759" name="Line 19"/>
              <p:cNvSpPr>
                <a:spLocks noChangeShapeType="1"/>
              </p:cNvSpPr>
              <p:nvPr/>
            </p:nvSpPr>
            <p:spPr bwMode="auto">
              <a:xfrm>
                <a:off x="2223"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760" name="Line 20"/>
              <p:cNvSpPr>
                <a:spLocks noChangeShapeType="1"/>
              </p:cNvSpPr>
              <p:nvPr/>
            </p:nvSpPr>
            <p:spPr bwMode="auto">
              <a:xfrm>
                <a:off x="134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761" name="Line 21"/>
              <p:cNvSpPr>
                <a:spLocks noChangeShapeType="1"/>
              </p:cNvSpPr>
              <p:nvPr/>
            </p:nvSpPr>
            <p:spPr bwMode="auto">
              <a:xfrm>
                <a:off x="134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762" name="Line 22"/>
              <p:cNvSpPr>
                <a:spLocks noChangeShapeType="1"/>
              </p:cNvSpPr>
              <p:nvPr/>
            </p:nvSpPr>
            <p:spPr bwMode="auto">
              <a:xfrm>
                <a:off x="1348"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763" name="Line 23"/>
              <p:cNvSpPr>
                <a:spLocks noChangeShapeType="1"/>
              </p:cNvSpPr>
              <p:nvPr/>
            </p:nvSpPr>
            <p:spPr bwMode="auto">
              <a:xfrm>
                <a:off x="179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764" name="Line 24"/>
              <p:cNvSpPr>
                <a:spLocks noChangeShapeType="1"/>
              </p:cNvSpPr>
              <p:nvPr/>
            </p:nvSpPr>
            <p:spPr bwMode="auto">
              <a:xfrm>
                <a:off x="222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765" name="Line 25"/>
              <p:cNvSpPr>
                <a:spLocks noChangeShapeType="1"/>
              </p:cNvSpPr>
              <p:nvPr/>
            </p:nvSpPr>
            <p:spPr bwMode="auto">
              <a:xfrm>
                <a:off x="222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766" name="Line 26"/>
              <p:cNvSpPr>
                <a:spLocks noChangeShapeType="1"/>
              </p:cNvSpPr>
              <p:nvPr/>
            </p:nvSpPr>
            <p:spPr bwMode="auto">
              <a:xfrm>
                <a:off x="267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767" name="Line 27"/>
              <p:cNvSpPr>
                <a:spLocks noChangeShapeType="1"/>
              </p:cNvSpPr>
              <p:nvPr/>
            </p:nvSpPr>
            <p:spPr bwMode="auto">
              <a:xfrm>
                <a:off x="3105"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768" name="Line 28"/>
              <p:cNvSpPr>
                <a:spLocks noChangeShapeType="1"/>
              </p:cNvSpPr>
              <p:nvPr/>
            </p:nvSpPr>
            <p:spPr bwMode="auto">
              <a:xfrm>
                <a:off x="2223"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769" name="Line 29"/>
              <p:cNvSpPr>
                <a:spLocks noChangeShapeType="1"/>
              </p:cNvSpPr>
              <p:nvPr/>
            </p:nvSpPr>
            <p:spPr bwMode="auto">
              <a:xfrm>
                <a:off x="2228" y="19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770" name="Line 30"/>
              <p:cNvSpPr>
                <a:spLocks noChangeShapeType="1"/>
              </p:cNvSpPr>
              <p:nvPr/>
            </p:nvSpPr>
            <p:spPr bwMode="auto">
              <a:xfrm>
                <a:off x="1353" y="194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grpSp>
          <p:nvGrpSpPr>
            <p:cNvPr id="667" name="Group 31"/>
            <p:cNvGrpSpPr/>
            <p:nvPr/>
          </p:nvGrpSpPr>
          <p:grpSpPr bwMode="auto">
            <a:xfrm>
              <a:off x="1851" y="1471"/>
              <a:ext cx="1625" cy="254"/>
              <a:chOff x="1421" y="1221"/>
              <a:chExt cx="1625" cy="254"/>
            </a:xfrm>
          </p:grpSpPr>
          <p:sp>
            <p:nvSpPr>
              <p:cNvPr id="1051771" name="Rectangle 32"/>
              <p:cNvSpPr>
                <a:spLocks noChangeArrowheads="1"/>
              </p:cNvSpPr>
              <p:nvPr/>
            </p:nvSpPr>
            <p:spPr bwMode="auto">
              <a:xfrm>
                <a:off x="1421" y="122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772" name="Rectangle 33"/>
              <p:cNvSpPr>
                <a:spLocks noChangeArrowheads="1"/>
              </p:cNvSpPr>
              <p:nvPr/>
            </p:nvSpPr>
            <p:spPr bwMode="auto">
              <a:xfrm>
                <a:off x="1865" y="122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p>
            </p:txBody>
          </p:sp>
          <p:sp>
            <p:nvSpPr>
              <p:cNvPr id="1051773" name="Rectangle 34"/>
              <p:cNvSpPr>
                <a:spLocks noChangeArrowheads="1"/>
              </p:cNvSpPr>
              <p:nvPr/>
            </p:nvSpPr>
            <p:spPr bwMode="auto">
              <a:xfrm>
                <a:off x="2301" y="1221"/>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solidFill>
                    <a:srgbClr val="FF3300"/>
                  </a:solidFill>
                  <a:latin typeface="Times New Roman" pitchFamily="18" charset="0"/>
                </a:endParaRPr>
              </a:p>
            </p:txBody>
          </p:sp>
          <p:sp>
            <p:nvSpPr>
              <p:cNvPr id="1051774" name="Rectangle 35"/>
              <p:cNvSpPr>
                <a:spLocks noChangeArrowheads="1"/>
              </p:cNvSpPr>
              <p:nvPr/>
            </p:nvSpPr>
            <p:spPr bwMode="auto">
              <a:xfrm>
                <a:off x="2745" y="1222"/>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a:solidFill>
                    <a:srgbClr val="0033CC"/>
                  </a:solidFill>
                  <a:latin typeface="Times New Roman" pitchFamily="18" charset="0"/>
                </a:endParaRPr>
              </a:p>
            </p:txBody>
          </p:sp>
        </p:grpSp>
        <p:grpSp>
          <p:nvGrpSpPr>
            <p:cNvPr id="668" name="Group 36"/>
            <p:cNvGrpSpPr/>
            <p:nvPr/>
          </p:nvGrpSpPr>
          <p:grpSpPr bwMode="auto">
            <a:xfrm>
              <a:off x="1852" y="1890"/>
              <a:ext cx="1608" cy="254"/>
              <a:chOff x="1430" y="1648"/>
              <a:chExt cx="1608" cy="254"/>
            </a:xfrm>
          </p:grpSpPr>
          <p:sp>
            <p:nvSpPr>
              <p:cNvPr id="1051775" name="Rectangle 37"/>
              <p:cNvSpPr>
                <a:spLocks noChangeArrowheads="1"/>
              </p:cNvSpPr>
              <p:nvPr/>
            </p:nvSpPr>
            <p:spPr bwMode="auto">
              <a:xfrm>
                <a:off x="1430" y="164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776" name="Rectangle 38"/>
              <p:cNvSpPr>
                <a:spLocks noChangeArrowheads="1"/>
              </p:cNvSpPr>
              <p:nvPr/>
            </p:nvSpPr>
            <p:spPr bwMode="auto">
              <a:xfrm>
                <a:off x="1857" y="1649"/>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777" name="Rectangle 39"/>
              <p:cNvSpPr>
                <a:spLocks noChangeArrowheads="1"/>
              </p:cNvSpPr>
              <p:nvPr/>
            </p:nvSpPr>
            <p:spPr bwMode="auto">
              <a:xfrm>
                <a:off x="2310" y="164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solidFill>
                    <a:srgbClr val="FF3300"/>
                  </a:solidFill>
                  <a:latin typeface="Times New Roman" pitchFamily="18" charset="0"/>
                </a:endParaRPr>
              </a:p>
            </p:txBody>
          </p:sp>
          <p:sp>
            <p:nvSpPr>
              <p:cNvPr id="1051778" name="Rectangle 40"/>
              <p:cNvSpPr>
                <a:spLocks noChangeArrowheads="1"/>
              </p:cNvSpPr>
              <p:nvPr/>
            </p:nvSpPr>
            <p:spPr bwMode="auto">
              <a:xfrm>
                <a:off x="2737" y="1649"/>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solidFill>
                    <a:srgbClr val="0033CC"/>
                  </a:solidFill>
                  <a:latin typeface="Times New Roman" pitchFamily="18" charset="0"/>
                </a:endParaRPr>
              </a:p>
            </p:txBody>
          </p:sp>
        </p:grpSp>
        <p:grpSp>
          <p:nvGrpSpPr>
            <p:cNvPr id="669" name="Group 41"/>
            <p:cNvGrpSpPr/>
            <p:nvPr/>
          </p:nvGrpSpPr>
          <p:grpSpPr bwMode="auto">
            <a:xfrm>
              <a:off x="1851" y="2295"/>
              <a:ext cx="1625" cy="254"/>
              <a:chOff x="1421" y="2037"/>
              <a:chExt cx="1625" cy="254"/>
            </a:xfrm>
          </p:grpSpPr>
          <p:sp>
            <p:nvSpPr>
              <p:cNvPr id="1051779" name="Rectangle 42"/>
              <p:cNvSpPr>
                <a:spLocks noChangeArrowheads="1"/>
              </p:cNvSpPr>
              <p:nvPr/>
            </p:nvSpPr>
            <p:spPr bwMode="auto">
              <a:xfrm>
                <a:off x="1421" y="2037"/>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780" name="Rectangle 43"/>
              <p:cNvSpPr>
                <a:spLocks noChangeArrowheads="1"/>
              </p:cNvSpPr>
              <p:nvPr/>
            </p:nvSpPr>
            <p:spPr bwMode="auto">
              <a:xfrm>
                <a:off x="1865" y="203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p>
            </p:txBody>
          </p:sp>
          <p:sp>
            <p:nvSpPr>
              <p:cNvPr id="1051781" name="Rectangle 44"/>
              <p:cNvSpPr>
                <a:spLocks noChangeArrowheads="1"/>
              </p:cNvSpPr>
              <p:nvPr/>
            </p:nvSpPr>
            <p:spPr bwMode="auto">
              <a:xfrm>
                <a:off x="2301" y="2037"/>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0</a:t>
                </a:r>
                <a:endParaRPr kumimoji="1" lang="en-US" altLang="zh-CN" sz="2400" b="1" baseline="-25000">
                  <a:latin typeface="Times New Roman" pitchFamily="18" charset="0"/>
                </a:endParaRPr>
              </a:p>
            </p:txBody>
          </p:sp>
          <p:sp>
            <p:nvSpPr>
              <p:cNvPr id="1051782" name="Rectangle 45"/>
              <p:cNvSpPr>
                <a:spLocks noChangeArrowheads="1"/>
              </p:cNvSpPr>
              <p:nvPr/>
            </p:nvSpPr>
            <p:spPr bwMode="auto">
              <a:xfrm>
                <a:off x="2745" y="2038"/>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0</a:t>
                </a:r>
                <a:endParaRPr kumimoji="1" lang="en-US" altLang="zh-CN" sz="2400" b="1">
                  <a:solidFill>
                    <a:srgbClr val="0033CC"/>
                  </a:solidFill>
                  <a:latin typeface="Times New Roman" pitchFamily="18" charset="0"/>
                </a:endParaRPr>
              </a:p>
            </p:txBody>
          </p:sp>
        </p:grpSp>
        <p:grpSp>
          <p:nvGrpSpPr>
            <p:cNvPr id="670" name="Group 46"/>
            <p:cNvGrpSpPr/>
            <p:nvPr/>
          </p:nvGrpSpPr>
          <p:grpSpPr bwMode="auto">
            <a:xfrm>
              <a:off x="1860" y="2714"/>
              <a:ext cx="1608" cy="254"/>
              <a:chOff x="1430" y="2464"/>
              <a:chExt cx="1608" cy="254"/>
            </a:xfrm>
          </p:grpSpPr>
          <p:sp>
            <p:nvSpPr>
              <p:cNvPr id="1051783" name="Rectangle 47"/>
              <p:cNvSpPr>
                <a:spLocks noChangeArrowheads="1"/>
              </p:cNvSpPr>
              <p:nvPr/>
            </p:nvSpPr>
            <p:spPr bwMode="auto">
              <a:xfrm>
                <a:off x="1430" y="2464"/>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784" name="Rectangle 48"/>
              <p:cNvSpPr>
                <a:spLocks noChangeArrowheads="1"/>
              </p:cNvSpPr>
              <p:nvPr/>
            </p:nvSpPr>
            <p:spPr bwMode="auto">
              <a:xfrm>
                <a:off x="1857" y="2465"/>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785" name="Rectangle 49"/>
              <p:cNvSpPr>
                <a:spLocks noChangeArrowheads="1"/>
              </p:cNvSpPr>
              <p:nvPr/>
            </p:nvSpPr>
            <p:spPr bwMode="auto">
              <a:xfrm>
                <a:off x="2310" y="2464"/>
                <a:ext cx="301" cy="253"/>
              </a:xfrm>
              <a:prstGeom prst="rect">
                <a:avLst/>
              </a:prstGeom>
              <a:no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a:t>
                </a:r>
                <a:r>
                  <a:rPr kumimoji="1" lang="en-US" altLang="zh-CN" sz="2400" b="1">
                    <a:latin typeface="Times New Roman" pitchFamily="18" charset="0"/>
                  </a:rPr>
                  <a:t>1</a:t>
                </a:r>
                <a:endParaRPr kumimoji="1" lang="en-US" altLang="zh-CN" sz="2400" b="1" baseline="-25000">
                  <a:latin typeface="Times New Roman" pitchFamily="18" charset="0"/>
                </a:endParaRPr>
              </a:p>
            </p:txBody>
          </p:sp>
          <p:sp>
            <p:nvSpPr>
              <p:cNvPr id="1051786" name="Rectangle 50"/>
              <p:cNvSpPr>
                <a:spLocks noChangeArrowheads="1"/>
              </p:cNvSpPr>
              <p:nvPr/>
            </p:nvSpPr>
            <p:spPr bwMode="auto">
              <a:xfrm>
                <a:off x="2737" y="2465"/>
                <a:ext cx="301" cy="253"/>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grpSp>
      </p:grpSp>
      <p:sp>
        <p:nvSpPr>
          <p:cNvPr id="1051787" name="Rectangle 51"/>
          <p:cNvSpPr>
            <a:spLocks noChangeArrowheads="1"/>
          </p:cNvSpPr>
          <p:nvPr/>
        </p:nvSpPr>
        <p:spPr bwMode="auto">
          <a:xfrm>
            <a:off x="1308100" y="5224463"/>
            <a:ext cx="3494088" cy="457200"/>
          </a:xfrm>
          <a:prstGeom prst="rect">
            <a:avLst/>
          </a:prstGeom>
          <a:noFill/>
          <a:ln w="9525">
            <a:noFill/>
            <a:miter lim="800000"/>
            <a:headEnd/>
            <a:tailEnd/>
          </a:ln>
          <a:effectLst/>
        </p:spPr>
        <p:txBody>
          <a:bodyPr>
            <a:spAutoFit/>
          </a:bodyPr>
          <a:lstStyle/>
          <a:p>
            <a:pPr algn="l"/>
            <a:r>
              <a:rPr kumimoji="1" lang="zh-CN" altLang="en-US" sz="2400" b="1" dirty="0">
                <a:latin typeface="Times New Roman" pitchFamily="18" charset="0"/>
              </a:rPr>
              <a:t>解：</a:t>
            </a:r>
            <a:endParaRPr kumimoji="1" lang="zh-CN" altLang="en-US" sz="2400" b="1" dirty="0">
              <a:solidFill>
                <a:srgbClr val="FF3300"/>
              </a:solidFill>
              <a:latin typeface="Times New Roman" pitchFamily="18" charset="0"/>
            </a:endParaRPr>
          </a:p>
        </p:txBody>
      </p:sp>
      <p:sp>
        <p:nvSpPr>
          <p:cNvPr id="1051788" name="AutoShape 52"/>
          <p:cNvSpPr>
            <a:spLocks noChangeArrowheads="1"/>
          </p:cNvSpPr>
          <p:nvPr/>
        </p:nvSpPr>
        <p:spPr bwMode="auto">
          <a:xfrm rot="-5400000">
            <a:off x="4617244" y="3434556"/>
            <a:ext cx="566738" cy="1311275"/>
          </a:xfrm>
          <a:prstGeom prst="roundRect">
            <a:avLst>
              <a:gd name="adj" fmla="val 46199"/>
            </a:avLst>
          </a:prstGeom>
          <a:noFill/>
          <a:ln w="19050">
            <a:solidFill>
              <a:srgbClr val="669900"/>
            </a:solidFill>
            <a:round/>
            <a:headEnd/>
            <a:tailEnd/>
          </a:ln>
          <a:effectLst/>
        </p:spPr>
        <p:txBody>
          <a:bodyPr anchor="ctr">
            <a:spAutoFit/>
          </a:bodyPr>
          <a:lstStyle/>
          <a:p>
            <a:endParaRPr lang="zh-CN" altLang="en-US"/>
          </a:p>
        </p:txBody>
      </p:sp>
      <p:grpSp>
        <p:nvGrpSpPr>
          <p:cNvPr id="671" name="Group 53"/>
          <p:cNvGrpSpPr/>
          <p:nvPr/>
        </p:nvGrpSpPr>
        <p:grpSpPr bwMode="auto">
          <a:xfrm>
            <a:off x="5730875" y="2989263"/>
            <a:ext cx="3130550" cy="1136650"/>
            <a:chOff x="3931" y="1787"/>
            <a:chExt cx="1682" cy="716"/>
          </a:xfrm>
        </p:grpSpPr>
        <p:sp>
          <p:nvSpPr>
            <p:cNvPr id="1051789" name="AutoShape 54"/>
            <p:cNvSpPr>
              <a:spLocks noChangeArrowheads="1"/>
            </p:cNvSpPr>
            <p:nvPr/>
          </p:nvSpPr>
          <p:spPr bwMode="auto">
            <a:xfrm>
              <a:off x="3931" y="1787"/>
              <a:ext cx="1682" cy="716"/>
            </a:xfrm>
            <a:prstGeom prst="wedgeRectCallout">
              <a:avLst>
                <a:gd name="adj1" fmla="val -70810"/>
                <a:gd name="adj2" fmla="val 35194"/>
              </a:avLst>
            </a:prstGeom>
            <a:solidFill>
              <a:srgbClr val="FFFF66">
                <a:alpha val="50000"/>
              </a:srgbClr>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0 </a:t>
              </a:r>
              <a:r>
                <a:rPr kumimoji="1" lang="zh-CN" altLang="en-US" sz="2400" b="1">
                  <a:latin typeface="Times New Roman" pitchFamily="18" charset="0"/>
                </a:rPr>
                <a:t>方格很少且为相邻项，故用圈 </a:t>
              </a:r>
              <a:r>
                <a:rPr kumimoji="1" lang="en-US" altLang="zh-CN" sz="2400" b="1">
                  <a:latin typeface="Times New Roman" pitchFamily="18" charset="0"/>
                </a:rPr>
                <a:t>0 </a:t>
              </a:r>
              <a:r>
                <a:rPr kumimoji="1" lang="zh-CN" altLang="en-US" sz="2400" b="1">
                  <a:latin typeface="Times New Roman" pitchFamily="18" charset="0"/>
                </a:rPr>
                <a:t>法先求 </a:t>
              </a:r>
              <a:r>
                <a:rPr kumimoji="1" lang="en-US" altLang="zh-CN" sz="2400" b="1" i="1">
                  <a:latin typeface="Times New Roman" pitchFamily="18" charset="0"/>
                </a:rPr>
                <a:t>Y </a:t>
              </a:r>
              <a:r>
                <a:rPr kumimoji="1" lang="zh-CN" altLang="en-US" sz="2400" b="1">
                  <a:latin typeface="Times New Roman" pitchFamily="18" charset="0"/>
                </a:rPr>
                <a:t>的最简与或式。</a:t>
              </a:r>
            </a:p>
          </p:txBody>
        </p:sp>
        <p:sp>
          <p:nvSpPr>
            <p:cNvPr id="1051790" name="Line 55"/>
            <p:cNvSpPr>
              <a:spLocks noChangeShapeType="1"/>
            </p:cNvSpPr>
            <p:nvPr/>
          </p:nvSpPr>
          <p:spPr bwMode="auto">
            <a:xfrm>
              <a:off x="3961" y="2274"/>
              <a:ext cx="101" cy="0"/>
            </a:xfrm>
            <a:prstGeom prst="line">
              <a:avLst/>
            </a:prstGeom>
            <a:noFill/>
            <a:ln w="19050">
              <a:solidFill>
                <a:schemeClr val="tx1"/>
              </a:solidFill>
              <a:round/>
              <a:headEnd/>
              <a:tailEnd/>
            </a:ln>
            <a:effectLst/>
          </p:spPr>
          <p:txBody>
            <a:bodyPr>
              <a:spAutoFit/>
            </a:bodyPr>
            <a:lstStyle/>
            <a:p>
              <a:endParaRPr lang="zh-CN" altLang="en-US"/>
            </a:p>
          </p:txBody>
        </p:sp>
      </p:grpSp>
      <p:graphicFrame>
        <p:nvGraphicFramePr>
          <p:cNvPr id="4194617" name="Object 56"/>
          <p:cNvGraphicFramePr>
            <a:graphicFrameLocks noChangeAspect="1"/>
          </p:cNvGraphicFramePr>
          <p:nvPr/>
        </p:nvGraphicFramePr>
        <p:xfrm>
          <a:off x="2133600" y="5311775"/>
          <a:ext cx="1231900" cy="330200"/>
        </p:xfrm>
        <a:graphic>
          <a:graphicData uri="http://schemas.openxmlformats.org/presentationml/2006/ole">
            <mc:AlternateContent xmlns:mc="http://schemas.openxmlformats.org/markup-compatibility/2006">
              <mc:Choice xmlns:v="urn:schemas-microsoft-com:vml" Requires="v">
                <p:oleObj spid="_x0000_s342096" name="Equation" r:id="rId3" imgW="1231560" imgH="330120" progId="Equation.3">
                  <p:embed/>
                </p:oleObj>
              </mc:Choice>
              <mc:Fallback>
                <p:oleObj name="Equation" r:id="rId3" imgW="1231560" imgH="330120" progId="Equation.3">
                  <p:embed/>
                  <p:pic>
                    <p:nvPicPr>
                      <p:cNvPr id="2097460" name=""/>
                      <p:cNvPicPr>
                        <a:picLocks/>
                      </p:cNvPicPr>
                      <p:nvPr/>
                    </p:nvPicPr>
                    <p:blipFill>
                      <a:blip r:embed="rId4"/>
                      <a:stretch>
                        <a:fillRect/>
                      </a:stretch>
                    </p:blipFill>
                    <p:spPr>
                      <a:xfrm>
                        <a:off x="2133600" y="5311775"/>
                        <a:ext cx="1231900" cy="330200"/>
                      </a:xfrm>
                      <a:prstGeom prst="rect">
                        <a:avLst/>
                      </a:prstGeom>
                    </p:spPr>
                  </p:pic>
                </p:oleObj>
              </mc:Fallback>
            </mc:AlternateContent>
          </a:graphicData>
        </a:graphic>
      </p:graphicFrame>
      <p:graphicFrame>
        <p:nvGraphicFramePr>
          <p:cNvPr id="4194618" name="Object 57"/>
          <p:cNvGraphicFramePr>
            <a:graphicFrameLocks noChangeAspect="1"/>
          </p:cNvGraphicFramePr>
          <p:nvPr/>
        </p:nvGraphicFramePr>
        <p:xfrm>
          <a:off x="2109788" y="5808663"/>
          <a:ext cx="1752600" cy="368300"/>
        </p:xfrm>
        <a:graphic>
          <a:graphicData uri="http://schemas.openxmlformats.org/presentationml/2006/ole">
            <mc:AlternateContent xmlns:mc="http://schemas.openxmlformats.org/markup-compatibility/2006">
              <mc:Choice xmlns:v="urn:schemas-microsoft-com:vml" Requires="v">
                <p:oleObj spid="_x0000_s342097" name="Equation" r:id="rId5" imgW="1752480" imgH="368280" progId="Equation.3">
                  <p:embed/>
                </p:oleObj>
              </mc:Choice>
              <mc:Fallback>
                <p:oleObj name="Equation" r:id="rId5" imgW="1752480" imgH="368280" progId="Equation.3">
                  <p:embed/>
                  <p:pic>
                    <p:nvPicPr>
                      <p:cNvPr id="2097461" name=""/>
                      <p:cNvPicPr>
                        <a:picLocks/>
                      </p:cNvPicPr>
                      <p:nvPr/>
                    </p:nvPicPr>
                    <p:blipFill>
                      <a:blip r:embed="rId6"/>
                      <a:stretch>
                        <a:fillRect/>
                      </a:stretch>
                    </p:blipFill>
                    <p:spPr>
                      <a:xfrm>
                        <a:off x="2109788" y="5808663"/>
                        <a:ext cx="1752600" cy="368300"/>
                      </a:xfrm>
                      <a:prstGeom prst="rect">
                        <a:avLst/>
                      </a:prstGeom>
                    </p:spPr>
                  </p:pic>
                </p:oleObj>
              </mc:Fallback>
            </mc:AlternateContent>
          </a:graphicData>
        </a:graphic>
      </p:graphicFrame>
      <p:graphicFrame>
        <p:nvGraphicFramePr>
          <p:cNvPr id="4194619" name="Object 58"/>
          <p:cNvGraphicFramePr>
            <a:graphicFrameLocks noChangeAspect="1"/>
          </p:cNvGraphicFramePr>
          <p:nvPr/>
        </p:nvGraphicFramePr>
        <p:xfrm>
          <a:off x="3867150" y="5854700"/>
          <a:ext cx="1524000" cy="330200"/>
        </p:xfrm>
        <a:graphic>
          <a:graphicData uri="http://schemas.openxmlformats.org/presentationml/2006/ole">
            <mc:AlternateContent xmlns:mc="http://schemas.openxmlformats.org/markup-compatibility/2006">
              <mc:Choice xmlns:v="urn:schemas-microsoft-com:vml" Requires="v">
                <p:oleObj spid="_x0000_s342098" name="Equation" r:id="rId7" imgW="1523880" imgH="330120" progId="Equation.3">
                  <p:embed/>
                </p:oleObj>
              </mc:Choice>
              <mc:Fallback>
                <p:oleObj name="Equation" r:id="rId7" imgW="1523880" imgH="330120" progId="Equation.3">
                  <p:embed/>
                  <p:pic>
                    <p:nvPicPr>
                      <p:cNvPr id="2097462" name=""/>
                      <p:cNvPicPr>
                        <a:picLocks/>
                      </p:cNvPicPr>
                      <p:nvPr/>
                    </p:nvPicPr>
                    <p:blipFill>
                      <a:blip r:embed="rId8"/>
                      <a:stretch>
                        <a:fillRect/>
                      </a:stretch>
                    </p:blipFill>
                    <p:spPr>
                      <a:xfrm>
                        <a:off x="3867150" y="5854700"/>
                        <a:ext cx="1524000" cy="330200"/>
                      </a:xfrm>
                      <a:prstGeom prst="rect">
                        <a:avLst/>
                      </a:prstGeom>
                    </p:spPr>
                  </p:pic>
                </p:oleObj>
              </mc:Fallback>
            </mc:AlternateContent>
          </a:graphicData>
        </a:graphic>
      </p:graphicFrame>
      <p:grpSp>
        <p:nvGrpSpPr>
          <p:cNvPr id="672" name="Group 59"/>
          <p:cNvGrpSpPr/>
          <p:nvPr/>
        </p:nvGrpSpPr>
        <p:grpSpPr bwMode="auto">
          <a:xfrm>
            <a:off x="2209800" y="1920875"/>
            <a:ext cx="3143250" cy="2417763"/>
            <a:chOff x="1392" y="1146"/>
            <a:chExt cx="1980" cy="1523"/>
          </a:xfrm>
        </p:grpSpPr>
        <p:grpSp>
          <p:nvGrpSpPr>
            <p:cNvPr id="673" name="Group 60"/>
            <p:cNvGrpSpPr/>
            <p:nvPr/>
          </p:nvGrpSpPr>
          <p:grpSpPr bwMode="auto">
            <a:xfrm>
              <a:off x="1392" y="1154"/>
              <a:ext cx="1545" cy="1515"/>
              <a:chOff x="1392" y="1154"/>
              <a:chExt cx="1545" cy="1515"/>
            </a:xfrm>
          </p:grpSpPr>
          <p:sp>
            <p:nvSpPr>
              <p:cNvPr id="1051791" name="Rectangle 61"/>
              <p:cNvSpPr>
                <a:spLocks noChangeArrowheads="1"/>
              </p:cNvSpPr>
              <p:nvPr/>
            </p:nvSpPr>
            <p:spPr bwMode="auto">
              <a:xfrm>
                <a:off x="1392" y="2381"/>
                <a:ext cx="308" cy="288"/>
              </a:xfrm>
              <a:prstGeom prst="rect">
                <a:avLst/>
              </a:prstGeom>
              <a:noFill/>
              <a:ln w="9525">
                <a:noFill/>
                <a:miter lim="800000"/>
                <a:headEnd/>
                <a:tailEnd/>
              </a:ln>
              <a:effectLst/>
            </p:spPr>
            <p:txBody>
              <a:bodyPr wrap="none">
                <a:spAutoFit/>
              </a:bodyPr>
              <a:lstStyle/>
              <a:p>
                <a:pPr algn="l"/>
                <a:r>
                  <a:rPr kumimoji="1" lang="en-US" altLang="zh-CN" sz="2400" b="1">
                    <a:solidFill>
                      <a:srgbClr val="00CC00"/>
                    </a:solidFill>
                    <a:latin typeface="Times New Roman" pitchFamily="18" charset="0"/>
                  </a:rPr>
                  <a:t>11</a:t>
                </a:r>
              </a:p>
            </p:txBody>
          </p:sp>
          <p:sp>
            <p:nvSpPr>
              <p:cNvPr id="1051792" name="Rectangle 62"/>
              <p:cNvSpPr>
                <a:spLocks noChangeArrowheads="1"/>
              </p:cNvSpPr>
              <p:nvPr/>
            </p:nvSpPr>
            <p:spPr bwMode="auto">
              <a:xfrm>
                <a:off x="2726" y="1154"/>
                <a:ext cx="211" cy="288"/>
              </a:xfrm>
              <a:prstGeom prst="rect">
                <a:avLst/>
              </a:prstGeom>
              <a:noFill/>
              <a:ln w="9525">
                <a:noFill/>
                <a:miter lim="800000"/>
                <a:headEnd/>
                <a:tailEnd/>
              </a:ln>
              <a:effectLst/>
            </p:spPr>
            <p:txBody>
              <a:bodyPr wrap="none">
                <a:spAutoFit/>
              </a:bodyPr>
              <a:lstStyle/>
              <a:p>
                <a:pPr algn="l"/>
                <a:r>
                  <a:rPr kumimoji="1" lang="en-US" altLang="zh-CN" sz="2400" b="1">
                    <a:solidFill>
                      <a:srgbClr val="00CC00"/>
                    </a:solidFill>
                    <a:latin typeface="Times New Roman" pitchFamily="18" charset="0"/>
                  </a:rPr>
                  <a:t>1</a:t>
                </a:r>
              </a:p>
            </p:txBody>
          </p:sp>
        </p:grpSp>
        <p:grpSp>
          <p:nvGrpSpPr>
            <p:cNvPr id="674" name="Group 63"/>
            <p:cNvGrpSpPr/>
            <p:nvPr/>
          </p:nvGrpSpPr>
          <p:grpSpPr bwMode="auto">
            <a:xfrm>
              <a:off x="1392" y="1154"/>
              <a:ext cx="1545" cy="1515"/>
              <a:chOff x="1392" y="1154"/>
              <a:chExt cx="1545" cy="1515"/>
            </a:xfrm>
          </p:grpSpPr>
          <p:sp>
            <p:nvSpPr>
              <p:cNvPr id="1051793" name="Rectangle 64"/>
              <p:cNvSpPr>
                <a:spLocks noChangeArrowheads="1"/>
              </p:cNvSpPr>
              <p:nvPr/>
            </p:nvSpPr>
            <p:spPr bwMode="auto">
              <a:xfrm>
                <a:off x="1392" y="2381"/>
                <a:ext cx="308" cy="288"/>
              </a:xfrm>
              <a:prstGeom prst="rect">
                <a:avLst/>
              </a:prstGeom>
              <a:noFill/>
              <a:ln w="9525">
                <a:noFill/>
                <a:miter lim="800000"/>
                <a:headEnd/>
                <a:tailEnd/>
              </a:ln>
              <a:effectLst/>
            </p:spPr>
            <p:txBody>
              <a:bodyPr wrap="none">
                <a:spAutoFit/>
              </a:bodyPr>
              <a:lstStyle/>
              <a:p>
                <a:pPr algn="l"/>
                <a:r>
                  <a:rPr kumimoji="1" lang="en-US" altLang="zh-CN" sz="2400" b="1">
                    <a:solidFill>
                      <a:srgbClr val="00CC00"/>
                    </a:solidFill>
                    <a:latin typeface="Times New Roman" pitchFamily="18" charset="0"/>
                  </a:rPr>
                  <a:t>11</a:t>
                </a:r>
              </a:p>
            </p:txBody>
          </p:sp>
          <p:sp>
            <p:nvSpPr>
              <p:cNvPr id="1051794" name="Rectangle 65"/>
              <p:cNvSpPr>
                <a:spLocks noChangeArrowheads="1"/>
              </p:cNvSpPr>
              <p:nvPr/>
            </p:nvSpPr>
            <p:spPr bwMode="auto">
              <a:xfrm>
                <a:off x="2726" y="1154"/>
                <a:ext cx="211" cy="288"/>
              </a:xfrm>
              <a:prstGeom prst="rect">
                <a:avLst/>
              </a:prstGeom>
              <a:noFill/>
              <a:ln w="9525">
                <a:noFill/>
                <a:miter lim="800000"/>
                <a:headEnd/>
                <a:tailEnd/>
              </a:ln>
              <a:effectLst/>
            </p:spPr>
            <p:txBody>
              <a:bodyPr wrap="none">
                <a:spAutoFit/>
              </a:bodyPr>
              <a:lstStyle/>
              <a:p>
                <a:pPr algn="l"/>
                <a:r>
                  <a:rPr kumimoji="1" lang="en-US" altLang="zh-CN" sz="2400" b="1">
                    <a:solidFill>
                      <a:srgbClr val="00CC00"/>
                    </a:solidFill>
                    <a:latin typeface="Times New Roman" pitchFamily="18" charset="0"/>
                  </a:rPr>
                  <a:t>1</a:t>
                </a:r>
              </a:p>
            </p:txBody>
          </p:sp>
        </p:grpSp>
        <p:sp>
          <p:nvSpPr>
            <p:cNvPr id="1051795" name="Rectangle 66"/>
            <p:cNvSpPr>
              <a:spLocks noChangeArrowheads="1"/>
            </p:cNvSpPr>
            <p:nvPr/>
          </p:nvSpPr>
          <p:spPr bwMode="auto">
            <a:xfrm>
              <a:off x="1392" y="2373"/>
              <a:ext cx="308" cy="288"/>
            </a:xfrm>
            <a:prstGeom prst="rect">
              <a:avLst/>
            </a:prstGeom>
            <a:noFill/>
            <a:ln w="9525">
              <a:noFill/>
              <a:miter lim="800000"/>
              <a:headEnd/>
              <a:tailEnd/>
            </a:ln>
            <a:effectLst/>
          </p:spPr>
          <p:txBody>
            <a:bodyPr wrap="none">
              <a:spAutoFit/>
            </a:bodyPr>
            <a:lstStyle/>
            <a:p>
              <a:pPr algn="l"/>
              <a:r>
                <a:rPr kumimoji="1" lang="en-US" altLang="zh-CN" sz="2400" b="1">
                  <a:solidFill>
                    <a:srgbClr val="00CC00"/>
                  </a:solidFill>
                  <a:latin typeface="Times New Roman" pitchFamily="18" charset="0"/>
                </a:rPr>
                <a:t>11</a:t>
              </a:r>
            </a:p>
          </p:txBody>
        </p:sp>
        <p:sp>
          <p:nvSpPr>
            <p:cNvPr id="1051796" name="Rectangle 67"/>
            <p:cNvSpPr>
              <a:spLocks noChangeArrowheads="1"/>
            </p:cNvSpPr>
            <p:nvPr/>
          </p:nvSpPr>
          <p:spPr bwMode="auto">
            <a:xfrm>
              <a:off x="2728" y="1146"/>
              <a:ext cx="212" cy="288"/>
            </a:xfrm>
            <a:prstGeom prst="rect">
              <a:avLst/>
            </a:prstGeom>
            <a:noFill/>
            <a:ln w="9525">
              <a:noFill/>
              <a:miter lim="800000"/>
              <a:headEnd/>
              <a:tailEnd/>
            </a:ln>
            <a:effectLst/>
          </p:spPr>
          <p:txBody>
            <a:bodyPr wrap="none">
              <a:spAutoFit/>
            </a:bodyPr>
            <a:lstStyle/>
            <a:p>
              <a:pPr algn="l"/>
              <a:r>
                <a:rPr kumimoji="1" lang="en-US" altLang="zh-CN" sz="2400" b="1">
                  <a:solidFill>
                    <a:srgbClr val="00CC00"/>
                  </a:solidFill>
                  <a:latin typeface="Times New Roman" pitchFamily="18" charset="0"/>
                </a:rPr>
                <a:t>1</a:t>
              </a:r>
            </a:p>
          </p:txBody>
        </p:sp>
        <p:sp>
          <p:nvSpPr>
            <p:cNvPr id="1051797" name="Rectangle 68"/>
            <p:cNvSpPr>
              <a:spLocks noChangeArrowheads="1"/>
            </p:cNvSpPr>
            <p:nvPr/>
          </p:nvSpPr>
          <p:spPr bwMode="auto">
            <a:xfrm>
              <a:off x="3160" y="1154"/>
              <a:ext cx="212" cy="288"/>
            </a:xfrm>
            <a:prstGeom prst="rect">
              <a:avLst/>
            </a:prstGeom>
            <a:noFill/>
            <a:ln w="9525">
              <a:noFill/>
              <a:miter lim="800000"/>
              <a:headEnd/>
              <a:tailEnd/>
            </a:ln>
            <a:effectLst/>
          </p:spPr>
          <p:txBody>
            <a:bodyPr wrap="none">
              <a:spAutoFit/>
            </a:bodyPr>
            <a:lstStyle/>
            <a:p>
              <a:pPr algn="l"/>
              <a:r>
                <a:rPr kumimoji="1" lang="en-US" altLang="zh-CN" sz="2400" b="1">
                  <a:solidFill>
                    <a:srgbClr val="00CC00"/>
                  </a:solidFill>
                  <a:latin typeface="Times New Roman" pitchFamily="18" charset="0"/>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51744"/>
                                        </p:tgtEl>
                                        <p:attrNameLst>
                                          <p:attrName>style.visibility</p:attrName>
                                        </p:attrNameLst>
                                      </p:cBhvr>
                                      <p:to>
                                        <p:strVal val="visible"/>
                                      </p:to>
                                    </p:set>
                                    <p:anim calcmode="lin" valueType="num">
                                      <p:cBhvr>
                                        <p:cTn id="7" dur="1000" fill="hold"/>
                                        <p:tgtEl>
                                          <p:spTgt spid="1051744"/>
                                        </p:tgtEl>
                                        <p:attrNameLst>
                                          <p:attrName>ppt_w</p:attrName>
                                        </p:attrNameLst>
                                      </p:cBhvr>
                                      <p:tavLst>
                                        <p:tav tm="0">
                                          <p:val>
                                            <p:fltVal val="0"/>
                                          </p:val>
                                        </p:tav>
                                        <p:tav tm="100000">
                                          <p:val>
                                            <p:strVal val="#ppt_w"/>
                                          </p:val>
                                        </p:tav>
                                      </p:tavLst>
                                    </p:anim>
                                    <p:anim calcmode="lin" valueType="num">
                                      <p:cBhvr>
                                        <p:cTn id="8" dur="1000" fill="hold"/>
                                        <p:tgtEl>
                                          <p:spTgt spid="1051744"/>
                                        </p:tgtEl>
                                        <p:attrNameLst>
                                          <p:attrName>ppt_h</p:attrName>
                                        </p:attrNameLst>
                                      </p:cBhvr>
                                      <p:tavLst>
                                        <p:tav tm="0">
                                          <p:val>
                                            <p:fltVal val="0"/>
                                          </p:val>
                                        </p:tav>
                                        <p:tav tm="100000">
                                          <p:val>
                                            <p:strVal val="#ppt_h"/>
                                          </p:val>
                                        </p:tav>
                                      </p:tavLst>
                                    </p:anim>
                                    <p:anim calcmode="lin" valueType="num">
                                      <p:cBhvr>
                                        <p:cTn id="9" dur="1000" fill="hold"/>
                                        <p:tgtEl>
                                          <p:spTgt spid="105174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5174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051745"/>
                                        </p:tgtEl>
                                        <p:attrNameLst>
                                          <p:attrName>style.visibility</p:attrName>
                                        </p:attrNameLst>
                                      </p:cBhvr>
                                      <p:to>
                                        <p:strVal val="visible"/>
                                      </p:to>
                                    </p:set>
                                    <p:animEffect transition="in" filter="wipe(left)">
                                      <p:cBhvr>
                                        <p:cTn id="14" dur="500"/>
                                        <p:tgtEl>
                                          <p:spTgt spid="1051745"/>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499"/>
                                          </p:stCondLst>
                                        </p:cTn>
                                        <p:tgtEl>
                                          <p:spTgt spid="66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1787"/>
                                        </p:tgtEl>
                                        <p:attrNameLst>
                                          <p:attrName>style.visibility</p:attrName>
                                        </p:attrNameLst>
                                      </p:cBhvr>
                                      <p:to>
                                        <p:strVal val="visible"/>
                                      </p:to>
                                    </p:set>
                                    <p:animEffect transition="in" filter="wipe(left)">
                                      <p:cBhvr>
                                        <p:cTn id="22" dur="500"/>
                                        <p:tgtEl>
                                          <p:spTgt spid="1051787"/>
                                        </p:tgtEl>
                                      </p:cBhvr>
                                    </p:animEffect>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671"/>
                                        </p:tgtEl>
                                        <p:attrNameLst>
                                          <p:attrName>style.visibility</p:attrName>
                                        </p:attrNameLst>
                                      </p:cBhvr>
                                      <p:to>
                                        <p:strVal val="visible"/>
                                      </p:to>
                                    </p:set>
                                    <p:anim calcmode="lin" valueType="num">
                                      <p:cBhvr additive="base">
                                        <p:cTn id="26" dur="500" fill="hold"/>
                                        <p:tgtEl>
                                          <p:spTgt spid="671"/>
                                        </p:tgtEl>
                                        <p:attrNameLst>
                                          <p:attrName>ppt_x</p:attrName>
                                        </p:attrNameLst>
                                      </p:cBhvr>
                                      <p:tavLst>
                                        <p:tav tm="0">
                                          <p:val>
                                            <p:strVal val="1+#ppt_w/2"/>
                                          </p:val>
                                        </p:tav>
                                        <p:tav tm="100000">
                                          <p:val>
                                            <p:strVal val="#ppt_x"/>
                                          </p:val>
                                        </p:tav>
                                      </p:tavLst>
                                    </p:anim>
                                    <p:anim calcmode="lin" valueType="num">
                                      <p:cBhvr additive="base">
                                        <p:cTn id="27" dur="500" fill="hold"/>
                                        <p:tgtEl>
                                          <p:spTgt spid="671"/>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2" presetClass="entr" presetSubtype="8" fill="hold" grpId="0" nodeType="afterEffect">
                                  <p:stCondLst>
                                    <p:cond delay="2000"/>
                                  </p:stCondLst>
                                  <p:childTnLst>
                                    <p:set>
                                      <p:cBhvr>
                                        <p:cTn id="30" dur="1" fill="hold">
                                          <p:stCondLst>
                                            <p:cond delay="0"/>
                                          </p:stCondLst>
                                        </p:cTn>
                                        <p:tgtEl>
                                          <p:spTgt spid="1051788"/>
                                        </p:tgtEl>
                                        <p:attrNameLst>
                                          <p:attrName>style.visibility</p:attrName>
                                        </p:attrNameLst>
                                      </p:cBhvr>
                                      <p:to>
                                        <p:strVal val="visible"/>
                                      </p:to>
                                    </p:set>
                                    <p:animEffect transition="in" filter="wipe(left)">
                                      <p:cBhvr>
                                        <p:cTn id="31" dur="500"/>
                                        <p:tgtEl>
                                          <p:spTgt spid="1051788"/>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672"/>
                                        </p:tgtEl>
                                        <p:attrNameLst>
                                          <p:attrName>style.visibility</p:attrName>
                                        </p:attrNameLst>
                                      </p:cBhvr>
                                      <p:to>
                                        <p:strVal val="visible"/>
                                      </p:to>
                                    </p:set>
                                    <p:anim calcmode="lin" valueType="num">
                                      <p:cBhvr>
                                        <p:cTn id="36" dur="500" fill="hold"/>
                                        <p:tgtEl>
                                          <p:spTgt spid="672"/>
                                        </p:tgtEl>
                                        <p:attrNameLst>
                                          <p:attrName>ppt_w</p:attrName>
                                        </p:attrNameLst>
                                      </p:cBhvr>
                                      <p:tavLst>
                                        <p:tav tm="0">
                                          <p:val>
                                            <p:fltVal val="0"/>
                                          </p:val>
                                        </p:tav>
                                        <p:tav tm="100000">
                                          <p:val>
                                            <p:strVal val="#ppt_w"/>
                                          </p:val>
                                        </p:tav>
                                      </p:tavLst>
                                    </p:anim>
                                    <p:anim calcmode="lin" valueType="num">
                                      <p:cBhvr>
                                        <p:cTn id="37" dur="500" fill="hold"/>
                                        <p:tgtEl>
                                          <p:spTgt spid="672"/>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194617"/>
                                        </p:tgtEl>
                                        <p:attrNameLst>
                                          <p:attrName>style.visibility</p:attrName>
                                        </p:attrNameLst>
                                      </p:cBhvr>
                                      <p:to>
                                        <p:strVal val="visible"/>
                                      </p:to>
                                    </p:set>
                                    <p:animEffect transition="in" filter="wipe(left)">
                                      <p:cBhvr>
                                        <p:cTn id="42" dur="500"/>
                                        <p:tgtEl>
                                          <p:spTgt spid="41946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94618"/>
                                        </p:tgtEl>
                                        <p:attrNameLst>
                                          <p:attrName>style.visibility</p:attrName>
                                        </p:attrNameLst>
                                      </p:cBhvr>
                                      <p:to>
                                        <p:strVal val="visible"/>
                                      </p:to>
                                    </p:set>
                                    <p:animEffect transition="in" filter="wipe(left)">
                                      <p:cBhvr>
                                        <p:cTn id="47" dur="500"/>
                                        <p:tgtEl>
                                          <p:spTgt spid="41946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194619"/>
                                        </p:tgtEl>
                                        <p:attrNameLst>
                                          <p:attrName>style.visibility</p:attrName>
                                        </p:attrNameLst>
                                      </p:cBhvr>
                                      <p:to>
                                        <p:strVal val="visible"/>
                                      </p:to>
                                    </p:set>
                                    <p:animEffect transition="in" filter="wipe(left)">
                                      <p:cBhvr>
                                        <p:cTn id="52" dur="500"/>
                                        <p:tgtEl>
                                          <p:spTgt spid="4194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744" grpId="0" animBg="1"/>
      <p:bldP spid="1051745" grpId="0" autoUpdateAnimBg="0"/>
      <p:bldP spid="1051787" grpId="0" autoUpdateAnimBg="0"/>
      <p:bldP spid="1051788"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798" name="灯片编号占位符 3"/>
          <p:cNvSpPr>
            <a:spLocks noGrp="1"/>
          </p:cNvSpPr>
          <p:nvPr>
            <p:ph type="sldNum" sz="quarter" idx="12"/>
          </p:nvPr>
        </p:nvSpPr>
        <p:spPr>
          <a:xfrm>
            <a:off x="6907213" y="6521451"/>
            <a:ext cx="2133600" cy="476250"/>
          </a:xfrm>
        </p:spPr>
        <p:txBody>
          <a:bodyPr/>
          <a:lstStyle/>
          <a:p>
            <a:fld id="{96EC9260-B33C-495D-86B0-309BD0FC575C}" type="slidenum">
              <a:rPr lang="en-US" altLang="zh-CN"/>
              <a:t>119</a:t>
            </a:fld>
            <a:endParaRPr lang="en-US" altLang="zh-CN" dirty="0"/>
          </a:p>
        </p:txBody>
      </p:sp>
      <p:grpSp>
        <p:nvGrpSpPr>
          <p:cNvPr id="676" name="Group 2"/>
          <p:cNvGrpSpPr/>
          <p:nvPr/>
        </p:nvGrpSpPr>
        <p:grpSpPr bwMode="auto">
          <a:xfrm>
            <a:off x="6234113" y="1549400"/>
            <a:ext cx="2276475" cy="2921000"/>
            <a:chOff x="3310" y="1571"/>
            <a:chExt cx="1434" cy="1840"/>
          </a:xfrm>
        </p:grpSpPr>
        <p:sp>
          <p:nvSpPr>
            <p:cNvPr id="1051799" name="Rectangle 3"/>
            <p:cNvSpPr>
              <a:spLocks noChangeArrowheads="1"/>
            </p:cNvSpPr>
            <p:nvPr/>
          </p:nvSpPr>
          <p:spPr bwMode="auto">
            <a:xfrm>
              <a:off x="4145" y="3181"/>
              <a:ext cx="599"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1800" name="Rectangle 4"/>
            <p:cNvSpPr>
              <a:spLocks noChangeArrowheads="1"/>
            </p:cNvSpPr>
            <p:nvPr/>
          </p:nvSpPr>
          <p:spPr bwMode="auto">
            <a:xfrm>
              <a:off x="3310" y="3181"/>
              <a:ext cx="835"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1801" name="Rectangle 5"/>
            <p:cNvSpPr>
              <a:spLocks noChangeArrowheads="1"/>
            </p:cNvSpPr>
            <p:nvPr/>
          </p:nvSpPr>
          <p:spPr bwMode="auto">
            <a:xfrm>
              <a:off x="4145" y="2951"/>
              <a:ext cx="599"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1802" name="Rectangle 6"/>
            <p:cNvSpPr>
              <a:spLocks noChangeArrowheads="1"/>
            </p:cNvSpPr>
            <p:nvPr/>
          </p:nvSpPr>
          <p:spPr bwMode="auto">
            <a:xfrm>
              <a:off x="3310" y="2951"/>
              <a:ext cx="835"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1803" name="Rectangle 7"/>
            <p:cNvSpPr>
              <a:spLocks noChangeArrowheads="1"/>
            </p:cNvSpPr>
            <p:nvPr/>
          </p:nvSpPr>
          <p:spPr bwMode="auto">
            <a:xfrm>
              <a:off x="4145" y="2491"/>
              <a:ext cx="599"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1804" name="Rectangle 8"/>
            <p:cNvSpPr>
              <a:spLocks noChangeArrowheads="1"/>
            </p:cNvSpPr>
            <p:nvPr/>
          </p:nvSpPr>
          <p:spPr bwMode="auto">
            <a:xfrm>
              <a:off x="3310" y="2491"/>
              <a:ext cx="835"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1805" name="Rectangle 9"/>
            <p:cNvSpPr>
              <a:spLocks noChangeArrowheads="1"/>
            </p:cNvSpPr>
            <p:nvPr/>
          </p:nvSpPr>
          <p:spPr bwMode="auto">
            <a:xfrm>
              <a:off x="4145" y="2261"/>
              <a:ext cx="599"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1806" name="Rectangle 10"/>
            <p:cNvSpPr>
              <a:spLocks noChangeArrowheads="1"/>
            </p:cNvSpPr>
            <p:nvPr/>
          </p:nvSpPr>
          <p:spPr bwMode="auto">
            <a:xfrm>
              <a:off x="3310" y="2261"/>
              <a:ext cx="835"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1807" name="Rectangle 11"/>
            <p:cNvSpPr>
              <a:spLocks noChangeArrowheads="1"/>
            </p:cNvSpPr>
            <p:nvPr/>
          </p:nvSpPr>
          <p:spPr bwMode="auto">
            <a:xfrm>
              <a:off x="4145" y="1801"/>
              <a:ext cx="599"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1808" name="Rectangle 12"/>
            <p:cNvSpPr>
              <a:spLocks noChangeArrowheads="1"/>
            </p:cNvSpPr>
            <p:nvPr/>
          </p:nvSpPr>
          <p:spPr bwMode="auto">
            <a:xfrm>
              <a:off x="3310" y="1801"/>
              <a:ext cx="835"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1809" name="Rectangle 13"/>
            <p:cNvSpPr>
              <a:spLocks noChangeArrowheads="1"/>
            </p:cNvSpPr>
            <p:nvPr/>
          </p:nvSpPr>
          <p:spPr bwMode="auto">
            <a:xfrm>
              <a:off x="4145" y="1571"/>
              <a:ext cx="599"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1810" name="Rectangle 14"/>
            <p:cNvSpPr>
              <a:spLocks noChangeArrowheads="1"/>
            </p:cNvSpPr>
            <p:nvPr/>
          </p:nvSpPr>
          <p:spPr bwMode="auto">
            <a:xfrm>
              <a:off x="3310" y="1571"/>
              <a:ext cx="835"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grpSp>
      <p:sp>
        <p:nvSpPr>
          <p:cNvPr id="1051811" name="AutoShape 15"/>
          <p:cNvSpPr>
            <a:spLocks noChangeArrowheads="1"/>
          </p:cNvSpPr>
          <p:nvPr/>
        </p:nvSpPr>
        <p:spPr bwMode="auto">
          <a:xfrm>
            <a:off x="458788" y="654050"/>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1812" name="Text Box 16" descr="编织物"/>
          <p:cNvSpPr txBox="1">
            <a:spLocks noChangeArrowheads="1"/>
          </p:cNvSpPr>
          <p:nvPr/>
        </p:nvSpPr>
        <p:spPr bwMode="auto">
          <a:xfrm>
            <a:off x="647700" y="544513"/>
            <a:ext cx="8496300" cy="457200"/>
          </a:xfrm>
          <a:prstGeom prst="rect">
            <a:avLst/>
          </a:prstGeom>
          <a:noFill/>
          <a:ln w="9525">
            <a:noFill/>
            <a:miter lim="800000"/>
            <a:headEnd/>
            <a:tailEnd/>
          </a:ln>
          <a:effectLst/>
        </p:spPr>
        <p:txBody>
          <a:bodyPr>
            <a:spAutoFit/>
          </a:bodyPr>
          <a:lstStyle/>
          <a:p>
            <a:pPr algn="just"/>
            <a:r>
              <a:rPr kumimoji="1" lang="en-US" altLang="zh-CN" sz="2400" b="1" dirty="0">
                <a:latin typeface="宋体" pitchFamily="2" charset="-122"/>
              </a:rPr>
              <a:t>[</a:t>
            </a:r>
            <a:r>
              <a:rPr kumimoji="1" lang="zh-CN" altLang="en-US" sz="2400" b="1" dirty="0">
                <a:latin typeface="宋体" pitchFamily="2" charset="-122"/>
              </a:rPr>
              <a:t>例</a:t>
            </a:r>
            <a:r>
              <a:rPr kumimoji="1" lang="en-US" altLang="zh-CN" sz="2400" b="1" dirty="0">
                <a:latin typeface="宋体" pitchFamily="2" charset="-122"/>
              </a:rPr>
              <a:t>] </a:t>
            </a:r>
            <a:r>
              <a:rPr kumimoji="1" lang="zh-CN" altLang="en-US" sz="2400" b="1" dirty="0">
                <a:latin typeface="宋体" pitchFamily="2" charset="-122"/>
              </a:rPr>
              <a:t>已知函数真值表如下，试用卡诺图法求其最简与或式。</a:t>
            </a:r>
          </a:p>
        </p:txBody>
      </p:sp>
      <p:graphicFrame>
        <p:nvGraphicFramePr>
          <p:cNvPr id="4194620" name="Group 17"/>
          <p:cNvGraphicFramePr>
            <a:graphicFrameLocks noGrp="1"/>
          </p:cNvGraphicFramePr>
          <p:nvPr/>
        </p:nvGraphicFramePr>
        <p:xfrm>
          <a:off x="6219825" y="1182688"/>
          <a:ext cx="2276475" cy="3291840"/>
        </p:xfrm>
        <a:graphic>
          <a:graphicData uri="http://schemas.openxmlformats.org/drawingml/2006/table">
            <a:tbl>
              <a:tblPr/>
              <a:tblGrid>
                <a:gridCol w="1325563">
                  <a:extLst>
                    <a:ext uri="{9D8B030D-6E8A-4147-A177-3AD203B41FA5}">
                      <a16:colId xmlns:a16="http://schemas.microsoft.com/office/drawing/2014/main" val="20000"/>
                    </a:ext>
                  </a:extLst>
                </a:gridCol>
                <a:gridCol w="950912">
                  <a:extLst>
                    <a:ext uri="{9D8B030D-6E8A-4147-A177-3AD203B41FA5}">
                      <a16:colId xmlns:a16="http://schemas.microsoft.com/office/drawing/2014/main" val="20001"/>
                    </a:ext>
                  </a:extLst>
                </a:gridCol>
              </a:tblGrid>
              <a:tr h="1301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smtClean="0">
                          <a:ln>
                            <a:noFill/>
                          </a:ln>
                          <a:solidFill>
                            <a:schemeClr val="tx1"/>
                          </a:solidFill>
                          <a:effectLst/>
                          <a:latin typeface="Arial" charset="0"/>
                          <a:ea typeface="宋体" pitchFamily="2" charset="-122"/>
                        </a:rPr>
                        <a:t>A   B   C</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smtClean="0">
                          <a:ln>
                            <a:noFill/>
                          </a:ln>
                          <a:solidFill>
                            <a:schemeClr val="tx1"/>
                          </a:solidFill>
                          <a:effectLst/>
                          <a:latin typeface="Arial" charset="0"/>
                          <a:ea typeface="宋体" pitchFamily="2" charset="-122"/>
                        </a:rPr>
                        <a:t>Y</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0"/>
                  </a:ext>
                </a:extLst>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0    0    0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1"/>
                  </a:ext>
                </a:extLst>
              </a:tr>
              <a:tr h="2301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0    0    1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2"/>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0    1    0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3"/>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0    1    1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4"/>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1    0    0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5"/>
                  </a:ext>
                </a:extLst>
              </a:tr>
              <a:tr h="2301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1    0    1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6"/>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1    1    0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7"/>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1    1    1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8"/>
                  </a:ext>
                </a:extLst>
              </a:tr>
            </a:tbl>
          </a:graphicData>
        </a:graphic>
      </p:graphicFrame>
      <p:sp>
        <p:nvSpPr>
          <p:cNvPr id="1051813" name="Rectangle 49"/>
          <p:cNvSpPr>
            <a:spLocks noChangeArrowheads="1"/>
          </p:cNvSpPr>
          <p:nvPr/>
        </p:nvSpPr>
        <p:spPr bwMode="auto">
          <a:xfrm>
            <a:off x="749300" y="4899025"/>
            <a:ext cx="1039813" cy="1825625"/>
          </a:xfrm>
          <a:prstGeom prst="rect">
            <a:avLst/>
          </a:prstGeom>
          <a:solidFill>
            <a:srgbClr val="99CCFF">
              <a:alpha val="50000"/>
            </a:srgbClr>
          </a:solidFill>
          <a:ln w="9525">
            <a:noFill/>
            <a:miter lim="800000"/>
            <a:headEnd/>
            <a:tailEnd/>
          </a:ln>
          <a:effectLst/>
        </p:spPr>
        <p:txBody>
          <a:bodyPr lIns="0" tIns="0" rIns="0" bIns="0">
            <a:spAutoFit/>
          </a:bodyPr>
          <a:lstStyle/>
          <a:p>
            <a:pPr algn="just"/>
            <a:r>
              <a:rPr kumimoji="1" lang="zh-CN" altLang="en-US" sz="2400" b="1">
                <a:latin typeface="Times New Roman" pitchFamily="18" charset="0"/>
              </a:rPr>
              <a:t>注意：</a:t>
            </a:r>
          </a:p>
          <a:p>
            <a:pPr algn="just"/>
            <a:r>
              <a:rPr kumimoji="1" lang="zh-CN" altLang="en-US" sz="2400" b="1">
                <a:latin typeface="Times New Roman" pitchFamily="18" charset="0"/>
              </a:rPr>
              <a:t>该卡诺</a:t>
            </a:r>
          </a:p>
          <a:p>
            <a:pPr algn="just"/>
            <a:r>
              <a:rPr kumimoji="1" lang="zh-CN" altLang="en-US" sz="2400" b="1">
                <a:latin typeface="Times New Roman" pitchFamily="18" charset="0"/>
              </a:rPr>
              <a:t>图还有</a:t>
            </a:r>
          </a:p>
          <a:p>
            <a:pPr algn="just"/>
            <a:r>
              <a:rPr kumimoji="1" lang="zh-CN" altLang="en-US" sz="2400" b="1">
                <a:latin typeface="Times New Roman" pitchFamily="18" charset="0"/>
              </a:rPr>
              <a:t>其他画</a:t>
            </a:r>
          </a:p>
          <a:p>
            <a:pPr algn="just"/>
            <a:r>
              <a:rPr kumimoji="1" lang="zh-CN" altLang="en-US" sz="2400" b="1">
                <a:latin typeface="Times New Roman" pitchFamily="18" charset="0"/>
              </a:rPr>
              <a:t>圈法</a:t>
            </a:r>
            <a:endParaRPr kumimoji="1" lang="zh-CN" altLang="en-US" sz="2400" b="1">
              <a:latin typeface="宋体" pitchFamily="2" charset="-122"/>
            </a:endParaRPr>
          </a:p>
        </p:txBody>
      </p:sp>
      <p:sp>
        <p:nvSpPr>
          <p:cNvPr id="1051814" name="Rectangle 50"/>
          <p:cNvSpPr>
            <a:spLocks noChangeArrowheads="1"/>
          </p:cNvSpPr>
          <p:nvPr/>
        </p:nvSpPr>
        <p:spPr bwMode="auto">
          <a:xfrm>
            <a:off x="5511800" y="5497513"/>
            <a:ext cx="2462213" cy="822325"/>
          </a:xfrm>
          <a:prstGeom prst="rect">
            <a:avLst/>
          </a:prstGeom>
          <a:solidFill>
            <a:srgbClr val="99CCFF">
              <a:alpha val="50000"/>
            </a:srgbClr>
          </a:solidFill>
          <a:ln w="9525">
            <a:noFill/>
            <a:miter lim="800000"/>
            <a:headEnd/>
            <a:tailEnd/>
          </a:ln>
          <a:effectLst/>
        </p:spPr>
        <p:txBody>
          <a:bodyPr>
            <a:spAutoFit/>
          </a:bodyPr>
          <a:lstStyle/>
          <a:p>
            <a:pPr algn="l"/>
            <a:r>
              <a:rPr kumimoji="1" lang="zh-CN" altLang="en-US" sz="2400" b="1">
                <a:latin typeface="Times New Roman" pitchFamily="18" charset="0"/>
              </a:rPr>
              <a:t>　　可见，最简结果未必唯一。</a:t>
            </a:r>
            <a:endParaRPr kumimoji="1" lang="zh-CN" altLang="en-US" sz="2400" b="1">
              <a:latin typeface="宋体" pitchFamily="2" charset="-122"/>
            </a:endParaRPr>
          </a:p>
        </p:txBody>
      </p:sp>
      <p:sp>
        <p:nvSpPr>
          <p:cNvPr id="1051815" name="Rectangle 51"/>
          <p:cNvSpPr>
            <a:spLocks noChangeArrowheads="1"/>
          </p:cNvSpPr>
          <p:nvPr/>
        </p:nvSpPr>
        <p:spPr bwMode="auto">
          <a:xfrm>
            <a:off x="758825" y="1090613"/>
            <a:ext cx="3303588"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解：</a:t>
            </a:r>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zh-CN" altLang="en-US" sz="2400" b="1">
                <a:latin typeface="Times New Roman" pitchFamily="18" charset="0"/>
              </a:rPr>
              <a:t>画函数卡诺图</a:t>
            </a:r>
            <a:endParaRPr kumimoji="1" lang="zh-CN" altLang="en-US" sz="2400" b="1">
              <a:solidFill>
                <a:srgbClr val="FF3300"/>
              </a:solidFill>
              <a:latin typeface="Times New Roman" pitchFamily="18" charset="0"/>
            </a:endParaRPr>
          </a:p>
        </p:txBody>
      </p:sp>
      <p:grpSp>
        <p:nvGrpSpPr>
          <p:cNvPr id="677" name="Group 52"/>
          <p:cNvGrpSpPr/>
          <p:nvPr/>
        </p:nvGrpSpPr>
        <p:grpSpPr bwMode="auto">
          <a:xfrm>
            <a:off x="1882775" y="1541463"/>
            <a:ext cx="3557588" cy="2122487"/>
            <a:chOff x="3191" y="794"/>
            <a:chExt cx="2240" cy="1337"/>
          </a:xfrm>
        </p:grpSpPr>
        <p:grpSp>
          <p:nvGrpSpPr>
            <p:cNvPr id="678" name="Group 53"/>
            <p:cNvGrpSpPr/>
            <p:nvPr/>
          </p:nvGrpSpPr>
          <p:grpSpPr bwMode="auto">
            <a:xfrm>
              <a:off x="3191" y="794"/>
              <a:ext cx="2240" cy="1337"/>
              <a:chOff x="1019" y="2626"/>
              <a:chExt cx="2240" cy="1337"/>
            </a:xfrm>
          </p:grpSpPr>
          <p:sp>
            <p:nvSpPr>
              <p:cNvPr id="1051816" name="Rectangle 54"/>
              <p:cNvSpPr>
                <a:spLocks noChangeArrowheads="1"/>
              </p:cNvSpPr>
              <p:nvPr/>
            </p:nvSpPr>
            <p:spPr bwMode="auto">
              <a:xfrm>
                <a:off x="2813" y="3531"/>
                <a:ext cx="446"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17" name="Rectangle 55"/>
              <p:cNvSpPr>
                <a:spLocks noChangeArrowheads="1"/>
              </p:cNvSpPr>
              <p:nvPr/>
            </p:nvSpPr>
            <p:spPr bwMode="auto">
              <a:xfrm>
                <a:off x="2355" y="3531"/>
                <a:ext cx="458"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18" name="Rectangle 56"/>
              <p:cNvSpPr>
                <a:spLocks noChangeArrowheads="1"/>
              </p:cNvSpPr>
              <p:nvPr/>
            </p:nvSpPr>
            <p:spPr bwMode="auto">
              <a:xfrm>
                <a:off x="1932" y="3531"/>
                <a:ext cx="423"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19" name="Rectangle 57"/>
              <p:cNvSpPr>
                <a:spLocks noChangeArrowheads="1"/>
              </p:cNvSpPr>
              <p:nvPr/>
            </p:nvSpPr>
            <p:spPr bwMode="auto">
              <a:xfrm>
                <a:off x="1472" y="3531"/>
                <a:ext cx="460"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20" name="Rectangle 58"/>
              <p:cNvSpPr>
                <a:spLocks noChangeArrowheads="1"/>
              </p:cNvSpPr>
              <p:nvPr/>
            </p:nvSpPr>
            <p:spPr bwMode="auto">
              <a:xfrm>
                <a:off x="2813" y="3103"/>
                <a:ext cx="446"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21" name="Rectangle 59"/>
              <p:cNvSpPr>
                <a:spLocks noChangeArrowheads="1"/>
              </p:cNvSpPr>
              <p:nvPr/>
            </p:nvSpPr>
            <p:spPr bwMode="auto">
              <a:xfrm>
                <a:off x="2355" y="3103"/>
                <a:ext cx="458"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22" name="Rectangle 60"/>
              <p:cNvSpPr>
                <a:spLocks noChangeArrowheads="1"/>
              </p:cNvSpPr>
              <p:nvPr/>
            </p:nvSpPr>
            <p:spPr bwMode="auto">
              <a:xfrm>
                <a:off x="1932" y="3103"/>
                <a:ext cx="423"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23" name="Rectangle 61"/>
              <p:cNvSpPr>
                <a:spLocks noChangeArrowheads="1"/>
              </p:cNvSpPr>
              <p:nvPr/>
            </p:nvSpPr>
            <p:spPr bwMode="auto">
              <a:xfrm>
                <a:off x="1472" y="3103"/>
                <a:ext cx="460"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24" name="Line 62"/>
              <p:cNvSpPr>
                <a:spLocks noChangeShapeType="1"/>
              </p:cNvSpPr>
              <p:nvPr/>
            </p:nvSpPr>
            <p:spPr bwMode="auto">
              <a:xfrm>
                <a:off x="1472" y="3103"/>
                <a:ext cx="1787" cy="0"/>
              </a:xfrm>
              <a:prstGeom prst="line">
                <a:avLst/>
              </a:prstGeom>
              <a:noFill/>
              <a:ln w="28575" cap="sq">
                <a:solidFill>
                  <a:schemeClr val="tx1"/>
                </a:solidFill>
                <a:round/>
                <a:headEnd/>
                <a:tailEnd/>
              </a:ln>
              <a:effectLst/>
            </p:spPr>
            <p:txBody>
              <a:bodyPr>
                <a:spAutoFit/>
              </a:bodyPr>
              <a:lstStyle/>
              <a:p>
                <a:endParaRPr lang="zh-CN" altLang="en-US"/>
              </a:p>
            </p:txBody>
          </p:sp>
          <p:sp>
            <p:nvSpPr>
              <p:cNvPr id="1051825" name="Line 63"/>
              <p:cNvSpPr>
                <a:spLocks noChangeShapeType="1"/>
              </p:cNvSpPr>
              <p:nvPr/>
            </p:nvSpPr>
            <p:spPr bwMode="auto">
              <a:xfrm>
                <a:off x="1472" y="3531"/>
                <a:ext cx="1787" cy="0"/>
              </a:xfrm>
              <a:prstGeom prst="line">
                <a:avLst/>
              </a:prstGeom>
              <a:noFill/>
              <a:ln w="12700">
                <a:solidFill>
                  <a:schemeClr val="tx1"/>
                </a:solidFill>
                <a:round/>
                <a:headEnd/>
                <a:tailEnd/>
              </a:ln>
              <a:effectLst/>
            </p:spPr>
            <p:txBody>
              <a:bodyPr>
                <a:spAutoFit/>
              </a:bodyPr>
              <a:lstStyle/>
              <a:p>
                <a:endParaRPr lang="zh-CN" altLang="en-US"/>
              </a:p>
            </p:txBody>
          </p:sp>
          <p:sp>
            <p:nvSpPr>
              <p:cNvPr id="1051826" name="Line 64"/>
              <p:cNvSpPr>
                <a:spLocks noChangeShapeType="1"/>
              </p:cNvSpPr>
              <p:nvPr/>
            </p:nvSpPr>
            <p:spPr bwMode="auto">
              <a:xfrm>
                <a:off x="1472" y="3963"/>
                <a:ext cx="1787" cy="0"/>
              </a:xfrm>
              <a:prstGeom prst="line">
                <a:avLst/>
              </a:prstGeom>
              <a:noFill/>
              <a:ln w="28575" cap="sq">
                <a:solidFill>
                  <a:schemeClr val="tx1"/>
                </a:solidFill>
                <a:round/>
                <a:headEnd/>
                <a:tailEnd/>
              </a:ln>
              <a:effectLst/>
            </p:spPr>
            <p:txBody>
              <a:bodyPr>
                <a:spAutoFit/>
              </a:bodyPr>
              <a:lstStyle/>
              <a:p>
                <a:endParaRPr lang="zh-CN" altLang="en-US"/>
              </a:p>
            </p:txBody>
          </p:sp>
          <p:sp>
            <p:nvSpPr>
              <p:cNvPr id="1051827" name="Line 65"/>
              <p:cNvSpPr>
                <a:spLocks noChangeShapeType="1"/>
              </p:cNvSpPr>
              <p:nvPr/>
            </p:nvSpPr>
            <p:spPr bwMode="auto">
              <a:xfrm>
                <a:off x="1472" y="3103"/>
                <a:ext cx="0" cy="860"/>
              </a:xfrm>
              <a:prstGeom prst="line">
                <a:avLst/>
              </a:prstGeom>
              <a:noFill/>
              <a:ln w="28575" cap="sq">
                <a:solidFill>
                  <a:schemeClr val="tx1"/>
                </a:solidFill>
                <a:round/>
                <a:headEnd/>
                <a:tailEnd/>
              </a:ln>
              <a:effectLst/>
            </p:spPr>
            <p:txBody>
              <a:bodyPr>
                <a:spAutoFit/>
              </a:bodyPr>
              <a:lstStyle/>
              <a:p>
                <a:endParaRPr lang="zh-CN" altLang="en-US"/>
              </a:p>
            </p:txBody>
          </p:sp>
          <p:sp>
            <p:nvSpPr>
              <p:cNvPr id="1051828" name="Line 66"/>
              <p:cNvSpPr>
                <a:spLocks noChangeShapeType="1"/>
              </p:cNvSpPr>
              <p:nvPr/>
            </p:nvSpPr>
            <p:spPr bwMode="auto">
              <a:xfrm>
                <a:off x="1932"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1829" name="Line 67"/>
              <p:cNvSpPr>
                <a:spLocks noChangeShapeType="1"/>
              </p:cNvSpPr>
              <p:nvPr/>
            </p:nvSpPr>
            <p:spPr bwMode="auto">
              <a:xfrm>
                <a:off x="2355"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1830" name="Line 68"/>
              <p:cNvSpPr>
                <a:spLocks noChangeShapeType="1"/>
              </p:cNvSpPr>
              <p:nvPr/>
            </p:nvSpPr>
            <p:spPr bwMode="auto">
              <a:xfrm>
                <a:off x="2813"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1831" name="Line 69"/>
              <p:cNvSpPr>
                <a:spLocks noChangeShapeType="1"/>
              </p:cNvSpPr>
              <p:nvPr/>
            </p:nvSpPr>
            <p:spPr bwMode="auto">
              <a:xfrm>
                <a:off x="3259" y="3103"/>
                <a:ext cx="0" cy="860"/>
              </a:xfrm>
              <a:prstGeom prst="line">
                <a:avLst/>
              </a:prstGeom>
              <a:noFill/>
              <a:ln w="28575" cap="sq">
                <a:solidFill>
                  <a:schemeClr val="tx1"/>
                </a:solidFill>
                <a:round/>
                <a:headEnd/>
                <a:tailEnd/>
              </a:ln>
              <a:effectLst/>
            </p:spPr>
            <p:txBody>
              <a:bodyPr>
                <a:spAutoFit/>
              </a:bodyPr>
              <a:lstStyle/>
              <a:p>
                <a:endParaRPr lang="zh-CN" altLang="en-US"/>
              </a:p>
            </p:txBody>
          </p:sp>
          <p:sp>
            <p:nvSpPr>
              <p:cNvPr id="1051832" name="Line 70"/>
              <p:cNvSpPr>
                <a:spLocks noChangeShapeType="1"/>
              </p:cNvSpPr>
              <p:nvPr/>
            </p:nvSpPr>
            <p:spPr bwMode="auto">
              <a:xfrm flipH="1" flipV="1">
                <a:off x="1085" y="2712"/>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1833" name="Text Box 71"/>
              <p:cNvSpPr txBox="1">
                <a:spLocks noChangeArrowheads="1"/>
              </p:cNvSpPr>
              <p:nvPr/>
            </p:nvSpPr>
            <p:spPr bwMode="auto">
              <a:xfrm>
                <a:off x="1019" y="2862"/>
                <a:ext cx="22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a:t>
                </a:r>
              </a:p>
            </p:txBody>
          </p:sp>
          <p:sp>
            <p:nvSpPr>
              <p:cNvPr id="1051834" name="Text Box 72"/>
              <p:cNvSpPr txBox="1">
                <a:spLocks noChangeArrowheads="1"/>
              </p:cNvSpPr>
              <p:nvPr/>
            </p:nvSpPr>
            <p:spPr bwMode="auto">
              <a:xfrm>
                <a:off x="1307" y="2626"/>
                <a:ext cx="37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BC</a:t>
                </a:r>
              </a:p>
            </p:txBody>
          </p:sp>
        </p:grpSp>
        <p:sp>
          <p:nvSpPr>
            <p:cNvPr id="1051835" name="Text Box 73"/>
            <p:cNvSpPr txBox="1">
              <a:spLocks noChangeArrowheads="1"/>
            </p:cNvSpPr>
            <p:nvPr/>
          </p:nvSpPr>
          <p:spPr bwMode="auto">
            <a:xfrm>
              <a:off x="3340" y="1376"/>
              <a:ext cx="229" cy="633"/>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a:t>
              </a:r>
            </a:p>
            <a:p>
              <a:pPr algn="l">
                <a:spcBef>
                  <a:spcPct val="50000"/>
                </a:spcBef>
              </a:pPr>
              <a:r>
                <a:rPr kumimoji="1" lang="en-US" altLang="zh-CN" sz="2400" b="1">
                  <a:latin typeface="Times New Roman" pitchFamily="18" charset="0"/>
                </a:rPr>
                <a:t>1</a:t>
              </a:r>
            </a:p>
          </p:txBody>
        </p:sp>
        <p:sp>
          <p:nvSpPr>
            <p:cNvPr id="1051836" name="Text Box 74"/>
            <p:cNvSpPr txBox="1">
              <a:spLocks noChangeArrowheads="1"/>
            </p:cNvSpPr>
            <p:nvPr/>
          </p:nvSpPr>
          <p:spPr bwMode="auto">
            <a:xfrm>
              <a:off x="3739" y="983"/>
              <a:ext cx="796"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a:t>
              </a:r>
            </a:p>
          </p:txBody>
        </p:sp>
        <p:sp>
          <p:nvSpPr>
            <p:cNvPr id="1051837" name="Text Box 75"/>
            <p:cNvSpPr txBox="1">
              <a:spLocks noChangeArrowheads="1"/>
            </p:cNvSpPr>
            <p:nvPr/>
          </p:nvSpPr>
          <p:spPr bwMode="auto">
            <a:xfrm>
              <a:off x="4603" y="983"/>
              <a:ext cx="314" cy="288"/>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FF3300"/>
                  </a:solidFill>
                  <a:latin typeface="Times New Roman" pitchFamily="18" charset="0"/>
                </a:rPr>
                <a:t>11</a:t>
              </a:r>
              <a:r>
                <a:rPr kumimoji="1" lang="en-US" altLang="zh-CN" sz="2400" b="1">
                  <a:latin typeface="Times New Roman" pitchFamily="18" charset="0"/>
                </a:rPr>
                <a:t>   </a:t>
              </a:r>
            </a:p>
          </p:txBody>
        </p:sp>
        <p:sp>
          <p:nvSpPr>
            <p:cNvPr id="1051838" name="Text Box 76"/>
            <p:cNvSpPr txBox="1">
              <a:spLocks noChangeArrowheads="1"/>
            </p:cNvSpPr>
            <p:nvPr/>
          </p:nvSpPr>
          <p:spPr bwMode="auto">
            <a:xfrm>
              <a:off x="5051" y="983"/>
              <a:ext cx="314"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10   </a:t>
              </a:r>
            </a:p>
          </p:txBody>
        </p:sp>
      </p:grpSp>
      <p:sp>
        <p:nvSpPr>
          <p:cNvPr id="1051839" name="Rectangle 77"/>
          <p:cNvSpPr>
            <a:spLocks noChangeArrowheads="1"/>
          </p:cNvSpPr>
          <p:nvPr/>
        </p:nvSpPr>
        <p:spPr bwMode="auto">
          <a:xfrm>
            <a:off x="4789488" y="3101975"/>
            <a:ext cx="582612" cy="422275"/>
          </a:xfrm>
          <a:prstGeom prst="rect">
            <a:avLst/>
          </a:prstGeom>
          <a:solidFill>
            <a:schemeClr val="bg1"/>
          </a:solidFill>
          <a:ln w="9525">
            <a:noFill/>
            <a:miter lim="800000"/>
            <a:headEnd/>
            <a:tailEnd/>
          </a:ln>
          <a:effectLst/>
        </p:spPr>
        <p:txBody>
          <a:bodyPr/>
          <a:lstStyle/>
          <a:p>
            <a:pPr algn="l"/>
            <a:r>
              <a:rPr kumimoji="1" lang="en-US" altLang="zh-CN" sz="2400" b="1">
                <a:latin typeface="Times New Roman" pitchFamily="18" charset="0"/>
              </a:rPr>
              <a:t>  1</a:t>
            </a:r>
            <a:r>
              <a:rPr kumimoji="1" lang="en-US" altLang="zh-CN" sz="2400" b="1" baseline="-25000">
                <a:latin typeface="Times New Roman" pitchFamily="18" charset="0"/>
              </a:rPr>
              <a:t> </a:t>
            </a:r>
          </a:p>
        </p:txBody>
      </p:sp>
      <p:sp>
        <p:nvSpPr>
          <p:cNvPr id="1051840" name="Rectangle 78"/>
          <p:cNvSpPr>
            <a:spLocks noChangeArrowheads="1"/>
          </p:cNvSpPr>
          <p:nvPr/>
        </p:nvSpPr>
        <p:spPr bwMode="auto">
          <a:xfrm>
            <a:off x="4062413" y="3101975"/>
            <a:ext cx="601662" cy="422275"/>
          </a:xfrm>
          <a:prstGeom prst="rect">
            <a:avLst/>
          </a:prstGeom>
          <a:solidFill>
            <a:schemeClr val="bg1"/>
          </a:solid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1</a:t>
            </a:r>
            <a:endParaRPr kumimoji="1" lang="en-US" altLang="zh-CN" sz="2400" b="1" baseline="-25000">
              <a:latin typeface="Times New Roman" pitchFamily="18" charset="0"/>
            </a:endParaRPr>
          </a:p>
        </p:txBody>
      </p:sp>
      <p:sp>
        <p:nvSpPr>
          <p:cNvPr id="1051841" name="Rectangle 79"/>
          <p:cNvSpPr>
            <a:spLocks noChangeArrowheads="1"/>
          </p:cNvSpPr>
          <p:nvPr/>
        </p:nvSpPr>
        <p:spPr bwMode="auto">
          <a:xfrm>
            <a:off x="2660650" y="3101975"/>
            <a:ext cx="581025" cy="422275"/>
          </a:xfrm>
          <a:prstGeom prst="rect">
            <a:avLst/>
          </a:prstGeom>
          <a:solidFill>
            <a:schemeClr val="bg1"/>
          </a:solid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1</a:t>
            </a:r>
            <a:endParaRPr kumimoji="1" lang="en-US" altLang="zh-CN" sz="2400" b="1" baseline="-25000">
              <a:latin typeface="Times New Roman" pitchFamily="18" charset="0"/>
            </a:endParaRPr>
          </a:p>
        </p:txBody>
      </p:sp>
      <p:sp>
        <p:nvSpPr>
          <p:cNvPr id="1051842" name="Rectangle 80"/>
          <p:cNvSpPr>
            <a:spLocks noChangeArrowheads="1"/>
          </p:cNvSpPr>
          <p:nvPr/>
        </p:nvSpPr>
        <p:spPr bwMode="auto">
          <a:xfrm>
            <a:off x="4062413" y="2422525"/>
            <a:ext cx="600075" cy="479425"/>
          </a:xfrm>
          <a:prstGeom prst="rect">
            <a:avLst/>
          </a:prstGeom>
          <a:solidFill>
            <a:schemeClr val="bg1"/>
          </a:solid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1</a:t>
            </a:r>
            <a:endParaRPr kumimoji="1" lang="en-US" altLang="zh-CN" sz="2400" b="1" baseline="-25000">
              <a:latin typeface="Times New Roman" pitchFamily="18" charset="0"/>
            </a:endParaRPr>
          </a:p>
        </p:txBody>
      </p:sp>
      <p:sp>
        <p:nvSpPr>
          <p:cNvPr id="1051843" name="Rectangle 81"/>
          <p:cNvSpPr>
            <a:spLocks noChangeArrowheads="1"/>
          </p:cNvSpPr>
          <p:nvPr/>
        </p:nvSpPr>
        <p:spPr bwMode="auto">
          <a:xfrm>
            <a:off x="3390900" y="2422525"/>
            <a:ext cx="609600" cy="479425"/>
          </a:xfrm>
          <a:prstGeom prst="rect">
            <a:avLst/>
          </a:prstGeom>
          <a:solidFill>
            <a:schemeClr val="bg1"/>
          </a:solidFill>
          <a:ln w="9525">
            <a:noFill/>
            <a:miter lim="800000"/>
            <a:headEnd/>
            <a:tailEnd/>
          </a:ln>
          <a:effectLst/>
        </p:spPr>
        <p:txBody>
          <a:bodyPr/>
          <a:lstStyle/>
          <a:p>
            <a:pPr algn="l"/>
            <a:r>
              <a:rPr kumimoji="1" lang="en-US" altLang="zh-CN" sz="2400" b="1">
                <a:latin typeface="Times New Roman" pitchFamily="18" charset="0"/>
              </a:rPr>
              <a:t>  1</a:t>
            </a:r>
          </a:p>
        </p:txBody>
      </p:sp>
      <p:sp>
        <p:nvSpPr>
          <p:cNvPr id="1051844" name="Rectangle 82"/>
          <p:cNvSpPr>
            <a:spLocks noChangeArrowheads="1"/>
          </p:cNvSpPr>
          <p:nvPr/>
        </p:nvSpPr>
        <p:spPr bwMode="auto">
          <a:xfrm>
            <a:off x="2660650" y="2422525"/>
            <a:ext cx="617538" cy="479425"/>
          </a:xfrm>
          <a:prstGeom prst="rect">
            <a:avLst/>
          </a:prstGeom>
          <a:solidFill>
            <a:schemeClr val="bg1"/>
          </a:solidFill>
          <a:ln w="9525">
            <a:noFill/>
            <a:miter lim="800000"/>
            <a:headEnd/>
            <a:tailEnd/>
          </a:ln>
          <a:effectLst/>
        </p:spPr>
        <p:txBody>
          <a:bodyPr/>
          <a:lstStyle/>
          <a:p>
            <a:pPr algn="l"/>
            <a:r>
              <a:rPr kumimoji="1" lang="en-US" altLang="zh-CN" sz="2400" b="1">
                <a:latin typeface="Times New Roman" pitchFamily="18" charset="0"/>
              </a:rPr>
              <a:t>  1</a:t>
            </a:r>
          </a:p>
        </p:txBody>
      </p:sp>
      <p:sp>
        <p:nvSpPr>
          <p:cNvPr id="1051845" name="AutoShape 83"/>
          <p:cNvSpPr>
            <a:spLocks noChangeArrowheads="1"/>
          </p:cNvSpPr>
          <p:nvPr/>
        </p:nvSpPr>
        <p:spPr bwMode="auto">
          <a:xfrm rot="-5400000">
            <a:off x="3740944" y="1980406"/>
            <a:ext cx="566738" cy="1311275"/>
          </a:xfrm>
          <a:prstGeom prst="roundRect">
            <a:avLst>
              <a:gd name="adj" fmla="val 46199"/>
            </a:avLst>
          </a:prstGeom>
          <a:noFill/>
          <a:ln w="19050">
            <a:solidFill>
              <a:schemeClr val="accent1"/>
            </a:solidFill>
            <a:round/>
            <a:headEnd/>
            <a:tailEnd/>
          </a:ln>
          <a:effectLst/>
        </p:spPr>
        <p:txBody>
          <a:bodyPr anchor="ctr">
            <a:spAutoFit/>
          </a:bodyPr>
          <a:lstStyle/>
          <a:p>
            <a:endParaRPr lang="zh-CN" altLang="en-US"/>
          </a:p>
        </p:txBody>
      </p:sp>
      <p:sp>
        <p:nvSpPr>
          <p:cNvPr id="1051846" name="AutoShape 84"/>
          <p:cNvSpPr>
            <a:spLocks noChangeArrowheads="1"/>
          </p:cNvSpPr>
          <p:nvPr/>
        </p:nvSpPr>
        <p:spPr bwMode="auto">
          <a:xfrm>
            <a:off x="2678113" y="2365375"/>
            <a:ext cx="592137" cy="1223963"/>
          </a:xfrm>
          <a:prstGeom prst="roundRect">
            <a:avLst>
              <a:gd name="adj" fmla="val 46199"/>
            </a:avLst>
          </a:prstGeom>
          <a:noFill/>
          <a:ln w="19050">
            <a:solidFill>
              <a:srgbClr val="669900"/>
            </a:solidFill>
            <a:round/>
            <a:headEnd/>
            <a:tailEnd/>
          </a:ln>
          <a:effectLst/>
        </p:spPr>
        <p:txBody>
          <a:bodyPr anchor="ctr">
            <a:spAutoFit/>
          </a:bodyPr>
          <a:lstStyle/>
          <a:p>
            <a:endParaRPr lang="zh-CN" altLang="en-US"/>
          </a:p>
        </p:txBody>
      </p:sp>
      <p:sp>
        <p:nvSpPr>
          <p:cNvPr id="1051847" name="AutoShape 85"/>
          <p:cNvSpPr>
            <a:spLocks noChangeArrowheads="1"/>
          </p:cNvSpPr>
          <p:nvPr/>
        </p:nvSpPr>
        <p:spPr bwMode="auto">
          <a:xfrm rot="-5400000">
            <a:off x="3740944" y="1980406"/>
            <a:ext cx="566738" cy="1311275"/>
          </a:xfrm>
          <a:prstGeom prst="roundRect">
            <a:avLst>
              <a:gd name="adj" fmla="val 46199"/>
            </a:avLst>
          </a:prstGeom>
          <a:noFill/>
          <a:ln w="57150">
            <a:solidFill>
              <a:schemeClr val="accent1"/>
            </a:solidFill>
            <a:round/>
            <a:headEnd/>
            <a:tailEnd/>
          </a:ln>
          <a:effectLst/>
        </p:spPr>
        <p:txBody>
          <a:bodyPr anchor="ctr">
            <a:spAutoFit/>
          </a:bodyPr>
          <a:lstStyle/>
          <a:p>
            <a:endParaRPr lang="zh-CN" altLang="en-US"/>
          </a:p>
        </p:txBody>
      </p:sp>
      <p:sp>
        <p:nvSpPr>
          <p:cNvPr id="1051848" name="AutoShape 86"/>
          <p:cNvSpPr>
            <a:spLocks noChangeArrowheads="1"/>
          </p:cNvSpPr>
          <p:nvPr/>
        </p:nvSpPr>
        <p:spPr bwMode="auto">
          <a:xfrm>
            <a:off x="2678113" y="2365375"/>
            <a:ext cx="592137" cy="1223963"/>
          </a:xfrm>
          <a:prstGeom prst="roundRect">
            <a:avLst>
              <a:gd name="adj" fmla="val 46199"/>
            </a:avLst>
          </a:prstGeom>
          <a:noFill/>
          <a:ln w="57150">
            <a:solidFill>
              <a:srgbClr val="669900"/>
            </a:solidFill>
            <a:round/>
            <a:headEnd/>
            <a:tailEnd/>
          </a:ln>
          <a:effectLst/>
        </p:spPr>
        <p:txBody>
          <a:bodyPr anchor="ctr">
            <a:spAutoFit/>
          </a:bodyPr>
          <a:lstStyle/>
          <a:p>
            <a:endParaRPr lang="zh-CN" altLang="en-US"/>
          </a:p>
        </p:txBody>
      </p:sp>
      <p:sp>
        <p:nvSpPr>
          <p:cNvPr id="1051849" name="AutoShape 87"/>
          <p:cNvSpPr>
            <a:spLocks noChangeArrowheads="1"/>
          </p:cNvSpPr>
          <p:nvPr/>
        </p:nvSpPr>
        <p:spPr bwMode="auto">
          <a:xfrm rot="-5400000">
            <a:off x="4451350" y="2679700"/>
            <a:ext cx="566738" cy="1309688"/>
          </a:xfrm>
          <a:prstGeom prst="roundRect">
            <a:avLst>
              <a:gd name="adj" fmla="val 46199"/>
            </a:avLst>
          </a:prstGeom>
          <a:noFill/>
          <a:ln w="19050">
            <a:solidFill>
              <a:srgbClr val="FF66FF"/>
            </a:solidFill>
            <a:round/>
            <a:headEnd/>
            <a:tailEnd/>
          </a:ln>
          <a:effectLst/>
        </p:spPr>
        <p:txBody>
          <a:bodyPr anchor="ctr">
            <a:spAutoFit/>
          </a:bodyPr>
          <a:lstStyle/>
          <a:p>
            <a:endParaRPr lang="zh-CN" altLang="en-US"/>
          </a:p>
        </p:txBody>
      </p:sp>
      <p:sp>
        <p:nvSpPr>
          <p:cNvPr id="1051850" name="AutoShape 88"/>
          <p:cNvSpPr>
            <a:spLocks noChangeArrowheads="1"/>
          </p:cNvSpPr>
          <p:nvPr/>
        </p:nvSpPr>
        <p:spPr bwMode="auto">
          <a:xfrm rot="-5400000">
            <a:off x="4451350" y="2654300"/>
            <a:ext cx="566738" cy="1309688"/>
          </a:xfrm>
          <a:prstGeom prst="roundRect">
            <a:avLst>
              <a:gd name="adj" fmla="val 46199"/>
            </a:avLst>
          </a:prstGeom>
          <a:noFill/>
          <a:ln w="57150">
            <a:solidFill>
              <a:srgbClr val="FF66FF"/>
            </a:solidFill>
            <a:round/>
            <a:headEnd/>
            <a:tailEnd/>
          </a:ln>
          <a:effectLst/>
        </p:spPr>
        <p:txBody>
          <a:bodyPr anchor="ctr">
            <a:spAutoFit/>
          </a:bodyPr>
          <a:lstStyle/>
          <a:p>
            <a:endParaRPr lang="zh-CN" altLang="en-US"/>
          </a:p>
        </p:txBody>
      </p:sp>
      <p:sp>
        <p:nvSpPr>
          <p:cNvPr id="1051851" name="Rectangle 89"/>
          <p:cNvSpPr>
            <a:spLocks noChangeArrowheads="1"/>
          </p:cNvSpPr>
          <p:nvPr/>
        </p:nvSpPr>
        <p:spPr bwMode="auto">
          <a:xfrm>
            <a:off x="1382713" y="4176713"/>
            <a:ext cx="1377950" cy="457200"/>
          </a:xfrm>
          <a:prstGeom prst="rect">
            <a:avLst/>
          </a:prstGeom>
          <a:noFill/>
          <a:ln w="9525">
            <a:noFill/>
            <a:miter lim="800000"/>
            <a:headEnd/>
            <a:tailEnd/>
          </a:ln>
          <a:effectLst/>
        </p:spPr>
        <p:txBody>
          <a:bodyPr>
            <a:spAutoFit/>
          </a:bodyPr>
          <a:lstStyle/>
          <a:p>
            <a:pPr marL="457200" indent="-457200" algn="l"/>
            <a:r>
              <a:rPr kumimoji="1" lang="en-US" altLang="zh-CN" sz="2400" b="1">
                <a:latin typeface="宋体" pitchFamily="2" charset="-122"/>
              </a:rPr>
              <a:t>(</a:t>
            </a:r>
            <a:r>
              <a:rPr kumimoji="1" lang="en-US" altLang="zh-CN" sz="2400" b="1">
                <a:latin typeface="Times New Roman" pitchFamily="18" charset="0"/>
              </a:rPr>
              <a:t>3</a:t>
            </a:r>
            <a:r>
              <a:rPr kumimoji="1" lang="en-US" altLang="zh-CN" sz="2400" b="1">
                <a:latin typeface="宋体" pitchFamily="2" charset="-122"/>
              </a:rPr>
              <a:t>)</a:t>
            </a:r>
            <a:r>
              <a:rPr kumimoji="1" lang="zh-CN" altLang="en-US" sz="2400" b="1">
                <a:latin typeface="Times New Roman" pitchFamily="18" charset="0"/>
              </a:rPr>
              <a:t>化简</a:t>
            </a:r>
            <a:endParaRPr kumimoji="1" lang="zh-CN" altLang="en-US" sz="2400" b="1">
              <a:solidFill>
                <a:srgbClr val="FF3300"/>
              </a:solidFill>
              <a:latin typeface="Times New Roman" pitchFamily="18" charset="0"/>
            </a:endParaRPr>
          </a:p>
        </p:txBody>
      </p:sp>
      <p:sp>
        <p:nvSpPr>
          <p:cNvPr id="1051852" name="Rectangle 90"/>
          <p:cNvSpPr>
            <a:spLocks noChangeArrowheads="1"/>
          </p:cNvSpPr>
          <p:nvPr/>
        </p:nvSpPr>
        <p:spPr bwMode="auto">
          <a:xfrm>
            <a:off x="1409700" y="3713163"/>
            <a:ext cx="1511300"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zh-CN" altLang="en-US" sz="2400" b="1">
                <a:latin typeface="Times New Roman" pitchFamily="18" charset="0"/>
              </a:rPr>
              <a:t>画圈</a:t>
            </a:r>
            <a:endParaRPr kumimoji="1" lang="zh-CN" altLang="en-US" sz="2400" b="1">
              <a:solidFill>
                <a:srgbClr val="FF3300"/>
              </a:solidFill>
              <a:latin typeface="Times New Roman" pitchFamily="18" charset="0"/>
            </a:endParaRPr>
          </a:p>
        </p:txBody>
      </p:sp>
      <p:sp>
        <p:nvSpPr>
          <p:cNvPr id="1051853" name="Rectangle 91"/>
          <p:cNvSpPr>
            <a:spLocks noChangeArrowheads="1"/>
          </p:cNvSpPr>
          <p:nvPr/>
        </p:nvSpPr>
        <p:spPr bwMode="auto">
          <a:xfrm>
            <a:off x="2735263" y="4187825"/>
            <a:ext cx="619125" cy="457200"/>
          </a:xfrm>
          <a:prstGeom prst="rect">
            <a:avLst/>
          </a:prstGeom>
          <a:noFill/>
          <a:ln w="9525">
            <a:noFill/>
            <a:miter lim="800000"/>
            <a:headEnd/>
            <a:tailEnd/>
          </a:ln>
          <a:effectLst/>
        </p:spPr>
        <p:txBody>
          <a:bodyPr wrap="none">
            <a:spAutoFit/>
          </a:bodyPr>
          <a:lstStyle/>
          <a:p>
            <a:pPr algn="l"/>
            <a:r>
              <a:rPr kumimoji="1" lang="en-US" altLang="zh-CN" sz="2400" b="1" i="1">
                <a:latin typeface="Times New Roman" pitchFamily="18" charset="0"/>
              </a:rPr>
              <a:t>Y </a:t>
            </a:r>
            <a:r>
              <a:rPr kumimoji="1" lang="en-US" altLang="zh-CN" sz="2400" b="1">
                <a:latin typeface="Times New Roman" pitchFamily="18" charset="0"/>
              </a:rPr>
              <a:t>=</a:t>
            </a:r>
          </a:p>
        </p:txBody>
      </p:sp>
      <p:graphicFrame>
        <p:nvGraphicFramePr>
          <p:cNvPr id="4194621" name="Object 92"/>
          <p:cNvGraphicFramePr>
            <a:graphicFrameLocks noChangeAspect="1"/>
          </p:cNvGraphicFramePr>
          <p:nvPr/>
        </p:nvGraphicFramePr>
        <p:xfrm>
          <a:off x="3317875" y="4225925"/>
          <a:ext cx="495300" cy="330200"/>
        </p:xfrm>
        <a:graphic>
          <a:graphicData uri="http://schemas.openxmlformats.org/presentationml/2006/ole">
            <mc:AlternateContent xmlns:mc="http://schemas.openxmlformats.org/markup-compatibility/2006">
              <mc:Choice xmlns:v="urn:schemas-microsoft-com:vml" Requires="v">
                <p:oleObj spid="_x0000_s343165" name="Equation" r:id="rId3" imgW="495000" imgH="330120" progId="Equation.3">
                  <p:embed/>
                </p:oleObj>
              </mc:Choice>
              <mc:Fallback>
                <p:oleObj name="Equation" r:id="rId3" imgW="495000" imgH="330120" progId="Equation.3">
                  <p:embed/>
                  <p:pic>
                    <p:nvPicPr>
                      <p:cNvPr id="2097463" name=""/>
                      <p:cNvPicPr>
                        <a:picLocks/>
                      </p:cNvPicPr>
                      <p:nvPr/>
                    </p:nvPicPr>
                    <p:blipFill>
                      <a:blip r:embed="rId4"/>
                      <a:stretch>
                        <a:fillRect/>
                      </a:stretch>
                    </p:blipFill>
                    <p:spPr>
                      <a:xfrm>
                        <a:off x="3317875" y="4225925"/>
                        <a:ext cx="495300" cy="330200"/>
                      </a:xfrm>
                      <a:prstGeom prst="rect">
                        <a:avLst/>
                      </a:prstGeom>
                    </p:spPr>
                  </p:pic>
                </p:oleObj>
              </mc:Fallback>
            </mc:AlternateContent>
          </a:graphicData>
        </a:graphic>
      </p:graphicFrame>
      <p:graphicFrame>
        <p:nvGraphicFramePr>
          <p:cNvPr id="4194622" name="Object 93"/>
          <p:cNvGraphicFramePr>
            <a:graphicFrameLocks noChangeAspect="1"/>
          </p:cNvGraphicFramePr>
          <p:nvPr/>
        </p:nvGraphicFramePr>
        <p:xfrm>
          <a:off x="3808413" y="4214813"/>
          <a:ext cx="698500" cy="330200"/>
        </p:xfrm>
        <a:graphic>
          <a:graphicData uri="http://schemas.openxmlformats.org/presentationml/2006/ole">
            <mc:AlternateContent xmlns:mc="http://schemas.openxmlformats.org/markup-compatibility/2006">
              <mc:Choice xmlns:v="urn:schemas-microsoft-com:vml" Requires="v">
                <p:oleObj spid="_x0000_s343166" name="Equation" r:id="rId5" imgW="698400" imgH="330120" progId="Equation.3">
                  <p:embed/>
                </p:oleObj>
              </mc:Choice>
              <mc:Fallback>
                <p:oleObj name="Equation" r:id="rId5" imgW="698400" imgH="330120" progId="Equation.3">
                  <p:embed/>
                  <p:pic>
                    <p:nvPicPr>
                      <p:cNvPr id="2097464" name=""/>
                      <p:cNvPicPr>
                        <a:picLocks/>
                      </p:cNvPicPr>
                      <p:nvPr/>
                    </p:nvPicPr>
                    <p:blipFill>
                      <a:blip r:embed="rId6"/>
                      <a:stretch>
                        <a:fillRect/>
                      </a:stretch>
                    </p:blipFill>
                    <p:spPr>
                      <a:xfrm>
                        <a:off x="3808413" y="4214813"/>
                        <a:ext cx="698500" cy="330200"/>
                      </a:xfrm>
                      <a:prstGeom prst="rect">
                        <a:avLst/>
                      </a:prstGeom>
                    </p:spPr>
                  </p:pic>
                </p:oleObj>
              </mc:Fallback>
            </mc:AlternateContent>
          </a:graphicData>
        </a:graphic>
      </p:graphicFrame>
      <p:graphicFrame>
        <p:nvGraphicFramePr>
          <p:cNvPr id="4194623" name="Object 94"/>
          <p:cNvGraphicFramePr>
            <a:graphicFrameLocks noChangeAspect="1"/>
          </p:cNvGraphicFramePr>
          <p:nvPr/>
        </p:nvGraphicFramePr>
        <p:xfrm>
          <a:off x="4503738" y="4270375"/>
          <a:ext cx="711200" cy="266700"/>
        </p:xfrm>
        <a:graphic>
          <a:graphicData uri="http://schemas.openxmlformats.org/presentationml/2006/ole">
            <mc:AlternateContent xmlns:mc="http://schemas.openxmlformats.org/markup-compatibility/2006">
              <mc:Choice xmlns:v="urn:schemas-microsoft-com:vml" Requires="v">
                <p:oleObj spid="_x0000_s343167" name="Equation" r:id="rId7" imgW="711000" imgH="266400" progId="Equation.3">
                  <p:embed/>
                </p:oleObj>
              </mc:Choice>
              <mc:Fallback>
                <p:oleObj name="Equation" r:id="rId7" imgW="711000" imgH="266400" progId="Equation.3">
                  <p:embed/>
                  <p:pic>
                    <p:nvPicPr>
                      <p:cNvPr id="2097465" name=""/>
                      <p:cNvPicPr>
                        <a:picLocks/>
                      </p:cNvPicPr>
                      <p:nvPr/>
                    </p:nvPicPr>
                    <p:blipFill>
                      <a:blip r:embed="rId8"/>
                      <a:stretch>
                        <a:fillRect/>
                      </a:stretch>
                    </p:blipFill>
                    <p:spPr>
                      <a:xfrm>
                        <a:off x="4503738" y="4270375"/>
                        <a:ext cx="711200" cy="266700"/>
                      </a:xfrm>
                      <a:prstGeom prst="rect">
                        <a:avLst/>
                      </a:prstGeom>
                    </p:spPr>
                  </p:pic>
                </p:oleObj>
              </mc:Fallback>
            </mc:AlternateContent>
          </a:graphicData>
        </a:graphic>
      </p:graphicFrame>
      <p:sp>
        <p:nvSpPr>
          <p:cNvPr id="1051854" name="Rectangle 95"/>
          <p:cNvSpPr>
            <a:spLocks noChangeArrowheads="1"/>
          </p:cNvSpPr>
          <p:nvPr/>
        </p:nvSpPr>
        <p:spPr bwMode="auto">
          <a:xfrm>
            <a:off x="741363" y="1116013"/>
            <a:ext cx="5226050" cy="3497262"/>
          </a:xfrm>
          <a:prstGeom prst="rect">
            <a:avLst/>
          </a:prstGeom>
          <a:noFill/>
          <a:ln w="57150" cmpd="thinThick">
            <a:solidFill>
              <a:srgbClr val="669900"/>
            </a:solidFill>
            <a:miter lim="800000"/>
            <a:headEnd/>
            <a:tailEnd/>
          </a:ln>
          <a:effectLst/>
        </p:spPr>
        <p:txBody>
          <a:bodyPr anchor="ctr">
            <a:spAutoFit/>
          </a:bodyPr>
          <a:lstStyle/>
          <a:p>
            <a:endParaRPr lang="zh-CN" altLang="en-US"/>
          </a:p>
        </p:txBody>
      </p:sp>
      <p:graphicFrame>
        <p:nvGraphicFramePr>
          <p:cNvPr id="4194624" name="Object 96"/>
          <p:cNvGraphicFramePr>
            <a:graphicFrameLocks noChangeAspect="1"/>
          </p:cNvGraphicFramePr>
          <p:nvPr/>
        </p:nvGraphicFramePr>
        <p:xfrm>
          <a:off x="5664200" y="4965700"/>
          <a:ext cx="2476500" cy="330200"/>
        </p:xfrm>
        <a:graphic>
          <a:graphicData uri="http://schemas.openxmlformats.org/presentationml/2006/ole">
            <mc:AlternateContent xmlns:mc="http://schemas.openxmlformats.org/markup-compatibility/2006">
              <mc:Choice xmlns:v="urn:schemas-microsoft-com:vml" Requires="v">
                <p:oleObj spid="_x0000_s343168" name="Equation" r:id="rId9" imgW="2476440" imgH="330120" progId="Equation.3">
                  <p:embed/>
                </p:oleObj>
              </mc:Choice>
              <mc:Fallback>
                <p:oleObj name="Equation" r:id="rId9" imgW="2476440" imgH="330120" progId="Equation.3">
                  <p:embed/>
                  <p:pic>
                    <p:nvPicPr>
                      <p:cNvPr id="2097466" name=""/>
                      <p:cNvPicPr>
                        <a:picLocks/>
                      </p:cNvPicPr>
                      <p:nvPr/>
                    </p:nvPicPr>
                    <p:blipFill>
                      <a:blip r:embed="rId10"/>
                      <a:stretch>
                        <a:fillRect/>
                      </a:stretch>
                    </p:blipFill>
                    <p:spPr>
                      <a:xfrm>
                        <a:off x="5664200" y="4965700"/>
                        <a:ext cx="2476500" cy="330200"/>
                      </a:xfrm>
                      <a:prstGeom prst="rect">
                        <a:avLst/>
                      </a:prstGeom>
                    </p:spPr>
                  </p:pic>
                </p:oleObj>
              </mc:Fallback>
            </mc:AlternateContent>
          </a:graphicData>
        </a:graphic>
      </p:graphicFrame>
      <p:grpSp>
        <p:nvGrpSpPr>
          <p:cNvPr id="679" name="Group 97"/>
          <p:cNvGrpSpPr/>
          <p:nvPr/>
        </p:nvGrpSpPr>
        <p:grpSpPr bwMode="auto">
          <a:xfrm>
            <a:off x="1768475" y="4621213"/>
            <a:ext cx="3557588" cy="2122487"/>
            <a:chOff x="2781" y="2583"/>
            <a:chExt cx="2240" cy="1337"/>
          </a:xfrm>
        </p:grpSpPr>
        <p:grpSp>
          <p:nvGrpSpPr>
            <p:cNvPr id="680" name="Group 98"/>
            <p:cNvGrpSpPr/>
            <p:nvPr/>
          </p:nvGrpSpPr>
          <p:grpSpPr bwMode="auto">
            <a:xfrm>
              <a:off x="3264" y="3143"/>
              <a:ext cx="1708" cy="694"/>
              <a:chOff x="3593" y="1216"/>
              <a:chExt cx="1708" cy="694"/>
            </a:xfrm>
          </p:grpSpPr>
          <p:sp>
            <p:nvSpPr>
              <p:cNvPr id="1051855" name="Rectangle 99"/>
              <p:cNvSpPr>
                <a:spLocks noChangeArrowheads="1"/>
              </p:cNvSpPr>
              <p:nvPr/>
            </p:nvSpPr>
            <p:spPr bwMode="auto">
              <a:xfrm>
                <a:off x="4934" y="1644"/>
                <a:ext cx="367" cy="266"/>
              </a:xfrm>
              <a:prstGeom prst="rect">
                <a:avLst/>
              </a:prstGeom>
              <a:noFill/>
              <a:ln w="9525">
                <a:noFill/>
                <a:miter lim="800000"/>
                <a:headEnd/>
                <a:tailEnd/>
              </a:ln>
              <a:effectLst/>
            </p:spPr>
            <p:txBody>
              <a:bodyPr/>
              <a:lstStyle/>
              <a:p>
                <a:pPr algn="l"/>
                <a:r>
                  <a:rPr kumimoji="1" lang="en-US" altLang="zh-CN" sz="2400" b="1">
                    <a:latin typeface="Times New Roman" pitchFamily="18" charset="0"/>
                  </a:rPr>
                  <a:t>  1</a:t>
                </a:r>
                <a:r>
                  <a:rPr kumimoji="1" lang="en-US" altLang="zh-CN" sz="2400" b="1" baseline="-25000">
                    <a:latin typeface="Times New Roman" pitchFamily="18" charset="0"/>
                  </a:rPr>
                  <a:t> </a:t>
                </a:r>
              </a:p>
            </p:txBody>
          </p:sp>
          <p:sp>
            <p:nvSpPr>
              <p:cNvPr id="1051856" name="Rectangle 100"/>
              <p:cNvSpPr>
                <a:spLocks noChangeArrowheads="1"/>
              </p:cNvSpPr>
              <p:nvPr/>
            </p:nvSpPr>
            <p:spPr bwMode="auto">
              <a:xfrm>
                <a:off x="4476" y="1644"/>
                <a:ext cx="379" cy="266"/>
              </a:xfrm>
              <a:prstGeom prst="rect">
                <a:avLst/>
              </a:prstGeom>
              <a:no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1</a:t>
                </a:r>
                <a:endParaRPr kumimoji="1" lang="en-US" altLang="zh-CN" sz="2400" b="1" baseline="-25000">
                  <a:latin typeface="Times New Roman" pitchFamily="18" charset="0"/>
                </a:endParaRPr>
              </a:p>
            </p:txBody>
          </p:sp>
          <p:sp>
            <p:nvSpPr>
              <p:cNvPr id="1051857" name="Rectangle 101"/>
              <p:cNvSpPr>
                <a:spLocks noChangeArrowheads="1"/>
              </p:cNvSpPr>
              <p:nvPr/>
            </p:nvSpPr>
            <p:spPr bwMode="auto">
              <a:xfrm>
                <a:off x="3593" y="1644"/>
                <a:ext cx="366" cy="266"/>
              </a:xfrm>
              <a:prstGeom prst="rect">
                <a:avLst/>
              </a:prstGeom>
              <a:no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1</a:t>
                </a:r>
                <a:endParaRPr kumimoji="1" lang="en-US" altLang="zh-CN" sz="2400" b="1" baseline="-25000">
                  <a:latin typeface="Times New Roman" pitchFamily="18" charset="0"/>
                </a:endParaRPr>
              </a:p>
            </p:txBody>
          </p:sp>
          <p:sp>
            <p:nvSpPr>
              <p:cNvPr id="1051858" name="Rectangle 102"/>
              <p:cNvSpPr>
                <a:spLocks noChangeArrowheads="1"/>
              </p:cNvSpPr>
              <p:nvPr/>
            </p:nvSpPr>
            <p:spPr bwMode="auto">
              <a:xfrm>
                <a:off x="4476" y="1216"/>
                <a:ext cx="378" cy="302"/>
              </a:xfrm>
              <a:prstGeom prst="rect">
                <a:avLst/>
              </a:prstGeom>
              <a:no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1</a:t>
                </a:r>
                <a:endParaRPr kumimoji="1" lang="en-US" altLang="zh-CN" sz="2400" b="1" baseline="-25000">
                  <a:latin typeface="Times New Roman" pitchFamily="18" charset="0"/>
                </a:endParaRPr>
              </a:p>
            </p:txBody>
          </p:sp>
          <p:sp>
            <p:nvSpPr>
              <p:cNvPr id="1051859" name="Rectangle 103"/>
              <p:cNvSpPr>
                <a:spLocks noChangeArrowheads="1"/>
              </p:cNvSpPr>
              <p:nvPr/>
            </p:nvSpPr>
            <p:spPr bwMode="auto">
              <a:xfrm>
                <a:off x="4053" y="1216"/>
                <a:ext cx="384" cy="302"/>
              </a:xfrm>
              <a:prstGeom prst="rect">
                <a:avLst/>
              </a:prstGeom>
              <a:noFill/>
              <a:ln w="9525">
                <a:noFill/>
                <a:miter lim="800000"/>
                <a:headEnd/>
                <a:tailEnd/>
              </a:ln>
              <a:effectLst/>
            </p:spPr>
            <p:txBody>
              <a:bodyPr/>
              <a:lstStyle/>
              <a:p>
                <a:pPr algn="l"/>
                <a:r>
                  <a:rPr kumimoji="1" lang="en-US" altLang="zh-CN" sz="2400" b="1">
                    <a:latin typeface="Times New Roman" pitchFamily="18" charset="0"/>
                  </a:rPr>
                  <a:t>  1</a:t>
                </a:r>
              </a:p>
            </p:txBody>
          </p:sp>
          <p:sp>
            <p:nvSpPr>
              <p:cNvPr id="1051860" name="Rectangle 104"/>
              <p:cNvSpPr>
                <a:spLocks noChangeArrowheads="1"/>
              </p:cNvSpPr>
              <p:nvPr/>
            </p:nvSpPr>
            <p:spPr bwMode="auto">
              <a:xfrm>
                <a:off x="3593" y="1216"/>
                <a:ext cx="389" cy="302"/>
              </a:xfrm>
              <a:prstGeom prst="rect">
                <a:avLst/>
              </a:prstGeom>
              <a:noFill/>
              <a:ln w="9525">
                <a:noFill/>
                <a:miter lim="800000"/>
                <a:headEnd/>
                <a:tailEnd/>
              </a:ln>
              <a:effectLst/>
            </p:spPr>
            <p:txBody>
              <a:bodyPr/>
              <a:lstStyle/>
              <a:p>
                <a:pPr algn="l"/>
                <a:r>
                  <a:rPr kumimoji="1" lang="en-US" altLang="zh-CN" sz="2400" b="1">
                    <a:latin typeface="Times New Roman" pitchFamily="18" charset="0"/>
                  </a:rPr>
                  <a:t>  1</a:t>
                </a:r>
              </a:p>
            </p:txBody>
          </p:sp>
        </p:grpSp>
        <p:sp>
          <p:nvSpPr>
            <p:cNvPr id="1051861" name="AutoShape 105"/>
            <p:cNvSpPr>
              <a:spLocks noChangeArrowheads="1"/>
            </p:cNvSpPr>
            <p:nvPr/>
          </p:nvSpPr>
          <p:spPr bwMode="auto">
            <a:xfrm>
              <a:off x="4173" y="3111"/>
              <a:ext cx="373" cy="771"/>
            </a:xfrm>
            <a:prstGeom prst="roundRect">
              <a:avLst>
                <a:gd name="adj" fmla="val 46199"/>
              </a:avLst>
            </a:prstGeom>
            <a:noFill/>
            <a:ln w="19050">
              <a:solidFill>
                <a:schemeClr val="tx1"/>
              </a:solidFill>
              <a:round/>
              <a:headEnd/>
              <a:tailEnd/>
            </a:ln>
            <a:effectLst/>
          </p:spPr>
          <p:txBody>
            <a:bodyPr anchor="ctr">
              <a:spAutoFit/>
            </a:bodyPr>
            <a:lstStyle/>
            <a:p>
              <a:endParaRPr lang="zh-CN" altLang="en-US"/>
            </a:p>
          </p:txBody>
        </p:sp>
        <p:sp>
          <p:nvSpPr>
            <p:cNvPr id="1051862" name="AutoShape 106"/>
            <p:cNvSpPr>
              <a:spLocks noChangeArrowheads="1"/>
            </p:cNvSpPr>
            <p:nvPr/>
          </p:nvSpPr>
          <p:spPr bwMode="auto">
            <a:xfrm rot="-5400000">
              <a:off x="3507" y="2864"/>
              <a:ext cx="357" cy="825"/>
            </a:xfrm>
            <a:prstGeom prst="roundRect">
              <a:avLst>
                <a:gd name="adj" fmla="val 46199"/>
              </a:avLst>
            </a:prstGeom>
            <a:noFill/>
            <a:ln w="19050">
              <a:solidFill>
                <a:schemeClr val="tx1"/>
              </a:solidFill>
              <a:round/>
              <a:headEnd/>
              <a:tailEnd/>
            </a:ln>
            <a:effectLst/>
          </p:spPr>
          <p:txBody>
            <a:bodyPr anchor="ctr">
              <a:spAutoFit/>
            </a:bodyPr>
            <a:lstStyle/>
            <a:p>
              <a:endParaRPr lang="zh-CN" altLang="en-US"/>
            </a:p>
          </p:txBody>
        </p:sp>
        <p:grpSp>
          <p:nvGrpSpPr>
            <p:cNvPr id="681" name="Group 107"/>
            <p:cNvGrpSpPr/>
            <p:nvPr/>
          </p:nvGrpSpPr>
          <p:grpSpPr bwMode="auto">
            <a:xfrm>
              <a:off x="2781" y="2583"/>
              <a:ext cx="2240" cy="1337"/>
              <a:chOff x="3191" y="794"/>
              <a:chExt cx="2240" cy="1337"/>
            </a:xfrm>
          </p:grpSpPr>
          <p:grpSp>
            <p:nvGrpSpPr>
              <p:cNvPr id="682" name="Group 108"/>
              <p:cNvGrpSpPr/>
              <p:nvPr/>
            </p:nvGrpSpPr>
            <p:grpSpPr bwMode="auto">
              <a:xfrm>
                <a:off x="3191" y="794"/>
                <a:ext cx="2240" cy="1337"/>
                <a:chOff x="1019" y="2626"/>
                <a:chExt cx="2240" cy="1337"/>
              </a:xfrm>
            </p:grpSpPr>
            <p:sp>
              <p:nvSpPr>
                <p:cNvPr id="1051863" name="Rectangle 109"/>
                <p:cNvSpPr>
                  <a:spLocks noChangeArrowheads="1"/>
                </p:cNvSpPr>
                <p:nvPr/>
              </p:nvSpPr>
              <p:spPr bwMode="auto">
                <a:xfrm>
                  <a:off x="2813" y="3531"/>
                  <a:ext cx="446"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64" name="Rectangle 110"/>
                <p:cNvSpPr>
                  <a:spLocks noChangeArrowheads="1"/>
                </p:cNvSpPr>
                <p:nvPr/>
              </p:nvSpPr>
              <p:spPr bwMode="auto">
                <a:xfrm>
                  <a:off x="2355" y="3531"/>
                  <a:ext cx="458"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65" name="Rectangle 111"/>
                <p:cNvSpPr>
                  <a:spLocks noChangeArrowheads="1"/>
                </p:cNvSpPr>
                <p:nvPr/>
              </p:nvSpPr>
              <p:spPr bwMode="auto">
                <a:xfrm>
                  <a:off x="1932" y="3531"/>
                  <a:ext cx="423"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66" name="Rectangle 112"/>
                <p:cNvSpPr>
                  <a:spLocks noChangeArrowheads="1"/>
                </p:cNvSpPr>
                <p:nvPr/>
              </p:nvSpPr>
              <p:spPr bwMode="auto">
                <a:xfrm>
                  <a:off x="1472" y="3531"/>
                  <a:ext cx="460"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67" name="Rectangle 113"/>
                <p:cNvSpPr>
                  <a:spLocks noChangeArrowheads="1"/>
                </p:cNvSpPr>
                <p:nvPr/>
              </p:nvSpPr>
              <p:spPr bwMode="auto">
                <a:xfrm>
                  <a:off x="2813" y="3103"/>
                  <a:ext cx="446"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68" name="Rectangle 114"/>
                <p:cNvSpPr>
                  <a:spLocks noChangeArrowheads="1"/>
                </p:cNvSpPr>
                <p:nvPr/>
              </p:nvSpPr>
              <p:spPr bwMode="auto">
                <a:xfrm>
                  <a:off x="2355" y="3103"/>
                  <a:ext cx="458"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69" name="Rectangle 115"/>
                <p:cNvSpPr>
                  <a:spLocks noChangeArrowheads="1"/>
                </p:cNvSpPr>
                <p:nvPr/>
              </p:nvSpPr>
              <p:spPr bwMode="auto">
                <a:xfrm>
                  <a:off x="1932" y="3103"/>
                  <a:ext cx="423"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70" name="Rectangle 116"/>
                <p:cNvSpPr>
                  <a:spLocks noChangeArrowheads="1"/>
                </p:cNvSpPr>
                <p:nvPr/>
              </p:nvSpPr>
              <p:spPr bwMode="auto">
                <a:xfrm>
                  <a:off x="1472" y="3103"/>
                  <a:ext cx="460"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1871" name="Line 117"/>
                <p:cNvSpPr>
                  <a:spLocks noChangeShapeType="1"/>
                </p:cNvSpPr>
                <p:nvPr/>
              </p:nvSpPr>
              <p:spPr bwMode="auto">
                <a:xfrm>
                  <a:off x="1472" y="3103"/>
                  <a:ext cx="1787" cy="0"/>
                </a:xfrm>
                <a:prstGeom prst="line">
                  <a:avLst/>
                </a:prstGeom>
                <a:noFill/>
                <a:ln w="28575" cap="sq">
                  <a:solidFill>
                    <a:schemeClr val="tx1"/>
                  </a:solidFill>
                  <a:round/>
                  <a:headEnd/>
                  <a:tailEnd/>
                </a:ln>
                <a:effectLst/>
              </p:spPr>
              <p:txBody>
                <a:bodyPr>
                  <a:spAutoFit/>
                </a:bodyPr>
                <a:lstStyle/>
                <a:p>
                  <a:endParaRPr lang="zh-CN" altLang="en-US"/>
                </a:p>
              </p:txBody>
            </p:sp>
            <p:sp>
              <p:nvSpPr>
                <p:cNvPr id="1051872" name="Line 118"/>
                <p:cNvSpPr>
                  <a:spLocks noChangeShapeType="1"/>
                </p:cNvSpPr>
                <p:nvPr/>
              </p:nvSpPr>
              <p:spPr bwMode="auto">
                <a:xfrm>
                  <a:off x="1472" y="3531"/>
                  <a:ext cx="1787" cy="0"/>
                </a:xfrm>
                <a:prstGeom prst="line">
                  <a:avLst/>
                </a:prstGeom>
                <a:noFill/>
                <a:ln w="12700">
                  <a:solidFill>
                    <a:schemeClr val="tx1"/>
                  </a:solidFill>
                  <a:round/>
                  <a:headEnd/>
                  <a:tailEnd/>
                </a:ln>
                <a:effectLst/>
              </p:spPr>
              <p:txBody>
                <a:bodyPr>
                  <a:spAutoFit/>
                </a:bodyPr>
                <a:lstStyle/>
                <a:p>
                  <a:endParaRPr lang="zh-CN" altLang="en-US"/>
                </a:p>
              </p:txBody>
            </p:sp>
            <p:sp>
              <p:nvSpPr>
                <p:cNvPr id="1051873" name="Line 119"/>
                <p:cNvSpPr>
                  <a:spLocks noChangeShapeType="1"/>
                </p:cNvSpPr>
                <p:nvPr/>
              </p:nvSpPr>
              <p:spPr bwMode="auto">
                <a:xfrm>
                  <a:off x="1472" y="3963"/>
                  <a:ext cx="1787" cy="0"/>
                </a:xfrm>
                <a:prstGeom prst="line">
                  <a:avLst/>
                </a:prstGeom>
                <a:noFill/>
                <a:ln w="28575" cap="sq">
                  <a:solidFill>
                    <a:schemeClr val="tx1"/>
                  </a:solidFill>
                  <a:round/>
                  <a:headEnd/>
                  <a:tailEnd/>
                </a:ln>
                <a:effectLst/>
              </p:spPr>
              <p:txBody>
                <a:bodyPr>
                  <a:spAutoFit/>
                </a:bodyPr>
                <a:lstStyle/>
                <a:p>
                  <a:endParaRPr lang="zh-CN" altLang="en-US"/>
                </a:p>
              </p:txBody>
            </p:sp>
            <p:sp>
              <p:nvSpPr>
                <p:cNvPr id="1051874" name="Line 120"/>
                <p:cNvSpPr>
                  <a:spLocks noChangeShapeType="1"/>
                </p:cNvSpPr>
                <p:nvPr/>
              </p:nvSpPr>
              <p:spPr bwMode="auto">
                <a:xfrm>
                  <a:off x="1472" y="3103"/>
                  <a:ext cx="0" cy="860"/>
                </a:xfrm>
                <a:prstGeom prst="line">
                  <a:avLst/>
                </a:prstGeom>
                <a:noFill/>
                <a:ln w="28575" cap="sq">
                  <a:solidFill>
                    <a:schemeClr val="tx1"/>
                  </a:solidFill>
                  <a:round/>
                  <a:headEnd/>
                  <a:tailEnd/>
                </a:ln>
                <a:effectLst/>
              </p:spPr>
              <p:txBody>
                <a:bodyPr>
                  <a:spAutoFit/>
                </a:bodyPr>
                <a:lstStyle/>
                <a:p>
                  <a:endParaRPr lang="zh-CN" altLang="en-US"/>
                </a:p>
              </p:txBody>
            </p:sp>
            <p:sp>
              <p:nvSpPr>
                <p:cNvPr id="1051875" name="Line 121"/>
                <p:cNvSpPr>
                  <a:spLocks noChangeShapeType="1"/>
                </p:cNvSpPr>
                <p:nvPr/>
              </p:nvSpPr>
              <p:spPr bwMode="auto">
                <a:xfrm>
                  <a:off x="1932"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1876" name="Line 122"/>
                <p:cNvSpPr>
                  <a:spLocks noChangeShapeType="1"/>
                </p:cNvSpPr>
                <p:nvPr/>
              </p:nvSpPr>
              <p:spPr bwMode="auto">
                <a:xfrm>
                  <a:off x="2355"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1877" name="Line 123"/>
                <p:cNvSpPr>
                  <a:spLocks noChangeShapeType="1"/>
                </p:cNvSpPr>
                <p:nvPr/>
              </p:nvSpPr>
              <p:spPr bwMode="auto">
                <a:xfrm>
                  <a:off x="2813"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1878" name="Line 124"/>
                <p:cNvSpPr>
                  <a:spLocks noChangeShapeType="1"/>
                </p:cNvSpPr>
                <p:nvPr/>
              </p:nvSpPr>
              <p:spPr bwMode="auto">
                <a:xfrm>
                  <a:off x="3259" y="3103"/>
                  <a:ext cx="0" cy="860"/>
                </a:xfrm>
                <a:prstGeom prst="line">
                  <a:avLst/>
                </a:prstGeom>
                <a:noFill/>
                <a:ln w="28575" cap="sq">
                  <a:solidFill>
                    <a:schemeClr val="tx1"/>
                  </a:solidFill>
                  <a:round/>
                  <a:headEnd/>
                  <a:tailEnd/>
                </a:ln>
                <a:effectLst/>
              </p:spPr>
              <p:txBody>
                <a:bodyPr>
                  <a:spAutoFit/>
                </a:bodyPr>
                <a:lstStyle/>
                <a:p>
                  <a:endParaRPr lang="zh-CN" altLang="en-US"/>
                </a:p>
              </p:txBody>
            </p:sp>
            <p:sp>
              <p:nvSpPr>
                <p:cNvPr id="1051879" name="Line 125"/>
                <p:cNvSpPr>
                  <a:spLocks noChangeShapeType="1"/>
                </p:cNvSpPr>
                <p:nvPr/>
              </p:nvSpPr>
              <p:spPr bwMode="auto">
                <a:xfrm flipH="1" flipV="1">
                  <a:off x="1085" y="2712"/>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1880" name="Text Box 126"/>
                <p:cNvSpPr txBox="1">
                  <a:spLocks noChangeArrowheads="1"/>
                </p:cNvSpPr>
                <p:nvPr/>
              </p:nvSpPr>
              <p:spPr bwMode="auto">
                <a:xfrm>
                  <a:off x="1019" y="2862"/>
                  <a:ext cx="22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a:t>
                  </a:r>
                </a:p>
              </p:txBody>
            </p:sp>
            <p:sp>
              <p:nvSpPr>
                <p:cNvPr id="1051881" name="Text Box 127"/>
                <p:cNvSpPr txBox="1">
                  <a:spLocks noChangeArrowheads="1"/>
                </p:cNvSpPr>
                <p:nvPr/>
              </p:nvSpPr>
              <p:spPr bwMode="auto">
                <a:xfrm>
                  <a:off x="1307" y="2626"/>
                  <a:ext cx="37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BC</a:t>
                  </a:r>
                </a:p>
              </p:txBody>
            </p:sp>
          </p:grpSp>
          <p:sp>
            <p:nvSpPr>
              <p:cNvPr id="1051882" name="Text Box 128"/>
              <p:cNvSpPr txBox="1">
                <a:spLocks noChangeArrowheads="1"/>
              </p:cNvSpPr>
              <p:nvPr/>
            </p:nvSpPr>
            <p:spPr bwMode="auto">
              <a:xfrm>
                <a:off x="3340" y="1376"/>
                <a:ext cx="229" cy="633"/>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a:t>
                </a:r>
              </a:p>
              <a:p>
                <a:pPr algn="l">
                  <a:spcBef>
                    <a:spcPct val="50000"/>
                  </a:spcBef>
                </a:pPr>
                <a:r>
                  <a:rPr kumimoji="1" lang="en-US" altLang="zh-CN" sz="2400" b="1">
                    <a:latin typeface="Times New Roman" pitchFamily="18" charset="0"/>
                  </a:rPr>
                  <a:t>1</a:t>
                </a:r>
              </a:p>
            </p:txBody>
          </p:sp>
          <p:sp>
            <p:nvSpPr>
              <p:cNvPr id="1051883" name="Text Box 129"/>
              <p:cNvSpPr txBox="1">
                <a:spLocks noChangeArrowheads="1"/>
              </p:cNvSpPr>
              <p:nvPr/>
            </p:nvSpPr>
            <p:spPr bwMode="auto">
              <a:xfrm>
                <a:off x="3739" y="983"/>
                <a:ext cx="796"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a:t>
                </a:r>
              </a:p>
            </p:txBody>
          </p:sp>
          <p:sp>
            <p:nvSpPr>
              <p:cNvPr id="1051884" name="Text Box 130"/>
              <p:cNvSpPr txBox="1">
                <a:spLocks noChangeArrowheads="1"/>
              </p:cNvSpPr>
              <p:nvPr/>
            </p:nvSpPr>
            <p:spPr bwMode="auto">
              <a:xfrm>
                <a:off x="4603" y="983"/>
                <a:ext cx="314"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11   </a:t>
                </a:r>
              </a:p>
            </p:txBody>
          </p:sp>
          <p:sp>
            <p:nvSpPr>
              <p:cNvPr id="1051885" name="Text Box 131"/>
              <p:cNvSpPr txBox="1">
                <a:spLocks noChangeArrowheads="1"/>
              </p:cNvSpPr>
              <p:nvPr/>
            </p:nvSpPr>
            <p:spPr bwMode="auto">
              <a:xfrm>
                <a:off x="5051" y="983"/>
                <a:ext cx="314"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10   </a:t>
                </a:r>
              </a:p>
            </p:txBody>
          </p:sp>
        </p:grpSp>
        <p:sp>
          <p:nvSpPr>
            <p:cNvPr id="1051886" name="AutoShape 132"/>
            <p:cNvSpPr/>
            <p:nvPr/>
          </p:nvSpPr>
          <p:spPr bwMode="auto">
            <a:xfrm>
              <a:off x="3230" y="3511"/>
              <a:ext cx="415" cy="377"/>
            </a:xfrm>
            <a:prstGeom prst="rightBracket">
              <a:avLst>
                <a:gd name="adj" fmla="val 17144"/>
              </a:avLst>
            </a:prstGeom>
            <a:noFill/>
            <a:ln w="19050">
              <a:solidFill>
                <a:schemeClr val="tx1"/>
              </a:solidFill>
              <a:round/>
              <a:headEnd/>
              <a:tailEnd/>
            </a:ln>
            <a:effectLst/>
          </p:spPr>
          <p:txBody>
            <a:bodyPr anchor="ctr">
              <a:spAutoFit/>
            </a:bodyPr>
            <a:lstStyle/>
            <a:p>
              <a:endParaRPr lang="zh-CN" altLang="en-US"/>
            </a:p>
          </p:txBody>
        </p:sp>
        <p:sp>
          <p:nvSpPr>
            <p:cNvPr id="1051887" name="AutoShape 133"/>
            <p:cNvSpPr/>
            <p:nvPr/>
          </p:nvSpPr>
          <p:spPr bwMode="auto">
            <a:xfrm flipH="1">
              <a:off x="4629" y="3519"/>
              <a:ext cx="384" cy="377"/>
            </a:xfrm>
            <a:prstGeom prst="rightBracket">
              <a:avLst>
                <a:gd name="adj" fmla="val 17144"/>
              </a:avLst>
            </a:prstGeom>
            <a:noFill/>
            <a:ln w="19050">
              <a:solidFill>
                <a:schemeClr val="tx1"/>
              </a:solidFill>
              <a:round/>
              <a:headEnd/>
              <a:tailEnd/>
            </a:ln>
            <a:effec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51811"/>
                                        </p:tgtEl>
                                        <p:attrNameLst>
                                          <p:attrName>style.visibility</p:attrName>
                                        </p:attrNameLst>
                                      </p:cBhvr>
                                      <p:to>
                                        <p:strVal val="visible"/>
                                      </p:to>
                                    </p:set>
                                    <p:anim calcmode="lin" valueType="num">
                                      <p:cBhvr>
                                        <p:cTn id="7" dur="1000" fill="hold"/>
                                        <p:tgtEl>
                                          <p:spTgt spid="1051811"/>
                                        </p:tgtEl>
                                        <p:attrNameLst>
                                          <p:attrName>ppt_w</p:attrName>
                                        </p:attrNameLst>
                                      </p:cBhvr>
                                      <p:tavLst>
                                        <p:tav tm="0">
                                          <p:val>
                                            <p:fltVal val="0"/>
                                          </p:val>
                                        </p:tav>
                                        <p:tav tm="100000">
                                          <p:val>
                                            <p:strVal val="#ppt_w"/>
                                          </p:val>
                                        </p:tav>
                                      </p:tavLst>
                                    </p:anim>
                                    <p:anim calcmode="lin" valueType="num">
                                      <p:cBhvr>
                                        <p:cTn id="8" dur="1000" fill="hold"/>
                                        <p:tgtEl>
                                          <p:spTgt spid="1051811"/>
                                        </p:tgtEl>
                                        <p:attrNameLst>
                                          <p:attrName>ppt_h</p:attrName>
                                        </p:attrNameLst>
                                      </p:cBhvr>
                                      <p:tavLst>
                                        <p:tav tm="0">
                                          <p:val>
                                            <p:fltVal val="0"/>
                                          </p:val>
                                        </p:tav>
                                        <p:tav tm="100000">
                                          <p:val>
                                            <p:strVal val="#ppt_h"/>
                                          </p:val>
                                        </p:tav>
                                      </p:tavLst>
                                    </p:anim>
                                    <p:anim calcmode="lin" valueType="num">
                                      <p:cBhvr>
                                        <p:cTn id="9" dur="1000" fill="hold"/>
                                        <p:tgtEl>
                                          <p:spTgt spid="10518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5181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051812"/>
                                        </p:tgtEl>
                                        <p:attrNameLst>
                                          <p:attrName>style.visibility</p:attrName>
                                        </p:attrNameLst>
                                      </p:cBhvr>
                                      <p:to>
                                        <p:strVal val="visible"/>
                                      </p:to>
                                    </p:set>
                                    <p:animEffect transition="in" filter="wipe(left)">
                                      <p:cBhvr>
                                        <p:cTn id="14" dur="500"/>
                                        <p:tgtEl>
                                          <p:spTgt spid="1051812"/>
                                        </p:tgtEl>
                                      </p:cBhvr>
                                    </p:animEffect>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4194620"/>
                                        </p:tgtEl>
                                        <p:attrNameLst>
                                          <p:attrName>style.visibility</p:attrName>
                                        </p:attrNameLst>
                                      </p:cBhvr>
                                      <p:to>
                                        <p:strVal val="visible"/>
                                      </p:to>
                                    </p:set>
                                    <p:animEffect transition="in" filter="wipe(up)">
                                      <p:cBhvr>
                                        <p:cTn id="18" dur="500"/>
                                        <p:tgtEl>
                                          <p:spTgt spid="419462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51854"/>
                                        </p:tgtEl>
                                        <p:attrNameLst>
                                          <p:attrName>style.visibility</p:attrName>
                                        </p:attrNameLst>
                                      </p:cBhvr>
                                      <p:to>
                                        <p:strVal val="visible"/>
                                      </p:to>
                                    </p:se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51815"/>
                                        </p:tgtEl>
                                        <p:attrNameLst>
                                          <p:attrName>style.visibility</p:attrName>
                                        </p:attrNameLst>
                                      </p:cBhvr>
                                      <p:to>
                                        <p:strVal val="visible"/>
                                      </p:to>
                                    </p:set>
                                    <p:animEffect transition="in" filter="wipe(left)">
                                      <p:cBhvr>
                                        <p:cTn id="26" dur="500"/>
                                        <p:tgtEl>
                                          <p:spTgt spid="1051815"/>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67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76"/>
                                        </p:tgtEl>
                                        <p:attrNameLst>
                                          <p:attrName>style.visibility</p:attrName>
                                        </p:attrNameLst>
                                      </p:cBhvr>
                                      <p:to>
                                        <p:strVal val="visible"/>
                                      </p:to>
                                    </p:set>
                                    <p:animEffect transition="in" filter="wipe(left)">
                                      <p:cBhvr>
                                        <p:cTn id="34" dur="500"/>
                                        <p:tgtEl>
                                          <p:spTgt spid="67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518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518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518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518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518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518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51852"/>
                                        </p:tgtEl>
                                        <p:attrNameLst>
                                          <p:attrName>style.visibility</p:attrName>
                                        </p:attrNameLst>
                                      </p:cBhvr>
                                      <p:to>
                                        <p:strVal val="visible"/>
                                      </p:to>
                                    </p:set>
                                    <p:animEffect transition="in" filter="wipe(left)">
                                      <p:cBhvr>
                                        <p:cTn id="63" dur="500"/>
                                        <p:tgtEl>
                                          <p:spTgt spid="105185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051846"/>
                                        </p:tgtEl>
                                        <p:attrNameLst>
                                          <p:attrName>style.visibility</p:attrName>
                                        </p:attrNameLst>
                                      </p:cBhvr>
                                      <p:to>
                                        <p:strVal val="visible"/>
                                      </p:to>
                                    </p:set>
                                    <p:animEffect transition="in" filter="wipe(up)">
                                      <p:cBhvr>
                                        <p:cTn id="68" dur="500"/>
                                        <p:tgtEl>
                                          <p:spTgt spid="105184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051845"/>
                                        </p:tgtEl>
                                        <p:attrNameLst>
                                          <p:attrName>style.visibility</p:attrName>
                                        </p:attrNameLst>
                                      </p:cBhvr>
                                      <p:to>
                                        <p:strVal val="visible"/>
                                      </p:to>
                                    </p:set>
                                    <p:animEffect transition="in" filter="wipe(left)">
                                      <p:cBhvr>
                                        <p:cTn id="73" dur="500"/>
                                        <p:tgtEl>
                                          <p:spTgt spid="105184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051849"/>
                                        </p:tgtEl>
                                        <p:attrNameLst>
                                          <p:attrName>style.visibility</p:attrName>
                                        </p:attrNameLst>
                                      </p:cBhvr>
                                      <p:to>
                                        <p:strVal val="visible"/>
                                      </p:to>
                                    </p:set>
                                    <p:animEffect transition="in" filter="wipe(left)">
                                      <p:cBhvr>
                                        <p:cTn id="78" dur="500"/>
                                        <p:tgtEl>
                                          <p:spTgt spid="105184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051851"/>
                                        </p:tgtEl>
                                        <p:attrNameLst>
                                          <p:attrName>style.visibility</p:attrName>
                                        </p:attrNameLst>
                                      </p:cBhvr>
                                      <p:to>
                                        <p:strVal val="visible"/>
                                      </p:to>
                                    </p:set>
                                    <p:animEffect transition="in" filter="wipe(left)">
                                      <p:cBhvr>
                                        <p:cTn id="83" dur="500"/>
                                        <p:tgtEl>
                                          <p:spTgt spid="1051851"/>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051853"/>
                                        </p:tgtEl>
                                        <p:attrNameLst>
                                          <p:attrName>style.visibility</p:attrName>
                                        </p:attrNameLst>
                                      </p:cBhvr>
                                      <p:to>
                                        <p:strVal val="visible"/>
                                      </p:to>
                                    </p:set>
                                    <p:animEffect transition="in" filter="wipe(left)">
                                      <p:cBhvr>
                                        <p:cTn id="87" dur="500"/>
                                        <p:tgtEl>
                                          <p:spTgt spid="105185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051848"/>
                                        </p:tgtEl>
                                        <p:attrNameLst>
                                          <p:attrName>style.visibility</p:attrName>
                                        </p:attrNameLst>
                                      </p:cBhvr>
                                      <p:to>
                                        <p:strVal val="visible"/>
                                      </p:to>
                                    </p:set>
                                    <p:animEffect transition="in" filter="wipe(up)">
                                      <p:cBhvr>
                                        <p:cTn id="92" dur="500"/>
                                        <p:tgtEl>
                                          <p:spTgt spid="105184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4194621"/>
                                        </p:tgtEl>
                                        <p:attrNameLst>
                                          <p:attrName>style.visibility</p:attrName>
                                        </p:attrNameLst>
                                      </p:cBhvr>
                                      <p:to>
                                        <p:strVal val="visible"/>
                                      </p:to>
                                    </p:set>
                                    <p:animEffect transition="in" filter="wipe(left)">
                                      <p:cBhvr>
                                        <p:cTn id="97" dur="500"/>
                                        <p:tgtEl>
                                          <p:spTgt spid="419462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051847"/>
                                        </p:tgtEl>
                                        <p:attrNameLst>
                                          <p:attrName>style.visibility</p:attrName>
                                        </p:attrNameLst>
                                      </p:cBhvr>
                                      <p:to>
                                        <p:strVal val="visible"/>
                                      </p:to>
                                    </p:set>
                                    <p:animEffect transition="in" filter="wipe(left)">
                                      <p:cBhvr>
                                        <p:cTn id="102" dur="500"/>
                                        <p:tgtEl>
                                          <p:spTgt spid="105184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4194622"/>
                                        </p:tgtEl>
                                        <p:attrNameLst>
                                          <p:attrName>style.visibility</p:attrName>
                                        </p:attrNameLst>
                                      </p:cBhvr>
                                      <p:to>
                                        <p:strVal val="visible"/>
                                      </p:to>
                                    </p:set>
                                    <p:animEffect transition="in" filter="wipe(left)">
                                      <p:cBhvr>
                                        <p:cTn id="107" dur="500"/>
                                        <p:tgtEl>
                                          <p:spTgt spid="419462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051850"/>
                                        </p:tgtEl>
                                        <p:attrNameLst>
                                          <p:attrName>style.visibility</p:attrName>
                                        </p:attrNameLst>
                                      </p:cBhvr>
                                      <p:to>
                                        <p:strVal val="visible"/>
                                      </p:to>
                                    </p:set>
                                    <p:animEffect transition="in" filter="wipe(left)">
                                      <p:cBhvr>
                                        <p:cTn id="112" dur="500"/>
                                        <p:tgtEl>
                                          <p:spTgt spid="105185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4194623"/>
                                        </p:tgtEl>
                                        <p:attrNameLst>
                                          <p:attrName>style.visibility</p:attrName>
                                        </p:attrNameLst>
                                      </p:cBhvr>
                                      <p:to>
                                        <p:strVal val="visible"/>
                                      </p:to>
                                    </p:set>
                                    <p:animEffect transition="in" filter="wipe(left)">
                                      <p:cBhvr>
                                        <p:cTn id="117" dur="500"/>
                                        <p:tgtEl>
                                          <p:spTgt spid="4194623"/>
                                        </p:tgtEl>
                                      </p:cBhvr>
                                    </p:animEffect>
                                  </p:childTnLst>
                                </p:cTn>
                              </p:par>
                            </p:childTnLst>
                          </p:cTn>
                        </p:par>
                      </p:childTnLst>
                    </p:cTn>
                  </p:par>
                  <p:par>
                    <p:cTn id="118" fill="hold">
                      <p:stCondLst>
                        <p:cond delay="indefinite"/>
                      </p:stCondLst>
                      <p:childTnLst>
                        <p:par>
                          <p:cTn id="119" fill="hold">
                            <p:stCondLst>
                              <p:cond delay="0"/>
                            </p:stCondLst>
                            <p:childTnLst>
                              <p:par>
                                <p:cTn id="120" presetID="5" presetClass="entr" presetSubtype="10" fill="hold" grpId="0" nodeType="clickEffect">
                                  <p:stCondLst>
                                    <p:cond delay="0"/>
                                  </p:stCondLst>
                                  <p:childTnLst>
                                    <p:set>
                                      <p:cBhvr>
                                        <p:cTn id="121" dur="1" fill="hold">
                                          <p:stCondLst>
                                            <p:cond delay="0"/>
                                          </p:stCondLst>
                                        </p:cTn>
                                        <p:tgtEl>
                                          <p:spTgt spid="1051813"/>
                                        </p:tgtEl>
                                        <p:attrNameLst>
                                          <p:attrName>style.visibility</p:attrName>
                                        </p:attrNameLst>
                                      </p:cBhvr>
                                      <p:to>
                                        <p:strVal val="visible"/>
                                      </p:to>
                                    </p:set>
                                    <p:animEffect transition="in" filter="checkerboard(across)">
                                      <p:cBhvr>
                                        <p:cTn id="122" dur="500"/>
                                        <p:tgtEl>
                                          <p:spTgt spid="1051813"/>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679"/>
                                        </p:tgtEl>
                                        <p:attrNameLst>
                                          <p:attrName>style.visibility</p:attrName>
                                        </p:attrNameLst>
                                      </p:cBhvr>
                                      <p:to>
                                        <p:strVal val="visible"/>
                                      </p:to>
                                    </p:set>
                                    <p:animEffect transition="in" filter="blinds(horizontal)">
                                      <p:cBhvr>
                                        <p:cTn id="127" dur="500"/>
                                        <p:tgtEl>
                                          <p:spTgt spid="67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4194624"/>
                                        </p:tgtEl>
                                        <p:attrNameLst>
                                          <p:attrName>style.visibility</p:attrName>
                                        </p:attrNameLst>
                                      </p:cBhvr>
                                      <p:to>
                                        <p:strVal val="visible"/>
                                      </p:to>
                                    </p:set>
                                    <p:animEffect transition="in" filter="wipe(left)">
                                      <p:cBhvr>
                                        <p:cTn id="132" dur="500"/>
                                        <p:tgtEl>
                                          <p:spTgt spid="4194624"/>
                                        </p:tgtEl>
                                      </p:cBhvr>
                                    </p:animEffect>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1051814"/>
                                        </p:tgtEl>
                                        <p:attrNameLst>
                                          <p:attrName>style.visibility</p:attrName>
                                        </p:attrNameLst>
                                      </p:cBhvr>
                                      <p:to>
                                        <p:strVal val="visible"/>
                                      </p:to>
                                    </p:set>
                                    <p:anim calcmode="lin" valueType="num">
                                      <p:cBhvr additive="base">
                                        <p:cTn id="137" dur="500" fill="hold"/>
                                        <p:tgtEl>
                                          <p:spTgt spid="1051814"/>
                                        </p:tgtEl>
                                        <p:attrNameLst>
                                          <p:attrName>ppt_x</p:attrName>
                                        </p:attrNameLst>
                                      </p:cBhvr>
                                      <p:tavLst>
                                        <p:tav tm="0">
                                          <p:val>
                                            <p:strVal val="#ppt_x"/>
                                          </p:val>
                                        </p:tav>
                                        <p:tav tm="100000">
                                          <p:val>
                                            <p:strVal val="#ppt_x"/>
                                          </p:val>
                                        </p:tav>
                                      </p:tavLst>
                                    </p:anim>
                                    <p:anim calcmode="lin" valueType="num">
                                      <p:cBhvr additive="base">
                                        <p:cTn id="138" dur="500" fill="hold"/>
                                        <p:tgtEl>
                                          <p:spTgt spid="1051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811" grpId="0" animBg="1"/>
      <p:bldP spid="1051812" grpId="0" autoUpdateAnimBg="0"/>
      <p:bldP spid="1051813" grpId="0" animBg="1" autoUpdateAnimBg="0"/>
      <p:bldP spid="1051814" grpId="0" animBg="1" autoUpdateAnimBg="0"/>
      <p:bldP spid="1051815" grpId="0" autoUpdateAnimBg="0"/>
      <p:bldP spid="1051839" grpId="0" animBg="1" autoUpdateAnimBg="0"/>
      <p:bldP spid="1051840" grpId="0" animBg="1" autoUpdateAnimBg="0"/>
      <p:bldP spid="1051841" grpId="0" animBg="1" autoUpdateAnimBg="0"/>
      <p:bldP spid="1051842" grpId="0" animBg="1" autoUpdateAnimBg="0"/>
      <p:bldP spid="1051843" grpId="0" animBg="1" autoUpdateAnimBg="0"/>
      <p:bldP spid="1051844" grpId="0" animBg="1" autoUpdateAnimBg="0"/>
      <p:bldP spid="1051845" grpId="0" animBg="1"/>
      <p:bldP spid="1051846" grpId="0" animBg="1"/>
      <p:bldP spid="1051847" grpId="0" animBg="1"/>
      <p:bldP spid="1051848" grpId="0" animBg="1"/>
      <p:bldP spid="1051849" grpId="0" animBg="1"/>
      <p:bldP spid="1051850" grpId="0" animBg="1"/>
      <p:bldP spid="1051851" grpId="0" autoUpdateAnimBg="0"/>
      <p:bldP spid="1051852" grpId="0" autoUpdateAnimBg="0"/>
      <p:bldP spid="1051853" grpId="0" autoUpdateAnimBg="0"/>
      <p:bldP spid="105185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8687" name="灯片编号占位符 3"/>
          <p:cNvSpPr>
            <a:spLocks noGrp="1"/>
          </p:cNvSpPr>
          <p:nvPr>
            <p:ph type="sldNum" sz="quarter" idx="12"/>
          </p:nvPr>
        </p:nvSpPr>
        <p:spPr>
          <a:xfrm>
            <a:off x="6553200" y="5899131"/>
            <a:ext cx="2133600" cy="476250"/>
          </a:xfrm>
        </p:spPr>
        <p:txBody>
          <a:bodyPr/>
          <a:lstStyle/>
          <a:p>
            <a:fld id="{7E83B41F-78BD-4FA7-8EFB-3FCB57473516}" type="slidenum">
              <a:rPr lang="en-US" altLang="zh-CN"/>
              <a:t>12</a:t>
            </a:fld>
            <a:endParaRPr lang="en-US" altLang="zh-CN"/>
          </a:p>
        </p:txBody>
      </p:sp>
      <p:sp>
        <p:nvSpPr>
          <p:cNvPr id="1048688" name="Text Box 3"/>
          <p:cNvSpPr txBox="1">
            <a:spLocks noChangeArrowheads="1"/>
          </p:cNvSpPr>
          <p:nvPr/>
        </p:nvSpPr>
        <p:spPr bwMode="auto">
          <a:xfrm>
            <a:off x="127000" y="785794"/>
            <a:ext cx="6604000" cy="579437"/>
          </a:xfrm>
          <a:prstGeom prst="rect">
            <a:avLst/>
          </a:prstGeom>
          <a:noFill/>
          <a:ln w="9525">
            <a:noFill/>
            <a:miter lim="800000"/>
            <a:headEnd/>
            <a:tailEnd/>
          </a:ln>
          <a:effectLst/>
        </p:spPr>
        <p:txBody>
          <a:bodyPr>
            <a:spAutoFit/>
          </a:bodyPr>
          <a:lstStyle/>
          <a:p>
            <a:pPr algn="l" fontAlgn="t">
              <a:spcBef>
                <a:spcPct val="50000"/>
              </a:spcBef>
            </a:pPr>
            <a:r>
              <a:rPr kumimoji="1" lang="en-US" altLang="zh-CN" sz="3200" b="1" dirty="0">
                <a:solidFill>
                  <a:srgbClr val="0033CC"/>
                </a:solidFill>
                <a:latin typeface="Times New Roman" pitchFamily="18" charset="0"/>
              </a:rPr>
              <a:t> </a:t>
            </a:r>
            <a:r>
              <a:rPr kumimoji="1" lang="en-US" altLang="zh-CN" sz="3200" b="1" dirty="0">
                <a:solidFill>
                  <a:srgbClr val="0033CC"/>
                </a:solidFill>
                <a:latin typeface="宋体" pitchFamily="2" charset="-122"/>
              </a:rPr>
              <a:t>(</a:t>
            </a:r>
            <a:r>
              <a:rPr kumimoji="1" lang="zh-CN" altLang="en-US" sz="3200" b="1" dirty="0">
                <a:solidFill>
                  <a:srgbClr val="0033CC"/>
                </a:solidFill>
                <a:latin typeface="宋体" pitchFamily="2" charset="-122"/>
              </a:rPr>
              <a:t>一</a:t>
            </a:r>
            <a:r>
              <a:rPr kumimoji="1" lang="en-US" altLang="zh-CN" sz="3200" b="1" dirty="0">
                <a:solidFill>
                  <a:srgbClr val="0033CC"/>
                </a:solidFill>
                <a:latin typeface="宋体" pitchFamily="2" charset="-122"/>
              </a:rPr>
              <a:t>)</a:t>
            </a:r>
            <a:r>
              <a:rPr kumimoji="1" lang="en-US" altLang="zh-CN" sz="3200" b="1" dirty="0">
                <a:solidFill>
                  <a:srgbClr val="0033CC"/>
                </a:solidFill>
                <a:latin typeface="Times New Roman" pitchFamily="18" charset="0"/>
              </a:rPr>
              <a:t>  </a:t>
            </a:r>
            <a:r>
              <a:rPr kumimoji="1" lang="zh-CN" altLang="en-US" sz="3200" b="1" dirty="0">
                <a:solidFill>
                  <a:srgbClr val="0033CC"/>
                </a:solidFill>
                <a:latin typeface="Times New Roman" pitchFamily="18" charset="0"/>
              </a:rPr>
              <a:t>十进制  </a:t>
            </a:r>
            <a:r>
              <a:rPr kumimoji="1" lang="en-US" altLang="zh-CN" sz="3200" b="1" dirty="0">
                <a:solidFill>
                  <a:srgbClr val="0033CC"/>
                </a:solidFill>
                <a:latin typeface="宋体" pitchFamily="2" charset="-122"/>
              </a:rPr>
              <a:t>(</a:t>
            </a:r>
            <a:r>
              <a:rPr kumimoji="1" lang="en-US" altLang="zh-CN" sz="3200" b="1" dirty="0">
                <a:solidFill>
                  <a:srgbClr val="0033CC"/>
                </a:solidFill>
                <a:latin typeface="Times New Roman" pitchFamily="18" charset="0"/>
                <a:ea typeface="楷体_GB2312" pitchFamily="49" charset="-122"/>
              </a:rPr>
              <a:t>Decimal</a:t>
            </a:r>
            <a:r>
              <a:rPr kumimoji="1" lang="en-US" altLang="zh-CN" sz="3200" b="1" dirty="0">
                <a:solidFill>
                  <a:srgbClr val="0033CC"/>
                </a:solidFill>
                <a:latin typeface="宋体" pitchFamily="2" charset="-122"/>
              </a:rPr>
              <a:t>)</a:t>
            </a:r>
            <a:r>
              <a:rPr kumimoji="1" lang="en-US" altLang="zh-CN" sz="2800" dirty="0">
                <a:latin typeface="宋体" pitchFamily="2" charset="-122"/>
              </a:rPr>
              <a:t> </a:t>
            </a:r>
          </a:p>
        </p:txBody>
      </p:sp>
      <p:sp>
        <p:nvSpPr>
          <p:cNvPr id="1048689" name="Text Box 4"/>
          <p:cNvSpPr txBox="1">
            <a:spLocks noChangeArrowheads="1"/>
          </p:cNvSpPr>
          <p:nvPr/>
        </p:nvSpPr>
        <p:spPr bwMode="auto">
          <a:xfrm>
            <a:off x="1371600" y="1331894"/>
            <a:ext cx="3886200" cy="519112"/>
          </a:xfrm>
          <a:prstGeom prst="rect">
            <a:avLst/>
          </a:prstGeom>
          <a:noFill/>
          <a:ln w="9525">
            <a:noFill/>
            <a:miter lim="800000"/>
            <a:headEnd/>
            <a:tailEnd/>
          </a:ln>
          <a:effectLst/>
        </p:spPr>
        <p:txBody>
          <a:bodyPr>
            <a:spAutoFit/>
          </a:bodyPr>
          <a:lstStyle/>
          <a:p>
            <a:pPr algn="l">
              <a:spcBef>
                <a:spcPct val="50000"/>
              </a:spcBef>
            </a:pPr>
            <a:r>
              <a:rPr kumimoji="1" lang="en-US" altLang="zh-CN" sz="2800" b="1">
                <a:solidFill>
                  <a:srgbClr val="FF3300"/>
                </a:solidFill>
                <a:latin typeface="Times New Roman" pitchFamily="18" charset="0"/>
              </a:rPr>
              <a:t>(xxx)</a:t>
            </a:r>
            <a:r>
              <a:rPr kumimoji="1" lang="en-US" altLang="zh-CN" sz="2800" b="1" baseline="-30000">
                <a:solidFill>
                  <a:srgbClr val="FF3300"/>
                </a:solidFill>
                <a:latin typeface="Times New Roman" pitchFamily="18" charset="0"/>
              </a:rPr>
              <a:t>10 </a:t>
            </a:r>
            <a:r>
              <a:rPr kumimoji="1" lang="zh-CN" altLang="en-US" sz="2800" b="1">
                <a:solidFill>
                  <a:srgbClr val="FF3300"/>
                </a:solidFill>
                <a:latin typeface="宋体" pitchFamily="2" charset="-122"/>
              </a:rPr>
              <a:t>或</a:t>
            </a:r>
            <a:r>
              <a:rPr kumimoji="1" lang="zh-CN" altLang="en-US" sz="2800" b="1">
                <a:solidFill>
                  <a:srgbClr val="FF3300"/>
                </a:solidFill>
                <a:latin typeface="Times New Roman" pitchFamily="18" charset="0"/>
              </a:rPr>
              <a:t> </a:t>
            </a:r>
            <a:r>
              <a:rPr kumimoji="1" lang="en-US" altLang="zh-CN" sz="2800" b="1">
                <a:solidFill>
                  <a:srgbClr val="FF3300"/>
                </a:solidFill>
                <a:latin typeface="Times New Roman" pitchFamily="18" charset="0"/>
              </a:rPr>
              <a:t>(xxx)</a:t>
            </a:r>
            <a:r>
              <a:rPr kumimoji="1" lang="en-US" altLang="zh-CN" sz="2800" b="1" baseline="-30000">
                <a:solidFill>
                  <a:srgbClr val="FF3300"/>
                </a:solidFill>
                <a:latin typeface="Times New Roman" pitchFamily="18" charset="0"/>
              </a:rPr>
              <a:t>D</a:t>
            </a:r>
            <a:r>
              <a:rPr kumimoji="1" lang="en-US" altLang="zh-CN" sz="2800">
                <a:latin typeface="Times New Roman" pitchFamily="18" charset="0"/>
              </a:rPr>
              <a:t> </a:t>
            </a:r>
          </a:p>
        </p:txBody>
      </p:sp>
      <p:sp>
        <p:nvSpPr>
          <p:cNvPr id="1048690" name="AutoShape 5"/>
          <p:cNvSpPr>
            <a:spLocks noChangeArrowheads="1"/>
          </p:cNvSpPr>
          <p:nvPr/>
        </p:nvSpPr>
        <p:spPr bwMode="auto">
          <a:xfrm>
            <a:off x="3913188" y="1354119"/>
            <a:ext cx="5041900" cy="495300"/>
          </a:xfrm>
          <a:prstGeom prst="leftArrowCallout">
            <a:avLst>
              <a:gd name="adj1" fmla="val 30130"/>
              <a:gd name="adj2" fmla="val 27083"/>
              <a:gd name="adj3" fmla="val 61548"/>
              <a:gd name="adj4" fmla="val 88843"/>
            </a:avLst>
          </a:prstGeom>
          <a:noFill/>
          <a:ln w="9525">
            <a:solidFill>
              <a:schemeClr val="tx1"/>
            </a:solidFill>
            <a:miter lim="800000"/>
            <a:headEnd/>
            <a:tailEnd/>
          </a:ln>
          <a:effectLst/>
        </p:spPr>
        <p:txBody>
          <a:bodyPr wrap="none" lIns="0" tIns="0" rIns="0" bIns="0" anchor="ctr"/>
          <a:lstStyle/>
          <a:p>
            <a:pPr>
              <a:spcBef>
                <a:spcPct val="20000"/>
              </a:spcBef>
            </a:pPr>
            <a:r>
              <a:rPr kumimoji="1" lang="zh-CN" altLang="en-US" sz="2400" b="1">
                <a:latin typeface="Times New Roman" pitchFamily="18" charset="0"/>
              </a:rPr>
              <a:t>例如</a:t>
            </a:r>
            <a:r>
              <a:rPr kumimoji="1" lang="en-US" altLang="zh-CN" sz="2400" b="1">
                <a:latin typeface="宋体" pitchFamily="2" charset="-122"/>
              </a:rPr>
              <a:t>(</a:t>
            </a:r>
            <a:r>
              <a:rPr kumimoji="1" lang="en-US" altLang="zh-CN" sz="2400" b="1">
                <a:latin typeface="Times New Roman" pitchFamily="18" charset="0"/>
              </a:rPr>
              <a:t>3176.54</a:t>
            </a:r>
            <a:r>
              <a:rPr kumimoji="1" lang="en-US" altLang="zh-CN" sz="2400" b="1">
                <a:latin typeface="宋体" pitchFamily="2" charset="-122"/>
              </a:rPr>
              <a:t>)</a:t>
            </a:r>
            <a:r>
              <a:rPr kumimoji="1" lang="en-US" altLang="zh-CN" sz="2400" b="1" baseline="-30000">
                <a:latin typeface="Times New Roman" pitchFamily="18" charset="0"/>
              </a:rPr>
              <a:t>10</a:t>
            </a:r>
            <a:r>
              <a:rPr kumimoji="1" lang="en-US" altLang="zh-CN" sz="2400" b="1" baseline="-30000">
                <a:latin typeface="宋体" pitchFamily="2" charset="-122"/>
              </a:rPr>
              <a:t> </a:t>
            </a:r>
            <a:r>
              <a:rPr kumimoji="1" lang="zh-CN" altLang="en-US" sz="2400" b="1">
                <a:latin typeface="宋体" pitchFamily="2" charset="-122"/>
              </a:rPr>
              <a:t>或</a:t>
            </a:r>
            <a:r>
              <a:rPr kumimoji="1" lang="en-US" altLang="zh-CN" sz="2400" b="1">
                <a:latin typeface="宋体" pitchFamily="2" charset="-122"/>
              </a:rPr>
              <a:t>(</a:t>
            </a:r>
            <a:r>
              <a:rPr kumimoji="1" lang="en-US" altLang="zh-CN" sz="2400" b="1">
                <a:latin typeface="Times New Roman" pitchFamily="18" charset="0"/>
              </a:rPr>
              <a:t>3176.54</a:t>
            </a:r>
            <a:r>
              <a:rPr kumimoji="1" lang="en-US" altLang="zh-CN" sz="2400" b="1">
                <a:latin typeface="宋体" pitchFamily="2" charset="-122"/>
              </a:rPr>
              <a:t>)</a:t>
            </a:r>
            <a:r>
              <a:rPr kumimoji="1" lang="en-US" altLang="zh-CN" sz="2400" b="1" baseline="-30000">
                <a:latin typeface="Times New Roman" pitchFamily="18" charset="0"/>
              </a:rPr>
              <a:t>D</a:t>
            </a:r>
            <a:r>
              <a:rPr kumimoji="1" lang="en-US" altLang="zh-CN" sz="2400">
                <a:latin typeface="Times New Roman" pitchFamily="18" charset="0"/>
              </a:rPr>
              <a:t> </a:t>
            </a:r>
          </a:p>
        </p:txBody>
      </p:sp>
      <p:sp>
        <p:nvSpPr>
          <p:cNvPr id="1048691" name="Text Box 6"/>
          <p:cNvSpPr txBox="1">
            <a:spLocks noChangeArrowheads="1"/>
          </p:cNvSpPr>
          <p:nvPr/>
        </p:nvSpPr>
        <p:spPr bwMode="auto">
          <a:xfrm>
            <a:off x="1384300" y="1919269"/>
            <a:ext cx="5678488" cy="365125"/>
          </a:xfrm>
          <a:prstGeom prst="rect">
            <a:avLst/>
          </a:prstGeom>
          <a:solidFill>
            <a:srgbClr val="CCECFF">
              <a:alpha val="50000"/>
            </a:srgbClr>
          </a:solidFill>
          <a:ln w="9525">
            <a:noFill/>
            <a:miter lim="800000"/>
            <a:headEnd/>
            <a:tailEnd/>
          </a:ln>
          <a:effectLst/>
        </p:spPr>
        <p:txBody>
          <a:bodyPr lIns="0" tIns="0" rIns="0" bIns="0">
            <a:spAutoFit/>
          </a:bodyPr>
          <a:lstStyle/>
          <a:p>
            <a:pPr algn="l" fontAlgn="t">
              <a:spcBef>
                <a:spcPct val="50000"/>
              </a:spcBef>
            </a:pPr>
            <a:r>
              <a:rPr kumimoji="1" lang="en-US" altLang="zh-CN" sz="2400" b="1">
                <a:latin typeface="Times New Roman" pitchFamily="18" charset="0"/>
              </a:rPr>
              <a:t> </a:t>
            </a:r>
            <a:r>
              <a:rPr kumimoji="1" lang="zh-CN" altLang="en-US" sz="2400" b="1">
                <a:latin typeface="Times New Roman" pitchFamily="18" charset="0"/>
              </a:rPr>
              <a:t>数码：</a:t>
            </a:r>
            <a:r>
              <a:rPr kumimoji="1" lang="en-US" altLang="zh-CN" sz="2400" b="1">
                <a:latin typeface="Times New Roman" pitchFamily="18" charset="0"/>
              </a:rPr>
              <a:t>0</a:t>
            </a:r>
            <a:r>
              <a:rPr kumimoji="1" lang="zh-CN" altLang="en-US" sz="2400" b="1">
                <a:latin typeface="Times New Roman" pitchFamily="18" charset="0"/>
              </a:rPr>
              <a:t>、</a:t>
            </a:r>
            <a:r>
              <a:rPr kumimoji="1" lang="en-US" altLang="zh-CN" sz="2400" b="1">
                <a:latin typeface="Times New Roman" pitchFamily="18" charset="0"/>
              </a:rPr>
              <a:t>1</a:t>
            </a:r>
            <a:r>
              <a:rPr kumimoji="1" lang="zh-CN" altLang="en-US" sz="2400" b="1">
                <a:latin typeface="Times New Roman" pitchFamily="18" charset="0"/>
              </a:rPr>
              <a:t>、</a:t>
            </a:r>
            <a:r>
              <a:rPr kumimoji="1" lang="en-US" altLang="zh-CN" sz="2400" b="1">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3</a:t>
            </a:r>
            <a:r>
              <a:rPr kumimoji="1" lang="zh-CN" altLang="en-US" sz="2400" b="1">
                <a:latin typeface="Times New Roman" pitchFamily="18" charset="0"/>
              </a:rPr>
              <a:t>、</a:t>
            </a:r>
            <a:r>
              <a:rPr kumimoji="1" lang="en-US" altLang="zh-CN" sz="2400" b="1">
                <a:latin typeface="Times New Roman" pitchFamily="18" charset="0"/>
              </a:rPr>
              <a:t>4</a:t>
            </a:r>
            <a:r>
              <a:rPr kumimoji="1" lang="zh-CN" altLang="en-US" sz="2400" b="1">
                <a:latin typeface="Times New Roman" pitchFamily="18" charset="0"/>
              </a:rPr>
              <a:t>、</a:t>
            </a:r>
            <a:r>
              <a:rPr kumimoji="1" lang="en-US" altLang="zh-CN" sz="2400" b="1">
                <a:latin typeface="Times New Roman" pitchFamily="18" charset="0"/>
              </a:rPr>
              <a:t>5</a:t>
            </a:r>
            <a:r>
              <a:rPr kumimoji="1" lang="zh-CN" altLang="en-US" sz="2400" b="1">
                <a:latin typeface="Times New Roman" pitchFamily="18" charset="0"/>
              </a:rPr>
              <a:t>、</a:t>
            </a:r>
            <a:r>
              <a:rPr kumimoji="1" lang="en-US" altLang="zh-CN" sz="2400" b="1">
                <a:latin typeface="Times New Roman" pitchFamily="18" charset="0"/>
              </a:rPr>
              <a:t>6</a:t>
            </a:r>
            <a:r>
              <a:rPr kumimoji="1" lang="zh-CN" altLang="en-US" sz="2400" b="1">
                <a:latin typeface="Times New Roman" pitchFamily="18" charset="0"/>
              </a:rPr>
              <a:t>、</a:t>
            </a:r>
            <a:r>
              <a:rPr kumimoji="1" lang="en-US" altLang="zh-CN" sz="2400" b="1">
                <a:latin typeface="Times New Roman" pitchFamily="18" charset="0"/>
              </a:rPr>
              <a:t>7</a:t>
            </a:r>
            <a:r>
              <a:rPr kumimoji="1" lang="zh-CN" altLang="en-US" sz="2400" b="1">
                <a:latin typeface="Times New Roman" pitchFamily="18" charset="0"/>
              </a:rPr>
              <a:t>、</a:t>
            </a:r>
            <a:r>
              <a:rPr kumimoji="1" lang="en-US" altLang="zh-CN" sz="2400" b="1">
                <a:latin typeface="Times New Roman" pitchFamily="18" charset="0"/>
              </a:rPr>
              <a:t>8</a:t>
            </a:r>
            <a:r>
              <a:rPr kumimoji="1" lang="zh-CN" altLang="en-US" sz="2400" b="1">
                <a:latin typeface="Times New Roman" pitchFamily="18" charset="0"/>
              </a:rPr>
              <a:t>、</a:t>
            </a:r>
            <a:r>
              <a:rPr kumimoji="1" lang="en-US" altLang="zh-CN" sz="2400" b="1">
                <a:latin typeface="Times New Roman" pitchFamily="18" charset="0"/>
              </a:rPr>
              <a:t>9</a:t>
            </a:r>
          </a:p>
        </p:txBody>
      </p:sp>
      <p:grpSp>
        <p:nvGrpSpPr>
          <p:cNvPr id="193" name="Group 7"/>
          <p:cNvGrpSpPr/>
          <p:nvPr/>
        </p:nvGrpSpPr>
        <p:grpSpPr bwMode="auto">
          <a:xfrm>
            <a:off x="254000" y="2779694"/>
            <a:ext cx="7119938" cy="2241550"/>
            <a:chOff x="160" y="2072"/>
            <a:chExt cx="4485" cy="1412"/>
          </a:xfrm>
        </p:grpSpPr>
        <p:grpSp>
          <p:nvGrpSpPr>
            <p:cNvPr id="194" name="Group 8"/>
            <p:cNvGrpSpPr/>
            <p:nvPr/>
          </p:nvGrpSpPr>
          <p:grpSpPr bwMode="auto">
            <a:xfrm>
              <a:off x="160" y="2576"/>
              <a:ext cx="3121" cy="908"/>
              <a:chOff x="160" y="2576"/>
              <a:chExt cx="3121" cy="908"/>
            </a:xfrm>
          </p:grpSpPr>
          <p:sp>
            <p:nvSpPr>
              <p:cNvPr id="1048692" name="Text Box 9"/>
              <p:cNvSpPr txBox="1">
                <a:spLocks noChangeArrowheads="1"/>
              </p:cNvSpPr>
              <p:nvPr/>
            </p:nvSpPr>
            <p:spPr bwMode="auto">
              <a:xfrm>
                <a:off x="160" y="2773"/>
                <a:ext cx="3121"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a:t>
                </a:r>
                <a:r>
                  <a:rPr kumimoji="1" lang="en-US" altLang="zh-CN" sz="2400" b="1">
                    <a:solidFill>
                      <a:schemeClr val="accent1"/>
                    </a:solidFill>
                    <a:latin typeface="Times New Roman" pitchFamily="18" charset="0"/>
                  </a:rPr>
                  <a:t>10</a:t>
                </a:r>
                <a:r>
                  <a:rPr kumimoji="1" lang="en-US" altLang="zh-CN" sz="2400" b="1" baseline="30000">
                    <a:solidFill>
                      <a:schemeClr val="accent1"/>
                    </a:solidFill>
                    <a:latin typeface="Times New Roman" pitchFamily="18" charset="0"/>
                  </a:rPr>
                  <a:t>1    </a:t>
                </a:r>
                <a:r>
                  <a:rPr kumimoji="1" lang="en-US" altLang="zh-CN" sz="2400" b="1">
                    <a:latin typeface="Times New Roman" pitchFamily="18" charset="0"/>
                  </a:rPr>
                  <a:t>1×</a:t>
                </a:r>
                <a:r>
                  <a:rPr kumimoji="1" lang="en-US" altLang="zh-CN" sz="2400" b="1">
                    <a:solidFill>
                      <a:schemeClr val="accent1"/>
                    </a:solidFill>
                    <a:latin typeface="Times New Roman" pitchFamily="18" charset="0"/>
                  </a:rPr>
                  <a:t>10</a:t>
                </a:r>
                <a:r>
                  <a:rPr kumimoji="1" lang="en-US" altLang="zh-CN" sz="2400" b="1" baseline="30000">
                    <a:solidFill>
                      <a:schemeClr val="accent1"/>
                    </a:solidFill>
                    <a:latin typeface="Times New Roman" pitchFamily="18" charset="0"/>
                  </a:rPr>
                  <a:t>0   </a:t>
                </a:r>
                <a:r>
                  <a:rPr kumimoji="1" lang="en-US" altLang="zh-CN" sz="2400" b="1">
                    <a:solidFill>
                      <a:schemeClr val="accent1"/>
                    </a:solidFill>
                    <a:latin typeface="Times New Roman" pitchFamily="18" charset="0"/>
                  </a:rPr>
                  <a:t> </a:t>
                </a:r>
                <a:r>
                  <a:rPr kumimoji="1" lang="en-US" altLang="zh-CN" sz="2400" b="1">
                    <a:latin typeface="Times New Roman" pitchFamily="18" charset="0"/>
                  </a:rPr>
                  <a:t>5×</a:t>
                </a:r>
                <a:r>
                  <a:rPr kumimoji="1" lang="en-US" altLang="zh-CN" sz="2400" b="1">
                    <a:solidFill>
                      <a:schemeClr val="accent1"/>
                    </a:solidFill>
                    <a:latin typeface="Times New Roman" pitchFamily="18" charset="0"/>
                  </a:rPr>
                  <a:t>10</a:t>
                </a:r>
                <a:r>
                  <a:rPr kumimoji="1" lang="en-US" altLang="zh-CN" sz="2400" b="1" baseline="30000">
                    <a:solidFill>
                      <a:schemeClr val="accent1"/>
                    </a:solidFill>
                    <a:latin typeface="宋体" pitchFamily="2" charset="-122"/>
                  </a:rPr>
                  <a:t>-</a:t>
                </a:r>
                <a:r>
                  <a:rPr kumimoji="1" lang="en-US" altLang="zh-CN" sz="2400" b="1" baseline="30000">
                    <a:solidFill>
                      <a:schemeClr val="accent1"/>
                    </a:solidFill>
                    <a:latin typeface="Times New Roman" pitchFamily="18" charset="0"/>
                  </a:rPr>
                  <a:t>1 </a:t>
                </a:r>
                <a:r>
                  <a:rPr kumimoji="1" lang="en-US" altLang="zh-CN" sz="2400" b="1" baseline="-25000">
                    <a:solidFill>
                      <a:schemeClr val="accent1"/>
                    </a:solidFill>
                    <a:latin typeface="Times New Roman" pitchFamily="18" charset="0"/>
                  </a:rPr>
                  <a:t> </a:t>
                </a:r>
                <a:r>
                  <a:rPr kumimoji="1" lang="en-US" altLang="zh-CN" sz="2400" b="1" baseline="30000">
                    <a:solidFill>
                      <a:schemeClr val="accent1"/>
                    </a:solidFill>
                    <a:latin typeface="Times New Roman" pitchFamily="18" charset="0"/>
                  </a:rPr>
                  <a:t> </a:t>
                </a:r>
                <a:r>
                  <a:rPr kumimoji="1" lang="en-US" altLang="zh-CN" sz="2400" b="1" baseline="-25000">
                    <a:solidFill>
                      <a:schemeClr val="accent1"/>
                    </a:solidFill>
                    <a:latin typeface="Times New Roman" pitchFamily="18" charset="0"/>
                  </a:rPr>
                  <a:t> </a:t>
                </a:r>
                <a:r>
                  <a:rPr kumimoji="1" lang="en-US" altLang="zh-CN" sz="2400" b="1" baseline="30000">
                    <a:solidFill>
                      <a:schemeClr val="accent1"/>
                    </a:solidFill>
                    <a:latin typeface="Times New Roman" pitchFamily="18" charset="0"/>
                  </a:rPr>
                  <a:t> </a:t>
                </a:r>
                <a:r>
                  <a:rPr kumimoji="1" lang="en-US" altLang="zh-CN" sz="2400" b="1">
                    <a:latin typeface="Times New Roman" pitchFamily="18" charset="0"/>
                  </a:rPr>
                  <a:t>1×</a:t>
                </a:r>
                <a:r>
                  <a:rPr kumimoji="1" lang="en-US" altLang="zh-CN" sz="2400" b="1">
                    <a:solidFill>
                      <a:schemeClr val="accent1"/>
                    </a:solidFill>
                    <a:latin typeface="Times New Roman" pitchFamily="18" charset="0"/>
                  </a:rPr>
                  <a:t>10</a:t>
                </a:r>
                <a:r>
                  <a:rPr kumimoji="1" lang="en-US" altLang="zh-CN" sz="2400" b="1" baseline="30000">
                    <a:solidFill>
                      <a:schemeClr val="accent1"/>
                    </a:solidFill>
                    <a:latin typeface="宋体" pitchFamily="2" charset="-122"/>
                  </a:rPr>
                  <a:t>-</a:t>
                </a:r>
                <a:r>
                  <a:rPr kumimoji="1" lang="en-US" altLang="zh-CN" sz="2400" b="1" baseline="30000">
                    <a:solidFill>
                      <a:schemeClr val="accent1"/>
                    </a:solidFill>
                    <a:latin typeface="Times New Roman" pitchFamily="18" charset="0"/>
                  </a:rPr>
                  <a:t>2</a:t>
                </a:r>
              </a:p>
            </p:txBody>
          </p:sp>
          <p:sp>
            <p:nvSpPr>
              <p:cNvPr id="1048693" name="AutoShape 10"/>
              <p:cNvSpPr>
                <a:spLocks noChangeArrowheads="1"/>
              </p:cNvSpPr>
              <p:nvPr/>
            </p:nvSpPr>
            <p:spPr bwMode="auto">
              <a:xfrm>
                <a:off x="536" y="3071"/>
                <a:ext cx="165" cy="143"/>
              </a:xfrm>
              <a:prstGeom prst="downArrow">
                <a:avLst>
                  <a:gd name="adj1" fmla="val 50000"/>
                  <a:gd name="adj2" fmla="val 25000"/>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1048694" name="AutoShape 11"/>
              <p:cNvSpPr>
                <a:spLocks noChangeArrowheads="1"/>
              </p:cNvSpPr>
              <p:nvPr/>
            </p:nvSpPr>
            <p:spPr bwMode="auto">
              <a:xfrm>
                <a:off x="1201" y="3071"/>
                <a:ext cx="164" cy="143"/>
              </a:xfrm>
              <a:prstGeom prst="downArrow">
                <a:avLst>
                  <a:gd name="adj1" fmla="val 50000"/>
                  <a:gd name="adj2" fmla="val 25000"/>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1048695" name="AutoShape 12"/>
              <p:cNvSpPr>
                <a:spLocks noChangeArrowheads="1"/>
              </p:cNvSpPr>
              <p:nvPr/>
            </p:nvSpPr>
            <p:spPr bwMode="auto">
              <a:xfrm>
                <a:off x="1894" y="3071"/>
                <a:ext cx="164" cy="143"/>
              </a:xfrm>
              <a:prstGeom prst="downArrow">
                <a:avLst>
                  <a:gd name="adj1" fmla="val 50000"/>
                  <a:gd name="adj2" fmla="val 25000"/>
                </a:avLst>
              </a:prstGeom>
              <a:solidFill>
                <a:srgbClr val="FFFFFF"/>
              </a:solidFill>
              <a:ln w="9525">
                <a:solidFill>
                  <a:schemeClr val="tx1"/>
                </a:solidFill>
                <a:miter lim="800000"/>
                <a:headEnd/>
                <a:tailEnd/>
              </a:ln>
              <a:effectLst/>
            </p:spPr>
            <p:txBody>
              <a:bodyPr wrap="none" anchor="ctr"/>
              <a:lstStyle/>
              <a:p>
                <a:endParaRPr lang="zh-CN" altLang="en-US"/>
              </a:p>
            </p:txBody>
          </p:sp>
          <p:sp>
            <p:nvSpPr>
              <p:cNvPr id="1048696" name="AutoShape 13"/>
              <p:cNvSpPr>
                <a:spLocks noChangeArrowheads="1"/>
              </p:cNvSpPr>
              <p:nvPr/>
            </p:nvSpPr>
            <p:spPr bwMode="auto">
              <a:xfrm>
                <a:off x="2637" y="3071"/>
                <a:ext cx="164" cy="143"/>
              </a:xfrm>
              <a:prstGeom prst="downArrow">
                <a:avLst>
                  <a:gd name="adj1" fmla="val 50000"/>
                  <a:gd name="adj2" fmla="val 25000"/>
                </a:avLst>
              </a:prstGeom>
              <a:solidFill>
                <a:srgbClr val="FFFFFF"/>
              </a:solidFill>
              <a:ln w="9525">
                <a:solidFill>
                  <a:schemeClr val="tx1"/>
                </a:solidFill>
                <a:miter lim="800000"/>
                <a:headEnd/>
                <a:tailEnd/>
              </a:ln>
              <a:effectLst/>
            </p:spPr>
            <p:txBody>
              <a:bodyPr wrap="none" anchor="ctr"/>
              <a:lstStyle/>
              <a:p>
                <a:pPr>
                  <a:spcBef>
                    <a:spcPct val="20000"/>
                  </a:spcBef>
                  <a:buFontTx/>
                  <a:buChar char="–"/>
                </a:pPr>
                <a:endParaRPr kumimoji="1" lang="zh-CN" altLang="zh-CN" sz="2800" b="1">
                  <a:latin typeface="Times New Roman" pitchFamily="18" charset="0"/>
                </a:endParaRPr>
              </a:p>
            </p:txBody>
          </p:sp>
          <p:sp>
            <p:nvSpPr>
              <p:cNvPr id="1048697" name="Text Box 14"/>
              <p:cNvSpPr txBox="1">
                <a:spLocks noChangeArrowheads="1"/>
              </p:cNvSpPr>
              <p:nvPr/>
            </p:nvSpPr>
            <p:spPr bwMode="auto">
              <a:xfrm>
                <a:off x="473" y="3196"/>
                <a:ext cx="2657" cy="288"/>
              </a:xfrm>
              <a:prstGeom prst="rect">
                <a:avLst/>
              </a:prstGeom>
              <a:noFill/>
              <a:ln w="9525">
                <a:noFill/>
                <a:miter lim="800000"/>
                <a:headEnd/>
                <a:tailEnd/>
              </a:ln>
              <a:effectLst/>
            </p:spPr>
            <p:txBody>
              <a:bodyPr anchor="ctr">
                <a:spAutoFit/>
              </a:bodyPr>
              <a:lstStyle/>
              <a:p>
                <a:pPr algn="l">
                  <a:spcBef>
                    <a:spcPct val="50000"/>
                  </a:spcBef>
                </a:pPr>
                <a:r>
                  <a:rPr lang="zh-CN" altLang="en-US" sz="2400" b="1">
                    <a:solidFill>
                      <a:schemeClr val="accent1"/>
                    </a:solidFill>
                    <a:latin typeface="Times New Roman" pitchFamily="18" charset="0"/>
                  </a:rPr>
                  <a:t>权          权          权        </a:t>
                </a:r>
                <a:r>
                  <a:rPr lang="zh-CN" altLang="en-US" sz="2400" b="1" baseline="-25000">
                    <a:solidFill>
                      <a:schemeClr val="accent1"/>
                    </a:solidFill>
                    <a:latin typeface="Times New Roman" pitchFamily="18" charset="0"/>
                  </a:rPr>
                  <a:t> </a:t>
                </a:r>
                <a:r>
                  <a:rPr lang="zh-CN" altLang="en-US" sz="2400" b="1">
                    <a:solidFill>
                      <a:schemeClr val="accent1"/>
                    </a:solidFill>
                    <a:latin typeface="Times New Roman" pitchFamily="18" charset="0"/>
                  </a:rPr>
                  <a:t>   权</a:t>
                </a:r>
                <a:r>
                  <a:rPr lang="zh-CN" altLang="en-US" sz="2400" b="1">
                    <a:solidFill>
                      <a:srgbClr val="FF00FF"/>
                    </a:solidFill>
                    <a:latin typeface="Times New Roman" pitchFamily="18" charset="0"/>
                  </a:rPr>
                  <a:t>      </a:t>
                </a:r>
                <a:endParaRPr lang="zh-CN" altLang="en-US" sz="2400" b="1">
                  <a:solidFill>
                    <a:schemeClr val="tx2"/>
                  </a:solidFill>
                  <a:latin typeface="Times New Roman" pitchFamily="18" charset="0"/>
                </a:endParaRPr>
              </a:p>
            </p:txBody>
          </p:sp>
          <p:sp>
            <p:nvSpPr>
              <p:cNvPr id="1048698" name="Line 15"/>
              <p:cNvSpPr>
                <a:spLocks noChangeShapeType="1"/>
              </p:cNvSpPr>
              <p:nvPr/>
            </p:nvSpPr>
            <p:spPr bwMode="auto">
              <a:xfrm flipH="1">
                <a:off x="347" y="2576"/>
                <a:ext cx="1168" cy="228"/>
              </a:xfrm>
              <a:prstGeom prst="line">
                <a:avLst/>
              </a:prstGeom>
              <a:noFill/>
              <a:ln w="9525">
                <a:solidFill>
                  <a:schemeClr val="tx1"/>
                </a:solidFill>
                <a:round/>
                <a:headEnd/>
                <a:tailEnd type="triangle" w="med" len="med"/>
              </a:ln>
              <a:effectLst/>
            </p:spPr>
            <p:txBody>
              <a:bodyPr/>
              <a:lstStyle/>
              <a:p>
                <a:endParaRPr lang="zh-CN" altLang="en-US"/>
              </a:p>
            </p:txBody>
          </p:sp>
          <p:sp>
            <p:nvSpPr>
              <p:cNvPr id="1048699" name="Line 16"/>
              <p:cNvSpPr>
                <a:spLocks noChangeShapeType="1"/>
              </p:cNvSpPr>
              <p:nvPr/>
            </p:nvSpPr>
            <p:spPr bwMode="auto">
              <a:xfrm flipH="1">
                <a:off x="1050" y="2576"/>
                <a:ext cx="547" cy="229"/>
              </a:xfrm>
              <a:prstGeom prst="line">
                <a:avLst/>
              </a:prstGeom>
              <a:noFill/>
              <a:ln w="9525">
                <a:solidFill>
                  <a:schemeClr val="tx1"/>
                </a:solidFill>
                <a:round/>
                <a:headEnd/>
                <a:tailEnd type="triangle" w="med" len="med"/>
              </a:ln>
              <a:effectLst/>
            </p:spPr>
            <p:txBody>
              <a:bodyPr/>
              <a:lstStyle/>
              <a:p>
                <a:endParaRPr lang="zh-CN" altLang="en-US"/>
              </a:p>
            </p:txBody>
          </p:sp>
          <p:sp>
            <p:nvSpPr>
              <p:cNvPr id="1048700" name="Line 17"/>
              <p:cNvSpPr>
                <a:spLocks noChangeShapeType="1"/>
              </p:cNvSpPr>
              <p:nvPr/>
            </p:nvSpPr>
            <p:spPr bwMode="auto">
              <a:xfrm flipH="1">
                <a:off x="1641" y="2576"/>
                <a:ext cx="122" cy="214"/>
              </a:xfrm>
              <a:prstGeom prst="line">
                <a:avLst/>
              </a:prstGeom>
              <a:noFill/>
              <a:ln w="9525">
                <a:solidFill>
                  <a:schemeClr val="tx1"/>
                </a:solidFill>
                <a:round/>
                <a:headEnd/>
                <a:tailEnd type="triangle" w="med" len="med"/>
              </a:ln>
              <a:effectLst/>
            </p:spPr>
            <p:txBody>
              <a:bodyPr/>
              <a:lstStyle/>
              <a:p>
                <a:endParaRPr lang="zh-CN" altLang="en-US"/>
              </a:p>
            </p:txBody>
          </p:sp>
          <p:sp>
            <p:nvSpPr>
              <p:cNvPr id="1048701" name="Line 18"/>
              <p:cNvSpPr>
                <a:spLocks noChangeShapeType="1"/>
              </p:cNvSpPr>
              <p:nvPr/>
            </p:nvSpPr>
            <p:spPr bwMode="auto">
              <a:xfrm>
                <a:off x="1887" y="2587"/>
                <a:ext cx="452" cy="214"/>
              </a:xfrm>
              <a:prstGeom prst="line">
                <a:avLst/>
              </a:prstGeom>
              <a:noFill/>
              <a:ln w="9525">
                <a:solidFill>
                  <a:schemeClr val="tx1"/>
                </a:solidFill>
                <a:round/>
                <a:headEnd/>
                <a:tailEnd type="triangle" w="med" len="med"/>
              </a:ln>
              <a:effectLst/>
            </p:spPr>
            <p:txBody>
              <a:bodyPr/>
              <a:lstStyle/>
              <a:p>
                <a:endParaRPr lang="zh-CN" altLang="en-US"/>
              </a:p>
            </p:txBody>
          </p:sp>
        </p:grpSp>
        <p:sp>
          <p:nvSpPr>
            <p:cNvPr id="1048702" name="Text Box 19"/>
            <p:cNvSpPr txBox="1">
              <a:spLocks noChangeArrowheads="1"/>
            </p:cNvSpPr>
            <p:nvPr/>
          </p:nvSpPr>
          <p:spPr bwMode="auto">
            <a:xfrm>
              <a:off x="853" y="2072"/>
              <a:ext cx="3792" cy="327"/>
            </a:xfrm>
            <a:prstGeom prst="rect">
              <a:avLst/>
            </a:prstGeom>
            <a:noFill/>
            <a:ln w="9525">
              <a:noFill/>
              <a:miter lim="800000"/>
              <a:headEnd/>
              <a:tailEnd/>
            </a:ln>
            <a:effectLst/>
          </p:spPr>
          <p:txBody>
            <a:bodyPr>
              <a:spAutoFit/>
            </a:bodyPr>
            <a:lstStyle/>
            <a:p>
              <a:pPr algn="l" fontAlgn="t">
                <a:spcBef>
                  <a:spcPct val="50000"/>
                </a:spcBef>
              </a:pPr>
              <a:r>
                <a:rPr kumimoji="1" lang="zh-CN" altLang="en-US" sz="2400" b="1">
                  <a:latin typeface="Times New Roman" pitchFamily="18" charset="0"/>
                </a:rPr>
                <a:t>数码所处位置不同时，所代表的数值不同</a:t>
              </a:r>
              <a:r>
                <a:rPr kumimoji="1" lang="zh-CN" altLang="en-US" sz="2800" b="1">
                  <a:solidFill>
                    <a:srgbClr val="008000"/>
                  </a:solidFill>
                  <a:latin typeface="Times New Roman" pitchFamily="18" charset="0"/>
                </a:rPr>
                <a:t> </a:t>
              </a:r>
            </a:p>
          </p:txBody>
        </p:sp>
        <p:sp>
          <p:nvSpPr>
            <p:cNvPr id="1048703" name="Text Box 20"/>
            <p:cNvSpPr txBox="1">
              <a:spLocks noChangeArrowheads="1"/>
            </p:cNvSpPr>
            <p:nvPr/>
          </p:nvSpPr>
          <p:spPr bwMode="auto">
            <a:xfrm>
              <a:off x="1352" y="2288"/>
              <a:ext cx="1344"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宋体" pitchFamily="2" charset="-122"/>
                </a:rPr>
                <a:t>(</a:t>
              </a:r>
              <a:r>
                <a:rPr kumimoji="1" lang="en-US" altLang="zh-CN" sz="2400" b="1">
                  <a:latin typeface="Times New Roman" pitchFamily="18" charset="0"/>
                </a:rPr>
                <a:t>11.51</a:t>
              </a:r>
              <a:r>
                <a:rPr kumimoji="1" lang="en-US" altLang="zh-CN" sz="2400" b="1">
                  <a:latin typeface="宋体" pitchFamily="2" charset="-122"/>
                </a:rPr>
                <a:t>)</a:t>
              </a:r>
              <a:r>
                <a:rPr kumimoji="1" lang="en-US" altLang="zh-CN" sz="2400" b="1" baseline="-25000">
                  <a:latin typeface="Times New Roman" pitchFamily="18" charset="0"/>
                </a:rPr>
                <a:t>10</a:t>
              </a:r>
              <a:r>
                <a:rPr kumimoji="1" lang="en-US" altLang="zh-CN" sz="2400" b="1" baseline="-30000">
                  <a:solidFill>
                    <a:srgbClr val="FF00FF"/>
                  </a:solidFill>
                  <a:latin typeface="Times New Roman" pitchFamily="18" charset="0"/>
                </a:rPr>
                <a:t> </a:t>
              </a:r>
            </a:p>
          </p:txBody>
        </p:sp>
      </p:grpSp>
      <p:sp>
        <p:nvSpPr>
          <p:cNvPr id="1048704" name="Text Box 21"/>
          <p:cNvSpPr txBox="1">
            <a:spLocks noChangeArrowheads="1"/>
          </p:cNvSpPr>
          <p:nvPr/>
        </p:nvSpPr>
        <p:spPr bwMode="auto">
          <a:xfrm>
            <a:off x="1384300" y="2360594"/>
            <a:ext cx="4787900" cy="365125"/>
          </a:xfrm>
          <a:prstGeom prst="rect">
            <a:avLst/>
          </a:prstGeom>
          <a:solidFill>
            <a:srgbClr val="CCECFF">
              <a:alpha val="50000"/>
            </a:srgbClr>
          </a:solidFill>
          <a:ln w="9525">
            <a:noFill/>
            <a:miter lim="800000"/>
            <a:headEnd/>
            <a:tailEnd/>
          </a:ln>
          <a:effectLst/>
        </p:spPr>
        <p:txBody>
          <a:bodyPr lIns="0" tIns="0" rIns="0" bIns="0">
            <a:spAutoFit/>
          </a:bodyPr>
          <a:lstStyle/>
          <a:p>
            <a:pPr algn="l" fontAlgn="t">
              <a:spcBef>
                <a:spcPct val="50000"/>
              </a:spcBef>
            </a:pPr>
            <a:r>
              <a:rPr kumimoji="1" lang="en-US" altLang="zh-CN" sz="2400" b="1">
                <a:latin typeface="Times New Roman" pitchFamily="18" charset="0"/>
              </a:rPr>
              <a:t> </a:t>
            </a:r>
            <a:r>
              <a:rPr kumimoji="1" lang="zh-CN" altLang="en-US" sz="2400" b="1">
                <a:latin typeface="Times New Roman" pitchFamily="18" charset="0"/>
              </a:rPr>
              <a:t>进位规律：逢十进一，借一当十</a:t>
            </a:r>
          </a:p>
        </p:txBody>
      </p:sp>
      <p:grpSp>
        <p:nvGrpSpPr>
          <p:cNvPr id="195" name="Group 22"/>
          <p:cNvGrpSpPr/>
          <p:nvPr/>
        </p:nvGrpSpPr>
        <p:grpSpPr bwMode="auto">
          <a:xfrm>
            <a:off x="4724400" y="3294044"/>
            <a:ext cx="4851400" cy="1687512"/>
            <a:chOff x="2976" y="2396"/>
            <a:chExt cx="3056" cy="1063"/>
          </a:xfrm>
        </p:grpSpPr>
        <p:sp>
          <p:nvSpPr>
            <p:cNvPr id="1048705" name="Text Box 23"/>
            <p:cNvSpPr txBox="1">
              <a:spLocks noChangeArrowheads="1"/>
            </p:cNvSpPr>
            <p:nvPr/>
          </p:nvSpPr>
          <p:spPr bwMode="auto">
            <a:xfrm>
              <a:off x="3253" y="2396"/>
              <a:ext cx="2117" cy="748"/>
            </a:xfrm>
            <a:prstGeom prst="rect">
              <a:avLst/>
            </a:prstGeom>
            <a:solidFill>
              <a:srgbClr val="CCECFF">
                <a:alpha val="50000"/>
              </a:srgbClr>
            </a:solidFill>
            <a:ln w="9525">
              <a:noFill/>
              <a:miter lim="800000"/>
              <a:headEnd/>
              <a:tailEnd/>
            </a:ln>
            <a:effectLst/>
          </p:spPr>
          <p:txBody>
            <a:bodyPr>
              <a:spAutoFit/>
            </a:bodyPr>
            <a:lstStyle/>
            <a:p>
              <a:pPr algn="l">
                <a:spcBef>
                  <a:spcPct val="50000"/>
                </a:spcBef>
              </a:pPr>
              <a:r>
                <a:rPr kumimoji="1" lang="en-US" altLang="zh-CN" sz="2400" b="1">
                  <a:solidFill>
                    <a:srgbClr val="99CC00"/>
                  </a:solidFill>
                  <a:latin typeface="Times New Roman" pitchFamily="18" charset="0"/>
                </a:rPr>
                <a:t>10</a:t>
              </a:r>
              <a:r>
                <a:rPr kumimoji="1" lang="en-US" altLang="zh-CN" sz="2400" b="1" i="1" baseline="30000">
                  <a:solidFill>
                    <a:srgbClr val="99CC00"/>
                  </a:solidFill>
                  <a:latin typeface="Times New Roman" pitchFamily="18" charset="0"/>
                </a:rPr>
                <a:t>i</a:t>
              </a:r>
              <a:r>
                <a:rPr kumimoji="1" lang="en-US" altLang="zh-CN" sz="2400" b="1" baseline="30000">
                  <a:solidFill>
                    <a:srgbClr val="99CC00"/>
                  </a:solidFill>
                  <a:latin typeface="Times New Roman" pitchFamily="18" charset="0"/>
                </a:rPr>
                <a:t>  </a:t>
              </a:r>
              <a:r>
                <a:rPr kumimoji="1" lang="zh-CN" altLang="en-US" sz="2400" b="1">
                  <a:latin typeface="Times New Roman" pitchFamily="18" charset="0"/>
                </a:rPr>
                <a:t>称十进制的权        </a:t>
              </a:r>
              <a:r>
                <a:rPr kumimoji="1" lang="zh-CN" altLang="en-US" sz="2400" b="1">
                  <a:solidFill>
                    <a:srgbClr val="00CC00"/>
                  </a:solidFill>
                  <a:latin typeface="Times New Roman" pitchFamily="18" charset="0"/>
                </a:rPr>
                <a:t> </a:t>
              </a:r>
              <a:r>
                <a:rPr kumimoji="1" lang="en-US" altLang="zh-CN" sz="2400" b="1">
                  <a:solidFill>
                    <a:srgbClr val="99CC00"/>
                  </a:solidFill>
                  <a:latin typeface="Times New Roman" pitchFamily="18" charset="0"/>
                </a:rPr>
                <a:t>10  </a:t>
              </a:r>
              <a:r>
                <a:rPr kumimoji="1" lang="zh-CN" altLang="en-US" sz="2400" b="1">
                  <a:latin typeface="Times New Roman" pitchFamily="18" charset="0"/>
                </a:rPr>
                <a:t>称为基数                                       </a:t>
              </a:r>
              <a:r>
                <a:rPr kumimoji="1" lang="en-US" altLang="zh-CN" sz="2400" b="1">
                  <a:solidFill>
                    <a:srgbClr val="99CC00"/>
                  </a:solidFill>
                  <a:latin typeface="Times New Roman" pitchFamily="18" charset="0"/>
                </a:rPr>
                <a:t>0 ~ 9</a:t>
              </a:r>
              <a:r>
                <a:rPr kumimoji="1" lang="en-US" altLang="zh-CN" sz="2400" b="1">
                  <a:latin typeface="Times New Roman" pitchFamily="18" charset="0"/>
                </a:rPr>
                <a:t> </a:t>
              </a:r>
              <a:r>
                <a:rPr kumimoji="1" lang="zh-CN" altLang="en-US" sz="2400" b="1">
                  <a:latin typeface="Times New Roman" pitchFamily="18" charset="0"/>
                </a:rPr>
                <a:t>十个数码称系数</a:t>
              </a:r>
            </a:p>
          </p:txBody>
        </p:sp>
        <p:sp>
          <p:nvSpPr>
            <p:cNvPr id="1048706" name="Text Box 24"/>
            <p:cNvSpPr txBox="1">
              <a:spLocks noChangeArrowheads="1"/>
            </p:cNvSpPr>
            <p:nvPr/>
          </p:nvSpPr>
          <p:spPr bwMode="auto">
            <a:xfrm>
              <a:off x="2976" y="3171"/>
              <a:ext cx="3056" cy="288"/>
            </a:xfrm>
            <a:prstGeom prst="rect">
              <a:avLst/>
            </a:prstGeom>
            <a:no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数码与权的乘积，称为加权系数</a:t>
              </a:r>
            </a:p>
          </p:txBody>
        </p:sp>
      </p:grpSp>
      <p:grpSp>
        <p:nvGrpSpPr>
          <p:cNvPr id="196" name="Group 25"/>
          <p:cNvGrpSpPr/>
          <p:nvPr/>
        </p:nvGrpSpPr>
        <p:grpSpPr bwMode="auto">
          <a:xfrm>
            <a:off x="152400" y="5032356"/>
            <a:ext cx="8789988" cy="858838"/>
            <a:chOff x="96" y="3491"/>
            <a:chExt cx="5537" cy="541"/>
          </a:xfrm>
        </p:grpSpPr>
        <p:sp>
          <p:nvSpPr>
            <p:cNvPr id="1048707" name="Text Box 26"/>
            <p:cNvSpPr txBox="1">
              <a:spLocks noChangeArrowheads="1"/>
            </p:cNvSpPr>
            <p:nvPr/>
          </p:nvSpPr>
          <p:spPr bwMode="auto">
            <a:xfrm>
              <a:off x="240" y="3491"/>
              <a:ext cx="4992" cy="327"/>
            </a:xfrm>
            <a:prstGeom prst="rect">
              <a:avLst/>
            </a:prstGeom>
            <a:noFill/>
            <a:ln w="9525">
              <a:noFill/>
              <a:miter lim="800000"/>
              <a:headEnd/>
              <a:tailEnd/>
            </a:ln>
            <a:effectLst/>
          </p:spPr>
          <p:txBody>
            <a:bodyPr>
              <a:spAutoFit/>
            </a:bodyPr>
            <a:lstStyle/>
            <a:p>
              <a:pPr algn="l" fontAlgn="t">
                <a:spcBef>
                  <a:spcPct val="50000"/>
                </a:spcBef>
              </a:pPr>
              <a:r>
                <a:rPr kumimoji="1" lang="zh-CN" altLang="en-US" sz="2400" b="1">
                  <a:solidFill>
                    <a:srgbClr val="000000"/>
                  </a:solidFill>
                  <a:latin typeface="Times New Roman" pitchFamily="18" charset="0"/>
                </a:rPr>
                <a:t>十进制数可表示为各位加权系数之和，称为按权展开式</a:t>
              </a:r>
              <a:r>
                <a:rPr kumimoji="1" lang="zh-CN" altLang="en-US" sz="2800" b="1">
                  <a:latin typeface="Times New Roman" pitchFamily="18" charset="0"/>
                </a:rPr>
                <a:t> </a:t>
              </a:r>
            </a:p>
          </p:txBody>
        </p:sp>
        <p:sp>
          <p:nvSpPr>
            <p:cNvPr id="1048708" name="Text Box 27"/>
            <p:cNvSpPr txBox="1">
              <a:spLocks noChangeArrowheads="1"/>
            </p:cNvSpPr>
            <p:nvPr/>
          </p:nvSpPr>
          <p:spPr bwMode="auto">
            <a:xfrm>
              <a:off x="96" y="3744"/>
              <a:ext cx="5537" cy="288"/>
            </a:xfrm>
            <a:prstGeom prst="rect">
              <a:avLst/>
            </a:prstGeom>
            <a:solidFill>
              <a:srgbClr val="FFFFFF"/>
            </a:solidFill>
            <a:ln w="9525">
              <a:noFill/>
              <a:miter lim="800000"/>
              <a:headEnd/>
              <a:tailEnd/>
            </a:ln>
            <a:effectLst/>
          </p:spPr>
          <p:txBody>
            <a:bodyPr>
              <a:spAutoFit/>
            </a:bodyPr>
            <a:lstStyle/>
            <a:p>
              <a:pPr algn="l">
                <a:spcBef>
                  <a:spcPct val="20000"/>
                </a:spcBef>
              </a:pPr>
              <a:r>
                <a:rPr kumimoji="1" lang="en-US" altLang="zh-CN" sz="2400" b="1">
                  <a:latin typeface="Times New Roman" pitchFamily="18" charset="0"/>
                </a:rPr>
                <a:t>(3176.54)</a:t>
              </a:r>
              <a:r>
                <a:rPr kumimoji="1" lang="en-US" altLang="zh-CN" sz="2400" b="1" baseline="-30000">
                  <a:latin typeface="Times New Roman" pitchFamily="18" charset="0"/>
                </a:rPr>
                <a:t>10 </a:t>
              </a:r>
              <a:r>
                <a:rPr kumimoji="1" lang="en-US" altLang="zh-CN" sz="2400" b="1">
                  <a:latin typeface="Times New Roman" pitchFamily="18" charset="0"/>
                </a:rPr>
                <a:t>= 3×</a:t>
              </a:r>
              <a:r>
                <a:rPr kumimoji="1" lang="en-US" altLang="zh-CN" sz="2400" b="1">
                  <a:solidFill>
                    <a:schemeClr val="accent1"/>
                  </a:solidFill>
                  <a:latin typeface="Times New Roman" pitchFamily="18" charset="0"/>
                </a:rPr>
                <a:t>10</a:t>
              </a:r>
              <a:r>
                <a:rPr kumimoji="1" lang="en-US" altLang="zh-CN" sz="2400" b="1" baseline="30000">
                  <a:solidFill>
                    <a:schemeClr val="accent1"/>
                  </a:solidFill>
                  <a:latin typeface="Times New Roman" pitchFamily="18" charset="0"/>
                </a:rPr>
                <a:t>3 </a:t>
              </a:r>
              <a:r>
                <a:rPr kumimoji="1" lang="en-US" altLang="zh-CN" sz="2400" b="1">
                  <a:latin typeface="Times New Roman" pitchFamily="18" charset="0"/>
                </a:rPr>
                <a:t>+ 1×</a:t>
              </a:r>
              <a:r>
                <a:rPr kumimoji="1" lang="en-US" altLang="zh-CN" sz="2400" b="1">
                  <a:solidFill>
                    <a:schemeClr val="accent1"/>
                  </a:solidFill>
                  <a:latin typeface="Times New Roman" pitchFamily="18" charset="0"/>
                </a:rPr>
                <a:t>10</a:t>
              </a:r>
              <a:r>
                <a:rPr kumimoji="1" lang="en-US" altLang="zh-CN" sz="2400" b="1" baseline="30000">
                  <a:solidFill>
                    <a:schemeClr val="accent1"/>
                  </a:solidFill>
                  <a:latin typeface="Times New Roman" pitchFamily="18" charset="0"/>
                </a:rPr>
                <a:t>2 </a:t>
              </a:r>
              <a:r>
                <a:rPr kumimoji="1" lang="en-US" altLang="zh-CN" sz="2400" b="1">
                  <a:latin typeface="Times New Roman" pitchFamily="18" charset="0"/>
                </a:rPr>
                <a:t>+ 7×</a:t>
              </a:r>
              <a:r>
                <a:rPr kumimoji="1" lang="en-US" altLang="zh-CN" sz="2400" b="1">
                  <a:solidFill>
                    <a:schemeClr val="accent1"/>
                  </a:solidFill>
                  <a:latin typeface="Times New Roman" pitchFamily="18" charset="0"/>
                </a:rPr>
                <a:t>10</a:t>
              </a:r>
              <a:r>
                <a:rPr kumimoji="1" lang="en-US" altLang="zh-CN" sz="2400" b="1" baseline="30000">
                  <a:solidFill>
                    <a:schemeClr val="accent1"/>
                  </a:solidFill>
                  <a:latin typeface="Times New Roman" pitchFamily="18" charset="0"/>
                </a:rPr>
                <a:t>1 </a:t>
              </a:r>
              <a:r>
                <a:rPr kumimoji="1" lang="en-US" altLang="zh-CN" sz="2400" b="1">
                  <a:latin typeface="Times New Roman" pitchFamily="18" charset="0"/>
                </a:rPr>
                <a:t>+ 6×</a:t>
              </a:r>
              <a:r>
                <a:rPr kumimoji="1" lang="en-US" altLang="zh-CN" sz="2400" b="1">
                  <a:solidFill>
                    <a:schemeClr val="accent1"/>
                  </a:solidFill>
                  <a:latin typeface="Times New Roman" pitchFamily="18" charset="0"/>
                </a:rPr>
                <a:t>10</a:t>
              </a:r>
              <a:r>
                <a:rPr kumimoji="1" lang="en-US" altLang="zh-CN" sz="2400" b="1" baseline="30000">
                  <a:solidFill>
                    <a:schemeClr val="accent1"/>
                  </a:solidFill>
                  <a:latin typeface="Times New Roman" pitchFamily="18" charset="0"/>
                </a:rPr>
                <a:t>0 </a:t>
              </a:r>
              <a:r>
                <a:rPr kumimoji="1" lang="en-US" altLang="zh-CN" sz="2400" b="1">
                  <a:latin typeface="Times New Roman" pitchFamily="18" charset="0"/>
                </a:rPr>
                <a:t>+ 5×</a:t>
              </a:r>
              <a:r>
                <a:rPr kumimoji="1" lang="en-US" altLang="zh-CN" sz="2400" b="1">
                  <a:solidFill>
                    <a:schemeClr val="accent1"/>
                  </a:solidFill>
                  <a:latin typeface="Times New Roman" pitchFamily="18" charset="0"/>
                </a:rPr>
                <a:t>10</a:t>
              </a:r>
              <a:r>
                <a:rPr kumimoji="1" lang="en-US" altLang="zh-CN" sz="2400" b="1" baseline="30000">
                  <a:solidFill>
                    <a:schemeClr val="accent1"/>
                  </a:solidFill>
                  <a:latin typeface="宋体" pitchFamily="2" charset="-122"/>
                </a:rPr>
                <a:t>-</a:t>
              </a:r>
              <a:r>
                <a:rPr kumimoji="1" lang="en-US" altLang="zh-CN" sz="2400" b="1" baseline="30000">
                  <a:solidFill>
                    <a:schemeClr val="accent1"/>
                  </a:solidFill>
                  <a:latin typeface="Times New Roman" pitchFamily="18" charset="0"/>
                </a:rPr>
                <a:t>1 </a:t>
              </a:r>
              <a:r>
                <a:rPr kumimoji="1" lang="en-US" altLang="zh-CN" sz="2400" b="1">
                  <a:latin typeface="Times New Roman" pitchFamily="18" charset="0"/>
                </a:rPr>
                <a:t>+ 4×</a:t>
              </a:r>
              <a:r>
                <a:rPr kumimoji="1" lang="en-US" altLang="zh-CN" sz="2400" b="1">
                  <a:solidFill>
                    <a:schemeClr val="accent1"/>
                  </a:solidFill>
                  <a:latin typeface="Times New Roman" pitchFamily="18" charset="0"/>
                </a:rPr>
                <a:t>10</a:t>
              </a:r>
              <a:r>
                <a:rPr kumimoji="1" lang="en-US" altLang="zh-CN" sz="2400" b="1" baseline="30000">
                  <a:solidFill>
                    <a:schemeClr val="accent1"/>
                  </a:solidFill>
                  <a:latin typeface="宋体" pitchFamily="2" charset="-122"/>
                </a:rPr>
                <a:t>-</a:t>
              </a:r>
              <a:r>
                <a:rPr kumimoji="1" lang="en-US" altLang="zh-CN" sz="2400" b="1" baseline="30000">
                  <a:solidFill>
                    <a:schemeClr val="accent1"/>
                  </a:solidFill>
                  <a:latin typeface="Times New Roman" pitchFamily="18" charset="0"/>
                </a:rPr>
                <a:t>2</a:t>
              </a:r>
              <a:endParaRPr kumimoji="1" lang="en-US" altLang="zh-CN" sz="2400" b="1">
                <a:solidFill>
                  <a:schemeClr val="accent1"/>
                </a:solidFill>
                <a:latin typeface="Times New Roman" pitchFamily="18"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8688"/>
                                        </p:tgtEl>
                                        <p:attrNameLst>
                                          <p:attrName>style.visibility</p:attrName>
                                        </p:attrNameLst>
                                      </p:cBhvr>
                                      <p:to>
                                        <p:strVal val="visible"/>
                                      </p:to>
                                    </p:set>
                                    <p:animEffect transition="in" filter="dissolve">
                                      <p:cBhvr>
                                        <p:cTn id="7" dur="500"/>
                                        <p:tgtEl>
                                          <p:spTgt spid="10486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8689"/>
                                        </p:tgtEl>
                                        <p:attrNameLst>
                                          <p:attrName>style.visibility</p:attrName>
                                        </p:attrNameLst>
                                      </p:cBhvr>
                                      <p:to>
                                        <p:strVal val="visible"/>
                                      </p:to>
                                    </p:set>
                                    <p:animEffect transition="in" filter="wipe(left)">
                                      <p:cBhvr>
                                        <p:cTn id="12" dur="500"/>
                                        <p:tgtEl>
                                          <p:spTgt spid="1048689"/>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48690"/>
                                        </p:tgtEl>
                                        <p:attrNameLst>
                                          <p:attrName>style.visibility</p:attrName>
                                        </p:attrNameLst>
                                      </p:cBhvr>
                                      <p:to>
                                        <p:strVal val="visible"/>
                                      </p:to>
                                    </p:set>
                                    <p:anim calcmode="lin" valueType="num">
                                      <p:cBhvr additive="base">
                                        <p:cTn id="16" dur="500" fill="hold"/>
                                        <p:tgtEl>
                                          <p:spTgt spid="1048690"/>
                                        </p:tgtEl>
                                        <p:attrNameLst>
                                          <p:attrName>ppt_x</p:attrName>
                                        </p:attrNameLst>
                                      </p:cBhvr>
                                      <p:tavLst>
                                        <p:tav tm="0">
                                          <p:val>
                                            <p:strVal val="1+#ppt_w/2"/>
                                          </p:val>
                                        </p:tav>
                                        <p:tav tm="100000">
                                          <p:val>
                                            <p:strVal val="#ppt_x"/>
                                          </p:val>
                                        </p:tav>
                                      </p:tavLst>
                                    </p:anim>
                                    <p:anim calcmode="lin" valueType="num">
                                      <p:cBhvr additive="base">
                                        <p:cTn id="17" dur="500" fill="hold"/>
                                        <p:tgtEl>
                                          <p:spTgt spid="104869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4869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8691"/>
                                        </p:tgtEl>
                                        <p:attrNameLst>
                                          <p:attrName>style.visibility</p:attrName>
                                        </p:attrNameLst>
                                      </p:cBhvr>
                                      <p:to>
                                        <p:strVal val="visible"/>
                                      </p:to>
                                    </p:set>
                                    <p:animEffect transition="in" filter="wipe(left)">
                                      <p:cBhvr>
                                        <p:cTn id="22" dur="500"/>
                                        <p:tgtEl>
                                          <p:spTgt spid="10486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8704"/>
                                        </p:tgtEl>
                                        <p:attrNameLst>
                                          <p:attrName>style.visibility</p:attrName>
                                        </p:attrNameLst>
                                      </p:cBhvr>
                                      <p:to>
                                        <p:strVal val="visible"/>
                                      </p:to>
                                    </p:set>
                                    <p:animEffect transition="in" filter="wipe(left)">
                                      <p:cBhvr>
                                        <p:cTn id="27" dur="500"/>
                                        <p:tgtEl>
                                          <p:spTgt spid="10487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3"/>
                                        </p:tgtEl>
                                        <p:attrNameLst>
                                          <p:attrName>style.visibility</p:attrName>
                                        </p:attrNameLst>
                                      </p:cBhvr>
                                      <p:to>
                                        <p:strVal val="visible"/>
                                      </p:to>
                                    </p:set>
                                    <p:animEffect transition="in" filter="wipe(up)">
                                      <p:cBhvr>
                                        <p:cTn id="32" dur="500"/>
                                        <p:tgtEl>
                                          <p:spTgt spid="1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5"/>
                                        </p:tgtEl>
                                        <p:attrNameLst>
                                          <p:attrName>style.visibility</p:attrName>
                                        </p:attrNameLst>
                                      </p:cBhvr>
                                      <p:to>
                                        <p:strVal val="visible"/>
                                      </p:to>
                                    </p:set>
                                    <p:animEffect transition="in" filter="wipe(left)">
                                      <p:cBhvr>
                                        <p:cTn id="37" dur="500"/>
                                        <p:tgtEl>
                                          <p:spTgt spid="1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96"/>
                                        </p:tgtEl>
                                        <p:attrNameLst>
                                          <p:attrName>style.visibility</p:attrName>
                                        </p:attrNameLst>
                                      </p:cBhvr>
                                      <p:to>
                                        <p:strVal val="visible"/>
                                      </p:to>
                                    </p:set>
                                    <p:animEffect transition="in" filter="wipe(up)">
                                      <p:cBhvr>
                                        <p:cTn id="42"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8" grpId="0" autoUpdateAnimBg="0"/>
      <p:bldP spid="1048689" grpId="0" autoUpdateAnimBg="0"/>
      <p:bldP spid="1048690" grpId="0" animBg="1" autoUpdateAnimBg="0"/>
      <p:bldP spid="1048691" grpId="0" animBg="1" autoUpdateAnimBg="0"/>
      <p:bldP spid="1048704"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1888" name="灯片编号占位符 5"/>
          <p:cNvSpPr>
            <a:spLocks noGrp="1"/>
          </p:cNvSpPr>
          <p:nvPr>
            <p:ph type="sldNum" sz="quarter" idx="12"/>
          </p:nvPr>
        </p:nvSpPr>
        <p:spPr/>
        <p:txBody>
          <a:bodyPr/>
          <a:lstStyle/>
          <a:p>
            <a:fld id="{55F826ED-4444-456C-A443-CC63BD72BFB5}" type="slidenum">
              <a:rPr lang="en-US" altLang="zh-CN"/>
              <a:t>120</a:t>
            </a:fld>
            <a:endParaRPr lang="en-US" altLang="zh-CN"/>
          </a:p>
        </p:txBody>
      </p:sp>
      <p:sp>
        <p:nvSpPr>
          <p:cNvPr id="1051889" name="Rectangle 2"/>
          <p:cNvSpPr>
            <a:spLocks noChangeArrowheads="1"/>
          </p:cNvSpPr>
          <p:nvPr/>
        </p:nvSpPr>
        <p:spPr bwMode="auto">
          <a:xfrm>
            <a:off x="1244600" y="2906713"/>
            <a:ext cx="7308850" cy="822325"/>
          </a:xfrm>
          <a:prstGeom prst="rect">
            <a:avLst/>
          </a:prstGeom>
          <a:solidFill>
            <a:srgbClr val="99CCFF">
              <a:alpha val="50000"/>
            </a:srgbClr>
          </a:solidFill>
          <a:ln w="9525">
            <a:noFill/>
            <a:miter lim="800000"/>
            <a:headEnd/>
            <a:tailEnd/>
          </a:ln>
          <a:effectLst/>
        </p:spPr>
        <p:txBody>
          <a:bodyPr>
            <a:spAutoFit/>
          </a:bodyPr>
          <a:lstStyle/>
          <a:p>
            <a:pPr algn="l"/>
            <a:r>
              <a:rPr kumimoji="1" lang="en-US" altLang="zh-CN" sz="2400" b="1">
                <a:latin typeface="Times New Roman" pitchFamily="18" charset="0"/>
              </a:rPr>
              <a:t>        </a:t>
            </a:r>
            <a:r>
              <a:rPr kumimoji="1" lang="zh-CN" altLang="en-US" sz="2400" b="1">
                <a:latin typeface="Times New Roman" pitchFamily="18" charset="0"/>
              </a:rPr>
              <a:t>约束项和随意项都不会在逻辑函数中出现，所对应函数值视为 </a:t>
            </a:r>
            <a:r>
              <a:rPr kumimoji="1" lang="en-US" altLang="zh-CN" sz="2400" b="1">
                <a:latin typeface="Times New Roman" pitchFamily="18" charset="0"/>
              </a:rPr>
              <a:t>1 </a:t>
            </a:r>
            <a:r>
              <a:rPr kumimoji="1" lang="zh-CN" altLang="en-US" sz="2400" b="1">
                <a:latin typeface="Times New Roman" pitchFamily="18" charset="0"/>
              </a:rPr>
              <a:t>或 </a:t>
            </a:r>
            <a:r>
              <a:rPr kumimoji="1" lang="en-US" altLang="zh-CN" sz="2400" b="1">
                <a:latin typeface="Times New Roman" pitchFamily="18" charset="0"/>
              </a:rPr>
              <a:t>0 </a:t>
            </a:r>
            <a:r>
              <a:rPr kumimoji="1" lang="zh-CN" altLang="en-US" sz="2400" b="1">
                <a:latin typeface="Times New Roman" pitchFamily="18" charset="0"/>
              </a:rPr>
              <a:t>都可以，故称无关项。</a:t>
            </a:r>
            <a:r>
              <a:rPr kumimoji="1" lang="zh-CN" altLang="en-US" sz="2400" b="1">
                <a:latin typeface="宋体" pitchFamily="2" charset="-122"/>
              </a:rPr>
              <a:t> </a:t>
            </a:r>
          </a:p>
        </p:txBody>
      </p:sp>
      <p:sp>
        <p:nvSpPr>
          <p:cNvPr id="1051890" name="Rectangle 3"/>
          <p:cNvSpPr>
            <a:spLocks noChangeArrowheads="1"/>
          </p:cNvSpPr>
          <p:nvPr/>
        </p:nvSpPr>
        <p:spPr bwMode="auto">
          <a:xfrm>
            <a:off x="1190625" y="2884488"/>
            <a:ext cx="6985000" cy="822325"/>
          </a:xfrm>
          <a:prstGeom prst="rect">
            <a:avLst/>
          </a:prstGeom>
          <a:solidFill>
            <a:srgbClr val="99CCFF">
              <a:alpha val="50000"/>
            </a:srgbClr>
          </a:solidFill>
          <a:ln w="9525">
            <a:noFill/>
            <a:miter lim="800000"/>
            <a:headEnd/>
            <a:tailEnd/>
          </a:ln>
          <a:effectLst/>
        </p:spPr>
        <p:txBody>
          <a:bodyPr>
            <a:spAutoFit/>
          </a:bodyPr>
          <a:lstStyle/>
          <a:p>
            <a:pPr algn="l"/>
            <a:r>
              <a:rPr kumimoji="1" lang="en-US" altLang="zh-CN" sz="2400" b="1">
                <a:latin typeface="Times New Roman" pitchFamily="18" charset="0"/>
              </a:rPr>
              <a:t>        </a:t>
            </a:r>
            <a:r>
              <a:rPr kumimoji="1" lang="zh-CN" altLang="en-US" sz="2400" b="1">
                <a:latin typeface="Times New Roman" pitchFamily="18" charset="0"/>
              </a:rPr>
              <a:t>不允许出现的</a:t>
            </a:r>
            <a:r>
              <a:rPr kumimoji="1" lang="zh-CN" altLang="en-US" sz="2400" b="1">
                <a:latin typeface="宋体" pitchFamily="2" charset="-122"/>
                <a:cs typeface="Times New Roman" pitchFamily="18" charset="0"/>
              </a:rPr>
              <a:t>无关项</a:t>
            </a:r>
            <a:r>
              <a:rPr kumimoji="1" lang="zh-CN" altLang="en-US" sz="2400" b="1">
                <a:latin typeface="Times New Roman" pitchFamily="18" charset="0"/>
              </a:rPr>
              <a:t>又称约束项；客观上不会出现的</a:t>
            </a:r>
            <a:r>
              <a:rPr kumimoji="1" lang="zh-CN" altLang="en-US" sz="2400" b="1">
                <a:latin typeface="宋体" pitchFamily="2" charset="-122"/>
                <a:cs typeface="Times New Roman" pitchFamily="18" charset="0"/>
              </a:rPr>
              <a:t>无关项</a:t>
            </a:r>
            <a:r>
              <a:rPr kumimoji="1" lang="zh-CN" altLang="en-US" sz="2400" b="1">
                <a:latin typeface="Times New Roman" pitchFamily="18" charset="0"/>
              </a:rPr>
              <a:t>又称随意项。</a:t>
            </a:r>
            <a:r>
              <a:rPr kumimoji="1" lang="zh-CN" altLang="en-US" sz="2400" b="1">
                <a:latin typeface="宋体" pitchFamily="2" charset="-122"/>
              </a:rPr>
              <a:t> </a:t>
            </a:r>
          </a:p>
        </p:txBody>
      </p:sp>
      <p:sp>
        <p:nvSpPr>
          <p:cNvPr id="1051891" name="Rectangle 4"/>
          <p:cNvSpPr>
            <a:spLocks noGrp="1" noChangeArrowheads="1"/>
          </p:cNvSpPr>
          <p:nvPr>
            <p:ph type="ctrTitle"/>
          </p:nvPr>
        </p:nvSpPr>
        <p:spPr>
          <a:xfrm>
            <a:off x="336550" y="536575"/>
            <a:ext cx="7953375" cy="650875"/>
          </a:xfrm>
        </p:spPr>
        <p:txBody>
          <a:bodyPr/>
          <a:lstStyle/>
          <a:p>
            <a:pPr algn="l"/>
            <a:r>
              <a:rPr lang="zh-CN" altLang="en-US" sz="3600" b="1" dirty="0">
                <a:solidFill>
                  <a:srgbClr val="FF3300"/>
                </a:solidFill>
                <a:ea typeface="楷体_GB2312" pitchFamily="49" charset="-122"/>
              </a:rPr>
              <a:t>五、具有无关项的逻辑函数的化简</a:t>
            </a:r>
            <a:r>
              <a:rPr lang="zh-CN" altLang="en-US" dirty="0"/>
              <a:t> </a:t>
            </a:r>
          </a:p>
        </p:txBody>
      </p:sp>
      <p:sp>
        <p:nvSpPr>
          <p:cNvPr id="1051892" name="AutoShape 5"/>
          <p:cNvSpPr>
            <a:spLocks noChangeArrowheads="1"/>
          </p:cNvSpPr>
          <p:nvPr/>
        </p:nvSpPr>
        <p:spPr bwMode="auto">
          <a:xfrm>
            <a:off x="1876425" y="5970588"/>
            <a:ext cx="4740275" cy="404812"/>
          </a:xfrm>
          <a:prstGeom prst="wedgeRectCallout">
            <a:avLst>
              <a:gd name="adj1" fmla="val -20394"/>
              <a:gd name="adj2" fmla="val -120588"/>
            </a:avLst>
          </a:prstGeom>
          <a:solidFill>
            <a:srgbClr val="99CCFF">
              <a:alpha val="50000"/>
            </a:srgbClr>
          </a:solidFill>
          <a:ln w="9525">
            <a:solidFill>
              <a:schemeClr val="tx1"/>
            </a:solidFill>
            <a:miter lim="800000"/>
            <a:headEnd/>
            <a:tailEnd/>
          </a:ln>
          <a:effectLst/>
        </p:spPr>
        <p:txBody>
          <a:bodyPr lIns="0" tIns="0" rIns="0" bIns="0"/>
          <a:lstStyle/>
          <a:p>
            <a:pPr algn="l"/>
            <a:r>
              <a:rPr kumimoji="1" lang="zh-CN" altLang="en-US" sz="2400" b="1">
                <a:latin typeface="Times New Roman" pitchFamily="18" charset="0"/>
              </a:rPr>
              <a:t>合理利用无关项可使逻辑式更简单 </a:t>
            </a:r>
          </a:p>
        </p:txBody>
      </p:sp>
      <p:sp>
        <p:nvSpPr>
          <p:cNvPr id="1051893" name="Rectangle 6"/>
          <p:cNvSpPr>
            <a:spLocks noChangeArrowheads="1"/>
          </p:cNvSpPr>
          <p:nvPr/>
        </p:nvSpPr>
        <p:spPr bwMode="auto">
          <a:xfrm>
            <a:off x="747713" y="1303338"/>
            <a:ext cx="4170362" cy="457200"/>
          </a:xfrm>
          <a:prstGeom prst="rect">
            <a:avLst/>
          </a:prstGeom>
          <a:noFill/>
          <a:ln w="9525">
            <a:noFill/>
            <a:miter lim="800000"/>
            <a:headEnd/>
            <a:tailEnd/>
          </a:ln>
          <a:effectLst/>
        </p:spPr>
        <p:txBody>
          <a:bodyPr>
            <a:spAutoFit/>
          </a:bodyPr>
          <a:lstStyle/>
          <a:p>
            <a:pPr algn="l"/>
            <a:r>
              <a:rPr kumimoji="1" lang="en-US" altLang="zh-CN" sz="2400" b="1" dirty="0">
                <a:latin typeface="Times New Roman" pitchFamily="18" charset="0"/>
              </a:rPr>
              <a:t>1.</a:t>
            </a:r>
            <a:r>
              <a:rPr kumimoji="1" lang="en-US" altLang="zh-CN" sz="2400" b="1" dirty="0">
                <a:latin typeface="宋体" pitchFamily="2" charset="-122"/>
              </a:rPr>
              <a:t> </a:t>
            </a:r>
            <a:r>
              <a:rPr kumimoji="1" lang="zh-CN" altLang="en-US" sz="2400" b="1" dirty="0">
                <a:latin typeface="宋体" pitchFamily="2" charset="-122"/>
              </a:rPr>
              <a:t>无关项的概念与表示 </a:t>
            </a:r>
          </a:p>
        </p:txBody>
      </p:sp>
      <p:sp>
        <p:nvSpPr>
          <p:cNvPr id="1051894" name="Rectangle 7"/>
          <p:cNvSpPr>
            <a:spLocks noChangeArrowheads="1"/>
          </p:cNvSpPr>
          <p:nvPr/>
        </p:nvSpPr>
        <p:spPr bwMode="auto">
          <a:xfrm>
            <a:off x="1201738" y="1825625"/>
            <a:ext cx="7383462" cy="822325"/>
          </a:xfrm>
          <a:prstGeom prst="rect">
            <a:avLst/>
          </a:prstGeom>
          <a:solidFill>
            <a:srgbClr val="99CCFF"/>
          </a:solidFill>
          <a:ln w="9525">
            <a:noFill/>
            <a:miter lim="800000"/>
            <a:headEnd/>
            <a:tailEnd/>
          </a:ln>
          <a:effectLst/>
        </p:spPr>
        <p:txBody>
          <a:bodyPr>
            <a:spAutoFit/>
          </a:bodyPr>
          <a:lstStyle/>
          <a:p>
            <a:pPr algn="l"/>
            <a:r>
              <a:rPr kumimoji="1" lang="zh-CN" altLang="en-US" sz="2400" b="1" dirty="0">
                <a:latin typeface="宋体" pitchFamily="2" charset="-122"/>
              </a:rPr>
              <a:t>　　无关项是特殊的最小项，这种最小项所对应的</a:t>
            </a:r>
            <a:r>
              <a:rPr kumimoji="1" lang="zh-CN" altLang="en-US" sz="2400" b="1" dirty="0">
                <a:latin typeface="Times New Roman" pitchFamily="18" charset="0"/>
              </a:rPr>
              <a:t>变量取值组合或者不允许出现或者根本不会出现。</a:t>
            </a:r>
            <a:r>
              <a:rPr kumimoji="1" lang="zh-CN" altLang="en-US" sz="2400" b="1" dirty="0">
                <a:latin typeface="宋体" pitchFamily="2" charset="-122"/>
              </a:rPr>
              <a:t> </a:t>
            </a:r>
          </a:p>
        </p:txBody>
      </p:sp>
      <p:sp>
        <p:nvSpPr>
          <p:cNvPr id="1051895" name="Rectangle 8"/>
          <p:cNvSpPr>
            <a:spLocks noChangeArrowheads="1"/>
          </p:cNvSpPr>
          <p:nvPr/>
        </p:nvSpPr>
        <p:spPr bwMode="auto">
          <a:xfrm>
            <a:off x="1320800" y="4024313"/>
            <a:ext cx="7189788" cy="730250"/>
          </a:xfrm>
          <a:prstGeom prst="rect">
            <a:avLst/>
          </a:prstGeom>
          <a:solidFill>
            <a:srgbClr val="CCECFF">
              <a:alpha val="50000"/>
            </a:srgbClr>
          </a:solidFill>
          <a:ln w="9525">
            <a:noFill/>
            <a:miter lim="800000"/>
            <a:headEnd/>
            <a:tailEnd/>
          </a:ln>
          <a:effectLst/>
        </p:spPr>
        <p:txBody>
          <a:bodyPr lIns="0" tIns="0" rIns="0" bIns="0">
            <a:spAutoFit/>
          </a:bodyPr>
          <a:lstStyle/>
          <a:p>
            <a:pPr algn="l"/>
            <a:r>
              <a:rPr kumimoji="1" lang="zh-CN" altLang="en-US" sz="2400" b="1" dirty="0">
                <a:latin typeface="Times New Roman" pitchFamily="18" charset="0"/>
              </a:rPr>
              <a:t>　　无关项在卡诺图和真值表中用</a:t>
            </a:r>
            <a:r>
              <a:rPr kumimoji="1" lang="zh-CN" altLang="en-US" sz="2400" b="1" dirty="0">
                <a:latin typeface="宋体"/>
              </a:rPr>
              <a:t>“</a:t>
            </a:r>
            <a:r>
              <a:rPr kumimoji="1" lang="zh-CN" altLang="en-US" sz="2400" b="1" dirty="0">
                <a:latin typeface="Times New Roman" pitchFamily="18" charset="0"/>
                <a:sym typeface="Symbol" pitchFamily="18" charset="2"/>
              </a:rPr>
              <a:t></a:t>
            </a:r>
            <a:r>
              <a:rPr kumimoji="1" lang="zh-CN" altLang="en-US" sz="2400" b="1" dirty="0">
                <a:latin typeface="宋体"/>
              </a:rPr>
              <a:t>”“</a:t>
            </a:r>
            <a:r>
              <a:rPr kumimoji="1" lang="zh-CN" altLang="en-US" sz="2400" b="1" i="1" dirty="0">
                <a:latin typeface="Symbol" pitchFamily="18" charset="2"/>
                <a:sym typeface="Symbol" pitchFamily="18" charset="2"/>
              </a:rPr>
              <a:t></a:t>
            </a:r>
            <a:r>
              <a:rPr kumimoji="1" lang="zh-CN" altLang="en-US" sz="2400" b="1" dirty="0">
                <a:latin typeface="宋体"/>
              </a:rPr>
              <a:t>”</a:t>
            </a:r>
            <a:r>
              <a:rPr kumimoji="1" lang="zh-CN" altLang="en-US" sz="2400" b="1" dirty="0">
                <a:latin typeface="Times New Roman" pitchFamily="18" charset="0"/>
              </a:rPr>
              <a:t>来标记，在逻辑式中则用字母 </a:t>
            </a:r>
            <a:r>
              <a:rPr kumimoji="1" lang="en-US" altLang="zh-CN" sz="2400" b="1" i="1" dirty="0">
                <a:latin typeface="Times New Roman" pitchFamily="18" charset="0"/>
              </a:rPr>
              <a:t>d </a:t>
            </a:r>
            <a:r>
              <a:rPr kumimoji="1" lang="zh-CN" altLang="en-US" sz="2400" b="1" dirty="0">
                <a:latin typeface="Times New Roman" pitchFamily="18" charset="0"/>
              </a:rPr>
              <a:t>和相应的编号表示。</a:t>
            </a:r>
            <a:r>
              <a:rPr kumimoji="1" lang="zh-CN" altLang="en-US" sz="2400" b="1" dirty="0">
                <a:latin typeface="宋体" pitchFamily="2" charset="-122"/>
              </a:rPr>
              <a:t> </a:t>
            </a:r>
          </a:p>
        </p:txBody>
      </p:sp>
      <p:grpSp>
        <p:nvGrpSpPr>
          <p:cNvPr id="684" name="Group 9"/>
          <p:cNvGrpSpPr/>
          <p:nvPr/>
        </p:nvGrpSpPr>
        <p:grpSpPr bwMode="auto">
          <a:xfrm>
            <a:off x="323850" y="2781300"/>
            <a:ext cx="8551863" cy="1096963"/>
            <a:chOff x="320" y="1795"/>
            <a:chExt cx="5216" cy="691"/>
          </a:xfrm>
        </p:grpSpPr>
        <p:sp>
          <p:nvSpPr>
            <p:cNvPr id="1051896" name="AutoShape 10"/>
            <p:cNvSpPr>
              <a:spLocks noChangeArrowheads="1"/>
            </p:cNvSpPr>
            <p:nvPr/>
          </p:nvSpPr>
          <p:spPr bwMode="auto">
            <a:xfrm>
              <a:off x="320" y="1874"/>
              <a:ext cx="2597" cy="602"/>
            </a:xfrm>
            <a:prstGeom prst="wedgeRectCallout">
              <a:avLst>
                <a:gd name="adj1" fmla="val 30287"/>
                <a:gd name="adj2" fmla="val -74417"/>
              </a:avLst>
            </a:prstGeom>
            <a:solidFill>
              <a:srgbClr val="FFFF99"/>
            </a:solidFill>
            <a:ln w="9525">
              <a:solidFill>
                <a:schemeClr val="tx1"/>
              </a:solidFill>
              <a:miter lim="800000"/>
              <a:headEnd/>
              <a:tailEnd/>
            </a:ln>
            <a:effectLst/>
          </p:spPr>
          <p:txBody>
            <a:bodyPr lIns="0" tIns="108000" rIns="0" bIns="108000">
              <a:spAutoFit/>
            </a:bodyPr>
            <a:lstStyle/>
            <a:p>
              <a:pPr algn="l"/>
              <a:r>
                <a:rPr kumimoji="1" lang="zh-CN" altLang="en-US" sz="2400" b="1">
                  <a:latin typeface="Times New Roman" pitchFamily="18" charset="0"/>
                </a:rPr>
                <a:t>例如    </a:t>
              </a:r>
              <a:r>
                <a:rPr kumimoji="1" lang="en-US" altLang="zh-CN" sz="2400" b="1">
                  <a:latin typeface="Times New Roman" pitchFamily="18" charset="0"/>
                </a:rPr>
                <a:t>8421 </a:t>
              </a:r>
              <a:r>
                <a:rPr kumimoji="1" lang="zh-CN" altLang="en-US" sz="2400" b="1">
                  <a:latin typeface="Times New Roman" pitchFamily="18" charset="0"/>
                </a:rPr>
                <a:t>码中，</a:t>
              </a:r>
              <a:r>
                <a:rPr kumimoji="1" lang="en-US" altLang="zh-CN" sz="2400" b="1">
                  <a:latin typeface="Times New Roman" pitchFamily="18" charset="0"/>
                </a:rPr>
                <a:t>1010 ~ 1111</a:t>
              </a:r>
              <a:r>
                <a:rPr kumimoji="1" lang="zh-CN" altLang="en-US" sz="2400" b="1">
                  <a:latin typeface="Times New Roman" pitchFamily="18" charset="0"/>
                </a:rPr>
                <a:t>这 </a:t>
              </a:r>
              <a:r>
                <a:rPr kumimoji="1" lang="en-US" altLang="zh-CN" sz="2400" b="1">
                  <a:latin typeface="Times New Roman" pitchFamily="18" charset="0"/>
                </a:rPr>
                <a:t>6 </a:t>
              </a:r>
              <a:r>
                <a:rPr kumimoji="1" lang="zh-CN" altLang="en-US" sz="2400" b="1">
                  <a:latin typeface="Times New Roman" pitchFamily="18" charset="0"/>
                </a:rPr>
                <a:t>种代码是不允许出现的。 </a:t>
              </a:r>
            </a:p>
          </p:txBody>
        </p:sp>
        <p:sp>
          <p:nvSpPr>
            <p:cNvPr id="1051897" name="AutoShape 11"/>
            <p:cNvSpPr>
              <a:spLocks noChangeArrowheads="1"/>
            </p:cNvSpPr>
            <p:nvPr/>
          </p:nvSpPr>
          <p:spPr bwMode="auto">
            <a:xfrm>
              <a:off x="2939" y="1795"/>
              <a:ext cx="2597" cy="691"/>
            </a:xfrm>
            <a:prstGeom prst="wedgeRectCallout">
              <a:avLst>
                <a:gd name="adj1" fmla="val -5912"/>
                <a:gd name="adj2" fmla="val -71417"/>
              </a:avLst>
            </a:prstGeom>
            <a:solidFill>
              <a:srgbClr val="FFFF99"/>
            </a:solidFill>
            <a:ln w="9525">
              <a:solidFill>
                <a:schemeClr val="tx1"/>
              </a:solidFill>
              <a:miter lim="800000"/>
              <a:headEnd/>
              <a:tailEnd/>
            </a:ln>
            <a:effectLst/>
          </p:spPr>
          <p:txBody>
            <a:bodyPr lIns="0" tIns="0" rIns="0" bIns="0"/>
            <a:lstStyle/>
            <a:p>
              <a:pPr algn="l"/>
              <a:r>
                <a:rPr kumimoji="1" lang="zh-CN" altLang="en-US" sz="2400" b="1">
                  <a:latin typeface="Times New Roman" pitchFamily="18" charset="0"/>
                </a:rPr>
                <a:t>例如    </a:t>
              </a:r>
              <a:r>
                <a:rPr kumimoji="1" lang="en-US" altLang="zh-CN" sz="2400" b="1" i="1">
                  <a:latin typeface="Times New Roman" pitchFamily="18" charset="0"/>
                </a:rPr>
                <a:t>A</a:t>
              </a:r>
              <a:r>
                <a:rPr kumimoji="1" lang="zh-CN" altLang="en-US" sz="2400" b="1">
                  <a:latin typeface="Times New Roman" pitchFamily="18" charset="0"/>
                </a:rPr>
                <a:t>、</a:t>
              </a:r>
              <a:r>
                <a:rPr kumimoji="1" lang="en-US" altLang="zh-CN" sz="2400" b="1" i="1">
                  <a:latin typeface="Times New Roman" pitchFamily="18" charset="0"/>
                </a:rPr>
                <a:t>B</a:t>
              </a:r>
              <a:r>
                <a:rPr kumimoji="1" lang="en-US" altLang="zh-CN" sz="2400" b="1" i="1" baseline="-25000">
                  <a:latin typeface="Times New Roman" pitchFamily="18" charset="0"/>
                </a:rPr>
                <a:t> </a:t>
              </a:r>
              <a:r>
                <a:rPr kumimoji="1" lang="zh-CN" altLang="en-US" sz="2400" b="1">
                  <a:latin typeface="Times New Roman" pitchFamily="18" charset="0"/>
                </a:rPr>
                <a:t>为连动互锁开关，设开为</a:t>
              </a:r>
              <a:r>
                <a:rPr kumimoji="1" lang="zh-CN" altLang="en-US" sz="2400" b="1" baseline="-25000">
                  <a:latin typeface="Times New Roman" pitchFamily="18" charset="0"/>
                </a:rPr>
                <a:t> </a:t>
              </a:r>
              <a:r>
                <a:rPr kumimoji="1" lang="en-US" altLang="zh-CN" sz="2400" b="1">
                  <a:latin typeface="Times New Roman" pitchFamily="18" charset="0"/>
                </a:rPr>
                <a:t>1</a:t>
              </a:r>
              <a:r>
                <a:rPr kumimoji="1" lang="en-US" altLang="zh-CN" sz="2400" b="1" baseline="-25000">
                  <a:latin typeface="Times New Roman" pitchFamily="18" charset="0"/>
                </a:rPr>
                <a:t> </a:t>
              </a:r>
              <a:r>
                <a:rPr kumimoji="1" lang="en-US" altLang="zh-CN" sz="2400" b="1">
                  <a:latin typeface="Times New Roman" pitchFamily="18" charset="0"/>
                </a:rPr>
                <a:t>,</a:t>
              </a:r>
              <a:r>
                <a:rPr kumimoji="1" lang="en-US" altLang="zh-CN" sz="2400" b="1" baseline="-25000">
                  <a:latin typeface="Times New Roman" pitchFamily="18" charset="0"/>
                </a:rPr>
                <a:t> </a:t>
              </a:r>
              <a:r>
                <a:rPr kumimoji="1" lang="zh-CN" altLang="en-US" sz="2400" b="1">
                  <a:latin typeface="Times New Roman" pitchFamily="18" charset="0"/>
                </a:rPr>
                <a:t>关为</a:t>
              </a:r>
              <a:r>
                <a:rPr kumimoji="1" lang="zh-CN" altLang="en-US" sz="2400" b="1" baseline="-25000">
                  <a:latin typeface="Times New Roman" pitchFamily="18" charset="0"/>
                </a:rPr>
                <a:t> </a:t>
              </a:r>
              <a:r>
                <a:rPr kumimoji="1" lang="en-US" altLang="zh-CN" sz="2400" b="1">
                  <a:latin typeface="Times New Roman" pitchFamily="18" charset="0"/>
                </a:rPr>
                <a:t>0 ,</a:t>
              </a:r>
              <a:r>
                <a:rPr kumimoji="1" lang="en-US" altLang="zh-CN" sz="2400" b="1" baseline="-25000">
                  <a:latin typeface="Times New Roman" pitchFamily="18" charset="0"/>
                </a:rPr>
                <a:t> </a:t>
              </a:r>
              <a:r>
                <a:rPr kumimoji="1" lang="zh-CN" altLang="en-US" sz="2400" b="1">
                  <a:latin typeface="Times New Roman" pitchFamily="18" charset="0"/>
                </a:rPr>
                <a:t>则</a:t>
              </a:r>
              <a:r>
                <a:rPr kumimoji="1" lang="zh-CN" altLang="en-US" sz="2400" b="1" baseline="-25000">
                  <a:latin typeface="Times New Roman" pitchFamily="18" charset="0"/>
                </a:rPr>
                <a:t> </a:t>
              </a:r>
              <a:r>
                <a:rPr kumimoji="1" lang="en-US" altLang="zh-CN" sz="2400" b="1" i="1">
                  <a:latin typeface="Times New Roman" pitchFamily="18" charset="0"/>
                </a:rPr>
                <a:t>AB</a:t>
              </a:r>
              <a:r>
                <a:rPr kumimoji="1" lang="en-US" altLang="zh-CN" sz="2400" b="1" i="1" baseline="-25000">
                  <a:latin typeface="Times New Roman" pitchFamily="18" charset="0"/>
                </a:rPr>
                <a:t> </a:t>
              </a:r>
              <a:r>
                <a:rPr kumimoji="1" lang="zh-CN" altLang="en-US" sz="2400" b="1">
                  <a:latin typeface="Times New Roman" pitchFamily="18" charset="0"/>
                </a:rPr>
                <a:t>只能取值</a:t>
              </a:r>
              <a:r>
                <a:rPr kumimoji="1" lang="zh-CN" altLang="en-US" sz="2400" b="1" baseline="-25000">
                  <a:latin typeface="Times New Roman" pitchFamily="18" charset="0"/>
                </a:rPr>
                <a:t> </a:t>
              </a:r>
              <a:r>
                <a:rPr kumimoji="1" lang="en-US" altLang="zh-CN" sz="2400" b="1">
                  <a:latin typeface="Times New Roman" pitchFamily="18" charset="0"/>
                </a:rPr>
                <a:t>01</a:t>
              </a:r>
              <a:r>
                <a:rPr kumimoji="1" lang="en-US" altLang="zh-CN" sz="2400" b="1" baseline="-25000">
                  <a:latin typeface="Times New Roman" pitchFamily="18" charset="0"/>
                </a:rPr>
                <a:t> </a:t>
              </a:r>
              <a:r>
                <a:rPr kumimoji="1" lang="zh-CN" altLang="en-US" sz="2400" b="1">
                  <a:latin typeface="Times New Roman" pitchFamily="18" charset="0"/>
                </a:rPr>
                <a:t>或</a:t>
              </a:r>
              <a:r>
                <a:rPr kumimoji="1" lang="zh-CN" altLang="en-US" sz="2400" b="1" baseline="-25000">
                  <a:latin typeface="Times New Roman" pitchFamily="18" charset="0"/>
                </a:rPr>
                <a:t> </a:t>
              </a:r>
              <a:r>
                <a:rPr kumimoji="1" lang="en-US" altLang="zh-CN" sz="2400" b="1">
                  <a:latin typeface="Times New Roman" pitchFamily="18" charset="0"/>
                </a:rPr>
                <a:t>10</a:t>
              </a:r>
              <a:r>
                <a:rPr kumimoji="1" lang="en-US" altLang="zh-CN" sz="2400" b="1" baseline="-25000">
                  <a:latin typeface="Times New Roman" pitchFamily="18" charset="0"/>
                </a:rPr>
                <a:t> </a:t>
              </a:r>
              <a:r>
                <a:rPr kumimoji="1" lang="en-US" altLang="zh-CN" sz="2400" b="1">
                  <a:latin typeface="Times New Roman" pitchFamily="18" charset="0"/>
                </a:rPr>
                <a:t>,</a:t>
              </a:r>
              <a:r>
                <a:rPr kumimoji="1" lang="en-US" altLang="zh-CN" sz="2400" b="1" baseline="-25000">
                  <a:latin typeface="Times New Roman" pitchFamily="18" charset="0"/>
                </a:rPr>
                <a:t> </a:t>
              </a:r>
              <a:r>
                <a:rPr kumimoji="1" lang="zh-CN" altLang="en-US" sz="2400" b="1">
                  <a:latin typeface="Times New Roman" pitchFamily="18" charset="0"/>
                </a:rPr>
                <a:t>不会出现</a:t>
              </a:r>
              <a:r>
                <a:rPr kumimoji="1" lang="zh-CN" altLang="en-US" sz="2400" b="1" baseline="-25000">
                  <a:latin typeface="Times New Roman" pitchFamily="18" charset="0"/>
                </a:rPr>
                <a:t> </a:t>
              </a:r>
              <a:r>
                <a:rPr kumimoji="1" lang="en-US" altLang="zh-CN" sz="2400" b="1">
                  <a:latin typeface="Times New Roman" pitchFamily="18" charset="0"/>
                </a:rPr>
                <a:t>00</a:t>
              </a:r>
              <a:r>
                <a:rPr kumimoji="1" lang="en-US" altLang="zh-CN" sz="2400" b="1" baseline="-25000">
                  <a:latin typeface="Times New Roman" pitchFamily="18" charset="0"/>
                </a:rPr>
                <a:t> </a:t>
              </a:r>
              <a:r>
                <a:rPr kumimoji="1" lang="zh-CN" altLang="en-US" sz="2400" b="1">
                  <a:latin typeface="Times New Roman" pitchFamily="18" charset="0"/>
                </a:rPr>
                <a:t>或 </a:t>
              </a:r>
              <a:r>
                <a:rPr kumimoji="1" lang="en-US" altLang="zh-CN" sz="2400" b="1">
                  <a:latin typeface="Times New Roman" pitchFamily="18" charset="0"/>
                </a:rPr>
                <a:t>11</a:t>
              </a:r>
              <a:r>
                <a:rPr kumimoji="1" lang="zh-CN" altLang="en-US" sz="2400" b="1">
                  <a:latin typeface="Times New Roman" pitchFamily="18" charset="0"/>
                </a:rPr>
                <a:t>。 </a:t>
              </a:r>
            </a:p>
          </p:txBody>
        </p:sp>
      </p:grpSp>
      <p:sp>
        <p:nvSpPr>
          <p:cNvPr id="1051898" name="Rectangle 12"/>
          <p:cNvSpPr>
            <a:spLocks noChangeArrowheads="1"/>
          </p:cNvSpPr>
          <p:nvPr/>
        </p:nvSpPr>
        <p:spPr bwMode="auto">
          <a:xfrm>
            <a:off x="771525" y="5030788"/>
            <a:ext cx="4627563" cy="457200"/>
          </a:xfrm>
          <a:prstGeom prst="rect">
            <a:avLst/>
          </a:prstGeom>
          <a:noFill/>
          <a:ln w="9525">
            <a:noFill/>
            <a:miter lim="800000"/>
            <a:headEnd/>
            <a:tailEnd/>
          </a:ln>
          <a:effectLst/>
        </p:spPr>
        <p:txBody>
          <a:bodyPr>
            <a:spAutoFit/>
          </a:bodyPr>
          <a:lstStyle/>
          <a:p>
            <a:pPr algn="l"/>
            <a:r>
              <a:rPr kumimoji="1" lang="en-US" altLang="zh-CN" sz="2400" b="1" dirty="0">
                <a:latin typeface="Times New Roman" pitchFamily="18" charset="0"/>
              </a:rPr>
              <a:t>2.</a:t>
            </a:r>
            <a:r>
              <a:rPr kumimoji="1" lang="en-US" altLang="zh-CN" sz="2400" b="1" dirty="0">
                <a:latin typeface="宋体" pitchFamily="2" charset="-122"/>
              </a:rPr>
              <a:t> </a:t>
            </a:r>
            <a:r>
              <a:rPr kumimoji="1" lang="zh-CN" altLang="en-US" sz="2400" b="1" dirty="0">
                <a:latin typeface="宋体" pitchFamily="2" charset="-122"/>
              </a:rPr>
              <a:t>利用无关项化简逻辑函数 </a:t>
            </a:r>
          </a:p>
        </p:txBody>
      </p:sp>
      <p:sp>
        <p:nvSpPr>
          <p:cNvPr id="1051899" name="Rectangle 13"/>
          <p:cNvSpPr>
            <a:spLocks noChangeArrowheads="1"/>
          </p:cNvSpPr>
          <p:nvPr/>
        </p:nvSpPr>
        <p:spPr bwMode="auto">
          <a:xfrm>
            <a:off x="1333500" y="5599113"/>
            <a:ext cx="6000750" cy="1095375"/>
          </a:xfrm>
          <a:prstGeom prst="rect">
            <a:avLst/>
          </a:prstGeom>
          <a:solidFill>
            <a:srgbClr val="CCECFF"/>
          </a:solidFill>
          <a:ln w="9525">
            <a:noFill/>
            <a:miter lim="800000"/>
            <a:headEnd/>
            <a:tailEnd/>
          </a:ln>
          <a:effectLst/>
        </p:spPr>
        <p:txBody>
          <a:bodyPr lIns="0" tIns="0" rIns="0" bIns="0">
            <a:spAutoFit/>
          </a:bodyPr>
          <a:lstStyle/>
          <a:p>
            <a:pPr algn="l"/>
            <a:r>
              <a:rPr kumimoji="1" lang="zh-CN" altLang="en-US" sz="2400" b="1" dirty="0">
                <a:latin typeface="宋体" pitchFamily="2" charset="-122"/>
                <a:cs typeface="Times New Roman" pitchFamily="18" charset="0"/>
              </a:rPr>
              <a:t>　　无关项的</a:t>
            </a:r>
            <a:r>
              <a:rPr kumimoji="1" lang="zh-CN" altLang="en-US" sz="2400" b="1" dirty="0">
                <a:solidFill>
                  <a:srgbClr val="000000"/>
                </a:solidFill>
                <a:latin typeface="宋体" pitchFamily="2" charset="-122"/>
                <a:cs typeface="Times New Roman" pitchFamily="18" charset="0"/>
              </a:rPr>
              <a:t>取值对逻辑函数值没有影响。化简时应视需要将无关项方格看作</a:t>
            </a:r>
            <a:r>
              <a:rPr kumimoji="1" lang="zh-CN" altLang="en-US" sz="2400" b="1" dirty="0">
                <a:solidFill>
                  <a:srgbClr val="000000"/>
                </a:solidFill>
                <a:latin typeface="Times New Roman" pitchFamily="18" charset="0"/>
              </a:rPr>
              <a:t> </a:t>
            </a:r>
            <a:r>
              <a:rPr kumimoji="1" lang="en-US" altLang="zh-CN" sz="2400" b="1" dirty="0">
                <a:solidFill>
                  <a:srgbClr val="000000"/>
                </a:solidFill>
                <a:latin typeface="Times New Roman" pitchFamily="18" charset="0"/>
                <a:cs typeface="Times New Roman" pitchFamily="18" charset="0"/>
              </a:rPr>
              <a:t>1 </a:t>
            </a:r>
            <a:r>
              <a:rPr kumimoji="1" lang="zh-CN" altLang="en-US" sz="2400" b="1" dirty="0">
                <a:solidFill>
                  <a:srgbClr val="000000"/>
                </a:solidFill>
                <a:latin typeface="宋体" pitchFamily="2" charset="-122"/>
                <a:cs typeface="Times New Roman" pitchFamily="18" charset="0"/>
              </a:rPr>
              <a:t>或</a:t>
            </a:r>
            <a:r>
              <a:rPr kumimoji="1" lang="zh-CN" altLang="en-US" sz="2400" b="1" dirty="0">
                <a:solidFill>
                  <a:srgbClr val="000000"/>
                </a:solidFill>
                <a:latin typeface="Times New Roman" pitchFamily="18" charset="0"/>
                <a:cs typeface="Times New Roman" pitchFamily="18" charset="0"/>
              </a:rPr>
              <a:t> </a:t>
            </a:r>
            <a:r>
              <a:rPr kumimoji="1" lang="en-US" altLang="zh-CN" sz="2400" b="1" dirty="0">
                <a:solidFill>
                  <a:srgbClr val="000000"/>
                </a:solidFill>
                <a:latin typeface="Times New Roman" pitchFamily="18" charset="0"/>
                <a:cs typeface="Times New Roman" pitchFamily="18" charset="0"/>
              </a:rPr>
              <a:t>0 </a:t>
            </a:r>
            <a:r>
              <a:rPr kumimoji="1" lang="zh-CN" altLang="en-US" sz="2400" b="1" dirty="0">
                <a:solidFill>
                  <a:srgbClr val="000000"/>
                </a:solidFill>
                <a:latin typeface="宋体" pitchFamily="2" charset="-122"/>
                <a:cs typeface="Times New Roman" pitchFamily="18" charset="0"/>
              </a:rPr>
              <a:t>，使包围圈</a:t>
            </a:r>
            <a:r>
              <a:rPr kumimoji="1" lang="zh-CN" altLang="en-US" sz="2400" b="1" dirty="0">
                <a:solidFill>
                  <a:srgbClr val="000000"/>
                </a:solidFill>
                <a:latin typeface="Times New Roman" pitchFamily="18" charset="0"/>
              </a:rPr>
              <a:t>最少而且最大，从而使结果最简。</a:t>
            </a:r>
            <a:endParaRPr kumimoji="1" lang="zh-CN" altLang="en-US" sz="2400" b="1"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1891"/>
                                        </p:tgtEl>
                                        <p:attrNameLst>
                                          <p:attrName>style.visibility</p:attrName>
                                        </p:attrNameLst>
                                      </p:cBhvr>
                                      <p:to>
                                        <p:strVal val="visible"/>
                                      </p:to>
                                    </p:set>
                                    <p:animEffect transition="in" filter="wipe(left)">
                                      <p:cBhvr>
                                        <p:cTn id="7" dur="500"/>
                                        <p:tgtEl>
                                          <p:spTgt spid="10518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1893"/>
                                        </p:tgtEl>
                                        <p:attrNameLst>
                                          <p:attrName>style.visibility</p:attrName>
                                        </p:attrNameLst>
                                      </p:cBhvr>
                                      <p:to>
                                        <p:strVal val="visible"/>
                                      </p:to>
                                    </p:set>
                                    <p:animEffect transition="in" filter="wipe(left)">
                                      <p:cBhvr>
                                        <p:cTn id="12" dur="500"/>
                                        <p:tgtEl>
                                          <p:spTgt spid="10518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1894"/>
                                        </p:tgtEl>
                                        <p:attrNameLst>
                                          <p:attrName>style.visibility</p:attrName>
                                        </p:attrNameLst>
                                      </p:cBhvr>
                                      <p:to>
                                        <p:strVal val="visible"/>
                                      </p:to>
                                    </p:set>
                                    <p:animEffect transition="in" filter="wipe(left)">
                                      <p:cBhvr>
                                        <p:cTn id="17" dur="500"/>
                                        <p:tgtEl>
                                          <p:spTgt spid="1051894"/>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684"/>
                                        </p:tgtEl>
                                        <p:attrNameLst>
                                          <p:attrName>style.visibility</p:attrName>
                                        </p:attrNameLst>
                                      </p:cBhvr>
                                      <p:to>
                                        <p:strVal val="visible"/>
                                      </p:to>
                                    </p:set>
                                    <p:anim calcmode="lin" valueType="num">
                                      <p:cBhvr additive="base">
                                        <p:cTn id="21" dur="500" fill="hold"/>
                                        <p:tgtEl>
                                          <p:spTgt spid="684"/>
                                        </p:tgtEl>
                                        <p:attrNameLst>
                                          <p:attrName>ppt_x</p:attrName>
                                        </p:attrNameLst>
                                      </p:cBhvr>
                                      <p:tavLst>
                                        <p:tav tm="0">
                                          <p:val>
                                            <p:strVal val="#ppt_x"/>
                                          </p:val>
                                        </p:tav>
                                        <p:tav tm="100000">
                                          <p:val>
                                            <p:strVal val="#ppt_x"/>
                                          </p:val>
                                        </p:tav>
                                      </p:tavLst>
                                    </p:anim>
                                    <p:anim calcmode="lin" valueType="num">
                                      <p:cBhvr additive="base">
                                        <p:cTn id="22" dur="500" fill="hold"/>
                                        <p:tgtEl>
                                          <p:spTgt spid="68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8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1890"/>
                                        </p:tgtEl>
                                        <p:attrNameLst>
                                          <p:attrName>style.visibility</p:attrName>
                                        </p:attrNameLst>
                                      </p:cBhvr>
                                      <p:to>
                                        <p:strVal val="visible"/>
                                      </p:to>
                                    </p:set>
                                    <p:animEffect transition="in" filter="wipe(left)">
                                      <p:cBhvr>
                                        <p:cTn id="27" dur="500"/>
                                        <p:tgtEl>
                                          <p:spTgt spid="1051890"/>
                                        </p:tgtEl>
                                      </p:cBhvr>
                                    </p:animEffect>
                                  </p:childTnLst>
                                  <p:subTnLst>
                                    <p:set>
                                      <p:cBhvr override="childStyle">
                                        <p:cTn dur="1" fill="hold" display="0" masterRel="nextClick" afterEffect="1"/>
                                        <p:tgtEl>
                                          <p:spTgt spid="105189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51889"/>
                                        </p:tgtEl>
                                        <p:attrNameLst>
                                          <p:attrName>style.visibility</p:attrName>
                                        </p:attrNameLst>
                                      </p:cBhvr>
                                      <p:to>
                                        <p:strVal val="visible"/>
                                      </p:to>
                                    </p:set>
                                    <p:animEffect transition="in" filter="wipe(left)">
                                      <p:cBhvr>
                                        <p:cTn id="32" dur="500"/>
                                        <p:tgtEl>
                                          <p:spTgt spid="10518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51895"/>
                                        </p:tgtEl>
                                        <p:attrNameLst>
                                          <p:attrName>style.visibility</p:attrName>
                                        </p:attrNameLst>
                                      </p:cBhvr>
                                      <p:to>
                                        <p:strVal val="visible"/>
                                      </p:to>
                                    </p:set>
                                    <p:animEffect transition="in" filter="wipe(left)">
                                      <p:cBhvr>
                                        <p:cTn id="37" dur="500"/>
                                        <p:tgtEl>
                                          <p:spTgt spid="10518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51898"/>
                                        </p:tgtEl>
                                        <p:attrNameLst>
                                          <p:attrName>style.visibility</p:attrName>
                                        </p:attrNameLst>
                                      </p:cBhvr>
                                      <p:to>
                                        <p:strVal val="visible"/>
                                      </p:to>
                                    </p:set>
                                    <p:animEffect transition="in" filter="wipe(left)">
                                      <p:cBhvr>
                                        <p:cTn id="42" dur="500"/>
                                        <p:tgtEl>
                                          <p:spTgt spid="1051898"/>
                                        </p:tgtEl>
                                      </p:cBhvr>
                                    </p:animEffect>
                                  </p:childTnLst>
                                </p:cTn>
                              </p:par>
                            </p:childTnLst>
                          </p:cTn>
                        </p:par>
                        <p:par>
                          <p:cTn id="43" fill="hold">
                            <p:stCondLst>
                              <p:cond delay="500"/>
                            </p:stCondLst>
                            <p:childTnLst>
                              <p:par>
                                <p:cTn id="44" presetID="2" presetClass="entr" presetSubtype="4" fill="hold" grpId="0" nodeType="afterEffect">
                                  <p:stCondLst>
                                    <p:cond delay="0"/>
                                  </p:stCondLst>
                                  <p:childTnLst>
                                    <p:set>
                                      <p:cBhvr>
                                        <p:cTn id="45" dur="1" fill="hold">
                                          <p:stCondLst>
                                            <p:cond delay="0"/>
                                          </p:stCondLst>
                                        </p:cTn>
                                        <p:tgtEl>
                                          <p:spTgt spid="1051892"/>
                                        </p:tgtEl>
                                        <p:attrNameLst>
                                          <p:attrName>style.visibility</p:attrName>
                                        </p:attrNameLst>
                                      </p:cBhvr>
                                      <p:to>
                                        <p:strVal val="visible"/>
                                      </p:to>
                                    </p:set>
                                    <p:anim calcmode="lin" valueType="num">
                                      <p:cBhvr additive="base">
                                        <p:cTn id="46" dur="500" fill="hold"/>
                                        <p:tgtEl>
                                          <p:spTgt spid="1051892"/>
                                        </p:tgtEl>
                                        <p:attrNameLst>
                                          <p:attrName>ppt_x</p:attrName>
                                        </p:attrNameLst>
                                      </p:cBhvr>
                                      <p:tavLst>
                                        <p:tav tm="0">
                                          <p:val>
                                            <p:strVal val="#ppt_x"/>
                                          </p:val>
                                        </p:tav>
                                        <p:tav tm="100000">
                                          <p:val>
                                            <p:strVal val="#ppt_x"/>
                                          </p:val>
                                        </p:tav>
                                      </p:tavLst>
                                    </p:anim>
                                    <p:anim calcmode="lin" valueType="num">
                                      <p:cBhvr additive="base">
                                        <p:cTn id="47" dur="500" fill="hold"/>
                                        <p:tgtEl>
                                          <p:spTgt spid="105189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051892"/>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51899"/>
                                        </p:tgtEl>
                                        <p:attrNameLst>
                                          <p:attrName>style.visibility</p:attrName>
                                        </p:attrNameLst>
                                      </p:cBhvr>
                                      <p:to>
                                        <p:strVal val="visible"/>
                                      </p:to>
                                    </p:set>
                                    <p:animEffect transition="in" filter="wipe(left)">
                                      <p:cBhvr>
                                        <p:cTn id="52" dur="500"/>
                                        <p:tgtEl>
                                          <p:spTgt spid="1051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889" grpId="0" animBg="1" autoUpdateAnimBg="0"/>
      <p:bldP spid="1051890" grpId="0" animBg="1" autoUpdateAnimBg="0"/>
      <p:bldP spid="1051891" grpId="0" autoUpdateAnimBg="0"/>
      <p:bldP spid="1051892" grpId="0" animBg="1" autoUpdateAnimBg="0"/>
      <p:bldP spid="1051893" grpId="0" autoUpdateAnimBg="0"/>
      <p:bldP spid="1051894" grpId="0" animBg="1" autoUpdateAnimBg="0"/>
      <p:bldP spid="1051895" grpId="0" animBg="1" autoUpdateAnimBg="0"/>
      <p:bldP spid="1051898" grpId="0" autoUpdateAnimBg="0"/>
      <p:bldP spid="1051899" grpId="0" animBg="1"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900" name="灯片编号占位符 3"/>
          <p:cNvSpPr>
            <a:spLocks noGrp="1"/>
          </p:cNvSpPr>
          <p:nvPr>
            <p:ph type="sldNum" sz="quarter" idx="12"/>
          </p:nvPr>
        </p:nvSpPr>
        <p:spPr/>
        <p:txBody>
          <a:bodyPr/>
          <a:lstStyle/>
          <a:p>
            <a:fld id="{F477A6EE-20B1-4666-A077-4B46F4C021E6}" type="slidenum">
              <a:rPr lang="en-US" altLang="zh-CN"/>
              <a:t>121</a:t>
            </a:fld>
            <a:endParaRPr lang="en-US" altLang="zh-CN"/>
          </a:p>
        </p:txBody>
      </p:sp>
      <p:sp>
        <p:nvSpPr>
          <p:cNvPr id="1051901" name="Text Box 2"/>
          <p:cNvSpPr txBox="1">
            <a:spLocks noChangeArrowheads="1"/>
          </p:cNvSpPr>
          <p:nvPr/>
        </p:nvSpPr>
        <p:spPr bwMode="auto">
          <a:xfrm>
            <a:off x="1835150" y="2259013"/>
            <a:ext cx="3778250" cy="427037"/>
          </a:xfrm>
          <a:prstGeom prst="rect">
            <a:avLst/>
          </a:prstGeom>
          <a:solidFill>
            <a:srgbClr val="99CCFF">
              <a:alpha val="50000"/>
            </a:srgbClr>
          </a:solidFill>
          <a:ln w="9525">
            <a:noFill/>
            <a:miter lim="800000"/>
            <a:headEnd/>
            <a:tailEnd/>
          </a:ln>
          <a:effectLst/>
        </p:spPr>
        <p:txBody>
          <a:bodyPr lIns="0" tIns="0" rIns="0" bIns="0">
            <a:spAutoFit/>
          </a:bodyPr>
          <a:lstStyle/>
          <a:p>
            <a:pPr algn="l"/>
            <a:r>
              <a:rPr kumimoji="1" lang="zh-CN" altLang="en-US" sz="2400" b="1">
                <a:latin typeface="Times New Roman" pitchFamily="18" charset="0"/>
              </a:rPr>
              <a:t>将 </a:t>
            </a:r>
            <a:r>
              <a:rPr kumimoji="1" lang="en-US" altLang="zh-CN" sz="2400" b="1" i="1">
                <a:latin typeface="Times New Roman" pitchFamily="18" charset="0"/>
              </a:rPr>
              <a:t>d</a:t>
            </a:r>
            <a:r>
              <a:rPr kumimoji="1" lang="en-US" altLang="zh-CN" sz="2400" b="1">
                <a:latin typeface="Times New Roman" pitchFamily="18" charset="0"/>
              </a:rPr>
              <a:t>10 </a:t>
            </a:r>
            <a:r>
              <a:rPr kumimoji="1" lang="zh-CN" altLang="en-US" sz="2400" b="1">
                <a:latin typeface="Times New Roman" pitchFamily="18" charset="0"/>
              </a:rPr>
              <a:t>看成 </a:t>
            </a:r>
            <a:r>
              <a:rPr kumimoji="1" lang="en-US" altLang="zh-CN" sz="2400" b="1">
                <a:latin typeface="Times New Roman" pitchFamily="18" charset="0"/>
              </a:rPr>
              <a:t>0</a:t>
            </a:r>
            <a:r>
              <a:rPr kumimoji="1" lang="en-US" altLang="zh-CN" sz="2800" b="1">
                <a:latin typeface="Times New Roman" pitchFamily="18" charset="0"/>
              </a:rPr>
              <a:t>,</a:t>
            </a:r>
            <a:r>
              <a:rPr kumimoji="1" lang="zh-CN" altLang="en-US" sz="2400" b="1">
                <a:latin typeface="Times New Roman" pitchFamily="18" charset="0"/>
              </a:rPr>
              <a:t>其余</a:t>
            </a:r>
            <a:r>
              <a:rPr kumimoji="1" lang="en-US" altLang="zh-CN" sz="2400" b="1">
                <a:latin typeface="Times New Roman" pitchFamily="18" charset="0"/>
              </a:rPr>
              <a:t>×</a:t>
            </a:r>
            <a:r>
              <a:rPr kumimoji="1" lang="zh-CN" altLang="en-US" sz="2400" b="1">
                <a:latin typeface="Times New Roman" pitchFamily="18" charset="0"/>
              </a:rPr>
              <a:t>看成 </a:t>
            </a:r>
            <a:r>
              <a:rPr kumimoji="1" lang="en-US" altLang="zh-CN" sz="2400" b="1">
                <a:latin typeface="Times New Roman" pitchFamily="18" charset="0"/>
              </a:rPr>
              <a:t>1</a:t>
            </a:r>
            <a:r>
              <a:rPr kumimoji="1" lang="en-US" altLang="zh-CN" sz="2800" b="1">
                <a:latin typeface="Times New Roman" pitchFamily="18" charset="0"/>
              </a:rPr>
              <a:t> </a:t>
            </a:r>
          </a:p>
        </p:txBody>
      </p:sp>
      <p:grpSp>
        <p:nvGrpSpPr>
          <p:cNvPr id="686" name="Group 3"/>
          <p:cNvGrpSpPr/>
          <p:nvPr/>
        </p:nvGrpSpPr>
        <p:grpSpPr bwMode="auto">
          <a:xfrm>
            <a:off x="2032000" y="3186113"/>
            <a:ext cx="6234113" cy="3513137"/>
            <a:chOff x="1280" y="2007"/>
            <a:chExt cx="3927" cy="2213"/>
          </a:xfrm>
        </p:grpSpPr>
        <p:sp>
          <p:nvSpPr>
            <p:cNvPr id="1051902" name="Text Box 4"/>
            <p:cNvSpPr txBox="1">
              <a:spLocks noChangeArrowheads="1"/>
            </p:cNvSpPr>
            <p:nvPr/>
          </p:nvSpPr>
          <p:spPr bwMode="auto">
            <a:xfrm>
              <a:off x="3883" y="2007"/>
              <a:ext cx="959" cy="269"/>
            </a:xfrm>
            <a:prstGeom prst="rect">
              <a:avLst/>
            </a:prstGeom>
            <a:solidFill>
              <a:srgbClr val="99CCFF"/>
            </a:solidFill>
            <a:ln w="9525">
              <a:noFill/>
              <a:miter lim="800000"/>
              <a:headEnd/>
              <a:tailEnd/>
            </a:ln>
            <a:effectLst/>
          </p:spPr>
          <p:txBody>
            <a:bodyPr lIns="0" tIns="0" rIns="0" bIns="0">
              <a:spAutoFit/>
            </a:bodyPr>
            <a:lstStyle/>
            <a:p>
              <a:pPr algn="l"/>
              <a:r>
                <a:rPr kumimoji="1" lang="zh-CN" altLang="en-US" sz="2400" b="1">
                  <a:latin typeface="Times New Roman" pitchFamily="18" charset="0"/>
                </a:rPr>
                <a:t>将</a:t>
              </a:r>
              <a:r>
                <a:rPr kumimoji="1" lang="en-US" altLang="zh-CN" sz="2400" b="1">
                  <a:latin typeface="Times New Roman" pitchFamily="18" charset="0"/>
                </a:rPr>
                <a:t>×</a:t>
              </a:r>
              <a:r>
                <a:rPr kumimoji="1" lang="zh-CN" altLang="en-US" sz="2400" b="1">
                  <a:latin typeface="Times New Roman" pitchFamily="18" charset="0"/>
                </a:rPr>
                <a:t>看成 </a:t>
              </a:r>
              <a:r>
                <a:rPr kumimoji="1" lang="en-US" altLang="zh-CN" sz="2400" b="1">
                  <a:latin typeface="Times New Roman" pitchFamily="18" charset="0"/>
                </a:rPr>
                <a:t>0</a:t>
              </a:r>
              <a:r>
                <a:rPr kumimoji="1" lang="en-US" altLang="zh-CN" sz="2800" b="1">
                  <a:latin typeface="Times New Roman" pitchFamily="18" charset="0"/>
                </a:rPr>
                <a:t> </a:t>
              </a:r>
            </a:p>
          </p:txBody>
        </p:sp>
        <p:grpSp>
          <p:nvGrpSpPr>
            <p:cNvPr id="687" name="Group 5"/>
            <p:cNvGrpSpPr/>
            <p:nvPr/>
          </p:nvGrpSpPr>
          <p:grpSpPr bwMode="auto">
            <a:xfrm>
              <a:off x="3220" y="2184"/>
              <a:ext cx="1987" cy="1801"/>
              <a:chOff x="3145" y="1369"/>
              <a:chExt cx="1960" cy="1801"/>
            </a:xfrm>
          </p:grpSpPr>
          <p:sp>
            <p:nvSpPr>
              <p:cNvPr id="1051903" name="AutoShape 6"/>
              <p:cNvSpPr>
                <a:spLocks noChangeArrowheads="1"/>
              </p:cNvSpPr>
              <p:nvPr/>
            </p:nvSpPr>
            <p:spPr bwMode="auto">
              <a:xfrm rot="-5400000">
                <a:off x="3887" y="1651"/>
                <a:ext cx="289" cy="667"/>
              </a:xfrm>
              <a:prstGeom prst="roundRect">
                <a:avLst>
                  <a:gd name="adj" fmla="val 46199"/>
                </a:avLst>
              </a:prstGeom>
              <a:noFill/>
              <a:ln w="19050">
                <a:solidFill>
                  <a:schemeClr val="tx1"/>
                </a:solidFill>
                <a:round/>
                <a:headEnd/>
                <a:tailEnd/>
              </a:ln>
              <a:effectLst/>
            </p:spPr>
            <p:txBody>
              <a:bodyPr anchor="ctr">
                <a:spAutoFit/>
              </a:bodyPr>
              <a:lstStyle/>
              <a:p>
                <a:endParaRPr lang="zh-CN" altLang="en-US"/>
              </a:p>
            </p:txBody>
          </p:sp>
          <p:sp>
            <p:nvSpPr>
              <p:cNvPr id="1051904" name="AutoShape 7"/>
              <p:cNvSpPr>
                <a:spLocks noChangeArrowheads="1"/>
              </p:cNvSpPr>
              <p:nvPr/>
            </p:nvSpPr>
            <p:spPr bwMode="auto">
              <a:xfrm>
                <a:off x="4059" y="2522"/>
                <a:ext cx="302" cy="624"/>
              </a:xfrm>
              <a:prstGeom prst="roundRect">
                <a:avLst>
                  <a:gd name="adj" fmla="val 46199"/>
                </a:avLst>
              </a:prstGeom>
              <a:noFill/>
              <a:ln w="19050">
                <a:solidFill>
                  <a:schemeClr val="tx1"/>
                </a:solidFill>
                <a:round/>
                <a:headEnd/>
                <a:tailEnd/>
              </a:ln>
              <a:effectLst/>
            </p:spPr>
            <p:txBody>
              <a:bodyPr anchor="ctr">
                <a:spAutoFit/>
              </a:bodyPr>
              <a:lstStyle/>
              <a:p>
                <a:endParaRPr lang="zh-CN" altLang="en-US"/>
              </a:p>
            </p:txBody>
          </p:sp>
          <p:grpSp>
            <p:nvGrpSpPr>
              <p:cNvPr id="688" name="Group 8"/>
              <p:cNvGrpSpPr/>
              <p:nvPr/>
            </p:nvGrpSpPr>
            <p:grpSpPr bwMode="auto">
              <a:xfrm>
                <a:off x="3669" y="2180"/>
                <a:ext cx="1424" cy="286"/>
                <a:chOff x="1386" y="2482"/>
                <a:chExt cx="1775" cy="766"/>
              </a:xfrm>
            </p:grpSpPr>
            <p:sp>
              <p:nvSpPr>
                <p:cNvPr id="1051905" name="AutoShape 9"/>
                <p:cNvSpPr/>
                <p:nvPr/>
              </p:nvSpPr>
              <p:spPr bwMode="auto">
                <a:xfrm>
                  <a:off x="1386" y="2490"/>
                  <a:ext cx="415" cy="758"/>
                </a:xfrm>
                <a:prstGeom prst="rightBracket">
                  <a:avLst>
                    <a:gd name="adj" fmla="val 31313"/>
                  </a:avLst>
                </a:prstGeom>
                <a:noFill/>
                <a:ln w="19050">
                  <a:solidFill>
                    <a:schemeClr val="tx1"/>
                  </a:solidFill>
                  <a:round/>
                  <a:headEnd/>
                  <a:tailEnd/>
                </a:ln>
                <a:effectLst/>
              </p:spPr>
              <p:txBody>
                <a:bodyPr anchor="ctr">
                  <a:spAutoFit/>
                </a:bodyPr>
                <a:lstStyle/>
                <a:p>
                  <a:endParaRPr lang="zh-CN" altLang="en-US"/>
                </a:p>
              </p:txBody>
            </p:sp>
            <p:sp>
              <p:nvSpPr>
                <p:cNvPr id="1051906" name="AutoShape 10"/>
                <p:cNvSpPr/>
                <p:nvPr/>
              </p:nvSpPr>
              <p:spPr bwMode="auto">
                <a:xfrm flipH="1">
                  <a:off x="2754" y="2482"/>
                  <a:ext cx="407" cy="758"/>
                </a:xfrm>
                <a:prstGeom prst="rightBracket">
                  <a:avLst>
                    <a:gd name="adj" fmla="val 31928"/>
                  </a:avLst>
                </a:prstGeom>
                <a:noFill/>
                <a:ln w="19050">
                  <a:solidFill>
                    <a:schemeClr val="tx1"/>
                  </a:solidFill>
                  <a:round/>
                  <a:headEnd/>
                  <a:tailEnd/>
                </a:ln>
                <a:effectLst/>
              </p:spPr>
              <p:txBody>
                <a:bodyPr anchor="ctr">
                  <a:spAutoFit/>
                </a:bodyPr>
                <a:lstStyle/>
                <a:p>
                  <a:endParaRPr lang="zh-CN" altLang="en-US"/>
                </a:p>
              </p:txBody>
            </p:sp>
          </p:grpSp>
          <p:sp>
            <p:nvSpPr>
              <p:cNvPr id="1051907" name="Line 11"/>
              <p:cNvSpPr>
                <a:spLocks noChangeShapeType="1"/>
              </p:cNvSpPr>
              <p:nvPr/>
            </p:nvSpPr>
            <p:spPr bwMode="auto">
              <a:xfrm>
                <a:off x="3672" y="1820"/>
                <a:ext cx="710"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08" name="Line 12"/>
              <p:cNvSpPr>
                <a:spLocks noChangeShapeType="1"/>
              </p:cNvSpPr>
              <p:nvPr/>
            </p:nvSpPr>
            <p:spPr bwMode="auto">
              <a:xfrm>
                <a:off x="3672" y="2158"/>
                <a:ext cx="710"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09" name="Line 13"/>
              <p:cNvSpPr>
                <a:spLocks noChangeShapeType="1"/>
              </p:cNvSpPr>
              <p:nvPr/>
            </p:nvSpPr>
            <p:spPr bwMode="auto">
              <a:xfrm>
                <a:off x="3672" y="1820"/>
                <a:ext cx="0" cy="677"/>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10" name="Line 14"/>
              <p:cNvSpPr>
                <a:spLocks noChangeShapeType="1"/>
              </p:cNvSpPr>
              <p:nvPr/>
            </p:nvSpPr>
            <p:spPr bwMode="auto">
              <a:xfrm>
                <a:off x="4030" y="1820"/>
                <a:ext cx="0" cy="677"/>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11" name="Line 15"/>
              <p:cNvSpPr>
                <a:spLocks noChangeShapeType="1"/>
              </p:cNvSpPr>
              <p:nvPr/>
            </p:nvSpPr>
            <p:spPr bwMode="auto">
              <a:xfrm flipH="1" flipV="1">
                <a:off x="3365" y="1514"/>
                <a:ext cx="307" cy="307"/>
              </a:xfrm>
              <a:prstGeom prst="line">
                <a:avLst/>
              </a:prstGeom>
              <a:noFill/>
              <a:ln w="19050">
                <a:solidFill>
                  <a:schemeClr val="tx1"/>
                </a:solidFill>
                <a:round/>
                <a:headEnd/>
                <a:tailEnd/>
              </a:ln>
              <a:effectLst/>
            </p:spPr>
            <p:txBody>
              <a:bodyPr>
                <a:spAutoFit/>
              </a:bodyPr>
              <a:lstStyle/>
              <a:p>
                <a:endParaRPr lang="zh-CN" altLang="en-US"/>
              </a:p>
            </p:txBody>
          </p:sp>
          <p:sp>
            <p:nvSpPr>
              <p:cNvPr id="1051912" name="Text Box 16"/>
              <p:cNvSpPr txBox="1">
                <a:spLocks noChangeArrowheads="1"/>
              </p:cNvSpPr>
              <p:nvPr/>
            </p:nvSpPr>
            <p:spPr bwMode="auto">
              <a:xfrm>
                <a:off x="3145" y="1587"/>
                <a:ext cx="428"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1913" name="Text Box 17"/>
              <p:cNvSpPr txBox="1">
                <a:spLocks noChangeArrowheads="1"/>
              </p:cNvSpPr>
              <p:nvPr/>
            </p:nvSpPr>
            <p:spPr bwMode="auto">
              <a:xfrm>
                <a:off x="3410" y="1369"/>
                <a:ext cx="472"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1914" name="Text Box 18"/>
              <p:cNvSpPr txBox="1">
                <a:spLocks noChangeArrowheads="1"/>
              </p:cNvSpPr>
              <p:nvPr/>
            </p:nvSpPr>
            <p:spPr bwMode="auto">
              <a:xfrm>
                <a:off x="3347" y="1887"/>
                <a:ext cx="349" cy="1221"/>
              </a:xfrm>
              <a:prstGeom prst="rect">
                <a:avLst/>
              </a:prstGeom>
              <a:noFill/>
              <a:ln w="9525">
                <a:noFill/>
                <a:miter lim="800000"/>
                <a:headEnd/>
                <a:tailEnd/>
              </a:ln>
              <a:effectLst/>
            </p:spPr>
            <p:txBody>
              <a:bodyPr>
                <a:spAutoFit/>
              </a:bodyPr>
              <a:lstStyle/>
              <a:p>
                <a:pPr algn="l">
                  <a:spcBef>
                    <a:spcPct val="35000"/>
                  </a:spcBef>
                </a:pPr>
                <a:r>
                  <a:rPr kumimoji="1" lang="en-US" altLang="zh-CN" sz="2400" b="1">
                    <a:latin typeface="Times New Roman" pitchFamily="18" charset="0"/>
                  </a:rPr>
                  <a:t>00</a:t>
                </a:r>
              </a:p>
              <a:p>
                <a:pPr algn="l">
                  <a:spcBef>
                    <a:spcPct val="35000"/>
                  </a:spcBef>
                </a:pPr>
                <a:r>
                  <a:rPr kumimoji="1" lang="en-US" altLang="zh-CN" sz="2400" b="1">
                    <a:latin typeface="Times New Roman" pitchFamily="18" charset="0"/>
                  </a:rPr>
                  <a:t>01</a:t>
                </a:r>
              </a:p>
              <a:p>
                <a:pPr algn="l">
                  <a:spcBef>
                    <a:spcPct val="35000"/>
                  </a:spcBef>
                </a:pPr>
                <a:r>
                  <a:rPr kumimoji="1" lang="en-US" altLang="zh-CN" sz="2400" b="1">
                    <a:latin typeface="Times New Roman" pitchFamily="18" charset="0"/>
                  </a:rPr>
                  <a:t>11</a:t>
                </a:r>
              </a:p>
              <a:p>
                <a:pPr algn="l">
                  <a:spcBef>
                    <a:spcPct val="35000"/>
                  </a:spcBef>
                </a:pPr>
                <a:r>
                  <a:rPr kumimoji="1" lang="en-US" altLang="zh-CN" sz="2400" b="1">
                    <a:latin typeface="Times New Roman" pitchFamily="18" charset="0"/>
                  </a:rPr>
                  <a:t>10</a:t>
                </a:r>
              </a:p>
            </p:txBody>
          </p:sp>
          <p:sp>
            <p:nvSpPr>
              <p:cNvPr id="1051915" name="Text Box 19"/>
              <p:cNvSpPr txBox="1">
                <a:spLocks noChangeArrowheads="1"/>
              </p:cNvSpPr>
              <p:nvPr/>
            </p:nvSpPr>
            <p:spPr bwMode="auto">
              <a:xfrm>
                <a:off x="3739" y="1566"/>
                <a:ext cx="1366"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00   01   11</a:t>
                </a:r>
                <a:r>
                  <a:rPr kumimoji="1" lang="en-US" altLang="zh-CN" sz="2400" b="1">
                    <a:solidFill>
                      <a:srgbClr val="FF3300"/>
                    </a:solidFill>
                    <a:latin typeface="Times New Roman" pitchFamily="18" charset="0"/>
                  </a:rPr>
                  <a:t> </a:t>
                </a:r>
                <a:r>
                  <a:rPr kumimoji="1" lang="en-US" altLang="zh-CN" sz="2400" b="1">
                    <a:latin typeface="Times New Roman" pitchFamily="18" charset="0"/>
                  </a:rPr>
                  <a:t>  10</a:t>
                </a:r>
              </a:p>
            </p:txBody>
          </p:sp>
          <p:sp>
            <p:nvSpPr>
              <p:cNvPr id="1051916" name="Line 20"/>
              <p:cNvSpPr>
                <a:spLocks noChangeShapeType="1"/>
              </p:cNvSpPr>
              <p:nvPr/>
            </p:nvSpPr>
            <p:spPr bwMode="auto">
              <a:xfrm>
                <a:off x="4384" y="1820"/>
                <a:ext cx="710"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17" name="Line 21"/>
              <p:cNvSpPr>
                <a:spLocks noChangeShapeType="1"/>
              </p:cNvSpPr>
              <p:nvPr/>
            </p:nvSpPr>
            <p:spPr bwMode="auto">
              <a:xfrm>
                <a:off x="4384" y="2158"/>
                <a:ext cx="710"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18" name="Line 22"/>
              <p:cNvSpPr>
                <a:spLocks noChangeShapeType="1"/>
              </p:cNvSpPr>
              <p:nvPr/>
            </p:nvSpPr>
            <p:spPr bwMode="auto">
              <a:xfrm>
                <a:off x="4742" y="1820"/>
                <a:ext cx="0" cy="677"/>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19" name="Line 23"/>
              <p:cNvSpPr>
                <a:spLocks noChangeShapeType="1"/>
              </p:cNvSpPr>
              <p:nvPr/>
            </p:nvSpPr>
            <p:spPr bwMode="auto">
              <a:xfrm>
                <a:off x="5094" y="1820"/>
                <a:ext cx="0" cy="677"/>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20" name="Line 24"/>
              <p:cNvSpPr>
                <a:spLocks noChangeShapeType="1"/>
              </p:cNvSpPr>
              <p:nvPr/>
            </p:nvSpPr>
            <p:spPr bwMode="auto">
              <a:xfrm>
                <a:off x="4380" y="1820"/>
                <a:ext cx="0" cy="677"/>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21" name="Line 25"/>
              <p:cNvSpPr>
                <a:spLocks noChangeShapeType="1"/>
              </p:cNvSpPr>
              <p:nvPr/>
            </p:nvSpPr>
            <p:spPr bwMode="auto">
              <a:xfrm>
                <a:off x="3672" y="2832"/>
                <a:ext cx="710"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22" name="Line 26"/>
              <p:cNvSpPr>
                <a:spLocks noChangeShapeType="1"/>
              </p:cNvSpPr>
              <p:nvPr/>
            </p:nvSpPr>
            <p:spPr bwMode="auto">
              <a:xfrm>
                <a:off x="3672" y="3170"/>
                <a:ext cx="710"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23" name="Line 27"/>
              <p:cNvSpPr>
                <a:spLocks noChangeShapeType="1"/>
              </p:cNvSpPr>
              <p:nvPr/>
            </p:nvSpPr>
            <p:spPr bwMode="auto">
              <a:xfrm>
                <a:off x="3672" y="2493"/>
                <a:ext cx="0" cy="677"/>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24" name="Line 28"/>
              <p:cNvSpPr>
                <a:spLocks noChangeShapeType="1"/>
              </p:cNvSpPr>
              <p:nvPr/>
            </p:nvSpPr>
            <p:spPr bwMode="auto">
              <a:xfrm>
                <a:off x="4030" y="2493"/>
                <a:ext cx="0" cy="677"/>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25" name="Line 29"/>
              <p:cNvSpPr>
                <a:spLocks noChangeShapeType="1"/>
              </p:cNvSpPr>
              <p:nvPr/>
            </p:nvSpPr>
            <p:spPr bwMode="auto">
              <a:xfrm>
                <a:off x="4384" y="2832"/>
                <a:ext cx="710"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26" name="Line 30"/>
              <p:cNvSpPr>
                <a:spLocks noChangeShapeType="1"/>
              </p:cNvSpPr>
              <p:nvPr/>
            </p:nvSpPr>
            <p:spPr bwMode="auto">
              <a:xfrm>
                <a:off x="4384" y="3170"/>
                <a:ext cx="710"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27" name="Line 31"/>
              <p:cNvSpPr>
                <a:spLocks noChangeShapeType="1"/>
              </p:cNvSpPr>
              <p:nvPr/>
            </p:nvSpPr>
            <p:spPr bwMode="auto">
              <a:xfrm>
                <a:off x="4742" y="2493"/>
                <a:ext cx="0" cy="677"/>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28" name="Line 32"/>
              <p:cNvSpPr>
                <a:spLocks noChangeShapeType="1"/>
              </p:cNvSpPr>
              <p:nvPr/>
            </p:nvSpPr>
            <p:spPr bwMode="auto">
              <a:xfrm>
                <a:off x="5094" y="2493"/>
                <a:ext cx="0" cy="677"/>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29" name="Line 33"/>
              <p:cNvSpPr>
                <a:spLocks noChangeShapeType="1"/>
              </p:cNvSpPr>
              <p:nvPr/>
            </p:nvSpPr>
            <p:spPr bwMode="auto">
              <a:xfrm>
                <a:off x="4380" y="2493"/>
                <a:ext cx="0" cy="677"/>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30" name="Line 34"/>
              <p:cNvSpPr>
                <a:spLocks noChangeShapeType="1"/>
              </p:cNvSpPr>
              <p:nvPr/>
            </p:nvSpPr>
            <p:spPr bwMode="auto">
              <a:xfrm>
                <a:off x="4384" y="2488"/>
                <a:ext cx="710"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31" name="Line 35"/>
              <p:cNvSpPr>
                <a:spLocks noChangeShapeType="1"/>
              </p:cNvSpPr>
              <p:nvPr/>
            </p:nvSpPr>
            <p:spPr bwMode="auto">
              <a:xfrm>
                <a:off x="3676" y="2489"/>
                <a:ext cx="710"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32" name="Rectangle 36"/>
              <p:cNvSpPr>
                <a:spLocks noChangeArrowheads="1"/>
              </p:cNvSpPr>
              <p:nvPr/>
            </p:nvSpPr>
            <p:spPr bwMode="auto">
              <a:xfrm>
                <a:off x="3724" y="1890"/>
                <a:ext cx="244" cy="205"/>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933" name="Rectangle 37"/>
              <p:cNvSpPr>
                <a:spLocks noChangeArrowheads="1"/>
              </p:cNvSpPr>
              <p:nvPr/>
            </p:nvSpPr>
            <p:spPr bwMode="auto">
              <a:xfrm>
                <a:off x="4081" y="1890"/>
                <a:ext cx="244" cy="205"/>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934" name="Rectangle 38"/>
              <p:cNvSpPr>
                <a:spLocks noChangeArrowheads="1"/>
              </p:cNvSpPr>
              <p:nvPr/>
            </p:nvSpPr>
            <p:spPr bwMode="auto">
              <a:xfrm>
                <a:off x="3731" y="2231"/>
                <a:ext cx="243" cy="205"/>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935" name="Rectangle 39"/>
              <p:cNvSpPr>
                <a:spLocks noChangeArrowheads="1"/>
              </p:cNvSpPr>
              <p:nvPr/>
            </p:nvSpPr>
            <p:spPr bwMode="auto">
              <a:xfrm>
                <a:off x="4796" y="2221"/>
                <a:ext cx="243" cy="204"/>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936" name="Rectangle 40"/>
              <p:cNvSpPr>
                <a:spLocks noChangeArrowheads="1"/>
              </p:cNvSpPr>
              <p:nvPr/>
            </p:nvSpPr>
            <p:spPr bwMode="auto">
              <a:xfrm>
                <a:off x="4085" y="2898"/>
                <a:ext cx="243" cy="205"/>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937" name="Rectangle 41"/>
              <p:cNvSpPr>
                <a:spLocks noChangeArrowheads="1"/>
              </p:cNvSpPr>
              <p:nvPr/>
            </p:nvSpPr>
            <p:spPr bwMode="auto">
              <a:xfrm>
                <a:off x="4078" y="2561"/>
                <a:ext cx="244" cy="205"/>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938" name="Rectangle 42"/>
              <p:cNvSpPr>
                <a:spLocks noChangeArrowheads="1"/>
              </p:cNvSpPr>
              <p:nvPr/>
            </p:nvSpPr>
            <p:spPr bwMode="auto">
              <a:xfrm>
                <a:off x="4445" y="1884"/>
                <a:ext cx="243" cy="205"/>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939" name="Rectangle 43"/>
              <p:cNvSpPr>
                <a:spLocks noChangeArrowheads="1"/>
              </p:cNvSpPr>
              <p:nvPr/>
            </p:nvSpPr>
            <p:spPr bwMode="auto">
              <a:xfrm>
                <a:off x="4788" y="1884"/>
                <a:ext cx="243" cy="205"/>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940" name="Rectangle 44"/>
              <p:cNvSpPr>
                <a:spLocks noChangeArrowheads="1"/>
              </p:cNvSpPr>
              <p:nvPr/>
            </p:nvSpPr>
            <p:spPr bwMode="auto">
              <a:xfrm>
                <a:off x="4082" y="2227"/>
                <a:ext cx="244" cy="205"/>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941" name="Rectangle 45"/>
              <p:cNvSpPr>
                <a:spLocks noChangeArrowheads="1"/>
              </p:cNvSpPr>
              <p:nvPr/>
            </p:nvSpPr>
            <p:spPr bwMode="auto">
              <a:xfrm>
                <a:off x="4438" y="2227"/>
                <a:ext cx="244" cy="205"/>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942" name="Rectangle 46"/>
              <p:cNvSpPr>
                <a:spLocks noChangeArrowheads="1"/>
              </p:cNvSpPr>
              <p:nvPr/>
            </p:nvSpPr>
            <p:spPr bwMode="auto">
              <a:xfrm>
                <a:off x="4794" y="2900"/>
                <a:ext cx="244" cy="205"/>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943" name="Rectangle 47"/>
              <p:cNvSpPr>
                <a:spLocks noChangeArrowheads="1"/>
              </p:cNvSpPr>
              <p:nvPr/>
            </p:nvSpPr>
            <p:spPr bwMode="auto">
              <a:xfrm>
                <a:off x="4432" y="2900"/>
                <a:ext cx="243" cy="205"/>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944" name="Rectangle 48"/>
              <p:cNvSpPr>
                <a:spLocks noChangeArrowheads="1"/>
              </p:cNvSpPr>
              <p:nvPr/>
            </p:nvSpPr>
            <p:spPr bwMode="auto">
              <a:xfrm>
                <a:off x="4438" y="2557"/>
                <a:ext cx="244" cy="205"/>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grpSp>
        <p:sp>
          <p:nvSpPr>
            <p:cNvPr id="1051945" name="Text Box 49"/>
            <p:cNvSpPr txBox="1">
              <a:spLocks noChangeArrowheads="1"/>
            </p:cNvSpPr>
            <p:nvPr/>
          </p:nvSpPr>
          <p:spPr bwMode="auto">
            <a:xfrm>
              <a:off x="1280" y="3951"/>
              <a:ext cx="2149" cy="269"/>
            </a:xfrm>
            <a:prstGeom prst="rect">
              <a:avLst/>
            </a:prstGeom>
            <a:solidFill>
              <a:srgbClr val="33CC33">
                <a:alpha val="50000"/>
              </a:srgbClr>
            </a:solidFill>
            <a:ln w="9525">
              <a:noFill/>
              <a:miter lim="800000"/>
              <a:headEnd/>
              <a:tailEnd/>
            </a:ln>
            <a:effectLst/>
          </p:spPr>
          <p:txBody>
            <a:bodyPr lIns="0" tIns="0" rIns="0" bIns="0">
              <a:spAutoFit/>
            </a:bodyPr>
            <a:lstStyle/>
            <a:p>
              <a:pPr algn="l"/>
              <a:r>
                <a:rPr kumimoji="1" lang="zh-CN" altLang="en-US" sz="2400" b="1">
                  <a:latin typeface="Times New Roman" pitchFamily="18" charset="0"/>
                </a:rPr>
                <a:t>显然左图化简结果最简</a:t>
              </a:r>
              <a:r>
                <a:rPr kumimoji="1" lang="zh-CN" altLang="en-US" sz="2800" b="1">
                  <a:latin typeface="Times New Roman" pitchFamily="18" charset="0"/>
                </a:rPr>
                <a:t> </a:t>
              </a:r>
            </a:p>
          </p:txBody>
        </p:sp>
      </p:grpSp>
      <p:grpSp>
        <p:nvGrpSpPr>
          <p:cNvPr id="689" name="Group 50"/>
          <p:cNvGrpSpPr/>
          <p:nvPr/>
        </p:nvGrpSpPr>
        <p:grpSpPr bwMode="auto">
          <a:xfrm>
            <a:off x="939800" y="1890713"/>
            <a:ext cx="7380288" cy="4826000"/>
            <a:chOff x="592" y="1191"/>
            <a:chExt cx="4649" cy="3040"/>
          </a:xfrm>
        </p:grpSpPr>
        <p:sp>
          <p:nvSpPr>
            <p:cNvPr id="1051946" name="Text Box 51"/>
            <p:cNvSpPr txBox="1">
              <a:spLocks noChangeArrowheads="1"/>
            </p:cNvSpPr>
            <p:nvPr/>
          </p:nvSpPr>
          <p:spPr bwMode="auto">
            <a:xfrm>
              <a:off x="592" y="1402"/>
              <a:ext cx="3838" cy="2829"/>
            </a:xfrm>
            <a:prstGeom prst="rect">
              <a:avLst/>
            </a:prstGeom>
            <a:solidFill>
              <a:schemeClr val="bg1"/>
            </a:solidFill>
            <a:ln w="9525">
              <a:noFill/>
              <a:miter lim="800000"/>
              <a:headEnd/>
              <a:tailEnd/>
            </a:ln>
            <a:effectLst/>
          </p:spPr>
          <p:txBody>
            <a:bodyPr lIns="0" tIns="0" rIns="0" bIns="21600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sp>
          <p:nvSpPr>
            <p:cNvPr id="1051947" name="Text Box 52"/>
            <p:cNvSpPr txBox="1">
              <a:spLocks noChangeArrowheads="1"/>
            </p:cNvSpPr>
            <p:nvPr/>
          </p:nvSpPr>
          <p:spPr bwMode="auto">
            <a:xfrm>
              <a:off x="3691" y="1191"/>
              <a:ext cx="1550" cy="2829"/>
            </a:xfrm>
            <a:prstGeom prst="rect">
              <a:avLst/>
            </a:prstGeom>
            <a:solidFill>
              <a:schemeClr val="bg1"/>
            </a:solidFill>
            <a:ln w="9525">
              <a:noFill/>
              <a:miter lim="800000"/>
              <a:headEnd/>
              <a:tailEnd/>
            </a:ln>
            <a:effectLst/>
          </p:spPr>
          <p:txBody>
            <a:bodyPr lIns="0" tIns="0" rIns="0" bIns="21600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grpSp>
      <p:sp>
        <p:nvSpPr>
          <p:cNvPr id="1051948" name="AutoShape 53"/>
          <p:cNvSpPr>
            <a:spLocks noChangeArrowheads="1"/>
          </p:cNvSpPr>
          <p:nvPr/>
        </p:nvSpPr>
        <p:spPr bwMode="auto">
          <a:xfrm>
            <a:off x="801688" y="801688"/>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1949" name="Rectangle 54"/>
          <p:cNvSpPr>
            <a:spLocks noChangeArrowheads="1"/>
          </p:cNvSpPr>
          <p:nvPr/>
        </p:nvSpPr>
        <p:spPr bwMode="auto">
          <a:xfrm>
            <a:off x="1290638" y="1647825"/>
            <a:ext cx="3303587" cy="457200"/>
          </a:xfrm>
          <a:prstGeom prst="rect">
            <a:avLst/>
          </a:prstGeom>
          <a:noFill/>
          <a:ln w="9525">
            <a:noFill/>
            <a:miter lim="800000"/>
            <a:headEnd/>
            <a:tailEnd/>
          </a:ln>
          <a:effectLst/>
        </p:spPr>
        <p:txBody>
          <a:bodyPr>
            <a:spAutoFit/>
          </a:bodyPr>
          <a:lstStyle/>
          <a:p>
            <a:pPr algn="l"/>
            <a:r>
              <a:rPr kumimoji="1" lang="zh-CN" altLang="en-US" sz="2400" b="1" dirty="0">
                <a:latin typeface="Times New Roman" pitchFamily="18" charset="0"/>
              </a:rPr>
              <a:t>解：</a:t>
            </a:r>
            <a:r>
              <a:rPr kumimoji="1" lang="en-US" altLang="zh-CN" sz="2400" b="1" dirty="0">
                <a:latin typeface="宋体" pitchFamily="2" charset="-122"/>
              </a:rPr>
              <a:t>(</a:t>
            </a:r>
            <a:r>
              <a:rPr kumimoji="1" lang="en-US" altLang="zh-CN" sz="2400" b="1" dirty="0">
                <a:latin typeface="Times New Roman" pitchFamily="18" charset="0"/>
              </a:rPr>
              <a:t>1</a:t>
            </a:r>
            <a:r>
              <a:rPr kumimoji="1" lang="en-US" altLang="zh-CN" sz="2400" b="1" dirty="0">
                <a:latin typeface="宋体" pitchFamily="2" charset="-122"/>
              </a:rPr>
              <a:t>)</a:t>
            </a:r>
            <a:r>
              <a:rPr kumimoji="1" lang="zh-CN" altLang="en-US" sz="2400" b="1" dirty="0">
                <a:latin typeface="Times New Roman" pitchFamily="18" charset="0"/>
              </a:rPr>
              <a:t>画变量卡诺图</a:t>
            </a:r>
            <a:endParaRPr kumimoji="1" lang="zh-CN" altLang="en-US" sz="2400" b="1" dirty="0">
              <a:solidFill>
                <a:srgbClr val="FF3300"/>
              </a:solidFill>
              <a:latin typeface="Times New Roman" pitchFamily="18" charset="0"/>
            </a:endParaRPr>
          </a:p>
        </p:txBody>
      </p:sp>
      <p:sp>
        <p:nvSpPr>
          <p:cNvPr id="1051950" name="Text Box 55" descr="编织物"/>
          <p:cNvSpPr txBox="1">
            <a:spLocks noChangeArrowheads="1"/>
          </p:cNvSpPr>
          <p:nvPr/>
        </p:nvSpPr>
        <p:spPr bwMode="auto">
          <a:xfrm>
            <a:off x="1206500" y="671513"/>
            <a:ext cx="6827838" cy="822325"/>
          </a:xfrm>
          <a:prstGeom prst="rect">
            <a:avLst/>
          </a:prstGeom>
          <a:noFill/>
          <a:ln w="9525">
            <a:noFill/>
            <a:miter lim="800000"/>
            <a:headEnd/>
            <a:tailEnd/>
          </a:ln>
          <a:effectLst/>
        </p:spPr>
        <p:txBody>
          <a:bodyPr>
            <a:spAutoFit/>
          </a:bodyPr>
          <a:lstStyle/>
          <a:p>
            <a:pPr algn="l"/>
            <a:r>
              <a:rPr kumimoji="1" lang="en-US" altLang="zh-CN" sz="2400" b="1" dirty="0">
                <a:latin typeface="宋体" pitchFamily="2" charset="-122"/>
              </a:rPr>
              <a:t>[</a:t>
            </a:r>
            <a:r>
              <a:rPr kumimoji="1" lang="zh-CN" altLang="en-US" sz="2400" b="1" dirty="0">
                <a:latin typeface="宋体" pitchFamily="2" charset="-122"/>
              </a:rPr>
              <a:t>例</a:t>
            </a:r>
            <a:r>
              <a:rPr kumimoji="1" lang="en-US" altLang="zh-CN" sz="2400" b="1" dirty="0">
                <a:latin typeface="宋体" pitchFamily="2" charset="-122"/>
              </a:rPr>
              <a:t>] </a:t>
            </a:r>
            <a:r>
              <a:rPr kumimoji="1" lang="zh-CN" altLang="en-US" sz="2400" b="1" dirty="0">
                <a:latin typeface="宋体" pitchFamily="2" charset="-122"/>
              </a:rPr>
              <a:t>用卡诺图化简</a:t>
            </a:r>
            <a:r>
              <a:rPr kumimoji="1" lang="zh-CN" altLang="en-US" sz="2400" b="1" dirty="0">
                <a:latin typeface="Times New Roman" pitchFamily="18" charset="0"/>
              </a:rPr>
              <a:t>函数</a:t>
            </a:r>
          </a:p>
          <a:p>
            <a:pPr algn="l"/>
            <a:r>
              <a:rPr kumimoji="1" lang="zh-CN" altLang="en-US" sz="2400" b="1" i="1" dirty="0">
                <a:latin typeface="Times New Roman" pitchFamily="18" charset="0"/>
              </a:rPr>
              <a:t>           </a:t>
            </a:r>
            <a:r>
              <a:rPr kumimoji="1" lang="en-US" altLang="zh-CN" sz="2400" b="1" i="1" dirty="0">
                <a:latin typeface="Times New Roman" pitchFamily="18" charset="0"/>
              </a:rPr>
              <a:t>Y</a:t>
            </a:r>
            <a:r>
              <a:rPr kumimoji="1" lang="en-US" altLang="zh-CN" sz="2400" b="1" dirty="0">
                <a:latin typeface="Times New Roman" pitchFamily="18" charset="0"/>
              </a:rPr>
              <a:t>=∑</a:t>
            </a:r>
            <a:r>
              <a:rPr kumimoji="1" lang="en-US" altLang="zh-CN" sz="2400" b="1" i="1" dirty="0">
                <a:latin typeface="Times New Roman" pitchFamily="18" charset="0"/>
              </a:rPr>
              <a:t>m </a:t>
            </a:r>
            <a:r>
              <a:rPr kumimoji="1" lang="en-US" altLang="zh-CN" sz="2400" b="1" dirty="0">
                <a:latin typeface="Times New Roman" pitchFamily="18" charset="0"/>
              </a:rPr>
              <a:t>(0,1,4,6,9,13)+ ∑</a:t>
            </a:r>
            <a:r>
              <a:rPr kumimoji="1" lang="en-US" altLang="zh-CN" sz="2400" b="1" i="1" dirty="0">
                <a:latin typeface="Times New Roman" pitchFamily="18" charset="0"/>
              </a:rPr>
              <a:t>d </a:t>
            </a:r>
            <a:r>
              <a:rPr kumimoji="1" lang="en-US" altLang="zh-CN" sz="2400" b="1" dirty="0">
                <a:latin typeface="Times New Roman" pitchFamily="18" charset="0"/>
              </a:rPr>
              <a:t>(2,3,5,7,10,11,15)</a:t>
            </a:r>
          </a:p>
        </p:txBody>
      </p:sp>
      <p:grpSp>
        <p:nvGrpSpPr>
          <p:cNvPr id="690" name="Group 56"/>
          <p:cNvGrpSpPr/>
          <p:nvPr/>
        </p:nvGrpSpPr>
        <p:grpSpPr bwMode="auto">
          <a:xfrm>
            <a:off x="1368425" y="2641600"/>
            <a:ext cx="3695700" cy="3422650"/>
            <a:chOff x="791" y="634"/>
            <a:chExt cx="2328" cy="2156"/>
          </a:xfrm>
        </p:grpSpPr>
        <p:sp>
          <p:nvSpPr>
            <p:cNvPr id="1051951" name="Line 57"/>
            <p:cNvSpPr>
              <a:spLocks noChangeShapeType="1"/>
            </p:cNvSpPr>
            <p:nvPr/>
          </p:nvSpPr>
          <p:spPr bwMode="auto">
            <a:xfrm>
              <a:off x="134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52" name="Line 58"/>
            <p:cNvSpPr>
              <a:spLocks noChangeShapeType="1"/>
            </p:cNvSpPr>
            <p:nvPr/>
          </p:nvSpPr>
          <p:spPr bwMode="auto">
            <a:xfrm>
              <a:off x="134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53" name="Line 59"/>
            <p:cNvSpPr>
              <a:spLocks noChangeShapeType="1"/>
            </p:cNvSpPr>
            <p:nvPr/>
          </p:nvSpPr>
          <p:spPr bwMode="auto">
            <a:xfrm>
              <a:off x="1348"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54" name="Line 60"/>
            <p:cNvSpPr>
              <a:spLocks noChangeShapeType="1"/>
            </p:cNvSpPr>
            <p:nvPr/>
          </p:nvSpPr>
          <p:spPr bwMode="auto">
            <a:xfrm>
              <a:off x="179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55" name="Line 61"/>
            <p:cNvSpPr>
              <a:spLocks noChangeShapeType="1"/>
            </p:cNvSpPr>
            <p:nvPr/>
          </p:nvSpPr>
          <p:spPr bwMode="auto">
            <a:xfrm flipH="1" flipV="1">
              <a:off x="969" y="744"/>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1956" name="Text Box 62"/>
            <p:cNvSpPr txBox="1">
              <a:spLocks noChangeArrowheads="1"/>
            </p:cNvSpPr>
            <p:nvPr/>
          </p:nvSpPr>
          <p:spPr bwMode="auto">
            <a:xfrm>
              <a:off x="791" y="894"/>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1957" name="Text Box 63"/>
            <p:cNvSpPr txBox="1">
              <a:spLocks noChangeArrowheads="1"/>
            </p:cNvSpPr>
            <p:nvPr/>
          </p:nvSpPr>
          <p:spPr bwMode="auto">
            <a:xfrm>
              <a:off x="1143" y="634"/>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1958" name="Text Box 64"/>
            <p:cNvSpPr txBox="1">
              <a:spLocks noChangeArrowheads="1"/>
            </p:cNvSpPr>
            <p:nvPr/>
          </p:nvSpPr>
          <p:spPr bwMode="auto">
            <a:xfrm>
              <a:off x="963" y="1225"/>
              <a:ext cx="316" cy="1497"/>
            </a:xfrm>
            <a:prstGeom prst="rect">
              <a:avLst/>
            </a:prstGeom>
            <a:noFill/>
            <a:ln w="9525">
              <a:noFill/>
              <a:miter lim="800000"/>
              <a:headEnd/>
              <a:tailEnd/>
            </a:ln>
            <a:effectLst/>
          </p:spPr>
          <p:txBody>
            <a:bodyPr>
              <a:spAutoFit/>
            </a:bodyPr>
            <a:lstStyle/>
            <a:p>
              <a:pPr algn="l">
                <a:spcBef>
                  <a:spcPct val="75000"/>
                </a:spcBef>
              </a:pPr>
              <a:r>
                <a:rPr kumimoji="1" lang="en-US" altLang="zh-CN" sz="2400" b="1">
                  <a:latin typeface="Times New Roman" pitchFamily="18" charset="0"/>
                </a:rPr>
                <a:t>00</a:t>
              </a:r>
            </a:p>
            <a:p>
              <a:pPr algn="l">
                <a:spcBef>
                  <a:spcPct val="75000"/>
                </a:spcBef>
              </a:pPr>
              <a:r>
                <a:rPr kumimoji="1" lang="en-US" altLang="zh-CN" sz="2400" b="1">
                  <a:latin typeface="Times New Roman" pitchFamily="18" charset="0"/>
                </a:rPr>
                <a:t>01</a:t>
              </a:r>
            </a:p>
            <a:p>
              <a:pPr algn="l">
                <a:spcBef>
                  <a:spcPct val="75000"/>
                </a:spcBef>
              </a:pPr>
              <a:r>
                <a:rPr kumimoji="1" lang="en-US" altLang="zh-CN" sz="2400" b="1">
                  <a:latin typeface="Times New Roman" pitchFamily="18" charset="0"/>
                </a:rPr>
                <a:t>11</a:t>
              </a:r>
            </a:p>
            <a:p>
              <a:pPr algn="l">
                <a:spcBef>
                  <a:spcPct val="75000"/>
                </a:spcBef>
              </a:pPr>
              <a:r>
                <a:rPr kumimoji="1" lang="en-US" altLang="zh-CN" sz="2400" b="1">
                  <a:latin typeface="Times New Roman" pitchFamily="18" charset="0"/>
                </a:rPr>
                <a:t>10</a:t>
              </a:r>
            </a:p>
          </p:txBody>
        </p:sp>
        <p:sp>
          <p:nvSpPr>
            <p:cNvPr id="1051959" name="Text Box 65"/>
            <p:cNvSpPr txBox="1">
              <a:spLocks noChangeArrowheads="1"/>
            </p:cNvSpPr>
            <p:nvPr/>
          </p:nvSpPr>
          <p:spPr bwMode="auto">
            <a:xfrm>
              <a:off x="1431" y="808"/>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00     01     11</a:t>
              </a:r>
              <a:r>
                <a:rPr kumimoji="1" lang="en-US" altLang="zh-CN" sz="2400" b="1">
                  <a:solidFill>
                    <a:srgbClr val="FF3300"/>
                  </a:solidFill>
                  <a:latin typeface="Times New Roman" pitchFamily="18" charset="0"/>
                </a:rPr>
                <a:t> </a:t>
              </a:r>
              <a:r>
                <a:rPr kumimoji="1" lang="en-US" altLang="zh-CN" sz="2400" b="1">
                  <a:latin typeface="Times New Roman" pitchFamily="18" charset="0"/>
                </a:rPr>
                <a:t>    10</a:t>
              </a:r>
            </a:p>
          </p:txBody>
        </p:sp>
        <p:sp>
          <p:nvSpPr>
            <p:cNvPr id="1051960" name="Line 66"/>
            <p:cNvSpPr>
              <a:spLocks noChangeShapeType="1"/>
            </p:cNvSpPr>
            <p:nvPr/>
          </p:nvSpPr>
          <p:spPr bwMode="auto">
            <a:xfrm>
              <a:off x="222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61" name="Line 67"/>
            <p:cNvSpPr>
              <a:spLocks noChangeShapeType="1"/>
            </p:cNvSpPr>
            <p:nvPr/>
          </p:nvSpPr>
          <p:spPr bwMode="auto">
            <a:xfrm>
              <a:off x="222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62" name="Line 68"/>
            <p:cNvSpPr>
              <a:spLocks noChangeShapeType="1"/>
            </p:cNvSpPr>
            <p:nvPr/>
          </p:nvSpPr>
          <p:spPr bwMode="auto">
            <a:xfrm>
              <a:off x="267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63" name="Line 69"/>
            <p:cNvSpPr>
              <a:spLocks noChangeShapeType="1"/>
            </p:cNvSpPr>
            <p:nvPr/>
          </p:nvSpPr>
          <p:spPr bwMode="auto">
            <a:xfrm>
              <a:off x="3105"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64" name="Line 70"/>
            <p:cNvSpPr>
              <a:spLocks noChangeShapeType="1"/>
            </p:cNvSpPr>
            <p:nvPr/>
          </p:nvSpPr>
          <p:spPr bwMode="auto">
            <a:xfrm>
              <a:off x="2223"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65" name="Line 71"/>
            <p:cNvSpPr>
              <a:spLocks noChangeShapeType="1"/>
            </p:cNvSpPr>
            <p:nvPr/>
          </p:nvSpPr>
          <p:spPr bwMode="auto">
            <a:xfrm>
              <a:off x="134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66" name="Line 72"/>
            <p:cNvSpPr>
              <a:spLocks noChangeShapeType="1"/>
            </p:cNvSpPr>
            <p:nvPr/>
          </p:nvSpPr>
          <p:spPr bwMode="auto">
            <a:xfrm>
              <a:off x="134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67" name="Line 73"/>
            <p:cNvSpPr>
              <a:spLocks noChangeShapeType="1"/>
            </p:cNvSpPr>
            <p:nvPr/>
          </p:nvSpPr>
          <p:spPr bwMode="auto">
            <a:xfrm>
              <a:off x="1348"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68" name="Line 74"/>
            <p:cNvSpPr>
              <a:spLocks noChangeShapeType="1"/>
            </p:cNvSpPr>
            <p:nvPr/>
          </p:nvSpPr>
          <p:spPr bwMode="auto">
            <a:xfrm>
              <a:off x="179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69" name="Line 75"/>
            <p:cNvSpPr>
              <a:spLocks noChangeShapeType="1"/>
            </p:cNvSpPr>
            <p:nvPr/>
          </p:nvSpPr>
          <p:spPr bwMode="auto">
            <a:xfrm>
              <a:off x="222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70" name="Line 76"/>
            <p:cNvSpPr>
              <a:spLocks noChangeShapeType="1"/>
            </p:cNvSpPr>
            <p:nvPr/>
          </p:nvSpPr>
          <p:spPr bwMode="auto">
            <a:xfrm>
              <a:off x="222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71" name="Line 77"/>
            <p:cNvSpPr>
              <a:spLocks noChangeShapeType="1"/>
            </p:cNvSpPr>
            <p:nvPr/>
          </p:nvSpPr>
          <p:spPr bwMode="auto">
            <a:xfrm>
              <a:off x="267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72" name="Line 78"/>
            <p:cNvSpPr>
              <a:spLocks noChangeShapeType="1"/>
            </p:cNvSpPr>
            <p:nvPr/>
          </p:nvSpPr>
          <p:spPr bwMode="auto">
            <a:xfrm>
              <a:off x="3105"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1973" name="Line 79"/>
            <p:cNvSpPr>
              <a:spLocks noChangeShapeType="1"/>
            </p:cNvSpPr>
            <p:nvPr/>
          </p:nvSpPr>
          <p:spPr bwMode="auto">
            <a:xfrm>
              <a:off x="2223"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74" name="Line 80"/>
            <p:cNvSpPr>
              <a:spLocks noChangeShapeType="1"/>
            </p:cNvSpPr>
            <p:nvPr/>
          </p:nvSpPr>
          <p:spPr bwMode="auto">
            <a:xfrm>
              <a:off x="2228" y="19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1975" name="Line 81"/>
            <p:cNvSpPr>
              <a:spLocks noChangeShapeType="1"/>
            </p:cNvSpPr>
            <p:nvPr/>
          </p:nvSpPr>
          <p:spPr bwMode="auto">
            <a:xfrm>
              <a:off x="1353" y="194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sp>
        <p:nvSpPr>
          <p:cNvPr id="1051976" name="Rectangle 82"/>
          <p:cNvSpPr>
            <a:spLocks noChangeArrowheads="1"/>
          </p:cNvSpPr>
          <p:nvPr/>
        </p:nvSpPr>
        <p:spPr bwMode="auto">
          <a:xfrm>
            <a:off x="5519738" y="1635125"/>
            <a:ext cx="1408112" cy="457200"/>
          </a:xfrm>
          <a:prstGeom prst="rect">
            <a:avLst/>
          </a:prstGeom>
          <a:noFill/>
          <a:ln w="9525">
            <a:noFill/>
            <a:miter lim="800000"/>
            <a:headEnd/>
            <a:tailEnd/>
          </a:ln>
          <a:effectLst/>
        </p:spPr>
        <p:txBody>
          <a:bodyPr>
            <a:spAutoFit/>
          </a:bodyPr>
          <a:lstStyle/>
          <a:p>
            <a:pPr algn="l"/>
            <a:r>
              <a:rPr kumimoji="1" lang="en-US" altLang="zh-CN" sz="2400" b="1" dirty="0">
                <a:latin typeface="宋体" pitchFamily="2" charset="-122"/>
              </a:rPr>
              <a:t>(</a:t>
            </a:r>
            <a:r>
              <a:rPr kumimoji="1" lang="en-US" altLang="zh-CN" sz="2400" b="1" dirty="0">
                <a:latin typeface="Times New Roman" pitchFamily="18" charset="0"/>
              </a:rPr>
              <a:t>2</a:t>
            </a:r>
            <a:r>
              <a:rPr kumimoji="1" lang="en-US" altLang="zh-CN" sz="2400" b="1" dirty="0">
                <a:latin typeface="宋体" pitchFamily="2" charset="-122"/>
              </a:rPr>
              <a:t>)</a:t>
            </a:r>
            <a:r>
              <a:rPr kumimoji="1" lang="zh-CN" altLang="en-US" sz="2400" b="1" dirty="0">
                <a:latin typeface="Times New Roman" pitchFamily="18" charset="0"/>
              </a:rPr>
              <a:t>填图</a:t>
            </a:r>
            <a:endParaRPr kumimoji="1" lang="zh-CN" altLang="en-US" sz="2400" b="1" dirty="0">
              <a:solidFill>
                <a:srgbClr val="FF3300"/>
              </a:solidFill>
              <a:latin typeface="Times New Roman" pitchFamily="18" charset="0"/>
            </a:endParaRPr>
          </a:p>
        </p:txBody>
      </p:sp>
      <p:sp>
        <p:nvSpPr>
          <p:cNvPr id="1051977" name="Line 83"/>
          <p:cNvSpPr>
            <a:spLocks noChangeShapeType="1"/>
          </p:cNvSpPr>
          <p:nvPr/>
        </p:nvSpPr>
        <p:spPr bwMode="auto">
          <a:xfrm>
            <a:off x="2503488" y="1482725"/>
            <a:ext cx="2141537" cy="0"/>
          </a:xfrm>
          <a:prstGeom prst="line">
            <a:avLst/>
          </a:prstGeom>
          <a:noFill/>
          <a:ln w="28575">
            <a:solidFill>
              <a:schemeClr val="accent1"/>
            </a:solidFill>
            <a:round/>
            <a:headEnd/>
            <a:tailEnd/>
          </a:ln>
          <a:effectLst/>
        </p:spPr>
        <p:txBody>
          <a:bodyPr>
            <a:spAutoFit/>
          </a:bodyPr>
          <a:lstStyle/>
          <a:p>
            <a:endParaRPr lang="zh-CN" altLang="en-US"/>
          </a:p>
        </p:txBody>
      </p:sp>
      <p:sp>
        <p:nvSpPr>
          <p:cNvPr id="1051978" name="Rectangle 84"/>
          <p:cNvSpPr>
            <a:spLocks noChangeArrowheads="1"/>
          </p:cNvSpPr>
          <p:nvPr/>
        </p:nvSpPr>
        <p:spPr bwMode="auto">
          <a:xfrm>
            <a:off x="2320925" y="3554413"/>
            <a:ext cx="477838"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979" name="Rectangle 85"/>
          <p:cNvSpPr>
            <a:spLocks noChangeArrowheads="1"/>
          </p:cNvSpPr>
          <p:nvPr/>
        </p:nvSpPr>
        <p:spPr bwMode="auto">
          <a:xfrm>
            <a:off x="3021013" y="3554413"/>
            <a:ext cx="477837"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980" name="Rectangle 86"/>
          <p:cNvSpPr>
            <a:spLocks noChangeArrowheads="1"/>
          </p:cNvSpPr>
          <p:nvPr/>
        </p:nvSpPr>
        <p:spPr bwMode="auto">
          <a:xfrm>
            <a:off x="2332038" y="4222750"/>
            <a:ext cx="481012" cy="401638"/>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981" name="Rectangle 87"/>
          <p:cNvSpPr>
            <a:spLocks noChangeArrowheads="1"/>
          </p:cNvSpPr>
          <p:nvPr/>
        </p:nvSpPr>
        <p:spPr bwMode="auto">
          <a:xfrm>
            <a:off x="4422775" y="4202113"/>
            <a:ext cx="477838"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982" name="Rectangle 88"/>
          <p:cNvSpPr>
            <a:spLocks noChangeArrowheads="1"/>
          </p:cNvSpPr>
          <p:nvPr/>
        </p:nvSpPr>
        <p:spPr bwMode="auto">
          <a:xfrm>
            <a:off x="3027363" y="5530850"/>
            <a:ext cx="477837" cy="401638"/>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983" name="Rectangle 89"/>
          <p:cNvSpPr>
            <a:spLocks noChangeArrowheads="1"/>
          </p:cNvSpPr>
          <p:nvPr/>
        </p:nvSpPr>
        <p:spPr bwMode="auto">
          <a:xfrm>
            <a:off x="5540375" y="2746375"/>
            <a:ext cx="3267075" cy="457200"/>
          </a:xfrm>
          <a:prstGeom prst="rect">
            <a:avLst/>
          </a:prstGeom>
          <a:noFill/>
          <a:ln w="9525">
            <a:noFill/>
            <a:miter lim="800000"/>
            <a:headEnd/>
            <a:tailEnd/>
          </a:ln>
          <a:effectLst/>
        </p:spPr>
        <p:txBody>
          <a:bodyPr>
            <a:spAutoFit/>
          </a:bodyPr>
          <a:lstStyle/>
          <a:p>
            <a:pPr algn="l"/>
            <a:r>
              <a:rPr kumimoji="1" lang="en-US" altLang="zh-CN" sz="2400" b="1" dirty="0">
                <a:latin typeface="宋体" pitchFamily="2" charset="-122"/>
              </a:rPr>
              <a:t>(</a:t>
            </a:r>
            <a:r>
              <a:rPr kumimoji="1" lang="en-US" altLang="zh-CN" sz="2400" b="1" dirty="0">
                <a:latin typeface="Times New Roman" pitchFamily="18" charset="0"/>
              </a:rPr>
              <a:t>4</a:t>
            </a:r>
            <a:r>
              <a:rPr kumimoji="1" lang="en-US" altLang="zh-CN" sz="2400" b="1" dirty="0">
                <a:latin typeface="宋体" pitchFamily="2" charset="-122"/>
              </a:rPr>
              <a:t>)</a:t>
            </a:r>
            <a:r>
              <a:rPr kumimoji="1" lang="zh-CN" altLang="en-US" sz="2400" b="1" dirty="0">
                <a:latin typeface="Times New Roman" pitchFamily="18" charset="0"/>
              </a:rPr>
              <a:t>写出最简与</a:t>
            </a:r>
            <a:r>
              <a:rPr kumimoji="1" lang="zh-CN" altLang="en-US" sz="2400" b="1" baseline="-25000" dirty="0">
                <a:latin typeface="Times New Roman" pitchFamily="18" charset="0"/>
              </a:rPr>
              <a:t> </a:t>
            </a:r>
            <a:r>
              <a:rPr kumimoji="1" lang="en-US" altLang="zh-CN" sz="2400" b="1" dirty="0">
                <a:latin typeface="宋体" pitchFamily="2" charset="-122"/>
              </a:rPr>
              <a:t>-</a:t>
            </a:r>
            <a:r>
              <a:rPr kumimoji="1" lang="en-US" altLang="zh-CN" sz="2400" b="1" baseline="-25000" dirty="0">
                <a:latin typeface="Times New Roman" pitchFamily="18" charset="0"/>
              </a:rPr>
              <a:t> </a:t>
            </a:r>
            <a:r>
              <a:rPr kumimoji="1" lang="zh-CN" altLang="en-US" sz="2400" b="1" dirty="0">
                <a:latin typeface="Times New Roman" pitchFamily="18" charset="0"/>
              </a:rPr>
              <a:t>或式</a:t>
            </a:r>
            <a:endParaRPr kumimoji="1" lang="zh-CN" altLang="en-US" sz="2400" b="1" dirty="0">
              <a:solidFill>
                <a:srgbClr val="FF3300"/>
              </a:solidFill>
              <a:latin typeface="Times New Roman" pitchFamily="18" charset="0"/>
            </a:endParaRPr>
          </a:p>
        </p:txBody>
      </p:sp>
      <p:sp>
        <p:nvSpPr>
          <p:cNvPr id="1051984" name="AutoShape 90"/>
          <p:cNvSpPr>
            <a:spLocks noChangeArrowheads="1"/>
          </p:cNvSpPr>
          <p:nvPr/>
        </p:nvSpPr>
        <p:spPr bwMode="auto">
          <a:xfrm>
            <a:off x="4843463" y="628650"/>
            <a:ext cx="1144587" cy="395288"/>
          </a:xfrm>
          <a:prstGeom prst="wedgeRectCallout">
            <a:avLst>
              <a:gd name="adj1" fmla="val -72606"/>
              <a:gd name="adj2" fmla="val 52407"/>
            </a:avLst>
          </a:prstGeom>
          <a:solidFill>
            <a:srgbClr val="FFFF66">
              <a:alpha val="50000"/>
            </a:srgbClr>
          </a:solidFill>
          <a:ln w="9525">
            <a:solidFill>
              <a:schemeClr val="tx1"/>
            </a:solidFill>
            <a:miter lim="800000"/>
            <a:headEnd/>
            <a:tailEnd/>
          </a:ln>
          <a:effectLst/>
        </p:spPr>
        <p:txBody>
          <a:bodyPr lIns="0" tIns="0" rIns="0" bIns="0"/>
          <a:lstStyle/>
          <a:p>
            <a:r>
              <a:rPr kumimoji="1" lang="zh-CN" altLang="en-US" sz="2400" b="1">
                <a:latin typeface="Times New Roman" pitchFamily="18" charset="0"/>
              </a:rPr>
              <a:t>最小项</a:t>
            </a:r>
          </a:p>
        </p:txBody>
      </p:sp>
      <p:sp>
        <p:nvSpPr>
          <p:cNvPr id="1051985" name="Rectangle 91"/>
          <p:cNvSpPr>
            <a:spLocks noChangeArrowheads="1"/>
          </p:cNvSpPr>
          <p:nvPr/>
        </p:nvSpPr>
        <p:spPr bwMode="auto">
          <a:xfrm>
            <a:off x="5530850" y="2193925"/>
            <a:ext cx="2044700" cy="457200"/>
          </a:xfrm>
          <a:prstGeom prst="rect">
            <a:avLst/>
          </a:prstGeom>
          <a:noFill/>
          <a:ln w="9525">
            <a:noFill/>
            <a:miter lim="800000"/>
            <a:headEnd/>
            <a:tailEnd/>
          </a:ln>
          <a:effectLst/>
        </p:spPr>
        <p:txBody>
          <a:bodyPr>
            <a:spAutoFit/>
          </a:bodyPr>
          <a:lstStyle/>
          <a:p>
            <a:pPr algn="l"/>
            <a:r>
              <a:rPr kumimoji="1" lang="en-US" altLang="zh-CN" sz="2400" b="1" dirty="0">
                <a:latin typeface="宋体" pitchFamily="2" charset="-122"/>
              </a:rPr>
              <a:t>(</a:t>
            </a:r>
            <a:r>
              <a:rPr kumimoji="1" lang="en-US" altLang="zh-CN" sz="2400" b="1" dirty="0">
                <a:latin typeface="Times New Roman" pitchFamily="18" charset="0"/>
              </a:rPr>
              <a:t>3</a:t>
            </a:r>
            <a:r>
              <a:rPr kumimoji="1" lang="en-US" altLang="zh-CN" sz="2400" b="1" dirty="0">
                <a:latin typeface="宋体" pitchFamily="2" charset="-122"/>
              </a:rPr>
              <a:t>)</a:t>
            </a:r>
            <a:r>
              <a:rPr kumimoji="1" lang="zh-CN" altLang="en-US" sz="2400" b="1" dirty="0">
                <a:latin typeface="Times New Roman" pitchFamily="18" charset="0"/>
              </a:rPr>
              <a:t>画包围圈</a:t>
            </a:r>
            <a:endParaRPr kumimoji="1" lang="zh-CN" altLang="en-US" sz="2400" b="1" dirty="0">
              <a:solidFill>
                <a:srgbClr val="FF3300"/>
              </a:solidFill>
              <a:latin typeface="Times New Roman" pitchFamily="18" charset="0"/>
            </a:endParaRPr>
          </a:p>
        </p:txBody>
      </p:sp>
      <p:sp>
        <p:nvSpPr>
          <p:cNvPr id="1051986" name="AutoShape 92"/>
          <p:cNvSpPr>
            <a:spLocks noChangeArrowheads="1"/>
          </p:cNvSpPr>
          <p:nvPr/>
        </p:nvSpPr>
        <p:spPr bwMode="auto">
          <a:xfrm>
            <a:off x="6669088" y="647700"/>
            <a:ext cx="1071562" cy="395288"/>
          </a:xfrm>
          <a:prstGeom prst="wedgeRectCallout">
            <a:avLst>
              <a:gd name="adj1" fmla="val -151333"/>
              <a:gd name="adj2" fmla="val 71287"/>
            </a:avLst>
          </a:prstGeom>
          <a:solidFill>
            <a:srgbClr val="FFFF66">
              <a:alpha val="50000"/>
            </a:srgbClr>
          </a:solidFill>
          <a:ln w="9525">
            <a:solidFill>
              <a:schemeClr val="tx1"/>
            </a:solidFill>
            <a:miter lim="800000"/>
            <a:headEnd/>
            <a:tailEnd/>
          </a:ln>
          <a:effectLst/>
        </p:spPr>
        <p:txBody>
          <a:bodyPr lIns="0" tIns="0" rIns="0" bIns="0"/>
          <a:lstStyle/>
          <a:p>
            <a:r>
              <a:rPr kumimoji="1" lang="zh-CN" altLang="en-US" sz="2400" b="1">
                <a:latin typeface="Times New Roman" pitchFamily="18" charset="0"/>
              </a:rPr>
              <a:t>无关项</a:t>
            </a:r>
          </a:p>
        </p:txBody>
      </p:sp>
      <p:sp>
        <p:nvSpPr>
          <p:cNvPr id="1051987" name="Line 93"/>
          <p:cNvSpPr>
            <a:spLocks noChangeShapeType="1"/>
          </p:cNvSpPr>
          <p:nvPr/>
        </p:nvSpPr>
        <p:spPr bwMode="auto">
          <a:xfrm>
            <a:off x="5057775" y="1482725"/>
            <a:ext cx="2647950" cy="0"/>
          </a:xfrm>
          <a:prstGeom prst="line">
            <a:avLst/>
          </a:prstGeom>
          <a:noFill/>
          <a:ln w="28575">
            <a:solidFill>
              <a:schemeClr val="accent1"/>
            </a:solidFill>
            <a:round/>
            <a:headEnd/>
            <a:tailEnd/>
          </a:ln>
          <a:effectLst/>
        </p:spPr>
        <p:txBody>
          <a:bodyPr>
            <a:spAutoFit/>
          </a:bodyPr>
          <a:lstStyle/>
          <a:p>
            <a:endParaRPr lang="zh-CN" altLang="en-US"/>
          </a:p>
        </p:txBody>
      </p:sp>
      <p:sp>
        <p:nvSpPr>
          <p:cNvPr id="1051988" name="Rectangle 94"/>
          <p:cNvSpPr>
            <a:spLocks noChangeArrowheads="1"/>
          </p:cNvSpPr>
          <p:nvPr/>
        </p:nvSpPr>
        <p:spPr bwMode="auto">
          <a:xfrm>
            <a:off x="3014663" y="4870450"/>
            <a:ext cx="477837" cy="401638"/>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1</a:t>
            </a:r>
            <a:endParaRPr kumimoji="1" lang="en-US" altLang="zh-CN" sz="2400" b="1" baseline="-25000">
              <a:latin typeface="Times New Roman" pitchFamily="18" charset="0"/>
            </a:endParaRPr>
          </a:p>
        </p:txBody>
      </p:sp>
      <p:sp>
        <p:nvSpPr>
          <p:cNvPr id="1051989" name="Rectangle 95"/>
          <p:cNvSpPr>
            <a:spLocks noChangeArrowheads="1"/>
          </p:cNvSpPr>
          <p:nvPr/>
        </p:nvSpPr>
        <p:spPr bwMode="auto">
          <a:xfrm>
            <a:off x="3733800" y="3541713"/>
            <a:ext cx="477838"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990" name="Rectangle 96"/>
          <p:cNvSpPr>
            <a:spLocks noChangeArrowheads="1"/>
          </p:cNvSpPr>
          <p:nvPr/>
        </p:nvSpPr>
        <p:spPr bwMode="auto">
          <a:xfrm>
            <a:off x="4406900" y="3541713"/>
            <a:ext cx="476250"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991" name="Rectangle 97"/>
          <p:cNvSpPr>
            <a:spLocks noChangeArrowheads="1"/>
          </p:cNvSpPr>
          <p:nvPr/>
        </p:nvSpPr>
        <p:spPr bwMode="auto">
          <a:xfrm>
            <a:off x="3022600" y="4214813"/>
            <a:ext cx="477838"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992" name="Rectangle 98"/>
          <p:cNvSpPr>
            <a:spLocks noChangeArrowheads="1"/>
          </p:cNvSpPr>
          <p:nvPr/>
        </p:nvSpPr>
        <p:spPr bwMode="auto">
          <a:xfrm>
            <a:off x="3721100" y="4214813"/>
            <a:ext cx="476250"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993" name="Rectangle 99"/>
          <p:cNvSpPr>
            <a:spLocks noChangeArrowheads="1"/>
          </p:cNvSpPr>
          <p:nvPr/>
        </p:nvSpPr>
        <p:spPr bwMode="auto">
          <a:xfrm>
            <a:off x="4419600" y="5535613"/>
            <a:ext cx="477838"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994" name="Rectangle 100"/>
          <p:cNvSpPr>
            <a:spLocks noChangeArrowheads="1"/>
          </p:cNvSpPr>
          <p:nvPr/>
        </p:nvSpPr>
        <p:spPr bwMode="auto">
          <a:xfrm>
            <a:off x="3708400" y="5535613"/>
            <a:ext cx="477838"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995" name="Rectangle 101"/>
          <p:cNvSpPr>
            <a:spLocks noChangeArrowheads="1"/>
          </p:cNvSpPr>
          <p:nvPr/>
        </p:nvSpPr>
        <p:spPr bwMode="auto">
          <a:xfrm>
            <a:off x="3721100" y="4862513"/>
            <a:ext cx="476250" cy="401637"/>
          </a:xfrm>
          <a:prstGeom prst="rect">
            <a:avLst/>
          </a:prstGeom>
          <a:noFill/>
          <a:ln w="9525">
            <a:noFill/>
            <a:miter lim="800000"/>
            <a:headEnd/>
            <a:tailEnd/>
          </a:ln>
          <a:effectLst/>
        </p:spPr>
        <p:txBody>
          <a:bodyPr lIns="0" tIns="0" rIns="0" bIns="0"/>
          <a:lstStyle/>
          <a:p>
            <a:pPr algn="l"/>
            <a:r>
              <a:rPr kumimoji="1" lang="en-US" altLang="zh-CN" sz="2400" b="1">
                <a:latin typeface="Times New Roman" pitchFamily="18" charset="0"/>
              </a:rPr>
              <a:t> ×</a:t>
            </a:r>
          </a:p>
        </p:txBody>
      </p:sp>
      <p:sp>
        <p:nvSpPr>
          <p:cNvPr id="1051996" name="AutoShape 102"/>
          <p:cNvSpPr>
            <a:spLocks noChangeArrowheads="1"/>
          </p:cNvSpPr>
          <p:nvPr/>
        </p:nvSpPr>
        <p:spPr bwMode="auto">
          <a:xfrm rot="-5400000">
            <a:off x="3013869" y="2713831"/>
            <a:ext cx="1208088" cy="2708275"/>
          </a:xfrm>
          <a:prstGeom prst="roundRect">
            <a:avLst>
              <a:gd name="adj" fmla="val 46199"/>
            </a:avLst>
          </a:prstGeom>
          <a:noFill/>
          <a:ln w="19050">
            <a:solidFill>
              <a:srgbClr val="669900"/>
            </a:solidFill>
            <a:round/>
            <a:headEnd/>
            <a:tailEnd/>
          </a:ln>
          <a:effectLst/>
        </p:spPr>
        <p:txBody>
          <a:bodyPr anchor="ctr">
            <a:spAutoFit/>
          </a:bodyPr>
          <a:lstStyle/>
          <a:p>
            <a:endParaRPr lang="zh-CN" altLang="en-US"/>
          </a:p>
        </p:txBody>
      </p:sp>
      <p:sp>
        <p:nvSpPr>
          <p:cNvPr id="1051997" name="AutoShape 103"/>
          <p:cNvSpPr>
            <a:spLocks noChangeArrowheads="1"/>
          </p:cNvSpPr>
          <p:nvPr/>
        </p:nvSpPr>
        <p:spPr bwMode="auto">
          <a:xfrm rot="-5400000">
            <a:off x="3013869" y="2713831"/>
            <a:ext cx="1208088" cy="2708275"/>
          </a:xfrm>
          <a:prstGeom prst="roundRect">
            <a:avLst>
              <a:gd name="adj" fmla="val 46199"/>
            </a:avLst>
          </a:prstGeom>
          <a:noFill/>
          <a:ln w="57150">
            <a:solidFill>
              <a:srgbClr val="669900"/>
            </a:solidFill>
            <a:round/>
            <a:headEnd/>
            <a:tailEnd/>
          </a:ln>
          <a:effectLst/>
        </p:spPr>
        <p:txBody>
          <a:bodyPr anchor="ctr">
            <a:spAutoFit/>
          </a:bodyPr>
          <a:lstStyle/>
          <a:p>
            <a:endParaRPr lang="zh-CN" altLang="en-US"/>
          </a:p>
        </p:txBody>
      </p:sp>
      <p:sp>
        <p:nvSpPr>
          <p:cNvPr id="1051998" name="AutoShape 104"/>
          <p:cNvSpPr>
            <a:spLocks noChangeArrowheads="1"/>
          </p:cNvSpPr>
          <p:nvPr/>
        </p:nvSpPr>
        <p:spPr bwMode="auto">
          <a:xfrm>
            <a:off x="2978150" y="3467100"/>
            <a:ext cx="1284288" cy="2535238"/>
          </a:xfrm>
          <a:prstGeom prst="roundRect">
            <a:avLst>
              <a:gd name="adj" fmla="val 46199"/>
            </a:avLst>
          </a:prstGeom>
          <a:noFill/>
          <a:ln w="19050">
            <a:solidFill>
              <a:schemeClr val="accent1"/>
            </a:solidFill>
            <a:round/>
            <a:headEnd/>
            <a:tailEnd/>
          </a:ln>
          <a:effectLst/>
        </p:spPr>
        <p:txBody>
          <a:bodyPr anchor="ctr">
            <a:spAutoFit/>
          </a:bodyPr>
          <a:lstStyle/>
          <a:p>
            <a:endParaRPr lang="zh-CN" altLang="en-US"/>
          </a:p>
        </p:txBody>
      </p:sp>
      <p:sp>
        <p:nvSpPr>
          <p:cNvPr id="1051999" name="AutoShape 105"/>
          <p:cNvSpPr>
            <a:spLocks noChangeArrowheads="1"/>
          </p:cNvSpPr>
          <p:nvPr/>
        </p:nvSpPr>
        <p:spPr bwMode="auto">
          <a:xfrm>
            <a:off x="2978150" y="3467100"/>
            <a:ext cx="1284288" cy="2535238"/>
          </a:xfrm>
          <a:prstGeom prst="roundRect">
            <a:avLst>
              <a:gd name="adj" fmla="val 46199"/>
            </a:avLst>
          </a:prstGeom>
          <a:noFill/>
          <a:ln w="57150">
            <a:solidFill>
              <a:schemeClr val="accent1"/>
            </a:solidFill>
            <a:round/>
            <a:headEnd/>
            <a:tailEnd/>
          </a:ln>
          <a:effectLst/>
        </p:spPr>
        <p:txBody>
          <a:bodyPr anchor="ctr">
            <a:spAutoFit/>
          </a:bodyPr>
          <a:lstStyle/>
          <a:p>
            <a:endParaRPr lang="zh-CN" altLang="en-US"/>
          </a:p>
        </p:txBody>
      </p:sp>
      <p:graphicFrame>
        <p:nvGraphicFramePr>
          <p:cNvPr id="4194625" name="Object 106"/>
          <p:cNvGraphicFramePr>
            <a:graphicFrameLocks noChangeAspect="1"/>
          </p:cNvGraphicFramePr>
          <p:nvPr/>
        </p:nvGraphicFramePr>
        <p:xfrm>
          <a:off x="6167438" y="3319463"/>
          <a:ext cx="787400" cy="317500"/>
        </p:xfrm>
        <a:graphic>
          <a:graphicData uri="http://schemas.openxmlformats.org/presentationml/2006/ole">
            <mc:AlternateContent xmlns:mc="http://schemas.openxmlformats.org/markup-compatibility/2006">
              <mc:Choice xmlns:v="urn:schemas-microsoft-com:vml" Requires="v">
                <p:oleObj spid="_x0000_s345210" name="Equation" r:id="rId3" imgW="787320" imgH="317160" progId="Equation.3">
                  <p:embed/>
                </p:oleObj>
              </mc:Choice>
              <mc:Fallback>
                <p:oleObj name="Equation" r:id="rId3" imgW="787320" imgH="317160" progId="Equation.3">
                  <p:embed/>
                  <p:pic>
                    <p:nvPicPr>
                      <p:cNvPr id="2097467" name=""/>
                      <p:cNvPicPr>
                        <a:picLocks/>
                      </p:cNvPicPr>
                      <p:nvPr/>
                    </p:nvPicPr>
                    <p:blipFill>
                      <a:blip r:embed="rId4"/>
                      <a:stretch>
                        <a:fillRect/>
                      </a:stretch>
                    </p:blipFill>
                    <p:spPr>
                      <a:xfrm>
                        <a:off x="6167438" y="3319463"/>
                        <a:ext cx="787400" cy="317500"/>
                      </a:xfrm>
                      <a:prstGeom prst="rect">
                        <a:avLst/>
                      </a:prstGeom>
                    </p:spPr>
                  </p:pic>
                </p:oleObj>
              </mc:Fallback>
            </mc:AlternateContent>
          </a:graphicData>
        </a:graphic>
      </p:graphicFrame>
      <p:graphicFrame>
        <p:nvGraphicFramePr>
          <p:cNvPr id="4194626" name="Object 107"/>
          <p:cNvGraphicFramePr>
            <a:graphicFrameLocks noChangeAspect="1"/>
          </p:cNvGraphicFramePr>
          <p:nvPr>
            <p:extLst>
              <p:ext uri="{D42A27DB-BD31-4B8C-83A1-F6EECF244321}">
                <p14:modId xmlns:p14="http://schemas.microsoft.com/office/powerpoint/2010/main" val="608262822"/>
              </p:ext>
            </p:extLst>
          </p:nvPr>
        </p:nvGraphicFramePr>
        <p:xfrm>
          <a:off x="7088188" y="3429000"/>
          <a:ext cx="279400" cy="165100"/>
        </p:xfrm>
        <a:graphic>
          <a:graphicData uri="http://schemas.openxmlformats.org/presentationml/2006/ole">
            <mc:AlternateContent xmlns:mc="http://schemas.openxmlformats.org/markup-compatibility/2006">
              <mc:Choice xmlns:v="urn:schemas-microsoft-com:vml" Requires="v">
                <p:oleObj spid="_x0000_s345211" name="公式" r:id="rId5" imgW="279360" imgH="164880" progId="Equation.3">
                  <p:embed/>
                </p:oleObj>
              </mc:Choice>
              <mc:Fallback>
                <p:oleObj name="公式" r:id="rId5" imgW="279360" imgH="164880" progId="Equation.3">
                  <p:embed/>
                  <p:pic>
                    <p:nvPicPr>
                      <p:cNvPr id="2097468" name=""/>
                      <p:cNvPicPr>
                        <a:picLocks/>
                      </p:cNvPicPr>
                      <p:nvPr/>
                    </p:nvPicPr>
                    <p:blipFill>
                      <a:blip r:embed="rId6"/>
                      <a:stretch>
                        <a:fillRect/>
                      </a:stretch>
                    </p:blipFill>
                    <p:spPr>
                      <a:xfrm>
                        <a:off x="7088188" y="3429000"/>
                        <a:ext cx="279400" cy="165100"/>
                      </a:xfrm>
                      <a:prstGeom prst="rect">
                        <a:avLst/>
                      </a:prstGeom>
                    </p:spPr>
                  </p:pic>
                </p:oleObj>
              </mc:Fallback>
            </mc:AlternateContent>
          </a:graphicData>
        </a:graphic>
      </p:graphicFrame>
      <p:sp>
        <p:nvSpPr>
          <p:cNvPr id="1052000" name="Rectangle 108"/>
          <p:cNvSpPr>
            <a:spLocks noChangeArrowheads="1"/>
          </p:cNvSpPr>
          <p:nvPr/>
        </p:nvSpPr>
        <p:spPr bwMode="auto">
          <a:xfrm>
            <a:off x="4394200" y="5535613"/>
            <a:ext cx="477838" cy="401637"/>
          </a:xfrm>
          <a:prstGeom prst="rect">
            <a:avLst/>
          </a:prstGeom>
          <a:solidFill>
            <a:srgbClr val="8DF99C"/>
          </a:solidFill>
          <a:ln w="9525">
            <a:noFill/>
            <a:miter lim="800000"/>
            <a:headEnd/>
            <a:tailEnd/>
          </a:ln>
          <a:effectLst/>
        </p:spPr>
        <p:txBody>
          <a:bodyPr lIns="0" tIns="0" rIns="0" bIns="0"/>
          <a:lstStyle/>
          <a:p>
            <a:pPr algn="l"/>
            <a:r>
              <a:rPr kumimoji="1" lang="en-US" altLang="zh-CN" sz="2400" b="1">
                <a:latin typeface="Times New Roman" pitchFamily="18" charset="0"/>
              </a:rPr>
              <a:t>  0</a:t>
            </a:r>
          </a:p>
        </p:txBody>
      </p:sp>
      <p:sp>
        <p:nvSpPr>
          <p:cNvPr id="1052001" name="Rectangle 109"/>
          <p:cNvSpPr>
            <a:spLocks noChangeArrowheads="1"/>
          </p:cNvSpPr>
          <p:nvPr/>
        </p:nvSpPr>
        <p:spPr bwMode="auto">
          <a:xfrm>
            <a:off x="4394200" y="5535613"/>
            <a:ext cx="477838" cy="401637"/>
          </a:xfrm>
          <a:prstGeom prst="rect">
            <a:avLst/>
          </a:prstGeom>
          <a:solidFill>
            <a:srgbClr val="FFCCFF"/>
          </a:solidFill>
          <a:ln w="9525">
            <a:noFill/>
            <a:miter lim="800000"/>
            <a:headEnd/>
            <a:tailEnd/>
          </a:ln>
          <a:effectLst/>
        </p:spPr>
        <p:txBody>
          <a:bodyPr lIns="0" tIns="0" rIns="0" bIns="0"/>
          <a:lstStyle/>
          <a:p>
            <a:pPr algn="l"/>
            <a:r>
              <a:rPr kumimoji="1" lang="en-US" altLang="zh-CN" sz="2400" b="1">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89"/>
                                        </p:tgtEl>
                                        <p:attrNameLst>
                                          <p:attrName>style.visibility</p:attrName>
                                        </p:attrNameLst>
                                      </p:cBhvr>
                                      <p:to>
                                        <p:strVal val="visible"/>
                                      </p:to>
                                    </p:set>
                                  </p:childTnLst>
                                  <p:subTnLst>
                                    <p:set>
                                      <p:cBhvr override="childStyle">
                                        <p:cTn dur="1" fill="hold" display="0" masterRel="nextClick" afterEffect="1"/>
                                        <p:tgtEl>
                                          <p:spTgt spid="689"/>
                                        </p:tgtEl>
                                        <p:attrNameLst>
                                          <p:attrName>style.visibility</p:attrName>
                                        </p:attrNameLst>
                                      </p:cBhvr>
                                      <p:to>
                                        <p:strVal val="hidden"/>
                                      </p:to>
                                    </p:set>
                                  </p:subTnLst>
                                </p:cTn>
                              </p:par>
                            </p:childTnLst>
                          </p:cTn>
                        </p:par>
                        <p:par>
                          <p:cTn id="7" fill="hold">
                            <p:stCondLst>
                              <p:cond delay="500"/>
                            </p:stCondLst>
                            <p:childTnLst>
                              <p:par>
                                <p:cTn id="8" presetID="15" presetClass="entr" presetSubtype="0" fill="hold" grpId="0" nodeType="afterEffect">
                                  <p:stCondLst>
                                    <p:cond delay="0"/>
                                  </p:stCondLst>
                                  <p:childTnLst>
                                    <p:set>
                                      <p:cBhvr>
                                        <p:cTn id="9" dur="1" fill="hold">
                                          <p:stCondLst>
                                            <p:cond delay="0"/>
                                          </p:stCondLst>
                                        </p:cTn>
                                        <p:tgtEl>
                                          <p:spTgt spid="1051948"/>
                                        </p:tgtEl>
                                        <p:attrNameLst>
                                          <p:attrName>style.visibility</p:attrName>
                                        </p:attrNameLst>
                                      </p:cBhvr>
                                      <p:to>
                                        <p:strVal val="visible"/>
                                      </p:to>
                                    </p:set>
                                    <p:anim calcmode="lin" valueType="num">
                                      <p:cBhvr>
                                        <p:cTn id="10" dur="1000" fill="hold"/>
                                        <p:tgtEl>
                                          <p:spTgt spid="1051948"/>
                                        </p:tgtEl>
                                        <p:attrNameLst>
                                          <p:attrName>ppt_w</p:attrName>
                                        </p:attrNameLst>
                                      </p:cBhvr>
                                      <p:tavLst>
                                        <p:tav tm="0">
                                          <p:val>
                                            <p:fltVal val="0"/>
                                          </p:val>
                                        </p:tav>
                                        <p:tav tm="100000">
                                          <p:val>
                                            <p:strVal val="#ppt_w"/>
                                          </p:val>
                                        </p:tav>
                                      </p:tavLst>
                                    </p:anim>
                                    <p:anim calcmode="lin" valueType="num">
                                      <p:cBhvr>
                                        <p:cTn id="11" dur="1000" fill="hold"/>
                                        <p:tgtEl>
                                          <p:spTgt spid="1051948"/>
                                        </p:tgtEl>
                                        <p:attrNameLst>
                                          <p:attrName>ppt_h</p:attrName>
                                        </p:attrNameLst>
                                      </p:cBhvr>
                                      <p:tavLst>
                                        <p:tav tm="0">
                                          <p:val>
                                            <p:fltVal val="0"/>
                                          </p:val>
                                        </p:tav>
                                        <p:tav tm="100000">
                                          <p:val>
                                            <p:strVal val="#ppt_h"/>
                                          </p:val>
                                        </p:tav>
                                      </p:tavLst>
                                    </p:anim>
                                    <p:anim calcmode="lin" valueType="num">
                                      <p:cBhvr>
                                        <p:cTn id="12" dur="1000" fill="hold"/>
                                        <p:tgtEl>
                                          <p:spTgt spid="1051948"/>
                                        </p:tgtEl>
                                        <p:attrNameLst>
                                          <p:attrName>ppt_x</p:attrName>
                                        </p:attrNameLst>
                                      </p:cBhvr>
                                      <p:tavLst>
                                        <p:tav tm="0" fmla="#ppt_x+(cos(-2*pi*(1-$))*-#ppt_x-sin(-2*pi*(1-$))*(1-#ppt_y))*(1-$)">
                                          <p:val>
                                            <p:fltVal val="0"/>
                                          </p:val>
                                        </p:tav>
                                        <p:tav tm="100000">
                                          <p:val>
                                            <p:fltVal val="1"/>
                                          </p:val>
                                        </p:tav>
                                      </p:tavLst>
                                    </p:anim>
                                    <p:anim calcmode="lin" valueType="num">
                                      <p:cBhvr>
                                        <p:cTn id="13" dur="1000" fill="hold"/>
                                        <p:tgtEl>
                                          <p:spTgt spid="1051948"/>
                                        </p:tgtEl>
                                        <p:attrNameLst>
                                          <p:attrName>ppt_y</p:attrName>
                                        </p:attrNameLst>
                                      </p:cBhvr>
                                      <p:tavLst>
                                        <p:tav tm="0" fmla="#ppt_y+(sin(-2*pi*(1-$))*-#ppt_x+cos(-2*pi*(1-$))*(1-#ppt_y))*(1-$)">
                                          <p:val>
                                            <p:fltVal val="0"/>
                                          </p:val>
                                        </p:tav>
                                        <p:tav tm="100000">
                                          <p:val>
                                            <p:fltVal val="1"/>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051950"/>
                                        </p:tgtEl>
                                        <p:attrNameLst>
                                          <p:attrName>style.visibility</p:attrName>
                                        </p:attrNameLst>
                                      </p:cBhvr>
                                      <p:to>
                                        <p:strVal val="visible"/>
                                      </p:to>
                                    </p:set>
                                    <p:animEffect transition="in" filter="wipe(left)">
                                      <p:cBhvr>
                                        <p:cTn id="17" dur="500"/>
                                        <p:tgtEl>
                                          <p:spTgt spid="10519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1949"/>
                                        </p:tgtEl>
                                        <p:attrNameLst>
                                          <p:attrName>style.visibility</p:attrName>
                                        </p:attrNameLst>
                                      </p:cBhvr>
                                      <p:to>
                                        <p:strVal val="visible"/>
                                      </p:to>
                                    </p:set>
                                    <p:animEffect transition="in" filter="wipe(left)">
                                      <p:cBhvr>
                                        <p:cTn id="22" dur="500"/>
                                        <p:tgtEl>
                                          <p:spTgt spid="1051949"/>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69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51976"/>
                                        </p:tgtEl>
                                        <p:attrNameLst>
                                          <p:attrName>style.visibility</p:attrName>
                                        </p:attrNameLst>
                                      </p:cBhvr>
                                      <p:to>
                                        <p:strVal val="visible"/>
                                      </p:to>
                                    </p:set>
                                    <p:animEffect transition="in" filter="wipe(left)">
                                      <p:cBhvr>
                                        <p:cTn id="30" dur="500"/>
                                        <p:tgtEl>
                                          <p:spTgt spid="105197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51977"/>
                                        </p:tgtEl>
                                        <p:attrNameLst>
                                          <p:attrName>style.visibility</p:attrName>
                                        </p:attrNameLst>
                                      </p:cBhvr>
                                      <p:to>
                                        <p:strVal val="visible"/>
                                      </p:to>
                                    </p:set>
                                    <p:animEffect transition="in" filter="wipe(left)">
                                      <p:cBhvr>
                                        <p:cTn id="35" dur="500"/>
                                        <p:tgtEl>
                                          <p:spTgt spid="1051977"/>
                                        </p:tgtEl>
                                      </p:cBhvr>
                                    </p:animEffect>
                                  </p:childTnLst>
                                </p:cTn>
                              </p:par>
                            </p:childTnLst>
                          </p:cTn>
                        </p:par>
                        <p:par>
                          <p:cTn id="36" fill="hold">
                            <p:stCondLst>
                              <p:cond delay="500"/>
                            </p:stCondLst>
                            <p:childTnLst>
                              <p:par>
                                <p:cTn id="37" presetID="2" presetClass="entr" presetSubtype="2" fill="hold" grpId="0" nodeType="afterEffect">
                                  <p:stCondLst>
                                    <p:cond delay="0"/>
                                  </p:stCondLst>
                                  <p:childTnLst>
                                    <p:set>
                                      <p:cBhvr>
                                        <p:cTn id="38" dur="1" fill="hold">
                                          <p:stCondLst>
                                            <p:cond delay="0"/>
                                          </p:stCondLst>
                                        </p:cTn>
                                        <p:tgtEl>
                                          <p:spTgt spid="1051984"/>
                                        </p:tgtEl>
                                        <p:attrNameLst>
                                          <p:attrName>style.visibility</p:attrName>
                                        </p:attrNameLst>
                                      </p:cBhvr>
                                      <p:to>
                                        <p:strVal val="visible"/>
                                      </p:to>
                                    </p:set>
                                    <p:anim calcmode="lin" valueType="num">
                                      <p:cBhvr additive="base">
                                        <p:cTn id="39" dur="500" fill="hold"/>
                                        <p:tgtEl>
                                          <p:spTgt spid="1051984"/>
                                        </p:tgtEl>
                                        <p:attrNameLst>
                                          <p:attrName>ppt_x</p:attrName>
                                        </p:attrNameLst>
                                      </p:cBhvr>
                                      <p:tavLst>
                                        <p:tav tm="0">
                                          <p:val>
                                            <p:strVal val="1+#ppt_w/2"/>
                                          </p:val>
                                        </p:tav>
                                        <p:tav tm="100000">
                                          <p:val>
                                            <p:strVal val="#ppt_x"/>
                                          </p:val>
                                        </p:tav>
                                      </p:tavLst>
                                    </p:anim>
                                    <p:anim calcmode="lin" valueType="num">
                                      <p:cBhvr additive="base">
                                        <p:cTn id="40" dur="500" fill="hold"/>
                                        <p:tgtEl>
                                          <p:spTgt spid="105198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1984"/>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05197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05197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0519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05198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0519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0519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051987"/>
                                        </p:tgtEl>
                                        <p:attrNameLst>
                                          <p:attrName>style.visibility</p:attrName>
                                        </p:attrNameLst>
                                      </p:cBhvr>
                                      <p:to>
                                        <p:strVal val="visible"/>
                                      </p:to>
                                    </p:set>
                                    <p:animEffect transition="in" filter="wipe(left)">
                                      <p:cBhvr>
                                        <p:cTn id="69" dur="500"/>
                                        <p:tgtEl>
                                          <p:spTgt spid="1051987"/>
                                        </p:tgtEl>
                                      </p:cBhvr>
                                    </p:animEffect>
                                  </p:childTnLst>
                                </p:cTn>
                              </p:par>
                            </p:childTnLst>
                          </p:cTn>
                        </p:par>
                        <p:par>
                          <p:cTn id="70" fill="hold">
                            <p:stCondLst>
                              <p:cond delay="500"/>
                            </p:stCondLst>
                            <p:childTnLst>
                              <p:par>
                                <p:cTn id="71" presetID="2" presetClass="entr" presetSubtype="2" fill="hold" grpId="0" nodeType="afterEffect">
                                  <p:stCondLst>
                                    <p:cond delay="0"/>
                                  </p:stCondLst>
                                  <p:childTnLst>
                                    <p:set>
                                      <p:cBhvr>
                                        <p:cTn id="72" dur="1" fill="hold">
                                          <p:stCondLst>
                                            <p:cond delay="0"/>
                                          </p:stCondLst>
                                        </p:cTn>
                                        <p:tgtEl>
                                          <p:spTgt spid="1051986"/>
                                        </p:tgtEl>
                                        <p:attrNameLst>
                                          <p:attrName>style.visibility</p:attrName>
                                        </p:attrNameLst>
                                      </p:cBhvr>
                                      <p:to>
                                        <p:strVal val="visible"/>
                                      </p:to>
                                    </p:set>
                                    <p:anim calcmode="lin" valueType="num">
                                      <p:cBhvr additive="base">
                                        <p:cTn id="73" dur="500" fill="hold"/>
                                        <p:tgtEl>
                                          <p:spTgt spid="1051986"/>
                                        </p:tgtEl>
                                        <p:attrNameLst>
                                          <p:attrName>ppt_x</p:attrName>
                                        </p:attrNameLst>
                                      </p:cBhvr>
                                      <p:tavLst>
                                        <p:tav tm="0">
                                          <p:val>
                                            <p:strVal val="1+#ppt_w/2"/>
                                          </p:val>
                                        </p:tav>
                                        <p:tav tm="100000">
                                          <p:val>
                                            <p:strVal val="#ppt_x"/>
                                          </p:val>
                                        </p:tav>
                                      </p:tavLst>
                                    </p:anim>
                                    <p:anim calcmode="lin" valueType="num">
                                      <p:cBhvr additive="base">
                                        <p:cTn id="74" dur="500" fill="hold"/>
                                        <p:tgtEl>
                                          <p:spTgt spid="105198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1986"/>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5198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5199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05199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05199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05199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05199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05199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051985"/>
                                        </p:tgtEl>
                                        <p:attrNameLst>
                                          <p:attrName>style.visibility</p:attrName>
                                        </p:attrNameLst>
                                      </p:cBhvr>
                                      <p:to>
                                        <p:strVal val="visible"/>
                                      </p:to>
                                    </p:set>
                                    <p:animEffect transition="in" filter="wipe(left)">
                                      <p:cBhvr>
                                        <p:cTn id="107" dur="500"/>
                                        <p:tgtEl>
                                          <p:spTgt spid="105198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051901"/>
                                        </p:tgtEl>
                                        <p:attrNameLst>
                                          <p:attrName>style.visibility</p:attrName>
                                        </p:attrNameLst>
                                      </p:cBhvr>
                                      <p:to>
                                        <p:strVal val="visible"/>
                                      </p:to>
                                    </p:set>
                                    <p:animEffect transition="in" filter="blinds(horizontal)">
                                      <p:cBhvr>
                                        <p:cTn id="112" dur="500"/>
                                        <p:tgtEl>
                                          <p:spTgt spid="1051901"/>
                                        </p:tgtEl>
                                      </p:cBhvr>
                                    </p:animEffect>
                                  </p:childTnLst>
                                </p:cTn>
                              </p:par>
                            </p:childTnLst>
                          </p:cTn>
                        </p:par>
                        <p:par>
                          <p:cTn id="113" fill="hold">
                            <p:stCondLst>
                              <p:cond delay="500"/>
                            </p:stCondLst>
                            <p:childTnLst>
                              <p:par>
                                <p:cTn id="114" presetID="1" presetClass="entr" presetSubtype="0" fill="hold" grpId="0" nodeType="afterEffect">
                                  <p:stCondLst>
                                    <p:cond delay="0"/>
                                  </p:stCondLst>
                                  <p:childTnLst>
                                    <p:set>
                                      <p:cBhvr>
                                        <p:cTn id="115" dur="1" fill="hold">
                                          <p:stCondLst>
                                            <p:cond delay="499"/>
                                          </p:stCondLst>
                                        </p:cTn>
                                        <p:tgtEl>
                                          <p:spTgt spid="1052000"/>
                                        </p:tgtEl>
                                        <p:attrNameLst>
                                          <p:attrName>style.visibility</p:attrName>
                                        </p:attrNameLst>
                                      </p:cBhvr>
                                      <p:to>
                                        <p:strVal val="visible"/>
                                      </p:to>
                                    </p:set>
                                  </p:childTnLst>
                                </p:cTn>
                              </p:par>
                            </p:childTnLst>
                          </p:cTn>
                        </p:par>
                        <p:par>
                          <p:cTn id="116" fill="hold">
                            <p:stCondLst>
                              <p:cond delay="1000"/>
                            </p:stCondLst>
                            <p:childTnLst>
                              <p:par>
                                <p:cTn id="117" presetID="1" presetClass="entr" presetSubtype="0" fill="hold" grpId="0" nodeType="afterEffect">
                                  <p:stCondLst>
                                    <p:cond delay="1000"/>
                                  </p:stCondLst>
                                  <p:childTnLst>
                                    <p:set>
                                      <p:cBhvr>
                                        <p:cTn id="118" dur="1" fill="hold">
                                          <p:stCondLst>
                                            <p:cond delay="499"/>
                                          </p:stCondLst>
                                        </p:cTn>
                                        <p:tgtEl>
                                          <p:spTgt spid="1052001"/>
                                        </p:tgtEl>
                                        <p:attrNameLst>
                                          <p:attrName>style.visibility</p:attrName>
                                        </p:attrNameLst>
                                      </p:cBhvr>
                                      <p:to>
                                        <p:strVal val="visible"/>
                                      </p:to>
                                    </p:set>
                                  </p:childTnLst>
                                </p:cTn>
                              </p:par>
                            </p:childTnLst>
                          </p:cTn>
                        </p:par>
                        <p:par>
                          <p:cTn id="119" fill="hold">
                            <p:stCondLst>
                              <p:cond delay="2500"/>
                            </p:stCondLst>
                            <p:childTnLst>
                              <p:par>
                                <p:cTn id="120" presetID="22" presetClass="entr" presetSubtype="8" fill="hold" grpId="0" nodeType="afterEffect">
                                  <p:stCondLst>
                                    <p:cond delay="0"/>
                                  </p:stCondLst>
                                  <p:childTnLst>
                                    <p:set>
                                      <p:cBhvr>
                                        <p:cTn id="121" dur="1" fill="hold">
                                          <p:stCondLst>
                                            <p:cond delay="0"/>
                                          </p:stCondLst>
                                        </p:cTn>
                                        <p:tgtEl>
                                          <p:spTgt spid="1051996"/>
                                        </p:tgtEl>
                                        <p:attrNameLst>
                                          <p:attrName>style.visibility</p:attrName>
                                        </p:attrNameLst>
                                      </p:cBhvr>
                                      <p:to>
                                        <p:strVal val="visible"/>
                                      </p:to>
                                    </p:set>
                                    <p:animEffect transition="in" filter="wipe(left)">
                                      <p:cBhvr>
                                        <p:cTn id="122" dur="500"/>
                                        <p:tgtEl>
                                          <p:spTgt spid="1051996"/>
                                        </p:tgtEl>
                                      </p:cBhvr>
                                    </p:animEffect>
                                  </p:childTnLst>
                                </p:cTn>
                              </p:par>
                            </p:childTnLst>
                          </p:cTn>
                        </p:par>
                        <p:par>
                          <p:cTn id="123" fill="hold">
                            <p:stCondLst>
                              <p:cond delay="3000"/>
                            </p:stCondLst>
                            <p:childTnLst>
                              <p:par>
                                <p:cTn id="124" presetID="22" presetClass="entr" presetSubtype="1" fill="hold" grpId="0" nodeType="afterEffect">
                                  <p:stCondLst>
                                    <p:cond delay="0"/>
                                  </p:stCondLst>
                                  <p:childTnLst>
                                    <p:set>
                                      <p:cBhvr>
                                        <p:cTn id="125" dur="1" fill="hold">
                                          <p:stCondLst>
                                            <p:cond delay="0"/>
                                          </p:stCondLst>
                                        </p:cTn>
                                        <p:tgtEl>
                                          <p:spTgt spid="1051998"/>
                                        </p:tgtEl>
                                        <p:attrNameLst>
                                          <p:attrName>style.visibility</p:attrName>
                                        </p:attrNameLst>
                                      </p:cBhvr>
                                      <p:to>
                                        <p:strVal val="visible"/>
                                      </p:to>
                                    </p:set>
                                    <p:animEffect transition="in" filter="wipe(up)">
                                      <p:cBhvr>
                                        <p:cTn id="126" dur="500"/>
                                        <p:tgtEl>
                                          <p:spTgt spid="1051998"/>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nodeType="clickEffect">
                                  <p:stCondLst>
                                    <p:cond delay="0"/>
                                  </p:stCondLst>
                                  <p:childTnLst>
                                    <p:set>
                                      <p:cBhvr>
                                        <p:cTn id="130" dur="1" fill="hold">
                                          <p:stCondLst>
                                            <p:cond delay="0"/>
                                          </p:stCondLst>
                                        </p:cTn>
                                        <p:tgtEl>
                                          <p:spTgt spid="686"/>
                                        </p:tgtEl>
                                        <p:attrNameLst>
                                          <p:attrName>style.visibility</p:attrName>
                                        </p:attrNameLst>
                                      </p:cBhvr>
                                      <p:to>
                                        <p:strVal val="visible"/>
                                      </p:to>
                                    </p:set>
                                    <p:animEffect transition="in" filter="wipe(up)">
                                      <p:cBhvr>
                                        <p:cTn id="131" dur="500"/>
                                        <p:tgtEl>
                                          <p:spTgt spid="686"/>
                                        </p:tgtEl>
                                      </p:cBhvr>
                                    </p:animEffect>
                                  </p:childTnLst>
                                  <p:subTnLst>
                                    <p:set>
                                      <p:cBhvr override="childStyle">
                                        <p:cTn dur="1" fill="hold" display="0" masterRel="nextClick" afterEffect="1"/>
                                        <p:tgtEl>
                                          <p:spTgt spid="686"/>
                                        </p:tgtEl>
                                        <p:attrNameLst>
                                          <p:attrName>style.visibility</p:attrName>
                                        </p:attrNameLst>
                                      </p:cBhvr>
                                      <p:to>
                                        <p:strVal val="hidden"/>
                                      </p:to>
                                    </p:set>
                                  </p:sub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051983"/>
                                        </p:tgtEl>
                                        <p:attrNameLst>
                                          <p:attrName>style.visibility</p:attrName>
                                        </p:attrNameLst>
                                      </p:cBhvr>
                                      <p:to>
                                        <p:strVal val="visible"/>
                                      </p:to>
                                    </p:set>
                                    <p:animEffect transition="in" filter="wipe(left)">
                                      <p:cBhvr>
                                        <p:cTn id="136" dur="500"/>
                                        <p:tgtEl>
                                          <p:spTgt spid="1051983"/>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051997"/>
                                        </p:tgtEl>
                                        <p:attrNameLst>
                                          <p:attrName>style.visibility</p:attrName>
                                        </p:attrNameLst>
                                      </p:cBhvr>
                                      <p:to>
                                        <p:strVal val="visible"/>
                                      </p:to>
                                    </p:set>
                                    <p:animEffect transition="in" filter="wipe(left)">
                                      <p:cBhvr>
                                        <p:cTn id="141" dur="500"/>
                                        <p:tgtEl>
                                          <p:spTgt spid="1051997"/>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4194625"/>
                                        </p:tgtEl>
                                        <p:attrNameLst>
                                          <p:attrName>style.visibility</p:attrName>
                                        </p:attrNameLst>
                                      </p:cBhvr>
                                      <p:to>
                                        <p:strVal val="visible"/>
                                      </p:to>
                                    </p:set>
                                    <p:animEffect transition="in" filter="wipe(left)">
                                      <p:cBhvr>
                                        <p:cTn id="146" dur="500"/>
                                        <p:tgtEl>
                                          <p:spTgt spid="4194625"/>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1" fill="hold" grpId="0" nodeType="clickEffect">
                                  <p:stCondLst>
                                    <p:cond delay="0"/>
                                  </p:stCondLst>
                                  <p:childTnLst>
                                    <p:set>
                                      <p:cBhvr>
                                        <p:cTn id="150" dur="1" fill="hold">
                                          <p:stCondLst>
                                            <p:cond delay="0"/>
                                          </p:stCondLst>
                                        </p:cTn>
                                        <p:tgtEl>
                                          <p:spTgt spid="1051999"/>
                                        </p:tgtEl>
                                        <p:attrNameLst>
                                          <p:attrName>style.visibility</p:attrName>
                                        </p:attrNameLst>
                                      </p:cBhvr>
                                      <p:to>
                                        <p:strVal val="visible"/>
                                      </p:to>
                                    </p:set>
                                    <p:animEffect transition="in" filter="wipe(up)">
                                      <p:cBhvr>
                                        <p:cTn id="151" dur="500"/>
                                        <p:tgtEl>
                                          <p:spTgt spid="1051999"/>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4194626"/>
                                        </p:tgtEl>
                                        <p:attrNameLst>
                                          <p:attrName>style.visibility</p:attrName>
                                        </p:attrNameLst>
                                      </p:cBhvr>
                                      <p:to>
                                        <p:strVal val="visible"/>
                                      </p:to>
                                    </p:set>
                                    <p:animEffect transition="in" filter="wipe(left)">
                                      <p:cBhvr>
                                        <p:cTn id="156" dur="500"/>
                                        <p:tgtEl>
                                          <p:spTgt spid="4194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901" grpId="0" animBg="1" autoUpdateAnimBg="0"/>
      <p:bldP spid="1051948" grpId="0" animBg="1"/>
      <p:bldP spid="1051949" grpId="0" autoUpdateAnimBg="0"/>
      <p:bldP spid="1051950" grpId="0" autoUpdateAnimBg="0"/>
      <p:bldP spid="1051976" grpId="0" autoUpdateAnimBg="0"/>
      <p:bldP spid="1051977" grpId="0" animBg="1"/>
      <p:bldP spid="1051978" grpId="0" autoUpdateAnimBg="0"/>
      <p:bldP spid="1051979" grpId="0" autoUpdateAnimBg="0"/>
      <p:bldP spid="1051980" grpId="0" autoUpdateAnimBg="0"/>
      <p:bldP spid="1051981" grpId="0" autoUpdateAnimBg="0"/>
      <p:bldP spid="1051982" grpId="0" autoUpdateAnimBg="0"/>
      <p:bldP spid="1051983" grpId="0" autoUpdateAnimBg="0"/>
      <p:bldP spid="1051984" grpId="0" animBg="1" autoUpdateAnimBg="0"/>
      <p:bldP spid="1051985" grpId="0" autoUpdateAnimBg="0"/>
      <p:bldP spid="1051986" grpId="0" animBg="1" autoUpdateAnimBg="0"/>
      <p:bldP spid="1051987" grpId="0" animBg="1"/>
      <p:bldP spid="1051988" grpId="0" autoUpdateAnimBg="0"/>
      <p:bldP spid="1051989" grpId="0" autoUpdateAnimBg="0"/>
      <p:bldP spid="1051990" grpId="0" autoUpdateAnimBg="0"/>
      <p:bldP spid="1051991" grpId="0" autoUpdateAnimBg="0"/>
      <p:bldP spid="1051992" grpId="0" autoUpdateAnimBg="0"/>
      <p:bldP spid="1051993" grpId="0" autoUpdateAnimBg="0"/>
      <p:bldP spid="1051994" grpId="0" autoUpdateAnimBg="0"/>
      <p:bldP spid="1051995" grpId="0" autoUpdateAnimBg="0"/>
      <p:bldP spid="1051996" grpId="0" animBg="1"/>
      <p:bldP spid="1051997" grpId="0" animBg="1"/>
      <p:bldP spid="1051998" grpId="0" animBg="1"/>
      <p:bldP spid="1051999" grpId="0" animBg="1"/>
      <p:bldP spid="1052000" grpId="0" animBg="1" autoUpdateAnimBg="0"/>
      <p:bldP spid="1052001" grpId="0" animBg="1"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002" name="灯片编号占位符 3"/>
          <p:cNvSpPr>
            <a:spLocks noGrp="1"/>
          </p:cNvSpPr>
          <p:nvPr>
            <p:ph type="sldNum" sz="quarter" idx="12"/>
          </p:nvPr>
        </p:nvSpPr>
        <p:spPr/>
        <p:txBody>
          <a:bodyPr/>
          <a:lstStyle/>
          <a:p>
            <a:fld id="{A74FD50F-CB02-430B-883C-C155C683DD9B}" type="slidenum">
              <a:rPr lang="en-US" altLang="zh-CN"/>
              <a:t>122</a:t>
            </a:fld>
            <a:endParaRPr lang="en-US" altLang="zh-CN"/>
          </a:p>
        </p:txBody>
      </p:sp>
      <p:grpSp>
        <p:nvGrpSpPr>
          <p:cNvPr id="692" name="Group 2"/>
          <p:cNvGrpSpPr/>
          <p:nvPr/>
        </p:nvGrpSpPr>
        <p:grpSpPr bwMode="auto">
          <a:xfrm>
            <a:off x="1514475" y="3810000"/>
            <a:ext cx="2276475" cy="365125"/>
            <a:chOff x="1066" y="2064"/>
            <a:chExt cx="1434" cy="230"/>
          </a:xfrm>
        </p:grpSpPr>
        <p:sp>
          <p:nvSpPr>
            <p:cNvPr id="1052003" name="Rectangle 3"/>
            <p:cNvSpPr>
              <a:spLocks noChangeArrowheads="1"/>
            </p:cNvSpPr>
            <p:nvPr/>
          </p:nvSpPr>
          <p:spPr bwMode="auto">
            <a:xfrm>
              <a:off x="1901" y="2064"/>
              <a:ext cx="599"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2004" name="Rectangle 4"/>
            <p:cNvSpPr>
              <a:spLocks noChangeArrowheads="1"/>
            </p:cNvSpPr>
            <p:nvPr/>
          </p:nvSpPr>
          <p:spPr bwMode="auto">
            <a:xfrm>
              <a:off x="1066" y="2064"/>
              <a:ext cx="835" cy="230"/>
            </a:xfrm>
            <a:prstGeom prst="rect">
              <a:avLst/>
            </a:prstGeom>
            <a:solidFill>
              <a:srgbClr val="99CCFF">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grpSp>
      <p:grpSp>
        <p:nvGrpSpPr>
          <p:cNvPr id="693" name="Group 5"/>
          <p:cNvGrpSpPr/>
          <p:nvPr/>
        </p:nvGrpSpPr>
        <p:grpSpPr bwMode="auto">
          <a:xfrm>
            <a:off x="1514475" y="2698750"/>
            <a:ext cx="2276475" cy="2187575"/>
            <a:chOff x="1074" y="1380"/>
            <a:chExt cx="1434" cy="1378"/>
          </a:xfrm>
        </p:grpSpPr>
        <p:sp>
          <p:nvSpPr>
            <p:cNvPr id="1052005" name="Rectangle 6"/>
            <p:cNvSpPr>
              <a:spLocks noChangeArrowheads="1"/>
            </p:cNvSpPr>
            <p:nvPr/>
          </p:nvSpPr>
          <p:spPr bwMode="auto">
            <a:xfrm>
              <a:off x="1909" y="2528"/>
              <a:ext cx="599" cy="230"/>
            </a:xfrm>
            <a:prstGeom prst="rect">
              <a:avLst/>
            </a:prstGeom>
            <a:solidFill>
              <a:schemeClr val="accent1">
                <a:alpha val="50000"/>
              </a:scheme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2006" name="Rectangle 7"/>
            <p:cNvSpPr>
              <a:spLocks noChangeArrowheads="1"/>
            </p:cNvSpPr>
            <p:nvPr/>
          </p:nvSpPr>
          <p:spPr bwMode="auto">
            <a:xfrm>
              <a:off x="1074" y="2528"/>
              <a:ext cx="835" cy="230"/>
            </a:xfrm>
            <a:prstGeom prst="rect">
              <a:avLst/>
            </a:prstGeom>
            <a:solidFill>
              <a:schemeClr val="accent1">
                <a:alpha val="50000"/>
              </a:scheme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2007" name="Rectangle 8"/>
            <p:cNvSpPr>
              <a:spLocks noChangeArrowheads="1"/>
            </p:cNvSpPr>
            <p:nvPr/>
          </p:nvSpPr>
          <p:spPr bwMode="auto">
            <a:xfrm>
              <a:off x="1909" y="1610"/>
              <a:ext cx="599" cy="230"/>
            </a:xfrm>
            <a:prstGeom prst="rect">
              <a:avLst/>
            </a:prstGeom>
            <a:solidFill>
              <a:schemeClr val="accent1">
                <a:alpha val="50000"/>
              </a:scheme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2008" name="Rectangle 9"/>
            <p:cNvSpPr>
              <a:spLocks noChangeArrowheads="1"/>
            </p:cNvSpPr>
            <p:nvPr/>
          </p:nvSpPr>
          <p:spPr bwMode="auto">
            <a:xfrm>
              <a:off x="1074" y="1610"/>
              <a:ext cx="835" cy="230"/>
            </a:xfrm>
            <a:prstGeom prst="rect">
              <a:avLst/>
            </a:prstGeom>
            <a:solidFill>
              <a:schemeClr val="accent1">
                <a:alpha val="50000"/>
              </a:scheme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2009" name="Rectangle 10"/>
            <p:cNvSpPr>
              <a:spLocks noChangeArrowheads="1"/>
            </p:cNvSpPr>
            <p:nvPr/>
          </p:nvSpPr>
          <p:spPr bwMode="auto">
            <a:xfrm>
              <a:off x="1909" y="1380"/>
              <a:ext cx="599" cy="230"/>
            </a:xfrm>
            <a:prstGeom prst="rect">
              <a:avLst/>
            </a:prstGeom>
            <a:solidFill>
              <a:schemeClr val="accent1">
                <a:alpha val="50000"/>
              </a:scheme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2010" name="Rectangle 11"/>
            <p:cNvSpPr>
              <a:spLocks noChangeArrowheads="1"/>
            </p:cNvSpPr>
            <p:nvPr/>
          </p:nvSpPr>
          <p:spPr bwMode="auto">
            <a:xfrm>
              <a:off x="1074" y="1380"/>
              <a:ext cx="835" cy="230"/>
            </a:xfrm>
            <a:prstGeom prst="rect">
              <a:avLst/>
            </a:prstGeom>
            <a:solidFill>
              <a:schemeClr val="accent1">
                <a:alpha val="50000"/>
              </a:schemeClr>
            </a:solidFill>
            <a:ln w="9525">
              <a:noFill/>
              <a:miter lim="800000"/>
              <a:headEnd/>
              <a:tailEnd/>
            </a:ln>
            <a:effectLst/>
          </p:spPr>
          <p:txBody>
            <a:bodyPr lIns="0" tIns="0" rIns="0" bIns="0"/>
            <a:lstStyle/>
            <a:p>
              <a:endParaRPr kumimoji="1" lang="zh-CN" altLang="zh-CN" sz="2400" b="1">
                <a:latin typeface="Times New Roman" pitchFamily="18" charset="0"/>
              </a:endParaRPr>
            </a:p>
          </p:txBody>
        </p:sp>
      </p:grpSp>
      <p:sp>
        <p:nvSpPr>
          <p:cNvPr id="1052011" name="AutoShape 12"/>
          <p:cNvSpPr>
            <a:spLocks noChangeArrowheads="1"/>
          </p:cNvSpPr>
          <p:nvPr/>
        </p:nvSpPr>
        <p:spPr bwMode="auto">
          <a:xfrm>
            <a:off x="458788" y="992188"/>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2012" name="Text Box 13" descr="编织物"/>
          <p:cNvSpPr txBox="1">
            <a:spLocks noChangeArrowheads="1"/>
          </p:cNvSpPr>
          <p:nvPr/>
        </p:nvSpPr>
        <p:spPr bwMode="auto">
          <a:xfrm>
            <a:off x="723900" y="887413"/>
            <a:ext cx="3589338" cy="118745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 </a:t>
            </a:r>
            <a:r>
              <a:rPr kumimoji="1" lang="zh-CN" altLang="en-US" sz="2400" b="1">
                <a:latin typeface="宋体" pitchFamily="2" charset="-122"/>
              </a:rPr>
              <a:t>已知函数</a:t>
            </a:r>
            <a:r>
              <a:rPr kumimoji="1" lang="zh-CN" altLang="en-US" sz="2400" b="1">
                <a:latin typeface="Times New Roman" pitchFamily="18" charset="0"/>
              </a:rPr>
              <a:t> </a:t>
            </a:r>
            <a:r>
              <a:rPr kumimoji="1" lang="en-US" altLang="zh-CN" sz="2400" b="1" i="1">
                <a:latin typeface="Times New Roman" pitchFamily="18" charset="0"/>
              </a:rPr>
              <a:t>Y </a:t>
            </a:r>
            <a:r>
              <a:rPr kumimoji="1" lang="zh-CN" altLang="en-US" sz="2400" b="1">
                <a:latin typeface="Times New Roman" pitchFamily="18" charset="0"/>
              </a:rPr>
              <a:t>的</a:t>
            </a:r>
            <a:r>
              <a:rPr kumimoji="1" lang="zh-CN" altLang="en-US" sz="2400" b="1">
                <a:latin typeface="宋体" pitchFamily="2" charset="-122"/>
              </a:rPr>
              <a:t>真值</a:t>
            </a:r>
            <a:br>
              <a:rPr kumimoji="1" lang="zh-CN" altLang="en-US" sz="2400" b="1">
                <a:latin typeface="宋体" pitchFamily="2" charset="-122"/>
              </a:rPr>
            </a:br>
            <a:r>
              <a:rPr kumimoji="1" lang="zh-CN" altLang="en-US" sz="2400" b="1">
                <a:latin typeface="宋体" pitchFamily="2" charset="-122"/>
              </a:rPr>
              <a:t>     表如下，求其最简</a:t>
            </a:r>
            <a:br>
              <a:rPr kumimoji="1" lang="zh-CN" altLang="en-US" sz="2400" b="1">
                <a:latin typeface="宋体" pitchFamily="2" charset="-122"/>
              </a:rPr>
            </a:br>
            <a:r>
              <a:rPr kumimoji="1" lang="zh-CN" altLang="en-US" sz="2400" b="1">
                <a:latin typeface="宋体" pitchFamily="2" charset="-122"/>
              </a:rPr>
              <a:t>     与</a:t>
            </a:r>
            <a:r>
              <a:rPr kumimoji="1" lang="zh-CN" altLang="en-US" sz="2400" b="1">
                <a:latin typeface="Times New Roman" pitchFamily="18" charset="0"/>
              </a:rPr>
              <a:t> </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宋体" pitchFamily="2" charset="-122"/>
              </a:rPr>
              <a:t>或式。</a:t>
            </a:r>
          </a:p>
        </p:txBody>
      </p:sp>
      <p:graphicFrame>
        <p:nvGraphicFramePr>
          <p:cNvPr id="4194627" name="Group 14"/>
          <p:cNvGraphicFramePr>
            <a:graphicFrameLocks noGrp="1"/>
          </p:cNvGraphicFramePr>
          <p:nvPr/>
        </p:nvGraphicFramePr>
        <p:xfrm>
          <a:off x="1512888" y="2332038"/>
          <a:ext cx="2276475" cy="3291840"/>
        </p:xfrm>
        <a:graphic>
          <a:graphicData uri="http://schemas.openxmlformats.org/drawingml/2006/table">
            <a:tbl>
              <a:tblPr/>
              <a:tblGrid>
                <a:gridCol w="1325562">
                  <a:extLst>
                    <a:ext uri="{9D8B030D-6E8A-4147-A177-3AD203B41FA5}">
                      <a16:colId xmlns:a16="http://schemas.microsoft.com/office/drawing/2014/main" val="20000"/>
                    </a:ext>
                  </a:extLst>
                </a:gridCol>
                <a:gridCol w="950913">
                  <a:extLst>
                    <a:ext uri="{9D8B030D-6E8A-4147-A177-3AD203B41FA5}">
                      <a16:colId xmlns:a16="http://schemas.microsoft.com/office/drawing/2014/main" val="20001"/>
                    </a:ext>
                  </a:extLst>
                </a:gridCol>
              </a:tblGrid>
              <a:tr h="1301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smtClean="0">
                          <a:ln>
                            <a:noFill/>
                          </a:ln>
                          <a:solidFill>
                            <a:schemeClr val="tx1"/>
                          </a:solidFill>
                          <a:effectLst/>
                          <a:latin typeface="Arial" charset="0"/>
                          <a:ea typeface="宋体" pitchFamily="2" charset="-122"/>
                        </a:rPr>
                        <a:t>A   B   C</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smtClean="0">
                          <a:ln>
                            <a:noFill/>
                          </a:ln>
                          <a:solidFill>
                            <a:schemeClr val="tx1"/>
                          </a:solidFill>
                          <a:effectLst/>
                          <a:latin typeface="Arial" charset="0"/>
                          <a:ea typeface="宋体" pitchFamily="2" charset="-122"/>
                        </a:rPr>
                        <a:t>Y</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0"/>
                  </a:ext>
                </a:extLst>
              </a:tr>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0    0    0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1"/>
                  </a:ext>
                </a:extLst>
              </a:tr>
              <a:tr h="2301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0    0    1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2"/>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0    1    0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3"/>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0    1    1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4"/>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1    0    0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5"/>
                  </a:ext>
                </a:extLst>
              </a:tr>
              <a:tr h="2301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1    0    1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6"/>
                  </a:ext>
                </a:extLst>
              </a:tr>
              <a:tr h="231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1    1    0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7"/>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1    1    1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8"/>
                  </a:ext>
                </a:extLst>
              </a:tr>
            </a:tbl>
          </a:graphicData>
        </a:graphic>
      </p:graphicFrame>
      <p:sp>
        <p:nvSpPr>
          <p:cNvPr id="1052013" name="Rectangle 46"/>
          <p:cNvSpPr>
            <a:spLocks noChangeArrowheads="1"/>
          </p:cNvSpPr>
          <p:nvPr/>
        </p:nvSpPr>
        <p:spPr bwMode="auto">
          <a:xfrm>
            <a:off x="4386263" y="903288"/>
            <a:ext cx="3303587"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解：</a:t>
            </a:r>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zh-CN" altLang="en-US" sz="2400" b="1">
                <a:latin typeface="Times New Roman" pitchFamily="18" charset="0"/>
              </a:rPr>
              <a:t>画变量卡诺图</a:t>
            </a:r>
          </a:p>
        </p:txBody>
      </p:sp>
      <p:grpSp>
        <p:nvGrpSpPr>
          <p:cNvPr id="694" name="Group 47"/>
          <p:cNvGrpSpPr/>
          <p:nvPr/>
        </p:nvGrpSpPr>
        <p:grpSpPr bwMode="auto">
          <a:xfrm>
            <a:off x="4748213" y="1989138"/>
            <a:ext cx="3556000" cy="2122487"/>
            <a:chOff x="3191" y="794"/>
            <a:chExt cx="2240" cy="1337"/>
          </a:xfrm>
        </p:grpSpPr>
        <p:grpSp>
          <p:nvGrpSpPr>
            <p:cNvPr id="695" name="Group 48"/>
            <p:cNvGrpSpPr/>
            <p:nvPr/>
          </p:nvGrpSpPr>
          <p:grpSpPr bwMode="auto">
            <a:xfrm>
              <a:off x="3191" y="794"/>
              <a:ext cx="2240" cy="1337"/>
              <a:chOff x="1019" y="2626"/>
              <a:chExt cx="2240" cy="1337"/>
            </a:xfrm>
          </p:grpSpPr>
          <p:sp>
            <p:nvSpPr>
              <p:cNvPr id="1052014" name="Rectangle 49"/>
              <p:cNvSpPr>
                <a:spLocks noChangeArrowheads="1"/>
              </p:cNvSpPr>
              <p:nvPr/>
            </p:nvSpPr>
            <p:spPr bwMode="auto">
              <a:xfrm>
                <a:off x="2813" y="3531"/>
                <a:ext cx="446"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2015" name="Rectangle 50"/>
              <p:cNvSpPr>
                <a:spLocks noChangeArrowheads="1"/>
              </p:cNvSpPr>
              <p:nvPr/>
            </p:nvSpPr>
            <p:spPr bwMode="auto">
              <a:xfrm>
                <a:off x="2355" y="3531"/>
                <a:ext cx="458"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2016" name="Rectangle 51"/>
              <p:cNvSpPr>
                <a:spLocks noChangeArrowheads="1"/>
              </p:cNvSpPr>
              <p:nvPr/>
            </p:nvSpPr>
            <p:spPr bwMode="auto">
              <a:xfrm>
                <a:off x="1932" y="3531"/>
                <a:ext cx="423"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2017" name="Rectangle 52"/>
              <p:cNvSpPr>
                <a:spLocks noChangeArrowheads="1"/>
              </p:cNvSpPr>
              <p:nvPr/>
            </p:nvSpPr>
            <p:spPr bwMode="auto">
              <a:xfrm>
                <a:off x="1472" y="3531"/>
                <a:ext cx="460" cy="432"/>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2018" name="Rectangle 53"/>
              <p:cNvSpPr>
                <a:spLocks noChangeArrowheads="1"/>
              </p:cNvSpPr>
              <p:nvPr/>
            </p:nvSpPr>
            <p:spPr bwMode="auto">
              <a:xfrm>
                <a:off x="2813" y="3103"/>
                <a:ext cx="446"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2019" name="Rectangle 54"/>
              <p:cNvSpPr>
                <a:spLocks noChangeArrowheads="1"/>
              </p:cNvSpPr>
              <p:nvPr/>
            </p:nvSpPr>
            <p:spPr bwMode="auto">
              <a:xfrm>
                <a:off x="2355" y="3103"/>
                <a:ext cx="458"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2020" name="Rectangle 55"/>
              <p:cNvSpPr>
                <a:spLocks noChangeArrowheads="1"/>
              </p:cNvSpPr>
              <p:nvPr/>
            </p:nvSpPr>
            <p:spPr bwMode="auto">
              <a:xfrm>
                <a:off x="1932" y="3103"/>
                <a:ext cx="423"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2021" name="Rectangle 56"/>
              <p:cNvSpPr>
                <a:spLocks noChangeArrowheads="1"/>
              </p:cNvSpPr>
              <p:nvPr/>
            </p:nvSpPr>
            <p:spPr bwMode="auto">
              <a:xfrm>
                <a:off x="1472" y="3103"/>
                <a:ext cx="460" cy="428"/>
              </a:xfrm>
              <a:prstGeom prst="rect">
                <a:avLst/>
              </a:prstGeom>
              <a:noFill/>
              <a:ln w="9525">
                <a:noFill/>
                <a:miter lim="800000"/>
                <a:headEnd/>
                <a:tailEnd/>
              </a:ln>
              <a:effectLst/>
            </p:spPr>
            <p:txBody>
              <a:bodyPr/>
              <a:lstStyle/>
              <a:p>
                <a:pPr algn="l"/>
                <a:endParaRPr kumimoji="1" lang="zh-CN" altLang="zh-CN" sz="2400">
                  <a:latin typeface="Times New Roman" pitchFamily="18" charset="0"/>
                </a:endParaRPr>
              </a:p>
            </p:txBody>
          </p:sp>
          <p:sp>
            <p:nvSpPr>
              <p:cNvPr id="1052022" name="Line 57"/>
              <p:cNvSpPr>
                <a:spLocks noChangeShapeType="1"/>
              </p:cNvSpPr>
              <p:nvPr/>
            </p:nvSpPr>
            <p:spPr bwMode="auto">
              <a:xfrm>
                <a:off x="1472" y="3103"/>
                <a:ext cx="1787" cy="0"/>
              </a:xfrm>
              <a:prstGeom prst="line">
                <a:avLst/>
              </a:prstGeom>
              <a:noFill/>
              <a:ln w="28575" cap="sq">
                <a:solidFill>
                  <a:schemeClr val="tx1"/>
                </a:solidFill>
                <a:round/>
                <a:headEnd/>
                <a:tailEnd/>
              </a:ln>
              <a:effectLst/>
            </p:spPr>
            <p:txBody>
              <a:bodyPr>
                <a:spAutoFit/>
              </a:bodyPr>
              <a:lstStyle/>
              <a:p>
                <a:endParaRPr lang="zh-CN" altLang="en-US"/>
              </a:p>
            </p:txBody>
          </p:sp>
          <p:sp>
            <p:nvSpPr>
              <p:cNvPr id="1052023" name="Line 58"/>
              <p:cNvSpPr>
                <a:spLocks noChangeShapeType="1"/>
              </p:cNvSpPr>
              <p:nvPr/>
            </p:nvSpPr>
            <p:spPr bwMode="auto">
              <a:xfrm>
                <a:off x="1472" y="3531"/>
                <a:ext cx="1787" cy="0"/>
              </a:xfrm>
              <a:prstGeom prst="line">
                <a:avLst/>
              </a:prstGeom>
              <a:noFill/>
              <a:ln w="12700">
                <a:solidFill>
                  <a:schemeClr val="tx1"/>
                </a:solidFill>
                <a:round/>
                <a:headEnd/>
                <a:tailEnd/>
              </a:ln>
              <a:effectLst/>
            </p:spPr>
            <p:txBody>
              <a:bodyPr>
                <a:spAutoFit/>
              </a:bodyPr>
              <a:lstStyle/>
              <a:p>
                <a:endParaRPr lang="zh-CN" altLang="en-US"/>
              </a:p>
            </p:txBody>
          </p:sp>
          <p:sp>
            <p:nvSpPr>
              <p:cNvPr id="1052024" name="Line 59"/>
              <p:cNvSpPr>
                <a:spLocks noChangeShapeType="1"/>
              </p:cNvSpPr>
              <p:nvPr/>
            </p:nvSpPr>
            <p:spPr bwMode="auto">
              <a:xfrm>
                <a:off x="1472" y="3963"/>
                <a:ext cx="1787" cy="0"/>
              </a:xfrm>
              <a:prstGeom prst="line">
                <a:avLst/>
              </a:prstGeom>
              <a:noFill/>
              <a:ln w="28575" cap="sq">
                <a:solidFill>
                  <a:schemeClr val="tx1"/>
                </a:solidFill>
                <a:round/>
                <a:headEnd/>
                <a:tailEnd/>
              </a:ln>
              <a:effectLst/>
            </p:spPr>
            <p:txBody>
              <a:bodyPr>
                <a:spAutoFit/>
              </a:bodyPr>
              <a:lstStyle/>
              <a:p>
                <a:endParaRPr lang="zh-CN" altLang="en-US"/>
              </a:p>
            </p:txBody>
          </p:sp>
          <p:sp>
            <p:nvSpPr>
              <p:cNvPr id="1052025" name="Line 60"/>
              <p:cNvSpPr>
                <a:spLocks noChangeShapeType="1"/>
              </p:cNvSpPr>
              <p:nvPr/>
            </p:nvSpPr>
            <p:spPr bwMode="auto">
              <a:xfrm>
                <a:off x="1472" y="3103"/>
                <a:ext cx="0" cy="860"/>
              </a:xfrm>
              <a:prstGeom prst="line">
                <a:avLst/>
              </a:prstGeom>
              <a:noFill/>
              <a:ln w="28575" cap="sq">
                <a:solidFill>
                  <a:schemeClr val="tx1"/>
                </a:solidFill>
                <a:round/>
                <a:headEnd/>
                <a:tailEnd/>
              </a:ln>
              <a:effectLst/>
            </p:spPr>
            <p:txBody>
              <a:bodyPr>
                <a:spAutoFit/>
              </a:bodyPr>
              <a:lstStyle/>
              <a:p>
                <a:endParaRPr lang="zh-CN" altLang="en-US"/>
              </a:p>
            </p:txBody>
          </p:sp>
          <p:sp>
            <p:nvSpPr>
              <p:cNvPr id="1052026" name="Line 61"/>
              <p:cNvSpPr>
                <a:spLocks noChangeShapeType="1"/>
              </p:cNvSpPr>
              <p:nvPr/>
            </p:nvSpPr>
            <p:spPr bwMode="auto">
              <a:xfrm>
                <a:off x="1932"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2027" name="Line 62"/>
              <p:cNvSpPr>
                <a:spLocks noChangeShapeType="1"/>
              </p:cNvSpPr>
              <p:nvPr/>
            </p:nvSpPr>
            <p:spPr bwMode="auto">
              <a:xfrm>
                <a:off x="2355"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2028" name="Line 63"/>
              <p:cNvSpPr>
                <a:spLocks noChangeShapeType="1"/>
              </p:cNvSpPr>
              <p:nvPr/>
            </p:nvSpPr>
            <p:spPr bwMode="auto">
              <a:xfrm>
                <a:off x="2813" y="3103"/>
                <a:ext cx="0" cy="860"/>
              </a:xfrm>
              <a:prstGeom prst="line">
                <a:avLst/>
              </a:prstGeom>
              <a:noFill/>
              <a:ln w="12700">
                <a:solidFill>
                  <a:schemeClr val="tx1"/>
                </a:solidFill>
                <a:round/>
                <a:headEnd/>
                <a:tailEnd/>
              </a:ln>
              <a:effectLst/>
            </p:spPr>
            <p:txBody>
              <a:bodyPr>
                <a:spAutoFit/>
              </a:bodyPr>
              <a:lstStyle/>
              <a:p>
                <a:endParaRPr lang="zh-CN" altLang="en-US"/>
              </a:p>
            </p:txBody>
          </p:sp>
          <p:sp>
            <p:nvSpPr>
              <p:cNvPr id="1052029" name="Line 64"/>
              <p:cNvSpPr>
                <a:spLocks noChangeShapeType="1"/>
              </p:cNvSpPr>
              <p:nvPr/>
            </p:nvSpPr>
            <p:spPr bwMode="auto">
              <a:xfrm>
                <a:off x="3259" y="3103"/>
                <a:ext cx="0" cy="860"/>
              </a:xfrm>
              <a:prstGeom prst="line">
                <a:avLst/>
              </a:prstGeom>
              <a:noFill/>
              <a:ln w="28575" cap="sq">
                <a:solidFill>
                  <a:schemeClr val="tx1"/>
                </a:solidFill>
                <a:round/>
                <a:headEnd/>
                <a:tailEnd/>
              </a:ln>
              <a:effectLst/>
            </p:spPr>
            <p:txBody>
              <a:bodyPr>
                <a:spAutoFit/>
              </a:bodyPr>
              <a:lstStyle/>
              <a:p>
                <a:endParaRPr lang="zh-CN" altLang="en-US"/>
              </a:p>
            </p:txBody>
          </p:sp>
          <p:sp>
            <p:nvSpPr>
              <p:cNvPr id="1052030" name="Line 65"/>
              <p:cNvSpPr>
                <a:spLocks noChangeShapeType="1"/>
              </p:cNvSpPr>
              <p:nvPr/>
            </p:nvSpPr>
            <p:spPr bwMode="auto">
              <a:xfrm flipH="1" flipV="1">
                <a:off x="1085" y="2712"/>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2031" name="Text Box 66"/>
              <p:cNvSpPr txBox="1">
                <a:spLocks noChangeArrowheads="1"/>
              </p:cNvSpPr>
              <p:nvPr/>
            </p:nvSpPr>
            <p:spPr bwMode="auto">
              <a:xfrm>
                <a:off x="1019" y="2862"/>
                <a:ext cx="22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a:t>
                </a:r>
              </a:p>
            </p:txBody>
          </p:sp>
          <p:sp>
            <p:nvSpPr>
              <p:cNvPr id="1052032" name="Text Box 67"/>
              <p:cNvSpPr txBox="1">
                <a:spLocks noChangeArrowheads="1"/>
              </p:cNvSpPr>
              <p:nvPr/>
            </p:nvSpPr>
            <p:spPr bwMode="auto">
              <a:xfrm>
                <a:off x="1307" y="2626"/>
                <a:ext cx="37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BC</a:t>
                </a:r>
              </a:p>
            </p:txBody>
          </p:sp>
        </p:grpSp>
        <p:sp>
          <p:nvSpPr>
            <p:cNvPr id="1052033" name="Text Box 68"/>
            <p:cNvSpPr txBox="1">
              <a:spLocks noChangeArrowheads="1"/>
            </p:cNvSpPr>
            <p:nvPr/>
          </p:nvSpPr>
          <p:spPr bwMode="auto">
            <a:xfrm>
              <a:off x="3340" y="1376"/>
              <a:ext cx="229" cy="633"/>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a:t>
              </a:r>
            </a:p>
            <a:p>
              <a:pPr algn="l">
                <a:spcBef>
                  <a:spcPct val="50000"/>
                </a:spcBef>
              </a:pPr>
              <a:r>
                <a:rPr kumimoji="1" lang="en-US" altLang="zh-CN" sz="2400" b="1">
                  <a:latin typeface="Times New Roman" pitchFamily="18" charset="0"/>
                </a:rPr>
                <a:t>1</a:t>
              </a:r>
            </a:p>
          </p:txBody>
        </p:sp>
        <p:sp>
          <p:nvSpPr>
            <p:cNvPr id="1052034" name="Text Box 69"/>
            <p:cNvSpPr txBox="1">
              <a:spLocks noChangeArrowheads="1"/>
            </p:cNvSpPr>
            <p:nvPr/>
          </p:nvSpPr>
          <p:spPr bwMode="auto">
            <a:xfrm>
              <a:off x="3739" y="983"/>
              <a:ext cx="796"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a:t>
              </a:r>
            </a:p>
          </p:txBody>
        </p:sp>
        <p:sp>
          <p:nvSpPr>
            <p:cNvPr id="1052035" name="Text Box 70"/>
            <p:cNvSpPr txBox="1">
              <a:spLocks noChangeArrowheads="1"/>
            </p:cNvSpPr>
            <p:nvPr/>
          </p:nvSpPr>
          <p:spPr bwMode="auto">
            <a:xfrm>
              <a:off x="4603" y="983"/>
              <a:ext cx="314"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11   </a:t>
              </a:r>
            </a:p>
          </p:txBody>
        </p:sp>
        <p:sp>
          <p:nvSpPr>
            <p:cNvPr id="1052036" name="Text Box 71"/>
            <p:cNvSpPr txBox="1">
              <a:spLocks noChangeArrowheads="1"/>
            </p:cNvSpPr>
            <p:nvPr/>
          </p:nvSpPr>
          <p:spPr bwMode="auto">
            <a:xfrm>
              <a:off x="5051" y="983"/>
              <a:ext cx="314"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10   </a:t>
              </a:r>
            </a:p>
          </p:txBody>
        </p:sp>
      </p:grpSp>
      <p:sp>
        <p:nvSpPr>
          <p:cNvPr id="1052037" name="Rectangle 72"/>
          <p:cNvSpPr>
            <a:spLocks noChangeArrowheads="1"/>
          </p:cNvSpPr>
          <p:nvPr/>
        </p:nvSpPr>
        <p:spPr bwMode="auto">
          <a:xfrm>
            <a:off x="6927850" y="2876550"/>
            <a:ext cx="601663" cy="422275"/>
          </a:xfrm>
          <a:prstGeom prst="rect">
            <a:avLst/>
          </a:prstGeom>
          <a:no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a:t>
            </a:r>
          </a:p>
        </p:txBody>
      </p:sp>
      <p:sp>
        <p:nvSpPr>
          <p:cNvPr id="1052038" name="Rectangle 73"/>
          <p:cNvSpPr>
            <a:spLocks noChangeArrowheads="1"/>
          </p:cNvSpPr>
          <p:nvPr/>
        </p:nvSpPr>
        <p:spPr bwMode="auto">
          <a:xfrm>
            <a:off x="6224588" y="3562350"/>
            <a:ext cx="581025" cy="422275"/>
          </a:xfrm>
          <a:prstGeom prst="rect">
            <a:avLst/>
          </a:prstGeom>
          <a:no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1</a:t>
            </a:r>
            <a:endParaRPr kumimoji="1" lang="en-US" altLang="zh-CN" sz="2400" b="1" baseline="-25000">
              <a:latin typeface="Times New Roman" pitchFamily="18" charset="0"/>
            </a:endParaRPr>
          </a:p>
        </p:txBody>
      </p:sp>
      <p:sp>
        <p:nvSpPr>
          <p:cNvPr id="1052039" name="Rectangle 74"/>
          <p:cNvSpPr>
            <a:spLocks noChangeArrowheads="1"/>
          </p:cNvSpPr>
          <p:nvPr/>
        </p:nvSpPr>
        <p:spPr bwMode="auto">
          <a:xfrm>
            <a:off x="6216650" y="2870200"/>
            <a:ext cx="600075" cy="479425"/>
          </a:xfrm>
          <a:prstGeom prst="rect">
            <a:avLst/>
          </a:prstGeom>
          <a:noFill/>
          <a:ln w="9525">
            <a:noFill/>
            <a:miter lim="800000"/>
            <a:headEnd/>
            <a:tailEnd/>
          </a:ln>
          <a:effectLst/>
        </p:spPr>
        <p:txBody>
          <a:bodyPr/>
          <a:lstStyle/>
          <a:p>
            <a:pPr algn="l"/>
            <a:r>
              <a:rPr kumimoji="1" lang="en-US" altLang="zh-CN" sz="2400" b="1" i="1">
                <a:latin typeface="Times New Roman" pitchFamily="18" charset="0"/>
              </a:rPr>
              <a:t>  </a:t>
            </a:r>
            <a:r>
              <a:rPr kumimoji="1" lang="en-US" altLang="zh-CN" sz="2400" b="1">
                <a:latin typeface="Times New Roman" pitchFamily="18" charset="0"/>
              </a:rPr>
              <a:t>1</a:t>
            </a:r>
            <a:endParaRPr kumimoji="1" lang="en-US" altLang="zh-CN" sz="2400" b="1" baseline="-25000">
              <a:latin typeface="Times New Roman" pitchFamily="18" charset="0"/>
            </a:endParaRPr>
          </a:p>
        </p:txBody>
      </p:sp>
      <p:sp>
        <p:nvSpPr>
          <p:cNvPr id="1052040" name="Rectangle 75"/>
          <p:cNvSpPr>
            <a:spLocks noChangeArrowheads="1"/>
          </p:cNvSpPr>
          <p:nvPr/>
        </p:nvSpPr>
        <p:spPr bwMode="auto">
          <a:xfrm>
            <a:off x="5526088" y="2870200"/>
            <a:ext cx="617537" cy="479425"/>
          </a:xfrm>
          <a:prstGeom prst="rect">
            <a:avLst/>
          </a:prstGeom>
          <a:noFill/>
          <a:ln w="9525">
            <a:noFill/>
            <a:miter lim="800000"/>
            <a:headEnd/>
            <a:tailEnd/>
          </a:ln>
          <a:effectLst/>
        </p:spPr>
        <p:txBody>
          <a:bodyPr/>
          <a:lstStyle/>
          <a:p>
            <a:pPr algn="l"/>
            <a:r>
              <a:rPr kumimoji="1" lang="en-US" altLang="zh-CN" sz="2400" b="1">
                <a:latin typeface="Times New Roman" pitchFamily="18" charset="0"/>
              </a:rPr>
              <a:t>  1</a:t>
            </a:r>
          </a:p>
        </p:txBody>
      </p:sp>
      <p:sp>
        <p:nvSpPr>
          <p:cNvPr id="1052041" name="Rectangle 76"/>
          <p:cNvSpPr>
            <a:spLocks noChangeArrowheads="1"/>
          </p:cNvSpPr>
          <p:nvPr/>
        </p:nvSpPr>
        <p:spPr bwMode="auto">
          <a:xfrm>
            <a:off x="5103813" y="4841875"/>
            <a:ext cx="3287712" cy="457200"/>
          </a:xfrm>
          <a:prstGeom prst="rect">
            <a:avLst/>
          </a:prstGeom>
          <a:noFill/>
          <a:ln w="9525">
            <a:noFill/>
            <a:miter lim="800000"/>
            <a:headEnd/>
            <a:tailEnd/>
          </a:ln>
          <a:effectLst/>
        </p:spPr>
        <p:txBody>
          <a:bodyPr>
            <a:spAutoFit/>
          </a:bodyPr>
          <a:lstStyle/>
          <a:p>
            <a:pPr marL="457200" indent="-457200" algn="l"/>
            <a:r>
              <a:rPr kumimoji="1" lang="en-US" altLang="zh-CN" sz="2400" b="1">
                <a:latin typeface="宋体" pitchFamily="2" charset="-122"/>
              </a:rPr>
              <a:t>(</a:t>
            </a:r>
            <a:r>
              <a:rPr kumimoji="1" lang="en-US" altLang="zh-CN" sz="2400" b="1">
                <a:latin typeface="Times New Roman" pitchFamily="18" charset="0"/>
              </a:rPr>
              <a:t>4</a:t>
            </a:r>
            <a:r>
              <a:rPr kumimoji="1" lang="en-US" altLang="zh-CN" sz="2400" b="1">
                <a:latin typeface="宋体" pitchFamily="2" charset="-122"/>
              </a:rPr>
              <a:t>)</a:t>
            </a:r>
            <a:r>
              <a:rPr kumimoji="1" lang="zh-CN" altLang="en-US" sz="2400" b="1">
                <a:latin typeface="Times New Roman" pitchFamily="18" charset="0"/>
              </a:rPr>
              <a:t>写出</a:t>
            </a:r>
            <a:r>
              <a:rPr kumimoji="1" lang="zh-CN" altLang="en-US" sz="2400" b="1">
                <a:latin typeface="宋体" pitchFamily="2" charset="-122"/>
              </a:rPr>
              <a:t>最简与</a:t>
            </a:r>
            <a:r>
              <a:rPr kumimoji="1" lang="zh-CN" altLang="en-US" sz="2400" b="1">
                <a:latin typeface="Times New Roman" pitchFamily="18" charset="0"/>
              </a:rPr>
              <a:t> </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宋体" pitchFamily="2" charset="-122"/>
              </a:rPr>
              <a:t>或式</a:t>
            </a:r>
          </a:p>
        </p:txBody>
      </p:sp>
      <p:sp>
        <p:nvSpPr>
          <p:cNvPr id="1052042" name="Rectangle 77"/>
          <p:cNvSpPr>
            <a:spLocks noChangeArrowheads="1"/>
          </p:cNvSpPr>
          <p:nvPr/>
        </p:nvSpPr>
        <p:spPr bwMode="auto">
          <a:xfrm>
            <a:off x="5035550" y="1455738"/>
            <a:ext cx="2378075"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zh-CN" altLang="en-US" sz="2400" b="1">
                <a:latin typeface="Times New Roman" pitchFamily="18" charset="0"/>
              </a:rPr>
              <a:t>填图</a:t>
            </a:r>
            <a:endParaRPr kumimoji="1" lang="zh-CN" altLang="en-US" sz="2400" b="1">
              <a:solidFill>
                <a:srgbClr val="FF3300"/>
              </a:solidFill>
              <a:latin typeface="Times New Roman" pitchFamily="18" charset="0"/>
            </a:endParaRPr>
          </a:p>
        </p:txBody>
      </p:sp>
      <p:sp>
        <p:nvSpPr>
          <p:cNvPr id="1052043" name="Rectangle 78" descr="花岗岩"/>
          <p:cNvSpPr>
            <a:spLocks noChangeArrowheads="1"/>
          </p:cNvSpPr>
          <p:nvPr/>
        </p:nvSpPr>
        <p:spPr bwMode="auto">
          <a:xfrm rot="-10800000">
            <a:off x="4298950" y="717550"/>
            <a:ext cx="42863" cy="5092700"/>
          </a:xfrm>
          <a:prstGeom prst="rect">
            <a:avLst/>
          </a:prstGeom>
          <a:blipFill dpi="0" rotWithShape="0">
            <a:blip r:embed="rId3"/>
            <a:srcRect/>
            <a:tile tx="0" ty="0" sx="100000" sy="100000" flip="none" algn="tl"/>
          </a:blipFill>
          <a:ln w="9525">
            <a:solidFill>
              <a:srgbClr val="33CCCC"/>
            </a:solidFill>
            <a:miter lim="800000"/>
            <a:headEnd/>
            <a:tailEnd/>
          </a:ln>
          <a:effectLst/>
        </p:spPr>
        <p:txBody>
          <a:bodyPr wrap="none" anchor="ctr"/>
          <a:lstStyle/>
          <a:p>
            <a:endParaRPr lang="zh-CN" altLang="en-US"/>
          </a:p>
        </p:txBody>
      </p:sp>
      <p:sp>
        <p:nvSpPr>
          <p:cNvPr id="1052044" name="Rectangle 79"/>
          <p:cNvSpPr>
            <a:spLocks noChangeArrowheads="1"/>
          </p:cNvSpPr>
          <p:nvPr/>
        </p:nvSpPr>
        <p:spPr bwMode="auto">
          <a:xfrm>
            <a:off x="5113338" y="4260850"/>
            <a:ext cx="2378075"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3</a:t>
            </a:r>
            <a:r>
              <a:rPr kumimoji="1" lang="en-US" altLang="zh-CN" sz="2400" b="1">
                <a:latin typeface="宋体" pitchFamily="2" charset="-122"/>
              </a:rPr>
              <a:t>)</a:t>
            </a:r>
            <a:r>
              <a:rPr kumimoji="1" lang="zh-CN" altLang="en-US" sz="2400" b="1">
                <a:latin typeface="Times New Roman" pitchFamily="18" charset="0"/>
              </a:rPr>
              <a:t>画包围圈</a:t>
            </a:r>
            <a:endParaRPr kumimoji="1" lang="zh-CN" altLang="en-US" sz="2400" b="1">
              <a:solidFill>
                <a:srgbClr val="FF3300"/>
              </a:solidFill>
              <a:latin typeface="Times New Roman" pitchFamily="18" charset="0"/>
            </a:endParaRPr>
          </a:p>
        </p:txBody>
      </p:sp>
      <p:sp>
        <p:nvSpPr>
          <p:cNvPr id="1052045" name="AutoShape 80"/>
          <p:cNvSpPr>
            <a:spLocks noChangeArrowheads="1"/>
          </p:cNvSpPr>
          <p:nvPr/>
        </p:nvSpPr>
        <p:spPr bwMode="auto">
          <a:xfrm rot="-5400000">
            <a:off x="5894388" y="2428875"/>
            <a:ext cx="566738" cy="1309687"/>
          </a:xfrm>
          <a:prstGeom prst="roundRect">
            <a:avLst>
              <a:gd name="adj" fmla="val 46199"/>
            </a:avLst>
          </a:prstGeom>
          <a:noFill/>
          <a:ln w="19050">
            <a:solidFill>
              <a:srgbClr val="669900"/>
            </a:solidFill>
            <a:round/>
            <a:headEnd/>
            <a:tailEnd/>
          </a:ln>
          <a:effectLst/>
        </p:spPr>
        <p:txBody>
          <a:bodyPr anchor="ctr">
            <a:spAutoFit/>
          </a:bodyPr>
          <a:lstStyle/>
          <a:p>
            <a:endParaRPr lang="zh-CN" altLang="en-US"/>
          </a:p>
        </p:txBody>
      </p:sp>
      <p:sp>
        <p:nvSpPr>
          <p:cNvPr id="1052046" name="AutoShape 81"/>
          <p:cNvSpPr>
            <a:spLocks noChangeArrowheads="1"/>
          </p:cNvSpPr>
          <p:nvPr/>
        </p:nvSpPr>
        <p:spPr bwMode="auto">
          <a:xfrm>
            <a:off x="6242050" y="2813050"/>
            <a:ext cx="592138" cy="1223963"/>
          </a:xfrm>
          <a:prstGeom prst="roundRect">
            <a:avLst>
              <a:gd name="adj" fmla="val 46199"/>
            </a:avLst>
          </a:prstGeom>
          <a:noFill/>
          <a:ln w="19050">
            <a:solidFill>
              <a:schemeClr val="accent1"/>
            </a:solidFill>
            <a:round/>
            <a:headEnd/>
            <a:tailEnd/>
          </a:ln>
          <a:effectLst/>
        </p:spPr>
        <p:txBody>
          <a:bodyPr anchor="ctr">
            <a:spAutoFit/>
          </a:bodyPr>
          <a:lstStyle/>
          <a:p>
            <a:endParaRPr lang="zh-CN" altLang="en-US"/>
          </a:p>
        </p:txBody>
      </p:sp>
      <p:sp>
        <p:nvSpPr>
          <p:cNvPr id="1052047" name="Rectangle 82"/>
          <p:cNvSpPr>
            <a:spLocks noChangeArrowheads="1"/>
          </p:cNvSpPr>
          <p:nvPr/>
        </p:nvSpPr>
        <p:spPr bwMode="auto">
          <a:xfrm>
            <a:off x="6927850" y="2876550"/>
            <a:ext cx="601663" cy="422275"/>
          </a:xfrm>
          <a:prstGeom prst="rect">
            <a:avLst/>
          </a:prstGeom>
          <a:solidFill>
            <a:schemeClr val="bg1"/>
          </a:solidFill>
          <a:ln w="9525">
            <a:noFill/>
            <a:miter lim="800000"/>
            <a:headEnd/>
            <a:tailEnd/>
          </a:ln>
          <a:effectLst/>
        </p:spPr>
        <p:txBody>
          <a:bodyPr/>
          <a:lstStyle/>
          <a:p>
            <a:pPr algn="l"/>
            <a:r>
              <a:rPr kumimoji="1" lang="en-US" altLang="zh-CN" sz="2400" b="1" i="1">
                <a:solidFill>
                  <a:srgbClr val="FF3300"/>
                </a:solidFill>
                <a:latin typeface="Times New Roman" pitchFamily="18" charset="0"/>
              </a:rPr>
              <a:t> </a:t>
            </a:r>
            <a:r>
              <a:rPr kumimoji="1" lang="en-US" altLang="zh-CN" sz="2400" b="1">
                <a:solidFill>
                  <a:srgbClr val="FF3300"/>
                </a:solidFill>
                <a:latin typeface="Times New Roman" pitchFamily="18" charset="0"/>
              </a:rPr>
              <a:t>×</a:t>
            </a:r>
          </a:p>
        </p:txBody>
      </p:sp>
      <p:graphicFrame>
        <p:nvGraphicFramePr>
          <p:cNvPr id="4194628" name="Object 83"/>
          <p:cNvGraphicFramePr>
            <a:graphicFrameLocks noChangeAspect="1"/>
          </p:cNvGraphicFramePr>
          <p:nvPr/>
        </p:nvGraphicFramePr>
        <p:xfrm>
          <a:off x="5683250" y="5472113"/>
          <a:ext cx="1016000" cy="317500"/>
        </p:xfrm>
        <a:graphic>
          <a:graphicData uri="http://schemas.openxmlformats.org/presentationml/2006/ole">
            <mc:AlternateContent xmlns:mc="http://schemas.openxmlformats.org/markup-compatibility/2006">
              <mc:Choice xmlns:v="urn:schemas-microsoft-com:vml" Requires="v">
                <p:oleObj spid="_x0000_s346209" name="Equation" r:id="rId4" imgW="1015920" imgH="317160" progId="Equation.3">
                  <p:embed/>
                </p:oleObj>
              </mc:Choice>
              <mc:Fallback>
                <p:oleObj name="Equation" r:id="rId4" imgW="1015920" imgH="317160" progId="Equation.3">
                  <p:embed/>
                  <p:pic>
                    <p:nvPicPr>
                      <p:cNvPr id="2097469" name=""/>
                      <p:cNvPicPr>
                        <a:picLocks/>
                      </p:cNvPicPr>
                      <p:nvPr/>
                    </p:nvPicPr>
                    <p:blipFill>
                      <a:blip r:embed="rId5"/>
                      <a:stretch>
                        <a:fillRect/>
                      </a:stretch>
                    </p:blipFill>
                    <p:spPr>
                      <a:xfrm>
                        <a:off x="5683250" y="5472113"/>
                        <a:ext cx="1016000" cy="317500"/>
                      </a:xfrm>
                      <a:prstGeom prst="rect">
                        <a:avLst/>
                      </a:prstGeom>
                    </p:spPr>
                  </p:pic>
                </p:oleObj>
              </mc:Fallback>
            </mc:AlternateContent>
          </a:graphicData>
        </a:graphic>
      </p:graphicFrame>
      <p:graphicFrame>
        <p:nvGraphicFramePr>
          <p:cNvPr id="4194629" name="Object 84"/>
          <p:cNvGraphicFramePr>
            <a:graphicFrameLocks noChangeAspect="1"/>
          </p:cNvGraphicFramePr>
          <p:nvPr/>
        </p:nvGraphicFramePr>
        <p:xfrm>
          <a:off x="6670675" y="5468938"/>
          <a:ext cx="698500" cy="330200"/>
        </p:xfrm>
        <a:graphic>
          <a:graphicData uri="http://schemas.openxmlformats.org/presentationml/2006/ole">
            <mc:AlternateContent xmlns:mc="http://schemas.openxmlformats.org/markup-compatibility/2006">
              <mc:Choice xmlns:v="urn:schemas-microsoft-com:vml" Requires="v">
                <p:oleObj spid="_x0000_s346210" name="Equation" r:id="rId6" imgW="698400" imgH="330120" progId="Equation.3">
                  <p:embed/>
                </p:oleObj>
              </mc:Choice>
              <mc:Fallback>
                <p:oleObj name="Equation" r:id="rId6" imgW="698400" imgH="330120" progId="Equation.3">
                  <p:embed/>
                  <p:pic>
                    <p:nvPicPr>
                      <p:cNvPr id="2097470" name=""/>
                      <p:cNvPicPr>
                        <a:picLocks/>
                      </p:cNvPicPr>
                      <p:nvPr/>
                    </p:nvPicPr>
                    <p:blipFill>
                      <a:blip r:embed="rId7"/>
                      <a:stretch>
                        <a:fillRect/>
                      </a:stretch>
                    </p:blipFill>
                    <p:spPr>
                      <a:xfrm>
                        <a:off x="6670675" y="5468938"/>
                        <a:ext cx="698500" cy="330200"/>
                      </a:xfrm>
                      <a:prstGeom prst="rect">
                        <a:avLst/>
                      </a:prstGeom>
                    </p:spPr>
                  </p:pic>
                </p:oleObj>
              </mc:Fallback>
            </mc:AlternateContent>
          </a:graphicData>
        </a:graphic>
      </p:graphicFrame>
      <p:sp>
        <p:nvSpPr>
          <p:cNvPr id="1052048" name="AutoShape 85"/>
          <p:cNvSpPr>
            <a:spLocks noChangeArrowheads="1"/>
          </p:cNvSpPr>
          <p:nvPr/>
        </p:nvSpPr>
        <p:spPr bwMode="auto">
          <a:xfrm rot="-5400000">
            <a:off x="5894388" y="2428875"/>
            <a:ext cx="566738" cy="1309687"/>
          </a:xfrm>
          <a:prstGeom prst="roundRect">
            <a:avLst>
              <a:gd name="adj" fmla="val 46199"/>
            </a:avLst>
          </a:prstGeom>
          <a:noFill/>
          <a:ln w="57150">
            <a:solidFill>
              <a:srgbClr val="669900"/>
            </a:solidFill>
            <a:round/>
            <a:headEnd/>
            <a:tailEnd/>
          </a:ln>
          <a:effectLst/>
        </p:spPr>
        <p:txBody>
          <a:bodyPr anchor="ctr">
            <a:spAutoFit/>
          </a:bodyPr>
          <a:lstStyle/>
          <a:p>
            <a:endParaRPr lang="zh-CN" altLang="en-US"/>
          </a:p>
        </p:txBody>
      </p:sp>
      <p:sp>
        <p:nvSpPr>
          <p:cNvPr id="1052049" name="AutoShape 86"/>
          <p:cNvSpPr>
            <a:spLocks noChangeArrowheads="1"/>
          </p:cNvSpPr>
          <p:nvPr/>
        </p:nvSpPr>
        <p:spPr bwMode="auto">
          <a:xfrm>
            <a:off x="6242050" y="2813050"/>
            <a:ext cx="592138" cy="1223963"/>
          </a:xfrm>
          <a:prstGeom prst="roundRect">
            <a:avLst>
              <a:gd name="adj" fmla="val 46199"/>
            </a:avLst>
          </a:prstGeom>
          <a:noFill/>
          <a:ln w="57150">
            <a:solidFill>
              <a:schemeClr val="accent1"/>
            </a:solidFill>
            <a:round/>
            <a:headEnd/>
            <a:tailEnd/>
          </a:ln>
          <a:effectLst/>
        </p:spPr>
        <p:txBody>
          <a:bodyPr anchor="ctr">
            <a:spAutoFit/>
          </a:bodyPr>
          <a:lstStyle/>
          <a:p>
            <a:endParaRPr lang="zh-CN" altLang="en-US"/>
          </a:p>
        </p:txBody>
      </p:sp>
      <p:grpSp>
        <p:nvGrpSpPr>
          <p:cNvPr id="696" name="Group 87"/>
          <p:cNvGrpSpPr/>
          <p:nvPr/>
        </p:nvGrpSpPr>
        <p:grpSpPr bwMode="auto">
          <a:xfrm>
            <a:off x="6983413" y="2894013"/>
            <a:ext cx="1760537" cy="1655762"/>
            <a:chOff x="4451" y="1823"/>
            <a:chExt cx="821" cy="1043"/>
          </a:xfrm>
        </p:grpSpPr>
        <p:sp>
          <p:nvSpPr>
            <p:cNvPr id="1052050" name="AutoShape 88"/>
            <p:cNvSpPr>
              <a:spLocks noChangeArrowheads="1"/>
            </p:cNvSpPr>
            <p:nvPr/>
          </p:nvSpPr>
          <p:spPr bwMode="auto">
            <a:xfrm>
              <a:off x="4451" y="1823"/>
              <a:ext cx="233" cy="252"/>
            </a:xfrm>
            <a:prstGeom prst="roundRect">
              <a:avLst>
                <a:gd name="adj" fmla="val 46199"/>
              </a:avLst>
            </a:prstGeom>
            <a:noFill/>
            <a:ln w="19050">
              <a:solidFill>
                <a:srgbClr val="FF3300"/>
              </a:solidFill>
              <a:round/>
              <a:headEnd/>
              <a:tailEnd/>
            </a:ln>
            <a:effectLst/>
          </p:spPr>
          <p:txBody>
            <a:bodyPr anchor="ctr">
              <a:spAutoFit/>
            </a:bodyPr>
            <a:lstStyle/>
            <a:p>
              <a:endParaRPr lang="zh-CN" altLang="en-US"/>
            </a:p>
          </p:txBody>
        </p:sp>
        <p:sp>
          <p:nvSpPr>
            <p:cNvPr id="1052051" name="AutoShape 89"/>
            <p:cNvSpPr>
              <a:spLocks noChangeArrowheads="1"/>
            </p:cNvSpPr>
            <p:nvPr/>
          </p:nvSpPr>
          <p:spPr bwMode="auto">
            <a:xfrm>
              <a:off x="4472" y="2624"/>
              <a:ext cx="800" cy="242"/>
            </a:xfrm>
            <a:prstGeom prst="wedgeRectCallout">
              <a:avLst>
                <a:gd name="adj1" fmla="val -35250"/>
                <a:gd name="adj2" fmla="val -266528"/>
              </a:avLst>
            </a:prstGeom>
            <a:solidFill>
              <a:srgbClr val="FF3300">
                <a:alpha val="50000"/>
              </a:srgbClr>
            </a:solidFill>
            <a:ln w="9525">
              <a:solidFill>
                <a:schemeClr val="tx1"/>
              </a:solidFill>
              <a:miter lim="800000"/>
              <a:headEnd/>
              <a:tailEnd/>
            </a:ln>
            <a:effectLst/>
          </p:spPr>
          <p:txBody>
            <a:bodyPr lIns="0" tIns="0" rIns="0" bIns="0"/>
            <a:lstStyle/>
            <a:p>
              <a:pPr algn="l"/>
              <a:r>
                <a:rPr kumimoji="1" lang="zh-CN" altLang="en-US" sz="2400" b="1">
                  <a:latin typeface="Times New Roman" pitchFamily="18" charset="0"/>
                </a:rPr>
                <a:t>要画圈吗？</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52011"/>
                                        </p:tgtEl>
                                        <p:attrNameLst>
                                          <p:attrName>style.visibility</p:attrName>
                                        </p:attrNameLst>
                                      </p:cBhvr>
                                      <p:to>
                                        <p:strVal val="visible"/>
                                      </p:to>
                                    </p:set>
                                    <p:anim calcmode="lin" valueType="num">
                                      <p:cBhvr>
                                        <p:cTn id="7" dur="1000" fill="hold"/>
                                        <p:tgtEl>
                                          <p:spTgt spid="1052011"/>
                                        </p:tgtEl>
                                        <p:attrNameLst>
                                          <p:attrName>ppt_w</p:attrName>
                                        </p:attrNameLst>
                                      </p:cBhvr>
                                      <p:tavLst>
                                        <p:tav tm="0">
                                          <p:val>
                                            <p:fltVal val="0"/>
                                          </p:val>
                                        </p:tav>
                                        <p:tav tm="100000">
                                          <p:val>
                                            <p:strVal val="#ppt_w"/>
                                          </p:val>
                                        </p:tav>
                                      </p:tavLst>
                                    </p:anim>
                                    <p:anim calcmode="lin" valueType="num">
                                      <p:cBhvr>
                                        <p:cTn id="8" dur="1000" fill="hold"/>
                                        <p:tgtEl>
                                          <p:spTgt spid="1052011"/>
                                        </p:tgtEl>
                                        <p:attrNameLst>
                                          <p:attrName>ppt_h</p:attrName>
                                        </p:attrNameLst>
                                      </p:cBhvr>
                                      <p:tavLst>
                                        <p:tav tm="0">
                                          <p:val>
                                            <p:fltVal val="0"/>
                                          </p:val>
                                        </p:tav>
                                        <p:tav tm="100000">
                                          <p:val>
                                            <p:strVal val="#ppt_h"/>
                                          </p:val>
                                        </p:tav>
                                      </p:tavLst>
                                    </p:anim>
                                    <p:anim calcmode="lin" valueType="num">
                                      <p:cBhvr>
                                        <p:cTn id="9" dur="1000" fill="hold"/>
                                        <p:tgtEl>
                                          <p:spTgt spid="10520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5201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052012"/>
                                        </p:tgtEl>
                                        <p:attrNameLst>
                                          <p:attrName>style.visibility</p:attrName>
                                        </p:attrNameLst>
                                      </p:cBhvr>
                                      <p:to>
                                        <p:strVal val="visible"/>
                                      </p:to>
                                    </p:set>
                                    <p:animEffect transition="in" filter="wipe(left)">
                                      <p:cBhvr>
                                        <p:cTn id="14" dur="500"/>
                                        <p:tgtEl>
                                          <p:spTgt spid="1052012"/>
                                        </p:tgtEl>
                                      </p:cBhvr>
                                    </p:animEffect>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4194627"/>
                                        </p:tgtEl>
                                        <p:attrNameLst>
                                          <p:attrName>style.visibility</p:attrName>
                                        </p:attrNameLst>
                                      </p:cBhvr>
                                      <p:to>
                                        <p:strVal val="visible"/>
                                      </p:to>
                                    </p:set>
                                    <p:animEffect transition="in" filter="wipe(up)">
                                      <p:cBhvr>
                                        <p:cTn id="18" dur="500"/>
                                        <p:tgtEl>
                                          <p:spTgt spid="419462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52043"/>
                                        </p:tgtEl>
                                        <p:attrNameLst>
                                          <p:attrName>style.visibility</p:attrName>
                                        </p:attrNameLst>
                                      </p:cBhvr>
                                      <p:to>
                                        <p:strVal val="visible"/>
                                      </p:to>
                                    </p:se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52013"/>
                                        </p:tgtEl>
                                        <p:attrNameLst>
                                          <p:attrName>style.visibility</p:attrName>
                                        </p:attrNameLst>
                                      </p:cBhvr>
                                      <p:to>
                                        <p:strVal val="visible"/>
                                      </p:to>
                                    </p:set>
                                    <p:animEffect transition="in" filter="wipe(left)">
                                      <p:cBhvr>
                                        <p:cTn id="26" dur="500"/>
                                        <p:tgtEl>
                                          <p:spTgt spid="1052013"/>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69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52042"/>
                                        </p:tgtEl>
                                        <p:attrNameLst>
                                          <p:attrName>style.visibility</p:attrName>
                                        </p:attrNameLst>
                                      </p:cBhvr>
                                      <p:to>
                                        <p:strVal val="visible"/>
                                      </p:to>
                                    </p:set>
                                    <p:animEffect transition="in" filter="wipe(left)">
                                      <p:cBhvr>
                                        <p:cTn id="34" dur="500"/>
                                        <p:tgtEl>
                                          <p:spTgt spid="105204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3"/>
                                        </p:tgtEl>
                                        <p:attrNameLst>
                                          <p:attrName>style.visibility</p:attrName>
                                        </p:attrNameLst>
                                      </p:cBhvr>
                                      <p:to>
                                        <p:strVal val="visible"/>
                                      </p:to>
                                    </p:set>
                                    <p:animEffect transition="in" filter="wipe(left)">
                                      <p:cBhvr>
                                        <p:cTn id="39" dur="500"/>
                                        <p:tgtEl>
                                          <p:spTgt spid="69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05204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05203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05203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92"/>
                                        </p:tgtEl>
                                        <p:attrNameLst>
                                          <p:attrName>style.visibility</p:attrName>
                                        </p:attrNameLst>
                                      </p:cBhvr>
                                      <p:to>
                                        <p:strVal val="visible"/>
                                      </p:to>
                                    </p:set>
                                    <p:animEffect transition="in" filter="wipe(left)">
                                      <p:cBhvr>
                                        <p:cTn id="56" dur="500"/>
                                        <p:tgtEl>
                                          <p:spTgt spid="69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0520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52044"/>
                                        </p:tgtEl>
                                        <p:attrNameLst>
                                          <p:attrName>style.visibility</p:attrName>
                                        </p:attrNameLst>
                                      </p:cBhvr>
                                      <p:to>
                                        <p:strVal val="visible"/>
                                      </p:to>
                                    </p:set>
                                    <p:animEffect transition="in" filter="wipe(left)">
                                      <p:cBhvr>
                                        <p:cTn id="65" dur="500"/>
                                        <p:tgtEl>
                                          <p:spTgt spid="105204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052045"/>
                                        </p:tgtEl>
                                        <p:attrNameLst>
                                          <p:attrName>style.visibility</p:attrName>
                                        </p:attrNameLst>
                                      </p:cBhvr>
                                      <p:to>
                                        <p:strVal val="visible"/>
                                      </p:to>
                                    </p:set>
                                    <p:animEffect transition="in" filter="wipe(left)">
                                      <p:cBhvr>
                                        <p:cTn id="70" dur="500"/>
                                        <p:tgtEl>
                                          <p:spTgt spid="105204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052046"/>
                                        </p:tgtEl>
                                        <p:attrNameLst>
                                          <p:attrName>style.visibility</p:attrName>
                                        </p:attrNameLst>
                                      </p:cBhvr>
                                      <p:to>
                                        <p:strVal val="visible"/>
                                      </p:to>
                                    </p:set>
                                    <p:animEffect transition="in" filter="wipe(up)">
                                      <p:cBhvr>
                                        <p:cTn id="75" dur="500"/>
                                        <p:tgtEl>
                                          <p:spTgt spid="1052046"/>
                                        </p:tgtEl>
                                      </p:cBhvr>
                                    </p:animEffect>
                                  </p:childTnLst>
                                </p:cTn>
                              </p:par>
                            </p:childTnLst>
                          </p:cTn>
                        </p:par>
                      </p:childTnLst>
                    </p:cTn>
                  </p:par>
                  <p:par>
                    <p:cTn id="76" fill="hold">
                      <p:stCondLst>
                        <p:cond delay="indefinite"/>
                      </p:stCondLst>
                      <p:childTnLst>
                        <p:par>
                          <p:cTn id="77" fill="hold">
                            <p:stCondLst>
                              <p:cond delay="0"/>
                            </p:stCondLst>
                            <p:childTnLst>
                              <p:par>
                                <p:cTn id="78" presetID="23" presetClass="entr" presetSubtype="16" fill="hold" grpId="0" nodeType="clickEffect">
                                  <p:stCondLst>
                                    <p:cond delay="0"/>
                                  </p:stCondLst>
                                  <p:childTnLst>
                                    <p:set>
                                      <p:cBhvr>
                                        <p:cTn id="79" dur="1" fill="hold">
                                          <p:stCondLst>
                                            <p:cond delay="0"/>
                                          </p:stCondLst>
                                        </p:cTn>
                                        <p:tgtEl>
                                          <p:spTgt spid="1052047"/>
                                        </p:tgtEl>
                                        <p:attrNameLst>
                                          <p:attrName>style.visibility</p:attrName>
                                        </p:attrNameLst>
                                      </p:cBhvr>
                                      <p:to>
                                        <p:strVal val="visible"/>
                                      </p:to>
                                    </p:set>
                                    <p:anim calcmode="lin" valueType="num">
                                      <p:cBhvr>
                                        <p:cTn id="80" dur="500" fill="hold"/>
                                        <p:tgtEl>
                                          <p:spTgt spid="1052047"/>
                                        </p:tgtEl>
                                        <p:attrNameLst>
                                          <p:attrName>ppt_w</p:attrName>
                                        </p:attrNameLst>
                                      </p:cBhvr>
                                      <p:tavLst>
                                        <p:tav tm="0">
                                          <p:val>
                                            <p:fltVal val="0"/>
                                          </p:val>
                                        </p:tav>
                                        <p:tav tm="100000">
                                          <p:val>
                                            <p:strVal val="#ppt_w"/>
                                          </p:val>
                                        </p:tav>
                                      </p:tavLst>
                                    </p:anim>
                                    <p:anim calcmode="lin" valueType="num">
                                      <p:cBhvr>
                                        <p:cTn id="81" dur="500" fill="hold"/>
                                        <p:tgtEl>
                                          <p:spTgt spid="1052047"/>
                                        </p:tgtEl>
                                        <p:attrNameLst>
                                          <p:attrName>ppt_h</p:attrName>
                                        </p:attrNameLst>
                                      </p:cBhvr>
                                      <p:tavLst>
                                        <p:tav tm="0">
                                          <p:val>
                                            <p:fltVal val="0"/>
                                          </p:val>
                                        </p:tav>
                                        <p:tav tm="100000">
                                          <p:val>
                                            <p:strVal val="#ppt_h"/>
                                          </p:val>
                                        </p:tav>
                                      </p:tavLst>
                                    </p:anim>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696"/>
                                        </p:tgtEl>
                                        <p:attrNameLst>
                                          <p:attrName>style.visibility</p:attrName>
                                        </p:attrNameLst>
                                      </p:cBhvr>
                                      <p:to>
                                        <p:strVal val="visible"/>
                                      </p:to>
                                    </p:set>
                                    <p:animEffect transition="in" filter="wipe(up)">
                                      <p:cBhvr>
                                        <p:cTn id="85" dur="500"/>
                                        <p:tgtEl>
                                          <p:spTgt spid="696"/>
                                        </p:tgtEl>
                                      </p:cBhvr>
                                    </p:animEffect>
                                  </p:childTnLst>
                                  <p:subTnLst>
                                    <p:set>
                                      <p:cBhvr override="childStyle">
                                        <p:cTn dur="1" fill="hold" display="0" masterRel="nextClick" afterEffect="1"/>
                                        <p:tgtEl>
                                          <p:spTgt spid="696"/>
                                        </p:tgtEl>
                                        <p:attrNameLst>
                                          <p:attrName>style.visibility</p:attrName>
                                        </p:attrNameLst>
                                      </p:cBhvr>
                                      <p:to>
                                        <p:strVal val="hidden"/>
                                      </p:to>
                                    </p:set>
                                  </p:sub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52041"/>
                                        </p:tgtEl>
                                        <p:attrNameLst>
                                          <p:attrName>style.visibility</p:attrName>
                                        </p:attrNameLst>
                                      </p:cBhvr>
                                      <p:to>
                                        <p:strVal val="visible"/>
                                      </p:to>
                                    </p:set>
                                    <p:animEffect transition="in" filter="wipe(left)">
                                      <p:cBhvr>
                                        <p:cTn id="90" dur="500"/>
                                        <p:tgtEl>
                                          <p:spTgt spid="105204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052048"/>
                                        </p:tgtEl>
                                        <p:attrNameLst>
                                          <p:attrName>style.visibility</p:attrName>
                                        </p:attrNameLst>
                                      </p:cBhvr>
                                      <p:to>
                                        <p:strVal val="visible"/>
                                      </p:to>
                                    </p:set>
                                    <p:animEffect transition="in" filter="wipe(left)">
                                      <p:cBhvr>
                                        <p:cTn id="95" dur="500"/>
                                        <p:tgtEl>
                                          <p:spTgt spid="105204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194628"/>
                                        </p:tgtEl>
                                        <p:attrNameLst>
                                          <p:attrName>style.visibility</p:attrName>
                                        </p:attrNameLst>
                                      </p:cBhvr>
                                      <p:to>
                                        <p:strVal val="visible"/>
                                      </p:to>
                                    </p:set>
                                    <p:animEffect transition="in" filter="wipe(left)">
                                      <p:cBhvr>
                                        <p:cTn id="100" dur="500"/>
                                        <p:tgtEl>
                                          <p:spTgt spid="419462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1052049"/>
                                        </p:tgtEl>
                                        <p:attrNameLst>
                                          <p:attrName>style.visibility</p:attrName>
                                        </p:attrNameLst>
                                      </p:cBhvr>
                                      <p:to>
                                        <p:strVal val="visible"/>
                                      </p:to>
                                    </p:set>
                                    <p:animEffect transition="in" filter="wipe(up)">
                                      <p:cBhvr>
                                        <p:cTn id="105" dur="500"/>
                                        <p:tgtEl>
                                          <p:spTgt spid="105204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4194629"/>
                                        </p:tgtEl>
                                        <p:attrNameLst>
                                          <p:attrName>style.visibility</p:attrName>
                                        </p:attrNameLst>
                                      </p:cBhvr>
                                      <p:to>
                                        <p:strVal val="visible"/>
                                      </p:to>
                                    </p:set>
                                    <p:animEffect transition="in" filter="wipe(left)">
                                      <p:cBhvr>
                                        <p:cTn id="110" dur="500"/>
                                        <p:tgtEl>
                                          <p:spTgt spid="419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011" grpId="0" animBg="1"/>
      <p:bldP spid="1052012" grpId="0" autoUpdateAnimBg="0"/>
      <p:bldP spid="1052013" grpId="0" autoUpdateAnimBg="0"/>
      <p:bldP spid="1052037" grpId="0" autoUpdateAnimBg="0"/>
      <p:bldP spid="1052038" grpId="0" autoUpdateAnimBg="0"/>
      <p:bldP spid="1052039" grpId="0" autoUpdateAnimBg="0"/>
      <p:bldP spid="1052040" grpId="0" autoUpdateAnimBg="0"/>
      <p:bldP spid="1052041" grpId="0" autoUpdateAnimBg="0"/>
      <p:bldP spid="1052042" grpId="0" autoUpdateAnimBg="0"/>
      <p:bldP spid="1052043" grpId="0" animBg="1"/>
      <p:bldP spid="1052044" grpId="0" autoUpdateAnimBg="0"/>
      <p:bldP spid="1052045" grpId="0" animBg="1"/>
      <p:bldP spid="1052046" grpId="0" animBg="1"/>
      <p:bldP spid="1052047" grpId="0" animBg="1" autoUpdateAnimBg="0"/>
      <p:bldP spid="1052048" grpId="0" animBg="1"/>
      <p:bldP spid="1052049"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052" name="灯片编号占位符 3"/>
          <p:cNvSpPr>
            <a:spLocks noGrp="1"/>
          </p:cNvSpPr>
          <p:nvPr>
            <p:ph type="sldNum" sz="quarter" idx="12"/>
          </p:nvPr>
        </p:nvSpPr>
        <p:spPr/>
        <p:txBody>
          <a:bodyPr/>
          <a:lstStyle/>
          <a:p>
            <a:fld id="{373AA594-3D09-4374-B7BE-1658F7705F11}" type="slidenum">
              <a:rPr lang="en-US" altLang="zh-CN"/>
              <a:t>123</a:t>
            </a:fld>
            <a:endParaRPr lang="en-US" altLang="zh-CN"/>
          </a:p>
        </p:txBody>
      </p:sp>
      <p:sp>
        <p:nvSpPr>
          <p:cNvPr id="1052053" name="AutoShape 2"/>
          <p:cNvSpPr>
            <a:spLocks noChangeArrowheads="1"/>
          </p:cNvSpPr>
          <p:nvPr/>
        </p:nvSpPr>
        <p:spPr bwMode="auto">
          <a:xfrm>
            <a:off x="522288" y="738188"/>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2054" name="Rectangle 3"/>
          <p:cNvSpPr>
            <a:spLocks noChangeArrowheads="1"/>
          </p:cNvSpPr>
          <p:nvPr/>
        </p:nvSpPr>
        <p:spPr bwMode="auto">
          <a:xfrm>
            <a:off x="654050" y="2016125"/>
            <a:ext cx="3305175"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解：</a:t>
            </a:r>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zh-CN" altLang="en-US" sz="2400" b="1">
                <a:latin typeface="Times New Roman" pitchFamily="18" charset="0"/>
              </a:rPr>
              <a:t>画变量卡诺图</a:t>
            </a:r>
            <a:endParaRPr kumimoji="1" lang="zh-CN" altLang="en-US" sz="2400" b="1">
              <a:solidFill>
                <a:srgbClr val="FF3300"/>
              </a:solidFill>
              <a:latin typeface="Times New Roman" pitchFamily="18" charset="0"/>
            </a:endParaRPr>
          </a:p>
        </p:txBody>
      </p:sp>
      <p:grpSp>
        <p:nvGrpSpPr>
          <p:cNvPr id="698" name="Group 4"/>
          <p:cNvGrpSpPr/>
          <p:nvPr/>
        </p:nvGrpSpPr>
        <p:grpSpPr bwMode="auto">
          <a:xfrm>
            <a:off x="4200525" y="2638425"/>
            <a:ext cx="3695700" cy="3422650"/>
            <a:chOff x="791" y="634"/>
            <a:chExt cx="2328" cy="2156"/>
          </a:xfrm>
        </p:grpSpPr>
        <p:sp>
          <p:nvSpPr>
            <p:cNvPr id="1052055" name="Line 5"/>
            <p:cNvSpPr>
              <a:spLocks noChangeShapeType="1"/>
            </p:cNvSpPr>
            <p:nvPr/>
          </p:nvSpPr>
          <p:spPr bwMode="auto">
            <a:xfrm>
              <a:off x="134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2056" name="Line 6"/>
            <p:cNvSpPr>
              <a:spLocks noChangeShapeType="1"/>
            </p:cNvSpPr>
            <p:nvPr/>
          </p:nvSpPr>
          <p:spPr bwMode="auto">
            <a:xfrm>
              <a:off x="134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2057" name="Line 7"/>
            <p:cNvSpPr>
              <a:spLocks noChangeShapeType="1"/>
            </p:cNvSpPr>
            <p:nvPr/>
          </p:nvSpPr>
          <p:spPr bwMode="auto">
            <a:xfrm>
              <a:off x="1348"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2058" name="Line 8"/>
            <p:cNvSpPr>
              <a:spLocks noChangeShapeType="1"/>
            </p:cNvSpPr>
            <p:nvPr/>
          </p:nvSpPr>
          <p:spPr bwMode="auto">
            <a:xfrm>
              <a:off x="179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2059" name="Line 9"/>
            <p:cNvSpPr>
              <a:spLocks noChangeShapeType="1"/>
            </p:cNvSpPr>
            <p:nvPr/>
          </p:nvSpPr>
          <p:spPr bwMode="auto">
            <a:xfrm flipH="1" flipV="1">
              <a:off x="969" y="744"/>
              <a:ext cx="379" cy="379"/>
            </a:xfrm>
            <a:prstGeom prst="line">
              <a:avLst/>
            </a:prstGeom>
            <a:noFill/>
            <a:ln w="19050">
              <a:solidFill>
                <a:schemeClr val="tx1"/>
              </a:solidFill>
              <a:round/>
              <a:headEnd/>
              <a:tailEnd/>
            </a:ln>
            <a:effectLst/>
          </p:spPr>
          <p:txBody>
            <a:bodyPr>
              <a:spAutoFit/>
            </a:bodyPr>
            <a:lstStyle/>
            <a:p>
              <a:endParaRPr lang="zh-CN" altLang="en-US"/>
            </a:p>
          </p:txBody>
        </p:sp>
        <p:sp>
          <p:nvSpPr>
            <p:cNvPr id="1052060" name="Text Box 10"/>
            <p:cNvSpPr txBox="1">
              <a:spLocks noChangeArrowheads="1"/>
            </p:cNvSpPr>
            <p:nvPr/>
          </p:nvSpPr>
          <p:spPr bwMode="auto">
            <a:xfrm>
              <a:off x="791" y="894"/>
              <a:ext cx="386"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AB</a:t>
              </a:r>
            </a:p>
          </p:txBody>
        </p:sp>
        <p:sp>
          <p:nvSpPr>
            <p:cNvPr id="1052061" name="Text Box 11"/>
            <p:cNvSpPr txBox="1">
              <a:spLocks noChangeArrowheads="1"/>
            </p:cNvSpPr>
            <p:nvPr/>
          </p:nvSpPr>
          <p:spPr bwMode="auto">
            <a:xfrm>
              <a:off x="1143" y="634"/>
              <a:ext cx="449"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CD</a:t>
              </a:r>
            </a:p>
          </p:txBody>
        </p:sp>
        <p:sp>
          <p:nvSpPr>
            <p:cNvPr id="1052062" name="Text Box 12"/>
            <p:cNvSpPr txBox="1">
              <a:spLocks noChangeArrowheads="1"/>
            </p:cNvSpPr>
            <p:nvPr/>
          </p:nvSpPr>
          <p:spPr bwMode="auto">
            <a:xfrm>
              <a:off x="963" y="1225"/>
              <a:ext cx="316" cy="1497"/>
            </a:xfrm>
            <a:prstGeom prst="rect">
              <a:avLst/>
            </a:prstGeom>
            <a:noFill/>
            <a:ln w="9525">
              <a:noFill/>
              <a:miter lim="800000"/>
              <a:headEnd/>
              <a:tailEnd/>
            </a:ln>
            <a:effectLst/>
          </p:spPr>
          <p:txBody>
            <a:bodyPr>
              <a:spAutoFit/>
            </a:bodyPr>
            <a:lstStyle/>
            <a:p>
              <a:pPr algn="l">
                <a:spcBef>
                  <a:spcPct val="75000"/>
                </a:spcBef>
              </a:pPr>
              <a:r>
                <a:rPr kumimoji="1" lang="en-US" altLang="zh-CN" sz="2400" b="1" dirty="0">
                  <a:latin typeface="Times New Roman" pitchFamily="18" charset="0"/>
                </a:rPr>
                <a:t>00</a:t>
              </a:r>
            </a:p>
            <a:p>
              <a:pPr algn="l">
                <a:spcBef>
                  <a:spcPct val="75000"/>
                </a:spcBef>
              </a:pPr>
              <a:r>
                <a:rPr kumimoji="1" lang="en-US" altLang="zh-CN" sz="2400" b="1" dirty="0">
                  <a:latin typeface="Times New Roman" pitchFamily="18" charset="0"/>
                </a:rPr>
                <a:t>01</a:t>
              </a:r>
            </a:p>
            <a:p>
              <a:pPr algn="l">
                <a:spcBef>
                  <a:spcPct val="75000"/>
                </a:spcBef>
              </a:pPr>
              <a:r>
                <a:rPr kumimoji="1" lang="en-US" altLang="zh-CN" sz="2400" b="1" dirty="0">
                  <a:latin typeface="Times New Roman" pitchFamily="18" charset="0"/>
                </a:rPr>
                <a:t>11</a:t>
              </a:r>
            </a:p>
            <a:p>
              <a:pPr algn="l">
                <a:spcBef>
                  <a:spcPct val="75000"/>
                </a:spcBef>
              </a:pPr>
              <a:r>
                <a:rPr kumimoji="1" lang="en-US" altLang="zh-CN" sz="2400" b="1" dirty="0">
                  <a:latin typeface="Times New Roman" pitchFamily="18" charset="0"/>
                </a:rPr>
                <a:t>10</a:t>
              </a:r>
            </a:p>
          </p:txBody>
        </p:sp>
        <p:sp>
          <p:nvSpPr>
            <p:cNvPr id="1052063" name="Text Box 13"/>
            <p:cNvSpPr txBox="1">
              <a:spLocks noChangeArrowheads="1"/>
            </p:cNvSpPr>
            <p:nvPr/>
          </p:nvSpPr>
          <p:spPr bwMode="auto">
            <a:xfrm>
              <a:off x="1431" y="808"/>
              <a:ext cx="16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00     01     11     10</a:t>
              </a:r>
            </a:p>
          </p:txBody>
        </p:sp>
        <p:sp>
          <p:nvSpPr>
            <p:cNvPr id="1052064" name="Line 14"/>
            <p:cNvSpPr>
              <a:spLocks noChangeShapeType="1"/>
            </p:cNvSpPr>
            <p:nvPr/>
          </p:nvSpPr>
          <p:spPr bwMode="auto">
            <a:xfrm>
              <a:off x="2228" y="1122"/>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2065" name="Line 15"/>
            <p:cNvSpPr>
              <a:spLocks noChangeShapeType="1"/>
            </p:cNvSpPr>
            <p:nvPr/>
          </p:nvSpPr>
          <p:spPr bwMode="auto">
            <a:xfrm>
              <a:off x="2228" y="1540"/>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2066" name="Line 16"/>
            <p:cNvSpPr>
              <a:spLocks noChangeShapeType="1"/>
            </p:cNvSpPr>
            <p:nvPr/>
          </p:nvSpPr>
          <p:spPr bwMode="auto">
            <a:xfrm>
              <a:off x="2671"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2067" name="Line 17"/>
            <p:cNvSpPr>
              <a:spLocks noChangeShapeType="1"/>
            </p:cNvSpPr>
            <p:nvPr/>
          </p:nvSpPr>
          <p:spPr bwMode="auto">
            <a:xfrm>
              <a:off x="3105" y="1122"/>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2068" name="Line 18"/>
            <p:cNvSpPr>
              <a:spLocks noChangeShapeType="1"/>
            </p:cNvSpPr>
            <p:nvPr/>
          </p:nvSpPr>
          <p:spPr bwMode="auto">
            <a:xfrm>
              <a:off x="2223" y="1122"/>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2069" name="Line 19"/>
            <p:cNvSpPr>
              <a:spLocks noChangeShapeType="1"/>
            </p:cNvSpPr>
            <p:nvPr/>
          </p:nvSpPr>
          <p:spPr bwMode="auto">
            <a:xfrm>
              <a:off x="134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2070" name="Line 20"/>
            <p:cNvSpPr>
              <a:spLocks noChangeShapeType="1"/>
            </p:cNvSpPr>
            <p:nvPr/>
          </p:nvSpPr>
          <p:spPr bwMode="auto">
            <a:xfrm>
              <a:off x="134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2071" name="Line 21"/>
            <p:cNvSpPr>
              <a:spLocks noChangeShapeType="1"/>
            </p:cNvSpPr>
            <p:nvPr/>
          </p:nvSpPr>
          <p:spPr bwMode="auto">
            <a:xfrm>
              <a:off x="1348"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2072" name="Line 22"/>
            <p:cNvSpPr>
              <a:spLocks noChangeShapeType="1"/>
            </p:cNvSpPr>
            <p:nvPr/>
          </p:nvSpPr>
          <p:spPr bwMode="auto">
            <a:xfrm>
              <a:off x="179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2073" name="Line 23"/>
            <p:cNvSpPr>
              <a:spLocks noChangeShapeType="1"/>
            </p:cNvSpPr>
            <p:nvPr/>
          </p:nvSpPr>
          <p:spPr bwMode="auto">
            <a:xfrm>
              <a:off x="2228" y="2372"/>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2074" name="Line 24"/>
            <p:cNvSpPr>
              <a:spLocks noChangeShapeType="1"/>
            </p:cNvSpPr>
            <p:nvPr/>
          </p:nvSpPr>
          <p:spPr bwMode="auto">
            <a:xfrm>
              <a:off x="2228" y="2790"/>
              <a:ext cx="877"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2075" name="Line 25"/>
            <p:cNvSpPr>
              <a:spLocks noChangeShapeType="1"/>
            </p:cNvSpPr>
            <p:nvPr/>
          </p:nvSpPr>
          <p:spPr bwMode="auto">
            <a:xfrm>
              <a:off x="2671"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2076" name="Line 26"/>
            <p:cNvSpPr>
              <a:spLocks noChangeShapeType="1"/>
            </p:cNvSpPr>
            <p:nvPr/>
          </p:nvSpPr>
          <p:spPr bwMode="auto">
            <a:xfrm>
              <a:off x="3105" y="1954"/>
              <a:ext cx="0" cy="8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2077" name="Line 27"/>
            <p:cNvSpPr>
              <a:spLocks noChangeShapeType="1"/>
            </p:cNvSpPr>
            <p:nvPr/>
          </p:nvSpPr>
          <p:spPr bwMode="auto">
            <a:xfrm>
              <a:off x="2223" y="1954"/>
              <a:ext cx="0" cy="8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2078" name="Line 28"/>
            <p:cNvSpPr>
              <a:spLocks noChangeShapeType="1"/>
            </p:cNvSpPr>
            <p:nvPr/>
          </p:nvSpPr>
          <p:spPr bwMode="auto">
            <a:xfrm>
              <a:off x="2228" y="1948"/>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2079" name="Line 29"/>
            <p:cNvSpPr>
              <a:spLocks noChangeShapeType="1"/>
            </p:cNvSpPr>
            <p:nvPr/>
          </p:nvSpPr>
          <p:spPr bwMode="auto">
            <a:xfrm>
              <a:off x="1353" y="1949"/>
              <a:ext cx="877" cy="0"/>
            </a:xfrm>
            <a:prstGeom prst="line">
              <a:avLst/>
            </a:prstGeom>
            <a:noFill/>
            <a:ln w="12700">
              <a:solidFill>
                <a:schemeClr val="tx1"/>
              </a:solidFill>
              <a:round/>
              <a:headEnd/>
              <a:tailEnd/>
            </a:ln>
            <a:effectLst/>
          </p:spPr>
          <p:txBody>
            <a:bodyPr lIns="0" tIns="0" rIns="0" bIns="0">
              <a:spAutoFit/>
            </a:bodyPr>
            <a:lstStyle/>
            <a:p>
              <a:endParaRPr lang="zh-CN" altLang="en-US"/>
            </a:p>
          </p:txBody>
        </p:sp>
      </p:grpSp>
      <p:sp>
        <p:nvSpPr>
          <p:cNvPr id="1052080" name="Rectangle 30"/>
          <p:cNvSpPr>
            <a:spLocks noChangeArrowheads="1"/>
          </p:cNvSpPr>
          <p:nvPr/>
        </p:nvSpPr>
        <p:spPr bwMode="auto">
          <a:xfrm>
            <a:off x="1277938" y="2535238"/>
            <a:ext cx="1562100"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zh-CN" altLang="en-US" sz="2400" b="1">
                <a:latin typeface="Times New Roman" pitchFamily="18" charset="0"/>
              </a:rPr>
              <a:t>填图</a:t>
            </a:r>
            <a:endParaRPr kumimoji="1" lang="zh-CN" altLang="en-US" sz="2400" b="1">
              <a:solidFill>
                <a:srgbClr val="FF3300"/>
              </a:solidFill>
              <a:latin typeface="Times New Roman" pitchFamily="18" charset="0"/>
            </a:endParaRPr>
          </a:p>
        </p:txBody>
      </p:sp>
      <p:sp>
        <p:nvSpPr>
          <p:cNvPr id="1052081" name="Rectangle 31"/>
          <p:cNvSpPr>
            <a:spLocks noChangeArrowheads="1"/>
          </p:cNvSpPr>
          <p:nvPr/>
        </p:nvSpPr>
        <p:spPr bwMode="auto">
          <a:xfrm>
            <a:off x="1276350" y="3633788"/>
            <a:ext cx="3021013" cy="457200"/>
          </a:xfrm>
          <a:prstGeom prst="rect">
            <a:avLst/>
          </a:prstGeom>
          <a:noFill/>
          <a:ln w="9525">
            <a:noFill/>
            <a:miter lim="800000"/>
            <a:headEnd/>
            <a:tailEnd/>
          </a:ln>
          <a:effectLst/>
        </p:spPr>
        <p:txBody>
          <a:bodyPr>
            <a:spAutoFit/>
          </a:bodyPr>
          <a:lstStyle/>
          <a:p>
            <a:pPr marL="457200" indent="-457200" algn="l"/>
            <a:r>
              <a:rPr kumimoji="1" lang="en-US" altLang="zh-CN" sz="2400" b="1">
                <a:latin typeface="宋体" pitchFamily="2" charset="-122"/>
              </a:rPr>
              <a:t>(</a:t>
            </a:r>
            <a:r>
              <a:rPr kumimoji="1" lang="en-US" altLang="zh-CN" sz="2400" b="1">
                <a:latin typeface="Times New Roman" pitchFamily="18" charset="0"/>
              </a:rPr>
              <a:t>4</a:t>
            </a:r>
            <a:r>
              <a:rPr kumimoji="1" lang="en-US" altLang="zh-CN" sz="2400" b="1">
                <a:latin typeface="宋体" pitchFamily="2" charset="-122"/>
              </a:rPr>
              <a:t>)</a:t>
            </a:r>
            <a:r>
              <a:rPr kumimoji="1" lang="zh-CN" altLang="en-US" sz="2400" b="1">
                <a:latin typeface="Times New Roman" pitchFamily="18" charset="0"/>
              </a:rPr>
              <a:t>求最简与 </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或式</a:t>
            </a:r>
            <a:endParaRPr kumimoji="1" lang="zh-CN" altLang="en-US" sz="2400" b="1">
              <a:solidFill>
                <a:srgbClr val="FF3300"/>
              </a:solidFill>
              <a:latin typeface="Times New Roman" pitchFamily="18" charset="0"/>
            </a:endParaRPr>
          </a:p>
        </p:txBody>
      </p:sp>
      <p:sp>
        <p:nvSpPr>
          <p:cNvPr id="1052082" name="Rectangle 32"/>
          <p:cNvSpPr>
            <a:spLocks noChangeArrowheads="1"/>
          </p:cNvSpPr>
          <p:nvPr/>
        </p:nvSpPr>
        <p:spPr bwMode="auto">
          <a:xfrm>
            <a:off x="1290638" y="3068638"/>
            <a:ext cx="2500312" cy="457200"/>
          </a:xfrm>
          <a:prstGeom prst="rect">
            <a:avLst/>
          </a:prstGeom>
          <a:no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3</a:t>
            </a:r>
            <a:r>
              <a:rPr kumimoji="1" lang="en-US" altLang="zh-CN" sz="2400" b="1">
                <a:latin typeface="宋体" pitchFamily="2" charset="-122"/>
              </a:rPr>
              <a:t>)</a:t>
            </a:r>
            <a:r>
              <a:rPr kumimoji="1" lang="zh-CN" altLang="en-US" sz="2400" b="1">
                <a:latin typeface="Times New Roman" pitchFamily="18" charset="0"/>
              </a:rPr>
              <a:t>画包围圈</a:t>
            </a:r>
            <a:endParaRPr kumimoji="1" lang="zh-CN" altLang="en-US" sz="2400" b="1">
              <a:solidFill>
                <a:srgbClr val="FF3300"/>
              </a:solidFill>
              <a:latin typeface="Times New Roman" pitchFamily="18" charset="0"/>
            </a:endParaRPr>
          </a:p>
        </p:txBody>
      </p:sp>
      <p:sp>
        <p:nvSpPr>
          <p:cNvPr id="1052083" name="Line 33"/>
          <p:cNvSpPr>
            <a:spLocks noChangeShapeType="1"/>
          </p:cNvSpPr>
          <p:nvPr/>
        </p:nvSpPr>
        <p:spPr bwMode="auto">
          <a:xfrm>
            <a:off x="3549650" y="1035050"/>
            <a:ext cx="682625" cy="0"/>
          </a:xfrm>
          <a:prstGeom prst="line">
            <a:avLst/>
          </a:prstGeom>
          <a:noFill/>
          <a:ln w="28575">
            <a:solidFill>
              <a:schemeClr val="accent1"/>
            </a:solidFill>
            <a:round/>
            <a:headEnd/>
            <a:tailEnd/>
          </a:ln>
          <a:effectLst/>
        </p:spPr>
        <p:txBody>
          <a:bodyPr>
            <a:spAutoFit/>
          </a:bodyPr>
          <a:lstStyle/>
          <a:p>
            <a:endParaRPr lang="zh-CN" altLang="en-US"/>
          </a:p>
        </p:txBody>
      </p:sp>
      <p:grpSp>
        <p:nvGrpSpPr>
          <p:cNvPr id="699" name="Group 34"/>
          <p:cNvGrpSpPr/>
          <p:nvPr/>
        </p:nvGrpSpPr>
        <p:grpSpPr bwMode="auto">
          <a:xfrm>
            <a:off x="5200650" y="5516563"/>
            <a:ext cx="1157288" cy="403225"/>
            <a:chOff x="3476" y="3339"/>
            <a:chExt cx="730" cy="254"/>
          </a:xfrm>
        </p:grpSpPr>
        <p:sp>
          <p:nvSpPr>
            <p:cNvPr id="1052084" name="Rectangle 35"/>
            <p:cNvSpPr>
              <a:spLocks noChangeArrowheads="1"/>
            </p:cNvSpPr>
            <p:nvPr/>
          </p:nvSpPr>
          <p:spPr bwMode="auto">
            <a:xfrm>
              <a:off x="3476" y="3339"/>
              <a:ext cx="301" cy="253"/>
            </a:xfrm>
            <a:prstGeom prst="rect">
              <a:avLst/>
            </a:prstGeom>
            <a:noFill/>
            <a:ln w="9525">
              <a:noFill/>
              <a:miter lim="800000"/>
              <a:headEnd/>
              <a:tailEnd/>
            </a:ln>
            <a:effectLst/>
          </p:spPr>
          <p:txBody>
            <a:bodyPr lIns="0" tIns="0" rIns="0" bIns="0"/>
            <a:lstStyle/>
            <a:p>
              <a:pPr algn="l"/>
              <a:r>
                <a:rPr kumimoji="1" lang="en-US" altLang="zh-CN" sz="2400" b="1">
                  <a:solidFill>
                    <a:schemeClr val="accent1"/>
                  </a:solidFill>
                  <a:latin typeface="Times New Roman" pitchFamily="18" charset="0"/>
                </a:rPr>
                <a:t>  1</a:t>
              </a:r>
              <a:endParaRPr kumimoji="1" lang="en-US" altLang="zh-CN" sz="2400" b="1" baseline="-25000">
                <a:solidFill>
                  <a:schemeClr val="accent1"/>
                </a:solidFill>
                <a:latin typeface="Times New Roman" pitchFamily="18" charset="0"/>
              </a:endParaRPr>
            </a:p>
          </p:txBody>
        </p:sp>
        <p:sp>
          <p:nvSpPr>
            <p:cNvPr id="1052085" name="Rectangle 36"/>
            <p:cNvSpPr>
              <a:spLocks noChangeArrowheads="1"/>
            </p:cNvSpPr>
            <p:nvPr/>
          </p:nvSpPr>
          <p:spPr bwMode="auto">
            <a:xfrm>
              <a:off x="3905" y="3340"/>
              <a:ext cx="301" cy="253"/>
            </a:xfrm>
            <a:prstGeom prst="rect">
              <a:avLst/>
            </a:prstGeom>
            <a:noFill/>
            <a:ln w="9525">
              <a:noFill/>
              <a:miter lim="800000"/>
              <a:headEnd/>
              <a:tailEnd/>
            </a:ln>
            <a:effectLst/>
          </p:spPr>
          <p:txBody>
            <a:bodyPr lIns="0" tIns="0" rIns="0" bIns="0"/>
            <a:lstStyle/>
            <a:p>
              <a:pPr algn="l"/>
              <a:r>
                <a:rPr kumimoji="1" lang="en-US" altLang="zh-CN" sz="2400" b="1">
                  <a:solidFill>
                    <a:schemeClr val="accent1"/>
                  </a:solidFill>
                  <a:latin typeface="Times New Roman" pitchFamily="18" charset="0"/>
                </a:rPr>
                <a:t>  1</a:t>
              </a:r>
              <a:endParaRPr kumimoji="1" lang="en-US" altLang="zh-CN" sz="2400" b="1" baseline="-25000">
                <a:solidFill>
                  <a:schemeClr val="accent1"/>
                </a:solidFill>
                <a:latin typeface="Times New Roman" pitchFamily="18" charset="0"/>
              </a:endParaRPr>
            </a:p>
          </p:txBody>
        </p:sp>
      </p:grpSp>
      <p:grpSp>
        <p:nvGrpSpPr>
          <p:cNvPr id="700" name="Group 37"/>
          <p:cNvGrpSpPr/>
          <p:nvPr/>
        </p:nvGrpSpPr>
        <p:grpSpPr bwMode="auto">
          <a:xfrm>
            <a:off x="5886450" y="4203700"/>
            <a:ext cx="1187450" cy="401638"/>
            <a:chOff x="4456" y="2925"/>
            <a:chExt cx="749" cy="253"/>
          </a:xfrm>
        </p:grpSpPr>
        <p:sp>
          <p:nvSpPr>
            <p:cNvPr id="1052086" name="Rectangle 38"/>
            <p:cNvSpPr>
              <a:spLocks noChangeArrowheads="1"/>
            </p:cNvSpPr>
            <p:nvPr/>
          </p:nvSpPr>
          <p:spPr bwMode="auto">
            <a:xfrm>
              <a:off x="4456" y="2925"/>
              <a:ext cx="301" cy="253"/>
            </a:xfrm>
            <a:prstGeom prst="rect">
              <a:avLst/>
            </a:prstGeom>
            <a:noFill/>
            <a:ln w="9525">
              <a:noFill/>
              <a:miter lim="800000"/>
              <a:headEnd/>
              <a:tailEnd/>
            </a:ln>
            <a:effectLst/>
          </p:spPr>
          <p:txBody>
            <a:bodyPr lIns="0" tIns="0" rIns="0" bIns="0"/>
            <a:lstStyle/>
            <a:p>
              <a:pPr algn="l"/>
              <a:r>
                <a:rPr kumimoji="1" lang="en-US" altLang="zh-CN" sz="2400" b="1">
                  <a:solidFill>
                    <a:srgbClr val="FF66FF"/>
                  </a:solidFill>
                  <a:latin typeface="Times New Roman" pitchFamily="18" charset="0"/>
                </a:rPr>
                <a:t>  1</a:t>
              </a:r>
              <a:endParaRPr kumimoji="1" lang="en-US" altLang="zh-CN" sz="2400" b="1" baseline="-25000">
                <a:solidFill>
                  <a:srgbClr val="FF66FF"/>
                </a:solidFill>
                <a:latin typeface="Times New Roman" pitchFamily="18" charset="0"/>
              </a:endParaRPr>
            </a:p>
          </p:txBody>
        </p:sp>
        <p:sp>
          <p:nvSpPr>
            <p:cNvPr id="1052087" name="Rectangle 39"/>
            <p:cNvSpPr>
              <a:spLocks noChangeArrowheads="1"/>
            </p:cNvSpPr>
            <p:nvPr/>
          </p:nvSpPr>
          <p:spPr bwMode="auto">
            <a:xfrm>
              <a:off x="4904" y="2925"/>
              <a:ext cx="301" cy="253"/>
            </a:xfrm>
            <a:prstGeom prst="rect">
              <a:avLst/>
            </a:prstGeom>
            <a:noFill/>
            <a:ln w="9525">
              <a:noFill/>
              <a:miter lim="800000"/>
              <a:headEnd/>
              <a:tailEnd/>
            </a:ln>
            <a:effectLst/>
          </p:spPr>
          <p:txBody>
            <a:bodyPr lIns="0" tIns="0" rIns="0" bIns="0"/>
            <a:lstStyle/>
            <a:p>
              <a:pPr algn="l"/>
              <a:r>
                <a:rPr kumimoji="1" lang="en-US" altLang="zh-CN" sz="2400" b="1">
                  <a:solidFill>
                    <a:srgbClr val="FF66FF"/>
                  </a:solidFill>
                  <a:latin typeface="Times New Roman" pitchFamily="18" charset="0"/>
                </a:rPr>
                <a:t>  1</a:t>
              </a:r>
              <a:endParaRPr kumimoji="1" lang="en-US" altLang="zh-CN" sz="2400" b="1" baseline="-25000">
                <a:solidFill>
                  <a:srgbClr val="FF66FF"/>
                </a:solidFill>
                <a:latin typeface="Times New Roman" pitchFamily="18" charset="0"/>
              </a:endParaRPr>
            </a:p>
          </p:txBody>
        </p:sp>
      </p:grpSp>
      <p:sp>
        <p:nvSpPr>
          <p:cNvPr id="1052088" name="AutoShape 40"/>
          <p:cNvSpPr>
            <a:spLocks noChangeArrowheads="1"/>
          </p:cNvSpPr>
          <p:nvPr/>
        </p:nvSpPr>
        <p:spPr bwMode="auto">
          <a:xfrm>
            <a:off x="4338638" y="1400175"/>
            <a:ext cx="4364037" cy="1101725"/>
          </a:xfrm>
          <a:prstGeom prst="wedgeRectCallout">
            <a:avLst>
              <a:gd name="adj1" fmla="val 10421"/>
              <a:gd name="adj2" fmla="val -88472"/>
            </a:avLst>
          </a:prstGeom>
          <a:solidFill>
            <a:schemeClr val="tx2">
              <a:alpha val="50000"/>
            </a:schemeClr>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a:t>
            </a:r>
            <a:r>
              <a:rPr kumimoji="1" lang="zh-CN" altLang="en-US" sz="2400" b="1">
                <a:latin typeface="Times New Roman" pitchFamily="18" charset="0"/>
              </a:rPr>
              <a:t>求最简与非式基本方法是：先求最简与或式，再利用还原律和摩根定律变换为最简与非式。</a:t>
            </a:r>
          </a:p>
        </p:txBody>
      </p:sp>
      <p:grpSp>
        <p:nvGrpSpPr>
          <p:cNvPr id="701" name="Group 41"/>
          <p:cNvGrpSpPr/>
          <p:nvPr/>
        </p:nvGrpSpPr>
        <p:grpSpPr bwMode="auto">
          <a:xfrm>
            <a:off x="952500" y="620713"/>
            <a:ext cx="7367588" cy="747712"/>
            <a:chOff x="776" y="351"/>
            <a:chExt cx="4641" cy="471"/>
          </a:xfrm>
        </p:grpSpPr>
        <p:sp>
          <p:nvSpPr>
            <p:cNvPr id="1052089" name="Text Box 42" descr="编织物"/>
            <p:cNvSpPr txBox="1">
              <a:spLocks noChangeArrowheads="1"/>
            </p:cNvSpPr>
            <p:nvPr/>
          </p:nvSpPr>
          <p:spPr bwMode="auto">
            <a:xfrm>
              <a:off x="776" y="351"/>
              <a:ext cx="4641" cy="288"/>
            </a:xfrm>
            <a:prstGeom prst="rect">
              <a:avLst/>
            </a:prstGeom>
            <a:noFill/>
            <a:ln w="9525">
              <a:noFill/>
              <a:miter lim="800000"/>
              <a:headEnd/>
              <a:tailEnd/>
            </a:ln>
            <a:effectLst/>
          </p:spPr>
          <p:txBody>
            <a:bodyPr>
              <a:spAutoFit/>
            </a:bodyPr>
            <a:lstStyle/>
            <a:p>
              <a:pPr algn="just"/>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 </a:t>
              </a:r>
              <a:r>
                <a:rPr kumimoji="1" lang="zh-CN" altLang="en-US" sz="2400" b="1">
                  <a:latin typeface="宋体" pitchFamily="2" charset="-122"/>
                </a:rPr>
                <a:t>求</a:t>
              </a:r>
              <a:r>
                <a:rPr kumimoji="1" lang="zh-CN" altLang="en-US" sz="2400" b="1">
                  <a:latin typeface="Times New Roman" pitchFamily="18" charset="0"/>
                </a:rPr>
                <a:t>函数                                              的最简与非式</a:t>
              </a:r>
            </a:p>
          </p:txBody>
        </p:sp>
        <p:sp>
          <p:nvSpPr>
            <p:cNvPr id="1052090" name="AutoShape 43"/>
            <p:cNvSpPr/>
            <p:nvPr/>
          </p:nvSpPr>
          <p:spPr bwMode="auto">
            <a:xfrm>
              <a:off x="1945" y="454"/>
              <a:ext cx="79" cy="343"/>
            </a:xfrm>
            <a:prstGeom prst="leftBrace">
              <a:avLst>
                <a:gd name="adj1" fmla="val 36181"/>
                <a:gd name="adj2" fmla="val 52287"/>
              </a:avLst>
            </a:prstGeom>
            <a:noFill/>
            <a:ln w="19050">
              <a:solidFill>
                <a:schemeClr val="tx1"/>
              </a:solidFill>
              <a:round/>
              <a:headEnd/>
              <a:tailEnd/>
            </a:ln>
            <a:effectLst/>
          </p:spPr>
          <p:txBody>
            <a:bodyPr anchor="ctr">
              <a:spAutoFit/>
            </a:bodyPr>
            <a:lstStyle/>
            <a:p>
              <a:endParaRPr lang="zh-CN" altLang="en-US"/>
            </a:p>
          </p:txBody>
        </p:sp>
        <p:graphicFrame>
          <p:nvGraphicFramePr>
            <p:cNvPr id="4194630" name="Object 44"/>
            <p:cNvGraphicFramePr>
              <a:graphicFrameLocks noChangeAspect="1"/>
            </p:cNvGraphicFramePr>
            <p:nvPr/>
          </p:nvGraphicFramePr>
          <p:xfrm>
            <a:off x="2081" y="383"/>
            <a:ext cx="1984" cy="208"/>
          </p:xfrm>
          <a:graphic>
            <a:graphicData uri="http://schemas.openxmlformats.org/presentationml/2006/ole">
              <mc:AlternateContent xmlns:mc="http://schemas.openxmlformats.org/markup-compatibility/2006">
                <mc:Choice xmlns:v="urn:schemas-microsoft-com:vml" Requires="v">
                  <p:oleObj spid="_x0000_s347285" name="Equation" r:id="rId3" imgW="3149280" imgH="330120" progId="Equation.3">
                    <p:embed/>
                  </p:oleObj>
                </mc:Choice>
                <mc:Fallback>
                  <p:oleObj name="Equation" r:id="rId3" imgW="3149280" imgH="330120" progId="Equation.3">
                    <p:embed/>
                    <p:pic>
                      <p:nvPicPr>
                        <p:cNvPr id="2097479" name=""/>
                        <p:cNvPicPr>
                          <a:picLocks/>
                        </p:cNvPicPr>
                        <p:nvPr/>
                      </p:nvPicPr>
                      <p:blipFill>
                        <a:blip r:embed="rId4"/>
                        <a:stretch>
                          <a:fillRect/>
                        </a:stretch>
                      </p:blipFill>
                      <p:spPr>
                        <a:xfrm>
                          <a:off x="2081" y="383"/>
                          <a:ext cx="1984" cy="208"/>
                        </a:xfrm>
                        <a:prstGeom prst="rect">
                          <a:avLst/>
                        </a:prstGeom>
                      </p:spPr>
                    </p:pic>
                  </p:oleObj>
                </mc:Fallback>
              </mc:AlternateContent>
            </a:graphicData>
          </a:graphic>
        </p:graphicFrame>
        <p:graphicFrame>
          <p:nvGraphicFramePr>
            <p:cNvPr id="4194631" name="Object 45"/>
            <p:cNvGraphicFramePr>
              <a:graphicFrameLocks noChangeAspect="1"/>
            </p:cNvGraphicFramePr>
            <p:nvPr/>
          </p:nvGraphicFramePr>
          <p:xfrm>
            <a:off x="2082" y="646"/>
            <a:ext cx="1064" cy="176"/>
          </p:xfrm>
          <a:graphic>
            <a:graphicData uri="http://schemas.openxmlformats.org/presentationml/2006/ole">
              <mc:AlternateContent xmlns:mc="http://schemas.openxmlformats.org/markup-compatibility/2006">
                <mc:Choice xmlns:v="urn:schemas-microsoft-com:vml" Requires="v">
                  <p:oleObj spid="_x0000_s347286" name="Equation" r:id="rId5" imgW="1688760" imgH="279360" progId="Equation.3">
                    <p:embed/>
                  </p:oleObj>
                </mc:Choice>
                <mc:Fallback>
                  <p:oleObj name="Equation" r:id="rId5" imgW="1688760" imgH="279360" progId="Equation.3">
                    <p:embed/>
                    <p:pic>
                      <p:nvPicPr>
                        <p:cNvPr id="2097480" name=""/>
                        <p:cNvPicPr>
                          <a:picLocks/>
                        </p:cNvPicPr>
                        <p:nvPr/>
                      </p:nvPicPr>
                      <p:blipFill>
                        <a:blip r:embed="rId6"/>
                        <a:stretch>
                          <a:fillRect/>
                        </a:stretch>
                      </p:blipFill>
                      <p:spPr>
                        <a:xfrm>
                          <a:off x="2082" y="646"/>
                          <a:ext cx="1064" cy="176"/>
                        </a:xfrm>
                        <a:prstGeom prst="rect">
                          <a:avLst/>
                        </a:prstGeom>
                      </p:spPr>
                    </p:pic>
                  </p:oleObj>
                </mc:Fallback>
              </mc:AlternateContent>
            </a:graphicData>
          </a:graphic>
        </p:graphicFrame>
      </p:grpSp>
      <p:sp>
        <p:nvSpPr>
          <p:cNvPr id="1052091" name="Line 46"/>
          <p:cNvSpPr>
            <a:spLocks noChangeShapeType="1"/>
          </p:cNvSpPr>
          <p:nvPr/>
        </p:nvSpPr>
        <p:spPr bwMode="auto">
          <a:xfrm>
            <a:off x="4502150" y="1035050"/>
            <a:ext cx="682625" cy="0"/>
          </a:xfrm>
          <a:prstGeom prst="line">
            <a:avLst/>
          </a:prstGeom>
          <a:noFill/>
          <a:ln w="28575">
            <a:solidFill>
              <a:srgbClr val="669900"/>
            </a:solidFill>
            <a:round/>
            <a:headEnd/>
            <a:tailEnd/>
          </a:ln>
          <a:effectLst/>
        </p:spPr>
        <p:txBody>
          <a:bodyPr>
            <a:spAutoFit/>
          </a:bodyPr>
          <a:lstStyle/>
          <a:p>
            <a:endParaRPr lang="zh-CN" altLang="en-US"/>
          </a:p>
        </p:txBody>
      </p:sp>
      <p:sp>
        <p:nvSpPr>
          <p:cNvPr id="1052092" name="Line 47"/>
          <p:cNvSpPr>
            <a:spLocks noChangeShapeType="1"/>
          </p:cNvSpPr>
          <p:nvPr/>
        </p:nvSpPr>
        <p:spPr bwMode="auto">
          <a:xfrm>
            <a:off x="5480050" y="1035050"/>
            <a:ext cx="682625" cy="0"/>
          </a:xfrm>
          <a:prstGeom prst="line">
            <a:avLst/>
          </a:prstGeom>
          <a:noFill/>
          <a:ln w="28575">
            <a:solidFill>
              <a:srgbClr val="FF66FF"/>
            </a:solidFill>
            <a:round/>
            <a:headEnd/>
            <a:tailEnd/>
          </a:ln>
          <a:effectLst/>
        </p:spPr>
        <p:txBody>
          <a:bodyPr>
            <a:spAutoFit/>
          </a:bodyPr>
          <a:lstStyle/>
          <a:p>
            <a:endParaRPr lang="zh-CN" altLang="en-US"/>
          </a:p>
        </p:txBody>
      </p:sp>
      <p:sp>
        <p:nvSpPr>
          <p:cNvPr id="1052093" name="Line 48"/>
          <p:cNvSpPr>
            <a:spLocks noChangeShapeType="1"/>
          </p:cNvSpPr>
          <p:nvPr/>
        </p:nvSpPr>
        <p:spPr bwMode="auto">
          <a:xfrm>
            <a:off x="3049588" y="1416050"/>
            <a:ext cx="436562" cy="0"/>
          </a:xfrm>
          <a:prstGeom prst="line">
            <a:avLst/>
          </a:prstGeom>
          <a:noFill/>
          <a:ln w="28575">
            <a:solidFill>
              <a:srgbClr val="66CCFF"/>
            </a:solidFill>
            <a:round/>
            <a:headEnd/>
            <a:tailEnd/>
          </a:ln>
          <a:effectLst/>
        </p:spPr>
        <p:txBody>
          <a:bodyPr>
            <a:spAutoFit/>
          </a:bodyPr>
          <a:lstStyle/>
          <a:p>
            <a:endParaRPr lang="zh-CN" altLang="en-US"/>
          </a:p>
        </p:txBody>
      </p:sp>
      <p:sp>
        <p:nvSpPr>
          <p:cNvPr id="1052094" name="Line 49"/>
          <p:cNvSpPr>
            <a:spLocks noChangeShapeType="1"/>
          </p:cNvSpPr>
          <p:nvPr/>
        </p:nvSpPr>
        <p:spPr bwMode="auto">
          <a:xfrm>
            <a:off x="3773488" y="1416050"/>
            <a:ext cx="436562" cy="0"/>
          </a:xfrm>
          <a:prstGeom prst="line">
            <a:avLst/>
          </a:prstGeom>
          <a:noFill/>
          <a:ln w="28575">
            <a:solidFill>
              <a:srgbClr val="FF3300"/>
            </a:solidFill>
            <a:round/>
            <a:headEnd/>
            <a:tailEnd/>
          </a:ln>
          <a:effectLst/>
        </p:spPr>
        <p:txBody>
          <a:bodyPr>
            <a:spAutoFit/>
          </a:bodyPr>
          <a:lstStyle/>
          <a:p>
            <a:endParaRPr lang="zh-CN" altLang="en-US"/>
          </a:p>
        </p:txBody>
      </p:sp>
      <p:grpSp>
        <p:nvGrpSpPr>
          <p:cNvPr id="702" name="Group 50"/>
          <p:cNvGrpSpPr/>
          <p:nvPr/>
        </p:nvGrpSpPr>
        <p:grpSpPr bwMode="auto">
          <a:xfrm>
            <a:off x="5195888" y="3551238"/>
            <a:ext cx="2560637" cy="401637"/>
            <a:chOff x="3473" y="2101"/>
            <a:chExt cx="1613" cy="253"/>
          </a:xfrm>
        </p:grpSpPr>
        <p:sp>
          <p:nvSpPr>
            <p:cNvPr id="1052095" name="Rectangle 51"/>
            <p:cNvSpPr>
              <a:spLocks noChangeArrowheads="1"/>
            </p:cNvSpPr>
            <p:nvPr/>
          </p:nvSpPr>
          <p:spPr bwMode="auto">
            <a:xfrm>
              <a:off x="3473" y="2101"/>
              <a:ext cx="301" cy="253"/>
            </a:xfrm>
            <a:prstGeom prst="rect">
              <a:avLst/>
            </a:prstGeom>
            <a:noFill/>
            <a:ln w="9525">
              <a:noFill/>
              <a:miter lim="800000"/>
              <a:headEnd/>
              <a:tailEnd/>
            </a:ln>
            <a:effectLst/>
          </p:spPr>
          <p:txBody>
            <a:bodyPr lIns="0" tIns="0" rIns="0" bIns="0"/>
            <a:lstStyle/>
            <a:p>
              <a:pPr algn="l"/>
              <a:r>
                <a:rPr kumimoji="1" lang="en-US" altLang="zh-CN" sz="2400" b="1" dirty="0">
                  <a:solidFill>
                    <a:srgbClr val="669900"/>
                  </a:solidFill>
                  <a:latin typeface="Times New Roman" pitchFamily="18" charset="0"/>
                </a:rPr>
                <a:t>  1</a:t>
              </a:r>
              <a:endParaRPr kumimoji="1" lang="en-US" altLang="zh-CN" sz="2400" b="1" baseline="-25000" dirty="0">
                <a:solidFill>
                  <a:srgbClr val="669900"/>
                </a:solidFill>
                <a:latin typeface="Times New Roman" pitchFamily="18" charset="0"/>
              </a:endParaRPr>
            </a:p>
          </p:txBody>
        </p:sp>
        <p:sp>
          <p:nvSpPr>
            <p:cNvPr id="1052096" name="Rectangle 52"/>
            <p:cNvSpPr>
              <a:spLocks noChangeArrowheads="1"/>
            </p:cNvSpPr>
            <p:nvPr/>
          </p:nvSpPr>
          <p:spPr bwMode="auto">
            <a:xfrm>
              <a:off x="4785" y="2101"/>
              <a:ext cx="301" cy="253"/>
            </a:xfrm>
            <a:prstGeom prst="rect">
              <a:avLst/>
            </a:prstGeom>
            <a:noFill/>
            <a:ln w="9525">
              <a:noFill/>
              <a:miter lim="800000"/>
              <a:headEnd/>
              <a:tailEnd/>
            </a:ln>
            <a:effectLst/>
          </p:spPr>
          <p:txBody>
            <a:bodyPr lIns="0" tIns="0" rIns="0" bIns="0"/>
            <a:lstStyle/>
            <a:p>
              <a:pPr algn="l"/>
              <a:r>
                <a:rPr kumimoji="1" lang="en-US" altLang="zh-CN" sz="2400" b="1">
                  <a:solidFill>
                    <a:srgbClr val="669900"/>
                  </a:solidFill>
                  <a:latin typeface="Times New Roman" pitchFamily="18" charset="0"/>
                </a:rPr>
                <a:t>  1</a:t>
              </a:r>
              <a:endParaRPr kumimoji="1" lang="en-US" altLang="zh-CN" sz="2400" b="1" baseline="-25000">
                <a:solidFill>
                  <a:srgbClr val="669900"/>
                </a:solidFill>
                <a:latin typeface="Times New Roman" pitchFamily="18" charset="0"/>
              </a:endParaRPr>
            </a:p>
          </p:txBody>
        </p:sp>
      </p:grpSp>
      <p:grpSp>
        <p:nvGrpSpPr>
          <p:cNvPr id="703" name="Group 53"/>
          <p:cNvGrpSpPr/>
          <p:nvPr/>
        </p:nvGrpSpPr>
        <p:grpSpPr bwMode="auto">
          <a:xfrm>
            <a:off x="5194300" y="4852988"/>
            <a:ext cx="2566988" cy="409575"/>
            <a:chOff x="3472" y="2921"/>
            <a:chExt cx="1617" cy="258"/>
          </a:xfrm>
        </p:grpSpPr>
        <p:sp>
          <p:nvSpPr>
            <p:cNvPr id="1052097" name="Rectangle 54"/>
            <p:cNvSpPr>
              <a:spLocks noChangeArrowheads="1"/>
            </p:cNvSpPr>
            <p:nvPr/>
          </p:nvSpPr>
          <p:spPr bwMode="auto">
            <a:xfrm>
              <a:off x="3914" y="2923"/>
              <a:ext cx="301" cy="253"/>
            </a:xfrm>
            <a:prstGeom prst="rect">
              <a:avLst/>
            </a:prstGeom>
            <a:noFill/>
            <a:ln w="9525">
              <a:noFill/>
              <a:miter lim="800000"/>
              <a:headEnd/>
              <a:tailEnd/>
            </a:ln>
            <a:effectLst/>
          </p:spPr>
          <p:txBody>
            <a:bodyPr lIns="0" tIns="0" rIns="0" bIns="0"/>
            <a:lstStyle/>
            <a:p>
              <a:pPr algn="l"/>
              <a:r>
                <a:rPr kumimoji="1" lang="en-US" altLang="zh-CN" sz="2400" b="1">
                  <a:solidFill>
                    <a:srgbClr val="66CCFF"/>
                  </a:solidFill>
                  <a:latin typeface="Times New Roman" pitchFamily="18" charset="0"/>
                </a:rPr>
                <a:t> ×</a:t>
              </a:r>
            </a:p>
          </p:txBody>
        </p:sp>
        <p:sp>
          <p:nvSpPr>
            <p:cNvPr id="1052098" name="Rectangle 55"/>
            <p:cNvSpPr>
              <a:spLocks noChangeArrowheads="1"/>
            </p:cNvSpPr>
            <p:nvPr/>
          </p:nvSpPr>
          <p:spPr bwMode="auto">
            <a:xfrm>
              <a:off x="3472" y="2926"/>
              <a:ext cx="301" cy="253"/>
            </a:xfrm>
            <a:prstGeom prst="rect">
              <a:avLst/>
            </a:prstGeom>
            <a:noFill/>
            <a:ln w="9525">
              <a:noFill/>
              <a:miter lim="800000"/>
              <a:headEnd/>
              <a:tailEnd/>
            </a:ln>
            <a:effectLst/>
          </p:spPr>
          <p:txBody>
            <a:bodyPr lIns="0" tIns="0" rIns="0" bIns="0"/>
            <a:lstStyle/>
            <a:p>
              <a:pPr algn="l"/>
              <a:r>
                <a:rPr kumimoji="1" lang="en-US" altLang="zh-CN" sz="2400" b="1">
                  <a:solidFill>
                    <a:srgbClr val="66CCFF"/>
                  </a:solidFill>
                  <a:latin typeface="Times New Roman" pitchFamily="18" charset="0"/>
                </a:rPr>
                <a:t> ×</a:t>
              </a:r>
            </a:p>
          </p:txBody>
        </p:sp>
        <p:sp>
          <p:nvSpPr>
            <p:cNvPr id="1052099" name="Rectangle 56"/>
            <p:cNvSpPr>
              <a:spLocks noChangeArrowheads="1"/>
            </p:cNvSpPr>
            <p:nvPr/>
          </p:nvSpPr>
          <p:spPr bwMode="auto">
            <a:xfrm>
              <a:off x="4343" y="2926"/>
              <a:ext cx="301" cy="253"/>
            </a:xfrm>
            <a:prstGeom prst="rect">
              <a:avLst/>
            </a:prstGeom>
            <a:noFill/>
            <a:ln w="9525">
              <a:noFill/>
              <a:miter lim="800000"/>
              <a:headEnd/>
              <a:tailEnd/>
            </a:ln>
            <a:effectLst/>
          </p:spPr>
          <p:txBody>
            <a:bodyPr lIns="0" tIns="0" rIns="0" bIns="0"/>
            <a:lstStyle/>
            <a:p>
              <a:pPr algn="l"/>
              <a:r>
                <a:rPr kumimoji="1" lang="en-US" altLang="zh-CN" sz="2400" b="1">
                  <a:solidFill>
                    <a:srgbClr val="66CCFF"/>
                  </a:solidFill>
                  <a:latin typeface="Times New Roman" pitchFamily="18" charset="0"/>
                </a:rPr>
                <a:t> ×</a:t>
              </a:r>
            </a:p>
          </p:txBody>
        </p:sp>
        <p:sp>
          <p:nvSpPr>
            <p:cNvPr id="1052100" name="Rectangle 57"/>
            <p:cNvSpPr>
              <a:spLocks noChangeArrowheads="1"/>
            </p:cNvSpPr>
            <p:nvPr/>
          </p:nvSpPr>
          <p:spPr bwMode="auto">
            <a:xfrm>
              <a:off x="4788" y="2921"/>
              <a:ext cx="301" cy="253"/>
            </a:xfrm>
            <a:prstGeom prst="rect">
              <a:avLst/>
            </a:prstGeom>
            <a:noFill/>
            <a:ln w="9525">
              <a:noFill/>
              <a:miter lim="800000"/>
              <a:headEnd/>
              <a:tailEnd/>
            </a:ln>
            <a:effectLst/>
          </p:spPr>
          <p:txBody>
            <a:bodyPr lIns="0" tIns="0" rIns="0" bIns="0"/>
            <a:lstStyle/>
            <a:p>
              <a:pPr algn="l"/>
              <a:r>
                <a:rPr kumimoji="1" lang="en-US" altLang="zh-CN" sz="2400" b="1">
                  <a:solidFill>
                    <a:srgbClr val="66CCFF"/>
                  </a:solidFill>
                  <a:latin typeface="Times New Roman" pitchFamily="18" charset="0"/>
                </a:rPr>
                <a:t> ×</a:t>
              </a:r>
            </a:p>
          </p:txBody>
        </p:sp>
      </p:grpSp>
      <p:grpSp>
        <p:nvGrpSpPr>
          <p:cNvPr id="704" name="Group 58"/>
          <p:cNvGrpSpPr/>
          <p:nvPr/>
        </p:nvGrpSpPr>
        <p:grpSpPr bwMode="auto">
          <a:xfrm>
            <a:off x="6583363" y="4851400"/>
            <a:ext cx="1176337" cy="1074738"/>
            <a:chOff x="4347" y="2920"/>
            <a:chExt cx="741" cy="677"/>
          </a:xfrm>
        </p:grpSpPr>
        <p:sp>
          <p:nvSpPr>
            <p:cNvPr id="1052101" name="Rectangle 59"/>
            <p:cNvSpPr>
              <a:spLocks noChangeArrowheads="1"/>
            </p:cNvSpPr>
            <p:nvPr/>
          </p:nvSpPr>
          <p:spPr bwMode="auto">
            <a:xfrm>
              <a:off x="4347" y="3336"/>
              <a:ext cx="301" cy="253"/>
            </a:xfrm>
            <a:prstGeom prst="rect">
              <a:avLst/>
            </a:prstGeom>
            <a:no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a:t>
              </a:r>
            </a:p>
          </p:txBody>
        </p:sp>
        <p:sp>
          <p:nvSpPr>
            <p:cNvPr id="1052102" name="Rectangle 60"/>
            <p:cNvSpPr>
              <a:spLocks noChangeArrowheads="1"/>
            </p:cNvSpPr>
            <p:nvPr/>
          </p:nvSpPr>
          <p:spPr bwMode="auto">
            <a:xfrm>
              <a:off x="4787" y="3344"/>
              <a:ext cx="301" cy="253"/>
            </a:xfrm>
            <a:prstGeom prst="rect">
              <a:avLst/>
            </a:prstGeom>
            <a:no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a:t>
              </a:r>
            </a:p>
          </p:txBody>
        </p:sp>
        <p:sp>
          <p:nvSpPr>
            <p:cNvPr id="1052103" name="Rectangle 61"/>
            <p:cNvSpPr>
              <a:spLocks noChangeArrowheads="1"/>
            </p:cNvSpPr>
            <p:nvPr/>
          </p:nvSpPr>
          <p:spPr bwMode="auto">
            <a:xfrm>
              <a:off x="4347" y="2920"/>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a:t>
              </a:r>
            </a:p>
          </p:txBody>
        </p:sp>
        <p:sp>
          <p:nvSpPr>
            <p:cNvPr id="1052104" name="Rectangle 62"/>
            <p:cNvSpPr>
              <a:spLocks noChangeArrowheads="1"/>
            </p:cNvSpPr>
            <p:nvPr/>
          </p:nvSpPr>
          <p:spPr bwMode="auto">
            <a:xfrm>
              <a:off x="4787" y="2928"/>
              <a:ext cx="301" cy="253"/>
            </a:xfrm>
            <a:prstGeom prst="rect">
              <a:avLst/>
            </a:prstGeom>
            <a:solidFill>
              <a:schemeClr val="bg1"/>
            </a:solidFill>
            <a:ln w="9525">
              <a:noFill/>
              <a:miter lim="800000"/>
              <a:headEnd/>
              <a:tailEnd/>
            </a:ln>
            <a:effectLst/>
          </p:spPr>
          <p:txBody>
            <a:bodyPr lIns="0" tIns="0" rIns="0" bIns="0"/>
            <a:lstStyle/>
            <a:p>
              <a:pPr algn="l"/>
              <a:r>
                <a:rPr kumimoji="1" lang="en-US" altLang="zh-CN" sz="2400" b="1">
                  <a:solidFill>
                    <a:srgbClr val="FF3300"/>
                  </a:solidFill>
                  <a:latin typeface="Times New Roman" pitchFamily="18" charset="0"/>
                </a:rPr>
                <a:t> ×</a:t>
              </a:r>
            </a:p>
          </p:txBody>
        </p:sp>
      </p:grpSp>
      <p:sp>
        <p:nvSpPr>
          <p:cNvPr id="1052105" name="AutoShape 63"/>
          <p:cNvSpPr>
            <a:spLocks noChangeArrowheads="1"/>
          </p:cNvSpPr>
          <p:nvPr/>
        </p:nvSpPr>
        <p:spPr bwMode="auto">
          <a:xfrm rot="-5400000">
            <a:off x="5881688" y="4081463"/>
            <a:ext cx="1209675" cy="1311275"/>
          </a:xfrm>
          <a:prstGeom prst="roundRect">
            <a:avLst>
              <a:gd name="adj" fmla="val 46199"/>
            </a:avLst>
          </a:prstGeom>
          <a:noFill/>
          <a:ln w="19050">
            <a:solidFill>
              <a:srgbClr val="669900"/>
            </a:solidFill>
            <a:round/>
            <a:headEnd/>
            <a:tailEnd/>
          </a:ln>
          <a:effectLst/>
        </p:spPr>
        <p:txBody>
          <a:bodyPr anchor="ctr">
            <a:spAutoFit/>
          </a:bodyPr>
          <a:lstStyle/>
          <a:p>
            <a:endParaRPr lang="zh-CN" altLang="en-US"/>
          </a:p>
        </p:txBody>
      </p:sp>
      <p:sp>
        <p:nvSpPr>
          <p:cNvPr id="1052106" name="AutoShape 64"/>
          <p:cNvSpPr>
            <a:spLocks noChangeArrowheads="1"/>
          </p:cNvSpPr>
          <p:nvPr/>
        </p:nvSpPr>
        <p:spPr bwMode="auto">
          <a:xfrm rot="-5400000">
            <a:off x="5881688" y="4081463"/>
            <a:ext cx="1209675" cy="1311275"/>
          </a:xfrm>
          <a:prstGeom prst="roundRect">
            <a:avLst>
              <a:gd name="adj" fmla="val 46199"/>
            </a:avLst>
          </a:prstGeom>
          <a:noFill/>
          <a:ln w="57150">
            <a:solidFill>
              <a:srgbClr val="669900"/>
            </a:solidFill>
            <a:round/>
            <a:headEnd/>
            <a:tailEnd/>
          </a:ln>
          <a:effectLst/>
        </p:spPr>
        <p:txBody>
          <a:bodyPr anchor="ctr">
            <a:spAutoFit/>
          </a:bodyPr>
          <a:lstStyle/>
          <a:p>
            <a:endParaRPr lang="zh-CN" altLang="en-US"/>
          </a:p>
        </p:txBody>
      </p:sp>
      <p:sp>
        <p:nvSpPr>
          <p:cNvPr id="1052107" name="AutoShape 65"/>
          <p:cNvSpPr>
            <a:spLocks noChangeArrowheads="1"/>
          </p:cNvSpPr>
          <p:nvPr/>
        </p:nvSpPr>
        <p:spPr bwMode="auto">
          <a:xfrm rot="-5400000">
            <a:off x="5868988" y="4057650"/>
            <a:ext cx="1209675" cy="2670175"/>
          </a:xfrm>
          <a:prstGeom prst="roundRect">
            <a:avLst>
              <a:gd name="adj" fmla="val 46199"/>
            </a:avLst>
          </a:prstGeom>
          <a:noFill/>
          <a:ln w="19050">
            <a:solidFill>
              <a:srgbClr val="66CCFF"/>
            </a:solidFill>
            <a:round/>
            <a:headEnd/>
            <a:tailEnd/>
          </a:ln>
          <a:effectLst/>
        </p:spPr>
        <p:txBody>
          <a:bodyPr anchor="ctr">
            <a:spAutoFit/>
          </a:bodyPr>
          <a:lstStyle/>
          <a:p>
            <a:endParaRPr lang="zh-CN" altLang="en-US"/>
          </a:p>
        </p:txBody>
      </p:sp>
      <p:grpSp>
        <p:nvGrpSpPr>
          <p:cNvPr id="705" name="Group 66"/>
          <p:cNvGrpSpPr/>
          <p:nvPr/>
        </p:nvGrpSpPr>
        <p:grpSpPr bwMode="auto">
          <a:xfrm>
            <a:off x="5080000" y="3392488"/>
            <a:ext cx="2800350" cy="2654300"/>
            <a:chOff x="1392" y="1609"/>
            <a:chExt cx="1764" cy="1672"/>
          </a:xfrm>
        </p:grpSpPr>
        <p:sp>
          <p:nvSpPr>
            <p:cNvPr id="1052108" name="Arc 67"/>
            <p:cNvSpPr/>
            <p:nvPr/>
          </p:nvSpPr>
          <p:spPr bwMode="auto">
            <a:xfrm rot="5400000" flipV="1">
              <a:off x="2751" y="1641"/>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19050">
              <a:solidFill>
                <a:schemeClr val="accent1"/>
              </a:solidFill>
              <a:round/>
              <a:headEnd/>
              <a:tailEnd/>
            </a:ln>
            <a:effectLst/>
          </p:spPr>
          <p:txBody>
            <a:bodyPr anchor="ctr">
              <a:spAutoFit/>
            </a:bodyPr>
            <a:lstStyle/>
            <a:p>
              <a:endParaRPr lang="zh-CN" altLang="en-US"/>
            </a:p>
          </p:txBody>
        </p:sp>
        <p:sp>
          <p:nvSpPr>
            <p:cNvPr id="1052109" name="Arc 68"/>
            <p:cNvSpPr/>
            <p:nvPr/>
          </p:nvSpPr>
          <p:spPr bwMode="auto">
            <a:xfrm rot="-5400000" flipH="1" flipV="1">
              <a:off x="1367" y="1635"/>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19050">
              <a:solidFill>
                <a:schemeClr val="accent1"/>
              </a:solidFill>
              <a:round/>
              <a:headEnd/>
              <a:tailEnd/>
            </a:ln>
            <a:effectLst/>
          </p:spPr>
          <p:txBody>
            <a:bodyPr anchor="ctr">
              <a:spAutoFit/>
            </a:bodyPr>
            <a:lstStyle/>
            <a:p>
              <a:endParaRPr lang="zh-CN" altLang="en-US"/>
            </a:p>
          </p:txBody>
        </p:sp>
        <p:sp>
          <p:nvSpPr>
            <p:cNvPr id="1052110" name="Arc 69"/>
            <p:cNvSpPr/>
            <p:nvPr/>
          </p:nvSpPr>
          <p:spPr bwMode="auto">
            <a:xfrm>
              <a:off x="1392" y="2897"/>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19050">
              <a:solidFill>
                <a:schemeClr val="accent1"/>
              </a:solidFill>
              <a:round/>
              <a:headEnd/>
              <a:tailEnd/>
            </a:ln>
            <a:effectLst/>
          </p:spPr>
          <p:txBody>
            <a:bodyPr anchor="ctr">
              <a:spAutoFit/>
            </a:bodyPr>
            <a:lstStyle/>
            <a:p>
              <a:endParaRPr lang="zh-CN" altLang="en-US"/>
            </a:p>
          </p:txBody>
        </p:sp>
        <p:sp>
          <p:nvSpPr>
            <p:cNvPr id="1052111" name="Arc 70"/>
            <p:cNvSpPr/>
            <p:nvPr/>
          </p:nvSpPr>
          <p:spPr bwMode="auto">
            <a:xfrm rot="-5400000">
              <a:off x="2742" y="2876"/>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19050">
              <a:solidFill>
                <a:schemeClr val="accent1"/>
              </a:solidFill>
              <a:round/>
              <a:headEnd/>
              <a:tailEnd/>
            </a:ln>
            <a:effectLst/>
          </p:spPr>
          <p:txBody>
            <a:bodyPr anchor="ctr">
              <a:spAutoFit/>
            </a:bodyPr>
            <a:lstStyle/>
            <a:p>
              <a:endParaRPr lang="zh-CN" altLang="en-US"/>
            </a:p>
          </p:txBody>
        </p:sp>
      </p:grpSp>
      <p:grpSp>
        <p:nvGrpSpPr>
          <p:cNvPr id="706" name="Group 71"/>
          <p:cNvGrpSpPr/>
          <p:nvPr/>
        </p:nvGrpSpPr>
        <p:grpSpPr bwMode="auto">
          <a:xfrm>
            <a:off x="5080000" y="3392488"/>
            <a:ext cx="2800350" cy="2654300"/>
            <a:chOff x="1392" y="1609"/>
            <a:chExt cx="1764" cy="1672"/>
          </a:xfrm>
        </p:grpSpPr>
        <p:sp>
          <p:nvSpPr>
            <p:cNvPr id="1052112" name="Arc 72"/>
            <p:cNvSpPr/>
            <p:nvPr/>
          </p:nvSpPr>
          <p:spPr bwMode="auto">
            <a:xfrm rot="5400000" flipV="1">
              <a:off x="2751" y="1641"/>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57150">
              <a:solidFill>
                <a:schemeClr val="accent1"/>
              </a:solidFill>
              <a:round/>
              <a:headEnd/>
              <a:tailEnd/>
            </a:ln>
            <a:effectLst/>
          </p:spPr>
          <p:txBody>
            <a:bodyPr anchor="ctr">
              <a:spAutoFit/>
            </a:bodyPr>
            <a:lstStyle/>
            <a:p>
              <a:endParaRPr lang="zh-CN" altLang="en-US"/>
            </a:p>
          </p:txBody>
        </p:sp>
        <p:sp>
          <p:nvSpPr>
            <p:cNvPr id="1052113" name="Arc 73"/>
            <p:cNvSpPr/>
            <p:nvPr/>
          </p:nvSpPr>
          <p:spPr bwMode="auto">
            <a:xfrm rot="-5400000" flipH="1" flipV="1">
              <a:off x="1367" y="1635"/>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57150">
              <a:solidFill>
                <a:schemeClr val="accent1"/>
              </a:solidFill>
              <a:round/>
              <a:headEnd/>
              <a:tailEnd/>
            </a:ln>
            <a:effectLst/>
          </p:spPr>
          <p:txBody>
            <a:bodyPr anchor="ctr">
              <a:spAutoFit/>
            </a:bodyPr>
            <a:lstStyle/>
            <a:p>
              <a:endParaRPr lang="zh-CN" altLang="en-US"/>
            </a:p>
          </p:txBody>
        </p:sp>
        <p:sp>
          <p:nvSpPr>
            <p:cNvPr id="1052114" name="Arc 74"/>
            <p:cNvSpPr/>
            <p:nvPr/>
          </p:nvSpPr>
          <p:spPr bwMode="auto">
            <a:xfrm>
              <a:off x="1392" y="2897"/>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57150">
              <a:solidFill>
                <a:schemeClr val="accent1"/>
              </a:solidFill>
              <a:round/>
              <a:headEnd/>
              <a:tailEnd/>
            </a:ln>
            <a:effectLst/>
          </p:spPr>
          <p:txBody>
            <a:bodyPr anchor="ctr">
              <a:spAutoFit/>
            </a:bodyPr>
            <a:lstStyle/>
            <a:p>
              <a:endParaRPr lang="zh-CN" altLang="en-US"/>
            </a:p>
          </p:txBody>
        </p:sp>
        <p:sp>
          <p:nvSpPr>
            <p:cNvPr id="1052115" name="Arc 75"/>
            <p:cNvSpPr/>
            <p:nvPr/>
          </p:nvSpPr>
          <p:spPr bwMode="auto">
            <a:xfrm rot="-5400000">
              <a:off x="2742" y="2876"/>
              <a:ext cx="431" cy="379"/>
            </a:xfrm>
            <a:custGeom>
              <a:avLst/>
              <a:gdLst>
                <a:gd name="G0" fmla="+- 1464 0 0"/>
                <a:gd name="G1" fmla="+- 21600 0 0"/>
                <a:gd name="G2" fmla="+- 21600 0 0"/>
                <a:gd name="T0" fmla="*/ 0 w 23064"/>
                <a:gd name="T1" fmla="*/ 50 h 21600"/>
                <a:gd name="T2" fmla="*/ 23064 w 23064"/>
                <a:gd name="T3" fmla="*/ 21600 h 21600"/>
                <a:gd name="T4" fmla="*/ 1464 w 23064"/>
                <a:gd name="T5" fmla="*/ 21600 h 21600"/>
              </a:gdLst>
              <a:ahLst/>
              <a:cxnLst>
                <a:cxn ang="0">
                  <a:pos x="T0" y="T1"/>
                </a:cxn>
                <a:cxn ang="0">
                  <a:pos x="T2" y="T3"/>
                </a:cxn>
                <a:cxn ang="0">
                  <a:pos x="T4" y="T5"/>
                </a:cxn>
              </a:cxnLst>
              <a:rect l="0" t="0" r="r" b="b"/>
              <a:pathLst>
                <a:path w="23064" h="21600" fill="none" extrusionOk="0">
                  <a:moveTo>
                    <a:pt x="-1" y="49"/>
                  </a:moveTo>
                  <a:cubicBezTo>
                    <a:pt x="487" y="16"/>
                    <a:pt x="975" y="-1"/>
                    <a:pt x="1464" y="0"/>
                  </a:cubicBezTo>
                  <a:cubicBezTo>
                    <a:pt x="13393" y="0"/>
                    <a:pt x="23064" y="9670"/>
                    <a:pt x="23064" y="21600"/>
                  </a:cubicBezTo>
                </a:path>
                <a:path w="23064" h="21600" stroke="0" extrusionOk="0">
                  <a:moveTo>
                    <a:pt x="-1" y="49"/>
                  </a:moveTo>
                  <a:cubicBezTo>
                    <a:pt x="487" y="16"/>
                    <a:pt x="975" y="-1"/>
                    <a:pt x="1464" y="0"/>
                  </a:cubicBezTo>
                  <a:cubicBezTo>
                    <a:pt x="13393" y="0"/>
                    <a:pt x="23064" y="9670"/>
                    <a:pt x="23064" y="21600"/>
                  </a:cubicBezTo>
                  <a:lnTo>
                    <a:pt x="1464" y="21600"/>
                  </a:lnTo>
                  <a:close/>
                </a:path>
              </a:pathLst>
            </a:custGeom>
            <a:noFill/>
            <a:ln w="57150">
              <a:solidFill>
                <a:schemeClr val="accent1"/>
              </a:solidFill>
              <a:round/>
              <a:headEnd/>
              <a:tailEnd/>
            </a:ln>
            <a:effectLst/>
          </p:spPr>
          <p:txBody>
            <a:bodyPr anchor="ctr">
              <a:spAutoFit/>
            </a:bodyPr>
            <a:lstStyle/>
            <a:p>
              <a:endParaRPr lang="zh-CN" altLang="en-US"/>
            </a:p>
          </p:txBody>
        </p:sp>
      </p:grpSp>
      <p:graphicFrame>
        <p:nvGraphicFramePr>
          <p:cNvPr id="4194632" name="Object 76"/>
          <p:cNvGraphicFramePr>
            <a:graphicFrameLocks noChangeAspect="1"/>
          </p:cNvGraphicFramePr>
          <p:nvPr/>
        </p:nvGraphicFramePr>
        <p:xfrm>
          <a:off x="1854200" y="4222750"/>
          <a:ext cx="1003300" cy="266700"/>
        </p:xfrm>
        <a:graphic>
          <a:graphicData uri="http://schemas.openxmlformats.org/presentationml/2006/ole">
            <mc:AlternateContent xmlns:mc="http://schemas.openxmlformats.org/markup-compatibility/2006">
              <mc:Choice xmlns:v="urn:schemas-microsoft-com:vml" Requires="v">
                <p:oleObj spid="_x0000_s347287" name="Equation" r:id="rId7" imgW="1002960" imgH="266400" progId="Equation.3">
                  <p:embed/>
                </p:oleObj>
              </mc:Choice>
              <mc:Fallback>
                <p:oleObj name="Equation" r:id="rId7" imgW="1002960" imgH="266400" progId="Equation.3">
                  <p:embed/>
                  <p:pic>
                    <p:nvPicPr>
                      <p:cNvPr id="2097471" name=""/>
                      <p:cNvPicPr>
                        <a:picLocks/>
                      </p:cNvPicPr>
                      <p:nvPr/>
                    </p:nvPicPr>
                    <p:blipFill>
                      <a:blip r:embed="rId8"/>
                      <a:stretch>
                        <a:fillRect/>
                      </a:stretch>
                    </p:blipFill>
                    <p:spPr>
                      <a:xfrm>
                        <a:off x="1854200" y="4222750"/>
                        <a:ext cx="1003300" cy="266700"/>
                      </a:xfrm>
                      <a:prstGeom prst="rect">
                        <a:avLst/>
                      </a:prstGeom>
                    </p:spPr>
                  </p:pic>
                </p:oleObj>
              </mc:Fallback>
            </mc:AlternateContent>
          </a:graphicData>
        </a:graphic>
      </p:graphicFrame>
      <p:graphicFrame>
        <p:nvGraphicFramePr>
          <p:cNvPr id="4194633" name="Object 77"/>
          <p:cNvGraphicFramePr>
            <a:graphicFrameLocks noChangeAspect="1"/>
          </p:cNvGraphicFramePr>
          <p:nvPr/>
        </p:nvGraphicFramePr>
        <p:xfrm>
          <a:off x="2832100" y="4171950"/>
          <a:ext cx="749300" cy="317500"/>
        </p:xfrm>
        <a:graphic>
          <a:graphicData uri="http://schemas.openxmlformats.org/presentationml/2006/ole">
            <mc:AlternateContent xmlns:mc="http://schemas.openxmlformats.org/markup-compatibility/2006">
              <mc:Choice xmlns:v="urn:schemas-microsoft-com:vml" Requires="v">
                <p:oleObj spid="_x0000_s347288" name="Equation" r:id="rId9" imgW="749160" imgH="317160" progId="Equation.3">
                  <p:embed/>
                </p:oleObj>
              </mc:Choice>
              <mc:Fallback>
                <p:oleObj name="Equation" r:id="rId9" imgW="749160" imgH="317160" progId="Equation.3">
                  <p:embed/>
                  <p:pic>
                    <p:nvPicPr>
                      <p:cNvPr id="2097472" name=""/>
                      <p:cNvPicPr>
                        <a:picLocks/>
                      </p:cNvPicPr>
                      <p:nvPr/>
                    </p:nvPicPr>
                    <p:blipFill>
                      <a:blip r:embed="rId10"/>
                      <a:stretch>
                        <a:fillRect/>
                      </a:stretch>
                    </p:blipFill>
                    <p:spPr>
                      <a:xfrm>
                        <a:off x="2832100" y="4171950"/>
                        <a:ext cx="749300" cy="317500"/>
                      </a:xfrm>
                      <a:prstGeom prst="rect">
                        <a:avLst/>
                      </a:prstGeom>
                    </p:spPr>
                  </p:pic>
                </p:oleObj>
              </mc:Fallback>
            </mc:AlternateContent>
          </a:graphicData>
        </a:graphic>
      </p:graphicFrame>
      <p:graphicFrame>
        <p:nvGraphicFramePr>
          <p:cNvPr id="4194634" name="Object 78"/>
          <p:cNvGraphicFramePr>
            <a:graphicFrameLocks noChangeAspect="1"/>
          </p:cNvGraphicFramePr>
          <p:nvPr/>
        </p:nvGraphicFramePr>
        <p:xfrm>
          <a:off x="3565525" y="4211638"/>
          <a:ext cx="495300" cy="266700"/>
        </p:xfrm>
        <a:graphic>
          <a:graphicData uri="http://schemas.openxmlformats.org/presentationml/2006/ole">
            <mc:AlternateContent xmlns:mc="http://schemas.openxmlformats.org/markup-compatibility/2006">
              <mc:Choice xmlns:v="urn:schemas-microsoft-com:vml" Requires="v">
                <p:oleObj spid="_x0000_s347289" name="Equation" r:id="rId11" imgW="495000" imgH="266400" progId="Equation.3">
                  <p:embed/>
                </p:oleObj>
              </mc:Choice>
              <mc:Fallback>
                <p:oleObj name="Equation" r:id="rId11" imgW="495000" imgH="266400" progId="Equation.3">
                  <p:embed/>
                  <p:pic>
                    <p:nvPicPr>
                      <p:cNvPr id="2097473" name=""/>
                      <p:cNvPicPr>
                        <a:picLocks/>
                      </p:cNvPicPr>
                      <p:nvPr/>
                    </p:nvPicPr>
                    <p:blipFill>
                      <a:blip r:embed="rId12"/>
                      <a:stretch>
                        <a:fillRect/>
                      </a:stretch>
                    </p:blipFill>
                    <p:spPr>
                      <a:xfrm>
                        <a:off x="3565525" y="4211638"/>
                        <a:ext cx="495300" cy="266700"/>
                      </a:xfrm>
                      <a:prstGeom prst="rect">
                        <a:avLst/>
                      </a:prstGeom>
                    </p:spPr>
                  </p:pic>
                </p:oleObj>
              </mc:Fallback>
            </mc:AlternateContent>
          </a:graphicData>
        </a:graphic>
      </p:graphicFrame>
      <p:sp>
        <p:nvSpPr>
          <p:cNvPr id="1052116" name="Rectangle 79"/>
          <p:cNvSpPr>
            <a:spLocks noChangeArrowheads="1"/>
          </p:cNvSpPr>
          <p:nvPr/>
        </p:nvSpPr>
        <p:spPr bwMode="auto">
          <a:xfrm>
            <a:off x="1301750" y="4738688"/>
            <a:ext cx="2781300" cy="457200"/>
          </a:xfrm>
          <a:prstGeom prst="rect">
            <a:avLst/>
          </a:prstGeom>
          <a:noFill/>
          <a:ln w="9525">
            <a:noFill/>
            <a:miter lim="800000"/>
            <a:headEnd/>
            <a:tailEnd/>
          </a:ln>
          <a:effectLst/>
        </p:spPr>
        <p:txBody>
          <a:bodyPr>
            <a:spAutoFit/>
          </a:bodyPr>
          <a:lstStyle/>
          <a:p>
            <a:pPr marL="457200" indent="-457200" algn="l"/>
            <a:r>
              <a:rPr kumimoji="1" lang="en-US" altLang="zh-CN" sz="2400" b="1">
                <a:latin typeface="宋体" pitchFamily="2" charset="-122"/>
              </a:rPr>
              <a:t>(</a:t>
            </a:r>
            <a:r>
              <a:rPr kumimoji="1" lang="en-US" altLang="zh-CN" sz="2400" b="1">
                <a:latin typeface="Times New Roman" pitchFamily="18" charset="0"/>
              </a:rPr>
              <a:t>5</a:t>
            </a:r>
            <a:r>
              <a:rPr kumimoji="1" lang="en-US" altLang="zh-CN" sz="2400" b="1">
                <a:latin typeface="宋体" pitchFamily="2" charset="-122"/>
              </a:rPr>
              <a:t>)</a:t>
            </a:r>
            <a:r>
              <a:rPr kumimoji="1" lang="zh-CN" altLang="en-US" sz="2400" b="1">
                <a:latin typeface="Times New Roman" pitchFamily="18" charset="0"/>
              </a:rPr>
              <a:t>求最简与非式</a:t>
            </a:r>
            <a:endParaRPr kumimoji="1" lang="zh-CN" altLang="en-US" sz="2400" b="1">
              <a:solidFill>
                <a:srgbClr val="FF3300"/>
              </a:solidFill>
              <a:latin typeface="Times New Roman" pitchFamily="18" charset="0"/>
            </a:endParaRPr>
          </a:p>
        </p:txBody>
      </p:sp>
      <p:grpSp>
        <p:nvGrpSpPr>
          <p:cNvPr id="707" name="Group 80"/>
          <p:cNvGrpSpPr/>
          <p:nvPr/>
        </p:nvGrpSpPr>
        <p:grpSpPr bwMode="auto">
          <a:xfrm>
            <a:off x="1854200" y="5384800"/>
            <a:ext cx="2260600" cy="373063"/>
            <a:chOff x="1576" y="3736"/>
            <a:chExt cx="1424" cy="235"/>
          </a:xfrm>
        </p:grpSpPr>
        <p:graphicFrame>
          <p:nvGraphicFramePr>
            <p:cNvPr id="4194635" name="Object 81"/>
            <p:cNvGraphicFramePr>
              <a:graphicFrameLocks noChangeAspect="1"/>
            </p:cNvGraphicFramePr>
            <p:nvPr/>
          </p:nvGraphicFramePr>
          <p:xfrm>
            <a:off x="1576" y="3771"/>
            <a:ext cx="1424" cy="200"/>
          </p:xfrm>
          <a:graphic>
            <a:graphicData uri="http://schemas.openxmlformats.org/presentationml/2006/ole">
              <mc:AlternateContent xmlns:mc="http://schemas.openxmlformats.org/markup-compatibility/2006">
                <mc:Choice xmlns:v="urn:schemas-microsoft-com:vml" Requires="v">
                  <p:oleObj spid="_x0000_s347290" name="Equation" r:id="rId13" imgW="2260440" imgH="317160" progId="Equation.3">
                    <p:embed/>
                  </p:oleObj>
                </mc:Choice>
                <mc:Fallback>
                  <p:oleObj name="Equation" r:id="rId13" imgW="2260440" imgH="317160" progId="Equation.3">
                    <p:embed/>
                    <p:pic>
                      <p:nvPicPr>
                        <p:cNvPr id="2097478" name=""/>
                        <p:cNvPicPr>
                          <a:picLocks/>
                        </p:cNvPicPr>
                        <p:nvPr/>
                      </p:nvPicPr>
                      <p:blipFill>
                        <a:blip r:embed="rId14"/>
                        <a:stretch>
                          <a:fillRect/>
                        </a:stretch>
                      </p:blipFill>
                      <p:spPr>
                        <a:xfrm>
                          <a:off x="1576" y="3771"/>
                          <a:ext cx="1424" cy="200"/>
                        </a:xfrm>
                        <a:prstGeom prst="rect">
                          <a:avLst/>
                        </a:prstGeom>
                      </p:spPr>
                    </p:pic>
                  </p:oleObj>
                </mc:Fallback>
              </mc:AlternateContent>
            </a:graphicData>
          </a:graphic>
        </p:graphicFrame>
        <p:sp>
          <p:nvSpPr>
            <p:cNvPr id="1052117" name="Line 82"/>
            <p:cNvSpPr>
              <a:spLocks noChangeShapeType="1"/>
            </p:cNvSpPr>
            <p:nvPr/>
          </p:nvSpPr>
          <p:spPr bwMode="auto">
            <a:xfrm>
              <a:off x="1930" y="3736"/>
              <a:ext cx="1058" cy="0"/>
            </a:xfrm>
            <a:prstGeom prst="line">
              <a:avLst/>
            </a:prstGeom>
            <a:noFill/>
            <a:ln w="12700">
              <a:solidFill>
                <a:srgbClr val="FF3300"/>
              </a:solidFill>
              <a:round/>
              <a:headEnd/>
              <a:tailEnd/>
            </a:ln>
            <a:effectLst/>
          </p:spPr>
          <p:txBody>
            <a:bodyPr>
              <a:spAutoFit/>
            </a:bodyPr>
            <a:lstStyle/>
            <a:p>
              <a:endParaRPr lang="zh-CN" altLang="en-US"/>
            </a:p>
          </p:txBody>
        </p:sp>
        <p:sp>
          <p:nvSpPr>
            <p:cNvPr id="1052118" name="Line 83"/>
            <p:cNvSpPr>
              <a:spLocks noChangeShapeType="1"/>
            </p:cNvSpPr>
            <p:nvPr/>
          </p:nvSpPr>
          <p:spPr bwMode="auto">
            <a:xfrm>
              <a:off x="1930" y="3760"/>
              <a:ext cx="1058" cy="0"/>
            </a:xfrm>
            <a:prstGeom prst="line">
              <a:avLst/>
            </a:prstGeom>
            <a:noFill/>
            <a:ln w="12700">
              <a:solidFill>
                <a:srgbClr val="0033CC"/>
              </a:solidFill>
              <a:round/>
              <a:headEnd/>
              <a:tailEnd/>
            </a:ln>
            <a:effectLst/>
          </p:spPr>
          <p:txBody>
            <a:bodyPr>
              <a:spAutoFit/>
            </a:bodyPr>
            <a:lstStyle/>
            <a:p>
              <a:endParaRPr lang="zh-CN" altLang="en-US"/>
            </a:p>
          </p:txBody>
        </p:sp>
      </p:grpSp>
      <p:graphicFrame>
        <p:nvGraphicFramePr>
          <p:cNvPr id="4194636" name="Object 84"/>
          <p:cNvGraphicFramePr>
            <a:graphicFrameLocks noChangeAspect="1"/>
          </p:cNvGraphicFramePr>
          <p:nvPr/>
        </p:nvGraphicFramePr>
        <p:xfrm>
          <a:off x="2370138" y="6019800"/>
          <a:ext cx="266700" cy="317500"/>
        </p:xfrm>
        <a:graphic>
          <a:graphicData uri="http://schemas.openxmlformats.org/presentationml/2006/ole">
            <mc:AlternateContent xmlns:mc="http://schemas.openxmlformats.org/markup-compatibility/2006">
              <mc:Choice xmlns:v="urn:schemas-microsoft-com:vml" Requires="v">
                <p:oleObj spid="_x0000_s347291" name="Equation" r:id="rId15" imgW="266400" imgH="317160" progId="Equation.3">
                  <p:embed/>
                </p:oleObj>
              </mc:Choice>
              <mc:Fallback>
                <p:oleObj name="Equation" r:id="rId15" imgW="266400" imgH="317160" progId="Equation.3">
                  <p:embed/>
                  <p:pic>
                    <p:nvPicPr>
                      <p:cNvPr id="2097474" name=""/>
                      <p:cNvPicPr>
                        <a:picLocks/>
                      </p:cNvPicPr>
                      <p:nvPr/>
                    </p:nvPicPr>
                    <p:blipFill>
                      <a:blip r:embed="rId16"/>
                      <a:stretch>
                        <a:fillRect/>
                      </a:stretch>
                    </p:blipFill>
                    <p:spPr>
                      <a:xfrm>
                        <a:off x="2370138" y="6019800"/>
                        <a:ext cx="266700" cy="317500"/>
                      </a:xfrm>
                      <a:prstGeom prst="rect">
                        <a:avLst/>
                      </a:prstGeom>
                    </p:spPr>
                  </p:pic>
                </p:oleObj>
              </mc:Fallback>
            </mc:AlternateContent>
          </a:graphicData>
        </a:graphic>
      </p:graphicFrame>
      <p:graphicFrame>
        <p:nvGraphicFramePr>
          <p:cNvPr id="4194637" name="Object 85"/>
          <p:cNvGraphicFramePr>
            <a:graphicFrameLocks noChangeAspect="1"/>
          </p:cNvGraphicFramePr>
          <p:nvPr/>
        </p:nvGraphicFramePr>
        <p:xfrm>
          <a:off x="2644775" y="5984875"/>
          <a:ext cx="622300" cy="355600"/>
        </p:xfrm>
        <a:graphic>
          <a:graphicData uri="http://schemas.openxmlformats.org/presentationml/2006/ole">
            <mc:AlternateContent xmlns:mc="http://schemas.openxmlformats.org/markup-compatibility/2006">
              <mc:Choice xmlns:v="urn:schemas-microsoft-com:vml" Requires="v">
                <p:oleObj spid="_x0000_s347292" name="Equation" r:id="rId17" imgW="622080" imgH="355320" progId="Equation.3">
                  <p:embed/>
                </p:oleObj>
              </mc:Choice>
              <mc:Fallback>
                <p:oleObj name="Equation" r:id="rId17" imgW="622080" imgH="355320" progId="Equation.3">
                  <p:embed/>
                  <p:pic>
                    <p:nvPicPr>
                      <p:cNvPr id="2097475" name=""/>
                      <p:cNvPicPr>
                        <a:picLocks/>
                      </p:cNvPicPr>
                      <p:nvPr/>
                    </p:nvPicPr>
                    <p:blipFill>
                      <a:blip r:embed="rId18"/>
                      <a:stretch>
                        <a:fillRect/>
                      </a:stretch>
                    </p:blipFill>
                    <p:spPr>
                      <a:xfrm>
                        <a:off x="2644775" y="5984875"/>
                        <a:ext cx="622300" cy="355600"/>
                      </a:xfrm>
                      <a:prstGeom prst="rect">
                        <a:avLst/>
                      </a:prstGeom>
                    </p:spPr>
                  </p:pic>
                </p:oleObj>
              </mc:Fallback>
            </mc:AlternateContent>
          </a:graphicData>
        </a:graphic>
      </p:graphicFrame>
      <p:graphicFrame>
        <p:nvGraphicFramePr>
          <p:cNvPr id="4194638" name="Object 86"/>
          <p:cNvGraphicFramePr>
            <a:graphicFrameLocks noChangeAspect="1"/>
          </p:cNvGraphicFramePr>
          <p:nvPr/>
        </p:nvGraphicFramePr>
        <p:xfrm>
          <a:off x="3287713" y="6027738"/>
          <a:ext cx="584200" cy="317500"/>
        </p:xfrm>
        <a:graphic>
          <a:graphicData uri="http://schemas.openxmlformats.org/presentationml/2006/ole">
            <mc:AlternateContent xmlns:mc="http://schemas.openxmlformats.org/markup-compatibility/2006">
              <mc:Choice xmlns:v="urn:schemas-microsoft-com:vml" Requires="v">
                <p:oleObj spid="_x0000_s347293" name="Equation" r:id="rId19" imgW="583920" imgH="317160" progId="Equation.3">
                  <p:embed/>
                </p:oleObj>
              </mc:Choice>
              <mc:Fallback>
                <p:oleObj name="Equation" r:id="rId19" imgW="583920" imgH="317160" progId="Equation.3">
                  <p:embed/>
                  <p:pic>
                    <p:nvPicPr>
                      <p:cNvPr id="2097476" name=""/>
                      <p:cNvPicPr>
                        <a:picLocks/>
                      </p:cNvPicPr>
                      <p:nvPr/>
                    </p:nvPicPr>
                    <p:blipFill>
                      <a:blip r:embed="rId20"/>
                      <a:stretch>
                        <a:fillRect/>
                      </a:stretch>
                    </p:blipFill>
                    <p:spPr>
                      <a:xfrm>
                        <a:off x="3287713" y="6027738"/>
                        <a:ext cx="584200" cy="317500"/>
                      </a:xfrm>
                      <a:prstGeom prst="rect">
                        <a:avLst/>
                      </a:prstGeom>
                    </p:spPr>
                  </p:pic>
                </p:oleObj>
              </mc:Fallback>
            </mc:AlternateContent>
          </a:graphicData>
        </a:graphic>
      </p:graphicFrame>
      <p:grpSp>
        <p:nvGrpSpPr>
          <p:cNvPr id="708" name="Group 87"/>
          <p:cNvGrpSpPr/>
          <p:nvPr/>
        </p:nvGrpSpPr>
        <p:grpSpPr bwMode="auto">
          <a:xfrm>
            <a:off x="2122488" y="5997575"/>
            <a:ext cx="1741487" cy="288925"/>
            <a:chOff x="3128" y="3869"/>
            <a:chExt cx="1097" cy="182"/>
          </a:xfrm>
        </p:grpSpPr>
        <p:graphicFrame>
          <p:nvGraphicFramePr>
            <p:cNvPr id="4194639" name="Object 88"/>
            <p:cNvGraphicFramePr>
              <a:graphicFrameLocks noChangeAspect="1"/>
            </p:cNvGraphicFramePr>
            <p:nvPr/>
          </p:nvGraphicFramePr>
          <p:xfrm>
            <a:off x="3128" y="3963"/>
            <a:ext cx="136" cy="88"/>
          </p:xfrm>
          <a:graphic>
            <a:graphicData uri="http://schemas.openxmlformats.org/presentationml/2006/ole">
              <mc:AlternateContent xmlns:mc="http://schemas.openxmlformats.org/markup-compatibility/2006">
                <mc:Choice xmlns:v="urn:schemas-microsoft-com:vml" Requires="v">
                  <p:oleObj spid="_x0000_s347294" name="Equation" r:id="rId21" imgW="215640" imgH="139680" progId="Equation.3">
                    <p:embed/>
                  </p:oleObj>
                </mc:Choice>
                <mc:Fallback>
                  <p:oleObj name="Equation" r:id="rId21" imgW="215640" imgH="139680" progId="Equation.3">
                    <p:embed/>
                    <p:pic>
                      <p:nvPicPr>
                        <p:cNvPr id="2097477" name=""/>
                        <p:cNvPicPr>
                          <a:picLocks/>
                        </p:cNvPicPr>
                        <p:nvPr/>
                      </p:nvPicPr>
                      <p:blipFill>
                        <a:blip r:embed="rId22"/>
                        <a:stretch>
                          <a:fillRect/>
                        </a:stretch>
                      </p:blipFill>
                      <p:spPr>
                        <a:xfrm>
                          <a:off x="3128" y="3963"/>
                          <a:ext cx="136" cy="88"/>
                        </a:xfrm>
                        <a:prstGeom prst="rect">
                          <a:avLst/>
                        </a:prstGeom>
                      </p:spPr>
                    </p:pic>
                  </p:oleObj>
                </mc:Fallback>
              </mc:AlternateContent>
            </a:graphicData>
          </a:graphic>
        </p:graphicFrame>
        <p:sp>
          <p:nvSpPr>
            <p:cNvPr id="1052119" name="Line 89"/>
            <p:cNvSpPr>
              <a:spLocks noChangeShapeType="1"/>
            </p:cNvSpPr>
            <p:nvPr/>
          </p:nvSpPr>
          <p:spPr bwMode="auto">
            <a:xfrm>
              <a:off x="3298" y="3869"/>
              <a:ext cx="927" cy="0"/>
            </a:xfrm>
            <a:prstGeom prst="line">
              <a:avLst/>
            </a:prstGeom>
            <a:noFill/>
            <a:ln w="19050">
              <a:solidFill>
                <a:srgbClr val="FF3300"/>
              </a:solidFill>
              <a:round/>
              <a:headEnd/>
              <a:tailEnd/>
            </a:ln>
            <a:effectLst/>
          </p:spPr>
          <p:txBody>
            <a:bodyPr>
              <a:spAutoFit/>
            </a:bodyPr>
            <a:lstStyle/>
            <a:p>
              <a:endParaRPr lang="zh-CN" altLang="en-US"/>
            </a:p>
          </p:txBody>
        </p:sp>
      </p:grpSp>
      <p:sp>
        <p:nvSpPr>
          <p:cNvPr id="1052120" name="AutoShape 90"/>
          <p:cNvSpPr>
            <a:spLocks noChangeArrowheads="1"/>
          </p:cNvSpPr>
          <p:nvPr/>
        </p:nvSpPr>
        <p:spPr bwMode="auto">
          <a:xfrm rot="-5400000">
            <a:off x="5868988" y="4057650"/>
            <a:ext cx="1209675" cy="2670175"/>
          </a:xfrm>
          <a:prstGeom prst="roundRect">
            <a:avLst>
              <a:gd name="adj" fmla="val 46199"/>
            </a:avLst>
          </a:prstGeom>
          <a:noFill/>
          <a:ln w="57150">
            <a:solidFill>
              <a:srgbClr val="66CCFF"/>
            </a:solidFill>
            <a:round/>
            <a:headEnd/>
            <a:tailEnd/>
          </a:ln>
          <a:effectLst/>
        </p:spPr>
        <p:txBody>
          <a:bodyPr anchor="ctr">
            <a:spAutoFit/>
          </a:bodyPr>
          <a:lstStyle/>
          <a:p>
            <a:endParaRPr lang="zh-CN" altLang="en-US"/>
          </a:p>
        </p:txBody>
      </p:sp>
      <p:sp>
        <p:nvSpPr>
          <p:cNvPr id="1052121" name="Rectangle 91"/>
          <p:cNvSpPr>
            <a:spLocks noChangeArrowheads="1"/>
          </p:cNvSpPr>
          <p:nvPr/>
        </p:nvSpPr>
        <p:spPr bwMode="auto">
          <a:xfrm>
            <a:off x="2894013" y="1493838"/>
            <a:ext cx="1639887" cy="457200"/>
          </a:xfrm>
          <a:prstGeom prst="rect">
            <a:avLst/>
          </a:prstGeom>
          <a:noFill/>
          <a:ln w="9525">
            <a:noFill/>
            <a:miter lim="800000"/>
            <a:headEnd/>
            <a:tailEnd/>
          </a:ln>
          <a:effectLst/>
        </p:spPr>
        <p:txBody>
          <a:bodyPr>
            <a:spAutoFit/>
          </a:bodyPr>
          <a:lstStyle/>
          <a:p>
            <a:pPr algn="l"/>
            <a:r>
              <a:rPr kumimoji="1" lang="zh-CN" altLang="en-US" sz="2400" b="1">
                <a:solidFill>
                  <a:srgbClr val="669900"/>
                </a:solidFill>
                <a:latin typeface="Times New Roman" pitchFamily="18" charset="0"/>
              </a:rPr>
              <a:t>分析题意</a:t>
            </a:r>
          </a:p>
        </p:txBody>
      </p:sp>
      <p:sp>
        <p:nvSpPr>
          <p:cNvPr id="1052122" name="AutoShape 92"/>
          <p:cNvSpPr>
            <a:spLocks noChangeArrowheads="1"/>
          </p:cNvSpPr>
          <p:nvPr/>
        </p:nvSpPr>
        <p:spPr bwMode="auto">
          <a:xfrm>
            <a:off x="4349750" y="1404938"/>
            <a:ext cx="4572000" cy="1098550"/>
          </a:xfrm>
          <a:prstGeom prst="wedgeRectCallout">
            <a:avLst>
              <a:gd name="adj1" fmla="val -42153"/>
              <a:gd name="adj2" fmla="val -68931"/>
            </a:avLst>
          </a:prstGeom>
          <a:solidFill>
            <a:srgbClr val="FFFF99"/>
          </a:solidFill>
          <a:ln w="9525">
            <a:solidFill>
              <a:schemeClr val="tx1"/>
            </a:solidFill>
            <a:miter lim="800000"/>
            <a:headEnd/>
            <a:tailEnd/>
          </a:ln>
          <a:effectLst/>
        </p:spPr>
        <p:txBody>
          <a:bodyPr lIns="0" tIns="0" rIns="0" bIns="0"/>
          <a:lstStyle/>
          <a:p>
            <a:pPr algn="l"/>
            <a:r>
              <a:rPr kumimoji="1" lang="zh-CN" altLang="en-US" sz="2400" b="1">
                <a:latin typeface="Times New Roman" pitchFamily="18" charset="0"/>
              </a:rPr>
              <a:t>称约束条件，表明与项 </a:t>
            </a:r>
            <a:r>
              <a:rPr kumimoji="1" lang="en-US" altLang="zh-CN" sz="2400" b="1" i="1">
                <a:latin typeface="Times New Roman" pitchFamily="18" charset="0"/>
              </a:rPr>
              <a:t>AB </a:t>
            </a:r>
            <a:r>
              <a:rPr kumimoji="1" lang="zh-CN" altLang="en-US" sz="2400" b="1">
                <a:latin typeface="Times New Roman" pitchFamily="18" charset="0"/>
              </a:rPr>
              <a:t>和 </a:t>
            </a:r>
            <a:r>
              <a:rPr kumimoji="1" lang="en-US" altLang="zh-CN" sz="2400" b="1" i="1">
                <a:latin typeface="Times New Roman" pitchFamily="18" charset="0"/>
              </a:rPr>
              <a:t>AC </a:t>
            </a:r>
            <a:r>
              <a:rPr kumimoji="1" lang="zh-CN" altLang="en-US" sz="2400" b="1">
                <a:latin typeface="Times New Roman" pitchFamily="18" charset="0"/>
              </a:rPr>
              <a:t>对应的最小项不允许出现，因此 </a:t>
            </a:r>
            <a:br>
              <a:rPr kumimoji="1" lang="zh-CN" altLang="en-US" sz="2400" b="1">
                <a:latin typeface="Times New Roman" pitchFamily="18" charset="0"/>
              </a:rPr>
            </a:br>
            <a:r>
              <a:rPr kumimoji="1" lang="zh-CN" altLang="en-US" sz="2400" b="1">
                <a:latin typeface="Times New Roman" pitchFamily="18" charset="0"/>
              </a:rPr>
              <a:t> </a:t>
            </a:r>
            <a:r>
              <a:rPr kumimoji="1" lang="en-US" altLang="zh-CN" sz="2400" b="1" i="1">
                <a:latin typeface="Times New Roman" pitchFamily="18" charset="0"/>
              </a:rPr>
              <a:t>AB </a:t>
            </a:r>
            <a:r>
              <a:rPr kumimoji="1" lang="zh-CN" altLang="en-US" sz="2400" b="1">
                <a:latin typeface="Times New Roman" pitchFamily="18" charset="0"/>
              </a:rPr>
              <a:t>和 </a:t>
            </a:r>
            <a:r>
              <a:rPr kumimoji="1" lang="en-US" altLang="zh-CN" sz="2400" b="1" i="1">
                <a:latin typeface="Times New Roman" pitchFamily="18" charset="0"/>
              </a:rPr>
              <a:t>AC </a:t>
            </a:r>
            <a:r>
              <a:rPr kumimoji="1" lang="zh-CN" altLang="en-US" sz="2400" b="1">
                <a:latin typeface="Times New Roman" pitchFamily="18" charset="0"/>
              </a:rPr>
              <a:t>对应的方格为无关项。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52053"/>
                                        </p:tgtEl>
                                        <p:attrNameLst>
                                          <p:attrName>style.visibility</p:attrName>
                                        </p:attrNameLst>
                                      </p:cBhvr>
                                      <p:to>
                                        <p:strVal val="visible"/>
                                      </p:to>
                                    </p:set>
                                    <p:anim calcmode="lin" valueType="num">
                                      <p:cBhvr>
                                        <p:cTn id="7" dur="1000" fill="hold"/>
                                        <p:tgtEl>
                                          <p:spTgt spid="1052053"/>
                                        </p:tgtEl>
                                        <p:attrNameLst>
                                          <p:attrName>ppt_w</p:attrName>
                                        </p:attrNameLst>
                                      </p:cBhvr>
                                      <p:tavLst>
                                        <p:tav tm="0">
                                          <p:val>
                                            <p:fltVal val="0"/>
                                          </p:val>
                                        </p:tav>
                                        <p:tav tm="100000">
                                          <p:val>
                                            <p:strVal val="#ppt_w"/>
                                          </p:val>
                                        </p:tav>
                                      </p:tavLst>
                                    </p:anim>
                                    <p:anim calcmode="lin" valueType="num">
                                      <p:cBhvr>
                                        <p:cTn id="8" dur="1000" fill="hold"/>
                                        <p:tgtEl>
                                          <p:spTgt spid="1052053"/>
                                        </p:tgtEl>
                                        <p:attrNameLst>
                                          <p:attrName>ppt_h</p:attrName>
                                        </p:attrNameLst>
                                      </p:cBhvr>
                                      <p:tavLst>
                                        <p:tav tm="0">
                                          <p:val>
                                            <p:fltVal val="0"/>
                                          </p:val>
                                        </p:tav>
                                        <p:tav tm="100000">
                                          <p:val>
                                            <p:strVal val="#ppt_h"/>
                                          </p:val>
                                        </p:tav>
                                      </p:tavLst>
                                    </p:anim>
                                    <p:anim calcmode="lin" valueType="num">
                                      <p:cBhvr>
                                        <p:cTn id="9" dur="1000" fill="hold"/>
                                        <p:tgtEl>
                                          <p:spTgt spid="105205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5205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701"/>
                                        </p:tgtEl>
                                        <p:attrNameLst>
                                          <p:attrName>style.visibility</p:attrName>
                                        </p:attrNameLst>
                                      </p:cBhvr>
                                      <p:to>
                                        <p:strVal val="visible"/>
                                      </p:to>
                                    </p:set>
                                    <p:animEffect transition="in" filter="wipe(left)">
                                      <p:cBhvr>
                                        <p:cTn id="14" dur="500"/>
                                        <p:tgtEl>
                                          <p:spTgt spid="701"/>
                                        </p:tgtEl>
                                      </p:cBhvr>
                                    </p:animEffect>
                                  </p:childTnLst>
                                </p:cTn>
                              </p:par>
                            </p:childTnLst>
                          </p:cTn>
                        </p:par>
                        <p:par>
                          <p:cTn id="15" fill="hold">
                            <p:stCondLst>
                              <p:cond delay="1500"/>
                            </p:stCondLst>
                            <p:childTnLst>
                              <p:par>
                                <p:cTn id="16" presetID="23" presetClass="entr" presetSubtype="16" fill="hold" grpId="0" nodeType="afterEffect">
                                  <p:stCondLst>
                                    <p:cond delay="0"/>
                                  </p:stCondLst>
                                  <p:childTnLst>
                                    <p:set>
                                      <p:cBhvr>
                                        <p:cTn id="17" dur="1" fill="hold">
                                          <p:stCondLst>
                                            <p:cond delay="0"/>
                                          </p:stCondLst>
                                        </p:cTn>
                                        <p:tgtEl>
                                          <p:spTgt spid="1052121"/>
                                        </p:tgtEl>
                                        <p:attrNameLst>
                                          <p:attrName>style.visibility</p:attrName>
                                        </p:attrNameLst>
                                      </p:cBhvr>
                                      <p:to>
                                        <p:strVal val="visible"/>
                                      </p:to>
                                    </p:set>
                                    <p:anim calcmode="lin" valueType="num">
                                      <p:cBhvr>
                                        <p:cTn id="18" dur="500" fill="hold"/>
                                        <p:tgtEl>
                                          <p:spTgt spid="1052121"/>
                                        </p:tgtEl>
                                        <p:attrNameLst>
                                          <p:attrName>ppt_w</p:attrName>
                                        </p:attrNameLst>
                                      </p:cBhvr>
                                      <p:tavLst>
                                        <p:tav tm="0">
                                          <p:val>
                                            <p:fltVal val="0"/>
                                          </p:val>
                                        </p:tav>
                                        <p:tav tm="100000">
                                          <p:val>
                                            <p:strVal val="#ppt_w"/>
                                          </p:val>
                                        </p:tav>
                                      </p:tavLst>
                                    </p:anim>
                                    <p:anim calcmode="lin" valueType="num">
                                      <p:cBhvr>
                                        <p:cTn id="19" dur="500" fill="hold"/>
                                        <p:tgtEl>
                                          <p:spTgt spid="1052121"/>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052121"/>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052122"/>
                                        </p:tgtEl>
                                        <p:attrNameLst>
                                          <p:attrName>style.visibility</p:attrName>
                                        </p:attrNameLst>
                                      </p:cBhvr>
                                      <p:to>
                                        <p:strVal val="visible"/>
                                      </p:to>
                                    </p:set>
                                    <p:anim calcmode="lin" valueType="num">
                                      <p:cBhvr additive="base">
                                        <p:cTn id="24" dur="500" fill="hold"/>
                                        <p:tgtEl>
                                          <p:spTgt spid="1052122"/>
                                        </p:tgtEl>
                                        <p:attrNameLst>
                                          <p:attrName>ppt_x</p:attrName>
                                        </p:attrNameLst>
                                      </p:cBhvr>
                                      <p:tavLst>
                                        <p:tav tm="0">
                                          <p:val>
                                            <p:strVal val="1+#ppt_w/2"/>
                                          </p:val>
                                        </p:tav>
                                        <p:tav tm="100000">
                                          <p:val>
                                            <p:strVal val="#ppt_x"/>
                                          </p:val>
                                        </p:tav>
                                      </p:tavLst>
                                    </p:anim>
                                    <p:anim calcmode="lin" valueType="num">
                                      <p:cBhvr additive="base">
                                        <p:cTn id="25" dur="500" fill="hold"/>
                                        <p:tgtEl>
                                          <p:spTgt spid="105212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2122"/>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052088"/>
                                        </p:tgtEl>
                                        <p:attrNameLst>
                                          <p:attrName>style.visibility</p:attrName>
                                        </p:attrNameLst>
                                      </p:cBhvr>
                                      <p:to>
                                        <p:strVal val="visible"/>
                                      </p:to>
                                    </p:set>
                                    <p:anim calcmode="lin" valueType="num">
                                      <p:cBhvr additive="base">
                                        <p:cTn id="30" dur="500" fill="hold"/>
                                        <p:tgtEl>
                                          <p:spTgt spid="1052088"/>
                                        </p:tgtEl>
                                        <p:attrNameLst>
                                          <p:attrName>ppt_x</p:attrName>
                                        </p:attrNameLst>
                                      </p:cBhvr>
                                      <p:tavLst>
                                        <p:tav tm="0">
                                          <p:val>
                                            <p:strVal val="1+#ppt_w/2"/>
                                          </p:val>
                                        </p:tav>
                                        <p:tav tm="100000">
                                          <p:val>
                                            <p:strVal val="#ppt_x"/>
                                          </p:val>
                                        </p:tav>
                                      </p:tavLst>
                                    </p:anim>
                                    <p:anim calcmode="lin" valueType="num">
                                      <p:cBhvr additive="base">
                                        <p:cTn id="31" dur="500" fill="hold"/>
                                        <p:tgtEl>
                                          <p:spTgt spid="105208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208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52054"/>
                                        </p:tgtEl>
                                        <p:attrNameLst>
                                          <p:attrName>style.visibility</p:attrName>
                                        </p:attrNameLst>
                                      </p:cBhvr>
                                      <p:to>
                                        <p:strVal val="visible"/>
                                      </p:to>
                                    </p:set>
                                    <p:animEffect transition="in" filter="wipe(left)">
                                      <p:cBhvr>
                                        <p:cTn id="36" dur="500"/>
                                        <p:tgtEl>
                                          <p:spTgt spid="1052054"/>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499"/>
                                          </p:stCondLst>
                                        </p:cTn>
                                        <p:tgtEl>
                                          <p:spTgt spid="69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52080"/>
                                        </p:tgtEl>
                                        <p:attrNameLst>
                                          <p:attrName>style.visibility</p:attrName>
                                        </p:attrNameLst>
                                      </p:cBhvr>
                                      <p:to>
                                        <p:strVal val="visible"/>
                                      </p:to>
                                    </p:set>
                                    <p:animEffect transition="in" filter="wipe(left)">
                                      <p:cBhvr>
                                        <p:cTn id="44" dur="500"/>
                                        <p:tgtEl>
                                          <p:spTgt spid="105208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52083"/>
                                        </p:tgtEl>
                                        <p:attrNameLst>
                                          <p:attrName>style.visibility</p:attrName>
                                        </p:attrNameLst>
                                      </p:cBhvr>
                                      <p:to>
                                        <p:strVal val="visible"/>
                                      </p:to>
                                    </p:set>
                                    <p:animEffect transition="in" filter="wipe(left)">
                                      <p:cBhvr>
                                        <p:cTn id="49" dur="500"/>
                                        <p:tgtEl>
                                          <p:spTgt spid="105208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69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052091"/>
                                        </p:tgtEl>
                                        <p:attrNameLst>
                                          <p:attrName>style.visibility</p:attrName>
                                        </p:attrNameLst>
                                      </p:cBhvr>
                                      <p:to>
                                        <p:strVal val="visible"/>
                                      </p:to>
                                    </p:set>
                                    <p:animEffect transition="in" filter="wipe(left)">
                                      <p:cBhvr>
                                        <p:cTn id="58" dur="500"/>
                                        <p:tgtEl>
                                          <p:spTgt spid="1052091"/>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70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52092"/>
                                        </p:tgtEl>
                                        <p:attrNameLst>
                                          <p:attrName>style.visibility</p:attrName>
                                        </p:attrNameLst>
                                      </p:cBhvr>
                                      <p:to>
                                        <p:strVal val="visible"/>
                                      </p:to>
                                    </p:set>
                                    <p:animEffect transition="in" filter="wipe(left)">
                                      <p:cBhvr>
                                        <p:cTn id="67" dur="500"/>
                                        <p:tgtEl>
                                          <p:spTgt spid="105209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70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052093"/>
                                        </p:tgtEl>
                                        <p:attrNameLst>
                                          <p:attrName>style.visibility</p:attrName>
                                        </p:attrNameLst>
                                      </p:cBhvr>
                                      <p:to>
                                        <p:strVal val="visible"/>
                                      </p:to>
                                    </p:set>
                                    <p:animEffect transition="in" filter="wipe(left)">
                                      <p:cBhvr>
                                        <p:cTn id="76" dur="500"/>
                                        <p:tgtEl>
                                          <p:spTgt spid="1052093"/>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499"/>
                                          </p:stCondLst>
                                        </p:cTn>
                                        <p:tgtEl>
                                          <p:spTgt spid="70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052094"/>
                                        </p:tgtEl>
                                        <p:attrNameLst>
                                          <p:attrName>style.visibility</p:attrName>
                                        </p:attrNameLst>
                                      </p:cBhvr>
                                      <p:to>
                                        <p:strVal val="visible"/>
                                      </p:to>
                                    </p:set>
                                    <p:animEffect transition="in" filter="wipe(left)">
                                      <p:cBhvr>
                                        <p:cTn id="85" dur="500"/>
                                        <p:tgtEl>
                                          <p:spTgt spid="1052094"/>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499"/>
                                          </p:stCondLst>
                                        </p:cTn>
                                        <p:tgtEl>
                                          <p:spTgt spid="70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052082"/>
                                        </p:tgtEl>
                                        <p:attrNameLst>
                                          <p:attrName>style.visibility</p:attrName>
                                        </p:attrNameLst>
                                      </p:cBhvr>
                                      <p:to>
                                        <p:strVal val="visible"/>
                                      </p:to>
                                    </p:set>
                                    <p:animEffect transition="in" filter="wipe(left)">
                                      <p:cBhvr>
                                        <p:cTn id="94" dur="500"/>
                                        <p:tgtEl>
                                          <p:spTgt spid="1052082"/>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052105"/>
                                        </p:tgtEl>
                                        <p:attrNameLst>
                                          <p:attrName>style.visibility</p:attrName>
                                        </p:attrNameLst>
                                      </p:cBhvr>
                                      <p:to>
                                        <p:strVal val="visible"/>
                                      </p:to>
                                    </p:set>
                                    <p:animEffect transition="in" filter="wipe(left)">
                                      <p:cBhvr>
                                        <p:cTn id="99" dur="500"/>
                                        <p:tgtEl>
                                          <p:spTgt spid="1052105"/>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42" fill="hold" nodeType="clickEffect">
                                  <p:stCondLst>
                                    <p:cond delay="0"/>
                                  </p:stCondLst>
                                  <p:childTnLst>
                                    <p:set>
                                      <p:cBhvr>
                                        <p:cTn id="103" dur="1" fill="hold">
                                          <p:stCondLst>
                                            <p:cond delay="0"/>
                                          </p:stCondLst>
                                        </p:cTn>
                                        <p:tgtEl>
                                          <p:spTgt spid="705"/>
                                        </p:tgtEl>
                                        <p:attrNameLst>
                                          <p:attrName>style.visibility</p:attrName>
                                        </p:attrNameLst>
                                      </p:cBhvr>
                                      <p:to>
                                        <p:strVal val="visible"/>
                                      </p:to>
                                    </p:set>
                                    <p:animEffect transition="in" filter="barn(outHorizontal)">
                                      <p:cBhvr>
                                        <p:cTn id="104" dur="500"/>
                                        <p:tgtEl>
                                          <p:spTgt spid="70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052107"/>
                                        </p:tgtEl>
                                        <p:attrNameLst>
                                          <p:attrName>style.visibility</p:attrName>
                                        </p:attrNameLst>
                                      </p:cBhvr>
                                      <p:to>
                                        <p:strVal val="visible"/>
                                      </p:to>
                                    </p:set>
                                    <p:animEffect transition="in" filter="wipe(left)">
                                      <p:cBhvr>
                                        <p:cTn id="109" dur="500"/>
                                        <p:tgtEl>
                                          <p:spTgt spid="105210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052081"/>
                                        </p:tgtEl>
                                        <p:attrNameLst>
                                          <p:attrName>style.visibility</p:attrName>
                                        </p:attrNameLst>
                                      </p:cBhvr>
                                      <p:to>
                                        <p:strVal val="visible"/>
                                      </p:to>
                                    </p:set>
                                    <p:animEffect transition="in" filter="wipe(left)">
                                      <p:cBhvr>
                                        <p:cTn id="114" dur="500"/>
                                        <p:tgtEl>
                                          <p:spTgt spid="105208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052106"/>
                                        </p:tgtEl>
                                        <p:attrNameLst>
                                          <p:attrName>style.visibility</p:attrName>
                                        </p:attrNameLst>
                                      </p:cBhvr>
                                      <p:to>
                                        <p:strVal val="visible"/>
                                      </p:to>
                                    </p:set>
                                    <p:animEffect transition="in" filter="wipe(left)">
                                      <p:cBhvr>
                                        <p:cTn id="119" dur="500"/>
                                        <p:tgtEl>
                                          <p:spTgt spid="105210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4194632"/>
                                        </p:tgtEl>
                                        <p:attrNameLst>
                                          <p:attrName>style.visibility</p:attrName>
                                        </p:attrNameLst>
                                      </p:cBhvr>
                                      <p:to>
                                        <p:strVal val="visible"/>
                                      </p:to>
                                    </p:set>
                                    <p:animEffect transition="in" filter="wipe(left)">
                                      <p:cBhvr>
                                        <p:cTn id="124" dur="500"/>
                                        <p:tgtEl>
                                          <p:spTgt spid="4194632"/>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42" fill="hold" nodeType="clickEffect">
                                  <p:stCondLst>
                                    <p:cond delay="0"/>
                                  </p:stCondLst>
                                  <p:childTnLst>
                                    <p:set>
                                      <p:cBhvr>
                                        <p:cTn id="128" dur="1" fill="hold">
                                          <p:stCondLst>
                                            <p:cond delay="0"/>
                                          </p:stCondLst>
                                        </p:cTn>
                                        <p:tgtEl>
                                          <p:spTgt spid="706"/>
                                        </p:tgtEl>
                                        <p:attrNameLst>
                                          <p:attrName>style.visibility</p:attrName>
                                        </p:attrNameLst>
                                      </p:cBhvr>
                                      <p:to>
                                        <p:strVal val="visible"/>
                                      </p:to>
                                    </p:set>
                                    <p:animEffect transition="in" filter="barn(outHorizontal)">
                                      <p:cBhvr>
                                        <p:cTn id="129" dur="500"/>
                                        <p:tgtEl>
                                          <p:spTgt spid="706"/>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4194633"/>
                                        </p:tgtEl>
                                        <p:attrNameLst>
                                          <p:attrName>style.visibility</p:attrName>
                                        </p:attrNameLst>
                                      </p:cBhvr>
                                      <p:to>
                                        <p:strVal val="visible"/>
                                      </p:to>
                                    </p:set>
                                    <p:animEffect transition="in" filter="wipe(left)">
                                      <p:cBhvr>
                                        <p:cTn id="134" dur="500"/>
                                        <p:tgtEl>
                                          <p:spTgt spid="4194633"/>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1052120"/>
                                        </p:tgtEl>
                                        <p:attrNameLst>
                                          <p:attrName>style.visibility</p:attrName>
                                        </p:attrNameLst>
                                      </p:cBhvr>
                                      <p:to>
                                        <p:strVal val="visible"/>
                                      </p:to>
                                    </p:set>
                                    <p:animEffect transition="in" filter="wipe(left)">
                                      <p:cBhvr>
                                        <p:cTn id="139" dur="500"/>
                                        <p:tgtEl>
                                          <p:spTgt spid="105212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4194634"/>
                                        </p:tgtEl>
                                        <p:attrNameLst>
                                          <p:attrName>style.visibility</p:attrName>
                                        </p:attrNameLst>
                                      </p:cBhvr>
                                      <p:to>
                                        <p:strVal val="visible"/>
                                      </p:to>
                                    </p:set>
                                    <p:animEffect transition="in" filter="wipe(left)">
                                      <p:cBhvr>
                                        <p:cTn id="144" dur="500"/>
                                        <p:tgtEl>
                                          <p:spTgt spid="4194634"/>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052116"/>
                                        </p:tgtEl>
                                        <p:attrNameLst>
                                          <p:attrName>style.visibility</p:attrName>
                                        </p:attrNameLst>
                                      </p:cBhvr>
                                      <p:to>
                                        <p:strVal val="visible"/>
                                      </p:to>
                                    </p:set>
                                    <p:animEffect transition="in" filter="wipe(left)">
                                      <p:cBhvr>
                                        <p:cTn id="149" dur="500"/>
                                        <p:tgtEl>
                                          <p:spTgt spid="1052116"/>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707"/>
                                        </p:tgtEl>
                                        <p:attrNameLst>
                                          <p:attrName>style.visibility</p:attrName>
                                        </p:attrNameLst>
                                      </p:cBhvr>
                                      <p:to>
                                        <p:strVal val="visible"/>
                                      </p:to>
                                    </p:set>
                                    <p:animEffect transition="in" filter="wipe(left)">
                                      <p:cBhvr>
                                        <p:cTn id="154" dur="500"/>
                                        <p:tgtEl>
                                          <p:spTgt spid="707"/>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708"/>
                                        </p:tgtEl>
                                        <p:attrNameLst>
                                          <p:attrName>style.visibility</p:attrName>
                                        </p:attrNameLst>
                                      </p:cBhvr>
                                      <p:to>
                                        <p:strVal val="visible"/>
                                      </p:to>
                                    </p:set>
                                    <p:animEffect transition="in" filter="wipe(left)">
                                      <p:cBhvr>
                                        <p:cTn id="159" dur="500"/>
                                        <p:tgtEl>
                                          <p:spTgt spid="708"/>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4194636"/>
                                        </p:tgtEl>
                                        <p:attrNameLst>
                                          <p:attrName>style.visibility</p:attrName>
                                        </p:attrNameLst>
                                      </p:cBhvr>
                                      <p:to>
                                        <p:strVal val="visible"/>
                                      </p:to>
                                    </p:set>
                                    <p:animEffect transition="in" filter="wipe(left)">
                                      <p:cBhvr>
                                        <p:cTn id="164" dur="500"/>
                                        <p:tgtEl>
                                          <p:spTgt spid="4194636"/>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4194637"/>
                                        </p:tgtEl>
                                        <p:attrNameLst>
                                          <p:attrName>style.visibility</p:attrName>
                                        </p:attrNameLst>
                                      </p:cBhvr>
                                      <p:to>
                                        <p:strVal val="visible"/>
                                      </p:to>
                                    </p:set>
                                    <p:animEffect transition="in" filter="wipe(left)">
                                      <p:cBhvr>
                                        <p:cTn id="169" dur="500"/>
                                        <p:tgtEl>
                                          <p:spTgt spid="4194637"/>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nodeType="clickEffect">
                                  <p:stCondLst>
                                    <p:cond delay="0"/>
                                  </p:stCondLst>
                                  <p:childTnLst>
                                    <p:set>
                                      <p:cBhvr>
                                        <p:cTn id="173" dur="1" fill="hold">
                                          <p:stCondLst>
                                            <p:cond delay="0"/>
                                          </p:stCondLst>
                                        </p:cTn>
                                        <p:tgtEl>
                                          <p:spTgt spid="4194638"/>
                                        </p:tgtEl>
                                        <p:attrNameLst>
                                          <p:attrName>style.visibility</p:attrName>
                                        </p:attrNameLst>
                                      </p:cBhvr>
                                      <p:to>
                                        <p:strVal val="visible"/>
                                      </p:to>
                                    </p:set>
                                    <p:animEffect transition="in" filter="wipe(left)">
                                      <p:cBhvr>
                                        <p:cTn id="174" dur="500"/>
                                        <p:tgtEl>
                                          <p:spTgt spid="4194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053" grpId="0" animBg="1"/>
      <p:bldP spid="1052054" grpId="0" autoUpdateAnimBg="0"/>
      <p:bldP spid="1052080" grpId="0" autoUpdateAnimBg="0"/>
      <p:bldP spid="1052081" grpId="0" autoUpdateAnimBg="0"/>
      <p:bldP spid="1052082" grpId="0" autoUpdateAnimBg="0"/>
      <p:bldP spid="1052083" grpId="0" animBg="1"/>
      <p:bldP spid="1052088" grpId="0" animBg="1" autoUpdateAnimBg="0"/>
      <p:bldP spid="1052091" grpId="0" animBg="1"/>
      <p:bldP spid="1052092" grpId="0" animBg="1"/>
      <p:bldP spid="1052093" grpId="0" animBg="1"/>
      <p:bldP spid="1052094" grpId="0" animBg="1"/>
      <p:bldP spid="1052105" grpId="0" animBg="1"/>
      <p:bldP spid="1052106" grpId="0" animBg="1"/>
      <p:bldP spid="1052107" grpId="0" animBg="1"/>
      <p:bldP spid="1052116" grpId="0" autoUpdateAnimBg="0"/>
      <p:bldP spid="1052120" grpId="0" animBg="1"/>
      <p:bldP spid="1052121" grpId="0" autoUpdateAnimBg="0"/>
      <p:bldP spid="1052122" grpId="0" animBg="1"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123" name="灯片编号占位符 1"/>
          <p:cNvSpPr>
            <a:spLocks noGrp="1"/>
          </p:cNvSpPr>
          <p:nvPr>
            <p:ph type="sldNum" sz="quarter" idx="12"/>
          </p:nvPr>
        </p:nvSpPr>
        <p:spPr/>
        <p:txBody>
          <a:bodyPr/>
          <a:lstStyle/>
          <a:p>
            <a:fld id="{5099BE53-C274-4E7D-813D-6149518FA05F}" type="slidenum">
              <a:rPr lang="en-US" altLang="zh-CN" smtClean="0"/>
              <a:t>124</a:t>
            </a:fld>
            <a:endParaRPr lang="en-US" altLang="zh-CN"/>
          </a:p>
        </p:txBody>
      </p:sp>
      <p:sp>
        <p:nvSpPr>
          <p:cNvPr id="1052124" name="灯片编号占位符 5"/>
          <p:cNvSpPr txBox="1"/>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pPr>
            <a:fld id="{F0A244C3-E4AC-41E2-B099-12881B3B5127}" type="slidenum">
              <a:rPr kumimoji="0" lang="en-US"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pPr>
              <a:t>124</a:t>
            </a:fld>
            <a:endParaRPr kumimoji="0" lang="en-US"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52125" name="Rectangle 2"/>
          <p:cNvSpPr txBox="1">
            <a:spLocks noChangeArrowheads="1"/>
          </p:cNvSpPr>
          <p:nvPr/>
        </p:nvSpPr>
        <p:spPr>
          <a:xfrm>
            <a:off x="323850" y="635000"/>
            <a:ext cx="5830888" cy="6683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习题课</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1052126" name="Oval 4"/>
          <p:cNvSpPr>
            <a:spLocks noChangeArrowheads="1"/>
          </p:cNvSpPr>
          <p:nvPr/>
        </p:nvSpPr>
        <p:spPr bwMode="auto">
          <a:xfrm>
            <a:off x="692150" y="1541463"/>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graphicFrame>
        <p:nvGraphicFramePr>
          <p:cNvPr id="4194640" name="对象 9"/>
          <p:cNvGraphicFramePr>
            <a:graphicFrameLocks noChangeAspect="1"/>
          </p:cNvGraphicFramePr>
          <p:nvPr/>
        </p:nvGraphicFramePr>
        <p:xfrm>
          <a:off x="1285852" y="1500174"/>
          <a:ext cx="2745898" cy="357190"/>
        </p:xfrm>
        <a:graphic>
          <a:graphicData uri="http://schemas.openxmlformats.org/presentationml/2006/ole">
            <mc:AlternateContent xmlns:mc="http://schemas.openxmlformats.org/markup-compatibility/2006">
              <mc:Choice xmlns:v="urn:schemas-microsoft-com:vml" Requires="v">
                <p:oleObj spid="_x0000_s491543" name="Equation" r:id="rId3" imgW="1562040" imgH="203040" progId="Equation.DSMT4">
                  <p:embed/>
                </p:oleObj>
              </mc:Choice>
              <mc:Fallback>
                <p:oleObj name="Equation" r:id="rId3" imgW="1562040" imgH="203040" progId="Equation.DSMT4">
                  <p:embed/>
                  <p:pic>
                    <p:nvPicPr>
                      <p:cNvPr id="2097481" name=""/>
                      <p:cNvPicPr>
                        <a:picLocks/>
                      </p:cNvPicPr>
                      <p:nvPr/>
                    </p:nvPicPr>
                    <p:blipFill>
                      <a:blip r:embed="rId4"/>
                      <a:stretch>
                        <a:fillRect/>
                      </a:stretch>
                    </p:blipFill>
                    <p:spPr>
                      <a:xfrm>
                        <a:off x="1285852" y="1500174"/>
                        <a:ext cx="2745898" cy="357190"/>
                      </a:xfrm>
                      <a:prstGeom prst="rect">
                        <a:avLst/>
                      </a:prstGeom>
                    </p:spPr>
                  </p:pic>
                </p:oleObj>
              </mc:Fallback>
            </mc:AlternateContent>
          </a:graphicData>
        </a:graphic>
      </p:graphicFrame>
      <p:graphicFrame>
        <p:nvGraphicFramePr>
          <p:cNvPr id="4194641" name="表格 10"/>
          <p:cNvGraphicFramePr>
            <a:graphicFrameLocks noGrp="1"/>
          </p:cNvGraphicFramePr>
          <p:nvPr/>
        </p:nvGraphicFramePr>
        <p:xfrm>
          <a:off x="1357291" y="2000241"/>
          <a:ext cx="3143270" cy="1643073"/>
        </p:xfrm>
        <a:graphic>
          <a:graphicData uri="http://schemas.openxmlformats.org/drawingml/2006/table">
            <a:tbl>
              <a:tblPr firstRow="1" bandRow="1">
                <a:tableStyleId>{5940675A-B579-460E-94D1-54222C63F5DA}</a:tableStyleId>
              </a:tblPr>
              <a:tblGrid>
                <a:gridCol w="628654">
                  <a:extLst>
                    <a:ext uri="{9D8B030D-6E8A-4147-A177-3AD203B41FA5}">
                      <a16:colId xmlns:a16="http://schemas.microsoft.com/office/drawing/2014/main" val="20000"/>
                    </a:ext>
                  </a:extLst>
                </a:gridCol>
                <a:gridCol w="628654">
                  <a:extLst>
                    <a:ext uri="{9D8B030D-6E8A-4147-A177-3AD203B41FA5}">
                      <a16:colId xmlns:a16="http://schemas.microsoft.com/office/drawing/2014/main" val="20001"/>
                    </a:ext>
                  </a:extLst>
                </a:gridCol>
                <a:gridCol w="628654">
                  <a:extLst>
                    <a:ext uri="{9D8B030D-6E8A-4147-A177-3AD203B41FA5}">
                      <a16:colId xmlns:a16="http://schemas.microsoft.com/office/drawing/2014/main" val="20002"/>
                    </a:ext>
                  </a:extLst>
                </a:gridCol>
                <a:gridCol w="628654">
                  <a:extLst>
                    <a:ext uri="{9D8B030D-6E8A-4147-A177-3AD203B41FA5}">
                      <a16:colId xmlns:a16="http://schemas.microsoft.com/office/drawing/2014/main" val="20003"/>
                    </a:ext>
                  </a:extLst>
                </a:gridCol>
                <a:gridCol w="628654">
                  <a:extLst>
                    <a:ext uri="{9D8B030D-6E8A-4147-A177-3AD203B41FA5}">
                      <a16:colId xmlns:a16="http://schemas.microsoft.com/office/drawing/2014/main" val="20004"/>
                    </a:ext>
                  </a:extLst>
                </a:gridCol>
              </a:tblGrid>
              <a:tr h="54769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headEnd type="none" w="med" len="med"/>
                      <a:tailEnd type="none" w="med" len="med"/>
                    </a:lnBlToTr>
                  </a:tcPr>
                </a:tc>
                <a:tc>
                  <a:txBody>
                    <a:bodyPr/>
                    <a:lstStyle/>
                    <a:p>
                      <a:pPr algn="ctr"/>
                      <a:r>
                        <a:rPr lang="en-US" altLang="zh-CN" dirty="0" smtClean="0"/>
                        <a:t>00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691">
                <a:tc>
                  <a:txBody>
                    <a:bodyPr/>
                    <a:lstStyle/>
                    <a:p>
                      <a:pPr algn="ctr"/>
                      <a:r>
                        <a:rPr lang="en-US" altLang="zh-CN" dirty="0" smtClean="0"/>
                        <a:t>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691">
                <a:tc>
                  <a:txBody>
                    <a:bodyPr/>
                    <a:lstStyle/>
                    <a:p>
                      <a:pPr algn="ctr"/>
                      <a:r>
                        <a:rPr lang="en-US" altLang="zh-CN" dirty="0" smtClean="0"/>
                        <a:t>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052127" name="TextBox 11"/>
          <p:cNvSpPr txBox="1"/>
          <p:nvPr/>
        </p:nvSpPr>
        <p:spPr>
          <a:xfrm>
            <a:off x="1428728" y="2285992"/>
            <a:ext cx="285752" cy="369332"/>
          </a:xfrm>
          <a:prstGeom prst="rect">
            <a:avLst/>
          </a:prstGeom>
          <a:noFill/>
        </p:spPr>
        <p:txBody>
          <a:bodyPr wrap="square" rtlCol="0" anchor="ctr">
            <a:spAutoFit/>
          </a:bodyPr>
          <a:lstStyle/>
          <a:p>
            <a:r>
              <a:rPr lang="en-US" altLang="zh-CN" dirty="0" smtClean="0"/>
              <a:t>A</a:t>
            </a:r>
            <a:endParaRPr lang="zh-CN" altLang="en-US" dirty="0"/>
          </a:p>
        </p:txBody>
      </p:sp>
      <p:sp>
        <p:nvSpPr>
          <p:cNvPr id="1052128" name="TextBox 12"/>
          <p:cNvSpPr txBox="1"/>
          <p:nvPr/>
        </p:nvSpPr>
        <p:spPr>
          <a:xfrm>
            <a:off x="1500166" y="2000240"/>
            <a:ext cx="571504" cy="369332"/>
          </a:xfrm>
          <a:prstGeom prst="rect">
            <a:avLst/>
          </a:prstGeom>
          <a:noFill/>
        </p:spPr>
        <p:txBody>
          <a:bodyPr wrap="square" rtlCol="0" anchor="ctr">
            <a:spAutoFit/>
          </a:bodyPr>
          <a:lstStyle/>
          <a:p>
            <a:r>
              <a:rPr lang="en-US" altLang="zh-CN" dirty="0" smtClean="0"/>
              <a:t>BC</a:t>
            </a:r>
            <a:endParaRPr lang="zh-CN" altLang="en-US" dirty="0"/>
          </a:p>
        </p:txBody>
      </p:sp>
      <p:sp>
        <p:nvSpPr>
          <p:cNvPr id="1052129" name="圆角矩形 13"/>
          <p:cNvSpPr/>
          <p:nvPr/>
        </p:nvSpPr>
        <p:spPr bwMode="auto">
          <a:xfrm>
            <a:off x="2786050" y="2643182"/>
            <a:ext cx="928694" cy="428628"/>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30" name="圆角矩形 14"/>
          <p:cNvSpPr/>
          <p:nvPr/>
        </p:nvSpPr>
        <p:spPr bwMode="auto">
          <a:xfrm>
            <a:off x="3929058" y="2571744"/>
            <a:ext cx="500066" cy="1071570"/>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31" name="圆角矩形 15"/>
          <p:cNvSpPr/>
          <p:nvPr/>
        </p:nvSpPr>
        <p:spPr bwMode="auto">
          <a:xfrm>
            <a:off x="2000232" y="3143248"/>
            <a:ext cx="1285884" cy="500066"/>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aphicFrame>
        <p:nvGraphicFramePr>
          <p:cNvPr id="4194642" name="表格 16"/>
          <p:cNvGraphicFramePr>
            <a:graphicFrameLocks noGrp="1"/>
          </p:cNvGraphicFramePr>
          <p:nvPr/>
        </p:nvGraphicFramePr>
        <p:xfrm>
          <a:off x="4857754" y="2000241"/>
          <a:ext cx="3143270" cy="1643073"/>
        </p:xfrm>
        <a:graphic>
          <a:graphicData uri="http://schemas.openxmlformats.org/drawingml/2006/table">
            <a:tbl>
              <a:tblPr firstRow="1" bandRow="1">
                <a:tableStyleId>{5940675A-B579-460E-94D1-54222C63F5DA}</a:tableStyleId>
              </a:tblPr>
              <a:tblGrid>
                <a:gridCol w="628654">
                  <a:extLst>
                    <a:ext uri="{9D8B030D-6E8A-4147-A177-3AD203B41FA5}">
                      <a16:colId xmlns:a16="http://schemas.microsoft.com/office/drawing/2014/main" val="20000"/>
                    </a:ext>
                  </a:extLst>
                </a:gridCol>
                <a:gridCol w="628654">
                  <a:extLst>
                    <a:ext uri="{9D8B030D-6E8A-4147-A177-3AD203B41FA5}">
                      <a16:colId xmlns:a16="http://schemas.microsoft.com/office/drawing/2014/main" val="20001"/>
                    </a:ext>
                  </a:extLst>
                </a:gridCol>
                <a:gridCol w="628654">
                  <a:extLst>
                    <a:ext uri="{9D8B030D-6E8A-4147-A177-3AD203B41FA5}">
                      <a16:colId xmlns:a16="http://schemas.microsoft.com/office/drawing/2014/main" val="20002"/>
                    </a:ext>
                  </a:extLst>
                </a:gridCol>
                <a:gridCol w="628654">
                  <a:extLst>
                    <a:ext uri="{9D8B030D-6E8A-4147-A177-3AD203B41FA5}">
                      <a16:colId xmlns:a16="http://schemas.microsoft.com/office/drawing/2014/main" val="20003"/>
                    </a:ext>
                  </a:extLst>
                </a:gridCol>
                <a:gridCol w="628654">
                  <a:extLst>
                    <a:ext uri="{9D8B030D-6E8A-4147-A177-3AD203B41FA5}">
                      <a16:colId xmlns:a16="http://schemas.microsoft.com/office/drawing/2014/main" val="20004"/>
                    </a:ext>
                  </a:extLst>
                </a:gridCol>
              </a:tblGrid>
              <a:tr h="54769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headEnd type="none" w="med" len="med"/>
                      <a:tailEnd type="none" w="med" len="med"/>
                    </a:lnBlToTr>
                  </a:tcPr>
                </a:tc>
                <a:tc>
                  <a:txBody>
                    <a:bodyPr/>
                    <a:lstStyle/>
                    <a:p>
                      <a:pPr algn="ctr"/>
                      <a:r>
                        <a:rPr lang="en-US" altLang="zh-CN" dirty="0" smtClean="0"/>
                        <a:t>00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691">
                <a:tc>
                  <a:txBody>
                    <a:bodyPr/>
                    <a:lstStyle/>
                    <a:p>
                      <a:pPr algn="ctr"/>
                      <a:r>
                        <a:rPr lang="en-US" altLang="zh-CN" dirty="0" smtClean="0"/>
                        <a:t>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691">
                <a:tc>
                  <a:txBody>
                    <a:bodyPr/>
                    <a:lstStyle/>
                    <a:p>
                      <a:pPr algn="ctr"/>
                      <a:r>
                        <a:rPr lang="en-US" altLang="zh-CN" dirty="0" smtClean="0"/>
                        <a:t>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052132" name="TextBox 17"/>
          <p:cNvSpPr txBox="1"/>
          <p:nvPr/>
        </p:nvSpPr>
        <p:spPr>
          <a:xfrm>
            <a:off x="4929191" y="2285992"/>
            <a:ext cx="285752" cy="369332"/>
          </a:xfrm>
          <a:prstGeom prst="rect">
            <a:avLst/>
          </a:prstGeom>
          <a:noFill/>
        </p:spPr>
        <p:txBody>
          <a:bodyPr wrap="square" rtlCol="0">
            <a:spAutoFit/>
          </a:bodyPr>
          <a:lstStyle/>
          <a:p>
            <a:r>
              <a:rPr lang="en-US" altLang="zh-CN" dirty="0" smtClean="0"/>
              <a:t>A</a:t>
            </a:r>
            <a:endParaRPr lang="zh-CN" altLang="en-US" dirty="0"/>
          </a:p>
        </p:txBody>
      </p:sp>
      <p:sp>
        <p:nvSpPr>
          <p:cNvPr id="1052133" name="TextBox 18"/>
          <p:cNvSpPr txBox="1"/>
          <p:nvPr/>
        </p:nvSpPr>
        <p:spPr>
          <a:xfrm>
            <a:off x="5000629" y="2000240"/>
            <a:ext cx="571504" cy="369332"/>
          </a:xfrm>
          <a:prstGeom prst="rect">
            <a:avLst/>
          </a:prstGeom>
          <a:noFill/>
        </p:spPr>
        <p:txBody>
          <a:bodyPr wrap="square" rtlCol="0">
            <a:spAutoFit/>
          </a:bodyPr>
          <a:lstStyle/>
          <a:p>
            <a:r>
              <a:rPr lang="en-US" altLang="zh-CN" dirty="0" smtClean="0"/>
              <a:t>BC</a:t>
            </a:r>
            <a:endParaRPr lang="zh-CN" altLang="en-US" dirty="0"/>
          </a:p>
        </p:txBody>
      </p:sp>
      <p:sp>
        <p:nvSpPr>
          <p:cNvPr id="1052134" name="圆角矩形 19"/>
          <p:cNvSpPr/>
          <p:nvPr/>
        </p:nvSpPr>
        <p:spPr bwMode="auto">
          <a:xfrm>
            <a:off x="6786578" y="2571744"/>
            <a:ext cx="1071570" cy="500066"/>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35" name="圆角矩形 20"/>
          <p:cNvSpPr/>
          <p:nvPr/>
        </p:nvSpPr>
        <p:spPr bwMode="auto">
          <a:xfrm>
            <a:off x="6215074" y="2571744"/>
            <a:ext cx="500066" cy="1071570"/>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36" name="弧形 22"/>
          <p:cNvSpPr/>
          <p:nvPr/>
        </p:nvSpPr>
        <p:spPr bwMode="auto">
          <a:xfrm>
            <a:off x="5429256" y="3143248"/>
            <a:ext cx="603581" cy="445665"/>
          </a:xfrm>
          <a:prstGeom prst="arc">
            <a:avLst>
              <a:gd name="adj1" fmla="val 16200000"/>
              <a:gd name="adj2" fmla="val 5449408"/>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37" name="弧形 23"/>
          <p:cNvSpPr/>
          <p:nvPr/>
        </p:nvSpPr>
        <p:spPr bwMode="auto">
          <a:xfrm rot="10800000">
            <a:off x="7468881" y="3143248"/>
            <a:ext cx="603581" cy="445665"/>
          </a:xfrm>
          <a:prstGeom prst="arc">
            <a:avLst>
              <a:gd name="adj1" fmla="val 16200000"/>
              <a:gd name="adj2" fmla="val 5449408"/>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aphicFrame>
        <p:nvGraphicFramePr>
          <p:cNvPr id="4194643" name="对象 24"/>
          <p:cNvGraphicFramePr>
            <a:graphicFrameLocks noChangeAspect="1"/>
          </p:cNvGraphicFramePr>
          <p:nvPr/>
        </p:nvGraphicFramePr>
        <p:xfrm>
          <a:off x="1857356" y="3714752"/>
          <a:ext cx="2143140" cy="411461"/>
        </p:xfrm>
        <a:graphic>
          <a:graphicData uri="http://schemas.openxmlformats.org/presentationml/2006/ole">
            <mc:AlternateContent xmlns:mc="http://schemas.openxmlformats.org/markup-compatibility/2006">
              <mc:Choice xmlns:v="urn:schemas-microsoft-com:vml" Requires="v">
                <p:oleObj spid="_x0000_s491544" name="Equation" r:id="rId5" imgW="1206360" imgH="203040" progId="Equation.DSMT4">
                  <p:embed/>
                </p:oleObj>
              </mc:Choice>
              <mc:Fallback>
                <p:oleObj name="Equation" r:id="rId5" imgW="1206360" imgH="203040" progId="Equation.DSMT4">
                  <p:embed/>
                  <p:pic>
                    <p:nvPicPr>
                      <p:cNvPr id="2097482" name=""/>
                      <p:cNvPicPr>
                        <a:picLocks/>
                      </p:cNvPicPr>
                      <p:nvPr/>
                    </p:nvPicPr>
                    <p:blipFill>
                      <a:blip r:embed="rId6"/>
                      <a:stretch>
                        <a:fillRect/>
                      </a:stretch>
                    </p:blipFill>
                    <p:spPr>
                      <a:xfrm>
                        <a:off x="1857356" y="3714752"/>
                        <a:ext cx="2143140" cy="411461"/>
                      </a:xfrm>
                      <a:prstGeom prst="rect">
                        <a:avLst/>
                      </a:prstGeom>
                    </p:spPr>
                  </p:pic>
                </p:oleObj>
              </mc:Fallback>
            </mc:AlternateContent>
          </a:graphicData>
        </a:graphic>
      </p:graphicFrame>
      <p:graphicFrame>
        <p:nvGraphicFramePr>
          <p:cNvPr id="4194644" name="Object 4"/>
          <p:cNvGraphicFramePr>
            <a:graphicFrameLocks noChangeAspect="1"/>
          </p:cNvGraphicFramePr>
          <p:nvPr/>
        </p:nvGraphicFramePr>
        <p:xfrm>
          <a:off x="5583238" y="3714751"/>
          <a:ext cx="2060596" cy="399472"/>
        </p:xfrm>
        <a:graphic>
          <a:graphicData uri="http://schemas.openxmlformats.org/presentationml/2006/ole">
            <mc:AlternateContent xmlns:mc="http://schemas.openxmlformats.org/markup-compatibility/2006">
              <mc:Choice xmlns:v="urn:schemas-microsoft-com:vml" Requires="v">
                <p:oleObj spid="_x0000_s491545" name="Equation" r:id="rId7" imgW="1193760" imgH="203040" progId="Equation.DSMT4">
                  <p:embed/>
                </p:oleObj>
              </mc:Choice>
              <mc:Fallback>
                <p:oleObj name="Equation" r:id="rId7" imgW="1193760" imgH="203040" progId="Equation.DSMT4">
                  <p:embed/>
                  <p:pic>
                    <p:nvPicPr>
                      <p:cNvPr id="2097483" name=""/>
                      <p:cNvPicPr>
                        <a:picLocks/>
                      </p:cNvPicPr>
                      <p:nvPr/>
                    </p:nvPicPr>
                    <p:blipFill>
                      <a:blip r:embed="rId8"/>
                      <a:stretch>
                        <a:fillRect/>
                      </a:stretch>
                    </p:blipFill>
                    <p:spPr>
                      <a:xfrm>
                        <a:off x="5583238" y="3714751"/>
                        <a:ext cx="2060596" cy="39947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2125"/>
                                        </p:tgtEl>
                                        <p:attrNameLst>
                                          <p:attrName>style.visibility</p:attrName>
                                        </p:attrNameLst>
                                      </p:cBhvr>
                                      <p:to>
                                        <p:strVal val="visible"/>
                                      </p:to>
                                    </p:set>
                                    <p:animEffect transition="in" filter="wipe(left)">
                                      <p:cBhvr>
                                        <p:cTn id="7" dur="500"/>
                                        <p:tgtEl>
                                          <p:spTgt spid="10521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521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5213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5212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5213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5213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5213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5213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521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19464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94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125" grpId="0" autoUpdateAnimBg="0"/>
      <p:bldP spid="1052126" grpId="0" animBg="1"/>
      <p:bldP spid="1052129" grpId="0" animBg="1"/>
      <p:bldP spid="1052130" grpId="0" animBg="1"/>
      <p:bldP spid="1052131" grpId="0" animBg="1"/>
      <p:bldP spid="1052134" grpId="0" animBg="1"/>
      <p:bldP spid="1052135" grpId="0" animBg="1"/>
      <p:bldP spid="1052136" grpId="0" animBg="1"/>
      <p:bldP spid="1052137"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645" name="表格 28"/>
          <p:cNvGraphicFramePr>
            <a:graphicFrameLocks noGrp="1"/>
          </p:cNvGraphicFramePr>
          <p:nvPr/>
        </p:nvGraphicFramePr>
        <p:xfrm>
          <a:off x="5286382" y="2543183"/>
          <a:ext cx="3143270" cy="2738455"/>
        </p:xfrm>
        <a:graphic>
          <a:graphicData uri="http://schemas.openxmlformats.org/drawingml/2006/table">
            <a:tbl>
              <a:tblPr firstRow="1" bandRow="1">
                <a:tableStyleId>{5940675A-B579-460E-94D1-54222C63F5DA}</a:tableStyleId>
              </a:tblPr>
              <a:tblGrid>
                <a:gridCol w="628654">
                  <a:extLst>
                    <a:ext uri="{9D8B030D-6E8A-4147-A177-3AD203B41FA5}">
                      <a16:colId xmlns:a16="http://schemas.microsoft.com/office/drawing/2014/main" val="20000"/>
                    </a:ext>
                  </a:extLst>
                </a:gridCol>
                <a:gridCol w="628654">
                  <a:extLst>
                    <a:ext uri="{9D8B030D-6E8A-4147-A177-3AD203B41FA5}">
                      <a16:colId xmlns:a16="http://schemas.microsoft.com/office/drawing/2014/main" val="20001"/>
                    </a:ext>
                  </a:extLst>
                </a:gridCol>
                <a:gridCol w="628654">
                  <a:extLst>
                    <a:ext uri="{9D8B030D-6E8A-4147-A177-3AD203B41FA5}">
                      <a16:colId xmlns:a16="http://schemas.microsoft.com/office/drawing/2014/main" val="20002"/>
                    </a:ext>
                  </a:extLst>
                </a:gridCol>
                <a:gridCol w="628654">
                  <a:extLst>
                    <a:ext uri="{9D8B030D-6E8A-4147-A177-3AD203B41FA5}">
                      <a16:colId xmlns:a16="http://schemas.microsoft.com/office/drawing/2014/main" val="20003"/>
                    </a:ext>
                  </a:extLst>
                </a:gridCol>
                <a:gridCol w="628654">
                  <a:extLst>
                    <a:ext uri="{9D8B030D-6E8A-4147-A177-3AD203B41FA5}">
                      <a16:colId xmlns:a16="http://schemas.microsoft.com/office/drawing/2014/main" val="20004"/>
                    </a:ext>
                  </a:extLst>
                </a:gridCol>
              </a:tblGrid>
              <a:tr h="54769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headEnd type="none" w="med" len="med"/>
                      <a:tailEnd type="none" w="med" len="med"/>
                    </a:lnBlToTr>
                  </a:tcPr>
                </a:tc>
                <a:tc>
                  <a:txBody>
                    <a:bodyPr/>
                    <a:lstStyle/>
                    <a:p>
                      <a:pPr algn="ctr"/>
                      <a:r>
                        <a:rPr lang="en-US" altLang="zh-CN" dirty="0" smtClean="0"/>
                        <a:t>00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691">
                <a:tc>
                  <a:txBody>
                    <a:bodyPr/>
                    <a:lstStyle/>
                    <a:p>
                      <a:pPr algn="ctr"/>
                      <a:r>
                        <a:rPr lang="en-US" altLang="zh-CN" dirty="0" smtClean="0"/>
                        <a:t>00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691">
                <a:tc>
                  <a:txBody>
                    <a:bodyPr/>
                    <a:lstStyle/>
                    <a:p>
                      <a:pPr algn="ctr"/>
                      <a:r>
                        <a:rPr lang="en-US" altLang="zh-CN" dirty="0" smtClean="0"/>
                        <a:t>01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0" dirty="0" smtClean="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7691">
                <a:tc>
                  <a:txBody>
                    <a:bodyPr/>
                    <a:lstStyle/>
                    <a:p>
                      <a:pPr algn="ctr"/>
                      <a:r>
                        <a:rPr lang="en-US" altLang="zh-CN" dirty="0" smtClean="0"/>
                        <a:t>11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7691">
                <a:tc>
                  <a:txBody>
                    <a:bodyPr/>
                    <a:lstStyle/>
                    <a:p>
                      <a:pPr algn="ctr"/>
                      <a:r>
                        <a:rPr lang="en-US" altLang="zh-CN" dirty="0" smtClean="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52138" name="灯片编号占位符 1"/>
          <p:cNvSpPr>
            <a:spLocks noGrp="1"/>
          </p:cNvSpPr>
          <p:nvPr>
            <p:ph type="sldNum" sz="quarter" idx="12"/>
          </p:nvPr>
        </p:nvSpPr>
        <p:spPr/>
        <p:txBody>
          <a:bodyPr/>
          <a:lstStyle/>
          <a:p>
            <a:fld id="{5099BE53-C274-4E7D-813D-6149518FA05F}" type="slidenum">
              <a:rPr lang="en-US" altLang="zh-CN" smtClean="0"/>
              <a:t>125</a:t>
            </a:fld>
            <a:endParaRPr lang="en-US" altLang="zh-CN"/>
          </a:p>
        </p:txBody>
      </p:sp>
      <p:sp>
        <p:nvSpPr>
          <p:cNvPr id="1052139" name="灯片编号占位符 5"/>
          <p:cNvSpPr txBox="1"/>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pPr>
            <a:fld id="{F0A244C3-E4AC-41E2-B099-12881B3B5127}" type="slidenum">
              <a:rPr kumimoji="0" lang="en-US"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pPr>
              <a:t>125</a:t>
            </a:fld>
            <a:endParaRPr kumimoji="0" lang="en-US"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52140" name="Rectangle 2"/>
          <p:cNvSpPr txBox="1">
            <a:spLocks noChangeArrowheads="1"/>
          </p:cNvSpPr>
          <p:nvPr/>
        </p:nvSpPr>
        <p:spPr>
          <a:xfrm>
            <a:off x="323850" y="635000"/>
            <a:ext cx="5830888" cy="6683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习题课</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1052141" name="Oval 4"/>
          <p:cNvSpPr>
            <a:spLocks noChangeArrowheads="1"/>
          </p:cNvSpPr>
          <p:nvPr/>
        </p:nvSpPr>
        <p:spPr bwMode="auto">
          <a:xfrm>
            <a:off x="692150" y="1541463"/>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graphicFrame>
        <p:nvGraphicFramePr>
          <p:cNvPr id="4194646" name="对象 9"/>
          <p:cNvGraphicFramePr>
            <a:graphicFrameLocks noChangeAspect="1"/>
          </p:cNvGraphicFramePr>
          <p:nvPr/>
        </p:nvGraphicFramePr>
        <p:xfrm>
          <a:off x="1285852" y="1500188"/>
          <a:ext cx="4845050" cy="357187"/>
        </p:xfrm>
        <a:graphic>
          <a:graphicData uri="http://schemas.openxmlformats.org/presentationml/2006/ole">
            <mc:AlternateContent xmlns:mc="http://schemas.openxmlformats.org/markup-compatibility/2006">
              <mc:Choice xmlns:v="urn:schemas-microsoft-com:vml" Requires="v">
                <p:oleObj spid="_x0000_s492568" name="Equation" r:id="rId3" imgW="2755800" imgH="203040" progId="Equation.DSMT4">
                  <p:embed/>
                </p:oleObj>
              </mc:Choice>
              <mc:Fallback>
                <p:oleObj name="Equation" r:id="rId3" imgW="2755800" imgH="203040" progId="Equation.DSMT4">
                  <p:embed/>
                  <p:pic>
                    <p:nvPicPr>
                      <p:cNvPr id="2097484" name=""/>
                      <p:cNvPicPr>
                        <a:picLocks/>
                      </p:cNvPicPr>
                      <p:nvPr/>
                    </p:nvPicPr>
                    <p:blipFill>
                      <a:blip r:embed="rId4"/>
                      <a:stretch>
                        <a:fillRect/>
                      </a:stretch>
                    </p:blipFill>
                    <p:spPr>
                      <a:xfrm>
                        <a:off x="1285852" y="1500188"/>
                        <a:ext cx="4845050" cy="357187"/>
                      </a:xfrm>
                      <a:prstGeom prst="rect">
                        <a:avLst/>
                      </a:prstGeom>
                    </p:spPr>
                  </p:pic>
                </p:oleObj>
              </mc:Fallback>
            </mc:AlternateContent>
          </a:graphicData>
        </a:graphic>
      </p:graphicFrame>
      <p:graphicFrame>
        <p:nvGraphicFramePr>
          <p:cNvPr id="4194647" name="表格 10"/>
          <p:cNvGraphicFramePr>
            <a:graphicFrameLocks noGrp="1"/>
          </p:cNvGraphicFramePr>
          <p:nvPr/>
        </p:nvGraphicFramePr>
        <p:xfrm>
          <a:off x="1357291" y="2543173"/>
          <a:ext cx="3143270" cy="2738455"/>
        </p:xfrm>
        <a:graphic>
          <a:graphicData uri="http://schemas.openxmlformats.org/drawingml/2006/table">
            <a:tbl>
              <a:tblPr firstRow="1" bandRow="1">
                <a:tableStyleId>{5940675A-B579-460E-94D1-54222C63F5DA}</a:tableStyleId>
              </a:tblPr>
              <a:tblGrid>
                <a:gridCol w="628654">
                  <a:extLst>
                    <a:ext uri="{9D8B030D-6E8A-4147-A177-3AD203B41FA5}">
                      <a16:colId xmlns:a16="http://schemas.microsoft.com/office/drawing/2014/main" val="20000"/>
                    </a:ext>
                  </a:extLst>
                </a:gridCol>
                <a:gridCol w="628654">
                  <a:extLst>
                    <a:ext uri="{9D8B030D-6E8A-4147-A177-3AD203B41FA5}">
                      <a16:colId xmlns:a16="http://schemas.microsoft.com/office/drawing/2014/main" val="20001"/>
                    </a:ext>
                  </a:extLst>
                </a:gridCol>
                <a:gridCol w="628654">
                  <a:extLst>
                    <a:ext uri="{9D8B030D-6E8A-4147-A177-3AD203B41FA5}">
                      <a16:colId xmlns:a16="http://schemas.microsoft.com/office/drawing/2014/main" val="20002"/>
                    </a:ext>
                  </a:extLst>
                </a:gridCol>
                <a:gridCol w="628654">
                  <a:extLst>
                    <a:ext uri="{9D8B030D-6E8A-4147-A177-3AD203B41FA5}">
                      <a16:colId xmlns:a16="http://schemas.microsoft.com/office/drawing/2014/main" val="20003"/>
                    </a:ext>
                  </a:extLst>
                </a:gridCol>
                <a:gridCol w="628654">
                  <a:extLst>
                    <a:ext uri="{9D8B030D-6E8A-4147-A177-3AD203B41FA5}">
                      <a16:colId xmlns:a16="http://schemas.microsoft.com/office/drawing/2014/main" val="20004"/>
                    </a:ext>
                  </a:extLst>
                </a:gridCol>
              </a:tblGrid>
              <a:tr h="54769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headEnd type="none" w="med" len="med"/>
                      <a:tailEnd type="none" w="med" len="med"/>
                    </a:lnBlToTr>
                  </a:tcPr>
                </a:tc>
                <a:tc>
                  <a:txBody>
                    <a:bodyPr/>
                    <a:lstStyle/>
                    <a:p>
                      <a:pPr algn="ctr"/>
                      <a:r>
                        <a:rPr lang="en-US" altLang="zh-CN" dirty="0" smtClean="0"/>
                        <a:t>00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691">
                <a:tc>
                  <a:txBody>
                    <a:bodyPr/>
                    <a:lstStyle/>
                    <a:p>
                      <a:pPr algn="ctr"/>
                      <a:r>
                        <a:rPr lang="en-US" altLang="zh-CN" dirty="0" smtClean="0"/>
                        <a:t>00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691">
                <a:tc>
                  <a:txBody>
                    <a:bodyPr/>
                    <a:lstStyle/>
                    <a:p>
                      <a:pPr algn="ctr"/>
                      <a:r>
                        <a:rPr lang="en-US" altLang="zh-CN" dirty="0" smtClean="0"/>
                        <a:t>01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7691">
                <a:tc>
                  <a:txBody>
                    <a:bodyPr/>
                    <a:lstStyle/>
                    <a:p>
                      <a:pPr algn="ctr"/>
                      <a:r>
                        <a:rPr lang="en-US" altLang="zh-CN" dirty="0" smtClean="0"/>
                        <a:t>11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7691">
                <a:tc>
                  <a:txBody>
                    <a:bodyPr/>
                    <a:lstStyle/>
                    <a:p>
                      <a:pPr algn="ctr"/>
                      <a:r>
                        <a:rPr lang="en-US" altLang="zh-CN" dirty="0" smtClean="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52142" name="TextBox 11"/>
          <p:cNvSpPr txBox="1"/>
          <p:nvPr/>
        </p:nvSpPr>
        <p:spPr>
          <a:xfrm>
            <a:off x="1428728" y="2828924"/>
            <a:ext cx="500066" cy="369332"/>
          </a:xfrm>
          <a:prstGeom prst="rect">
            <a:avLst/>
          </a:prstGeom>
          <a:noFill/>
        </p:spPr>
        <p:txBody>
          <a:bodyPr wrap="square" rtlCol="0" anchor="ctr">
            <a:spAutoFit/>
          </a:bodyPr>
          <a:lstStyle/>
          <a:p>
            <a:r>
              <a:rPr lang="en-US" altLang="zh-CN" dirty="0" smtClean="0"/>
              <a:t>AB</a:t>
            </a:r>
            <a:endParaRPr lang="zh-CN" altLang="en-US" dirty="0"/>
          </a:p>
        </p:txBody>
      </p:sp>
      <p:sp>
        <p:nvSpPr>
          <p:cNvPr id="1052143" name="TextBox 12"/>
          <p:cNvSpPr txBox="1"/>
          <p:nvPr/>
        </p:nvSpPr>
        <p:spPr>
          <a:xfrm>
            <a:off x="1500166" y="2543172"/>
            <a:ext cx="571504" cy="369332"/>
          </a:xfrm>
          <a:prstGeom prst="rect">
            <a:avLst/>
          </a:prstGeom>
          <a:noFill/>
        </p:spPr>
        <p:txBody>
          <a:bodyPr wrap="square" rtlCol="0" anchor="ctr">
            <a:spAutoFit/>
          </a:bodyPr>
          <a:lstStyle/>
          <a:p>
            <a:r>
              <a:rPr lang="en-US" altLang="zh-CN" dirty="0" smtClean="0"/>
              <a:t>CD</a:t>
            </a:r>
            <a:endParaRPr lang="zh-CN" altLang="en-US" dirty="0"/>
          </a:p>
        </p:txBody>
      </p:sp>
      <p:sp>
        <p:nvSpPr>
          <p:cNvPr id="1052144" name="圆角矩形 13"/>
          <p:cNvSpPr/>
          <p:nvPr/>
        </p:nvSpPr>
        <p:spPr bwMode="auto">
          <a:xfrm>
            <a:off x="2143108" y="4257684"/>
            <a:ext cx="2286016" cy="928694"/>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45" name="圆角矩形 14"/>
          <p:cNvSpPr/>
          <p:nvPr/>
        </p:nvSpPr>
        <p:spPr bwMode="auto">
          <a:xfrm>
            <a:off x="6643702" y="3186124"/>
            <a:ext cx="1071570" cy="928694"/>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aphicFrame>
        <p:nvGraphicFramePr>
          <p:cNvPr id="4194648" name="对象 24"/>
          <p:cNvGraphicFramePr>
            <a:graphicFrameLocks noChangeAspect="1"/>
          </p:cNvGraphicFramePr>
          <p:nvPr/>
        </p:nvGraphicFramePr>
        <p:xfrm>
          <a:off x="2357422" y="5400692"/>
          <a:ext cx="1150937" cy="385762"/>
        </p:xfrm>
        <a:graphic>
          <a:graphicData uri="http://schemas.openxmlformats.org/presentationml/2006/ole">
            <mc:AlternateContent xmlns:mc="http://schemas.openxmlformats.org/markup-compatibility/2006">
              <mc:Choice xmlns:v="urn:schemas-microsoft-com:vml" Requires="v">
                <p:oleObj spid="_x0000_s492569" name="Equation" r:id="rId5" imgW="647640" imgH="190440" progId="Equation.DSMT4">
                  <p:embed/>
                </p:oleObj>
              </mc:Choice>
              <mc:Fallback>
                <p:oleObj name="Equation" r:id="rId5" imgW="647640" imgH="190440" progId="Equation.DSMT4">
                  <p:embed/>
                  <p:pic>
                    <p:nvPicPr>
                      <p:cNvPr id="2097485" name=""/>
                      <p:cNvPicPr>
                        <a:picLocks/>
                      </p:cNvPicPr>
                      <p:nvPr/>
                    </p:nvPicPr>
                    <p:blipFill>
                      <a:blip r:embed="rId6"/>
                      <a:stretch>
                        <a:fillRect/>
                      </a:stretch>
                    </p:blipFill>
                    <p:spPr>
                      <a:xfrm>
                        <a:off x="2357422" y="5400692"/>
                        <a:ext cx="1150937" cy="385762"/>
                      </a:xfrm>
                      <a:prstGeom prst="rect">
                        <a:avLst/>
                      </a:prstGeom>
                    </p:spPr>
                  </p:pic>
                </p:oleObj>
              </mc:Fallback>
            </mc:AlternateContent>
          </a:graphicData>
        </a:graphic>
      </p:graphicFrame>
      <p:sp>
        <p:nvSpPr>
          <p:cNvPr id="1052146" name="右中括号 26"/>
          <p:cNvSpPr/>
          <p:nvPr/>
        </p:nvSpPr>
        <p:spPr bwMode="auto">
          <a:xfrm>
            <a:off x="2071670" y="3114676"/>
            <a:ext cx="428628" cy="2000264"/>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47" name="右中括号 27"/>
          <p:cNvSpPr/>
          <p:nvPr/>
        </p:nvSpPr>
        <p:spPr bwMode="auto">
          <a:xfrm rot="10800000">
            <a:off x="4000496" y="3114676"/>
            <a:ext cx="428628" cy="2000264"/>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48" name="TextBox 29"/>
          <p:cNvSpPr txBox="1"/>
          <p:nvPr/>
        </p:nvSpPr>
        <p:spPr>
          <a:xfrm>
            <a:off x="5357819" y="2828934"/>
            <a:ext cx="500066" cy="369332"/>
          </a:xfrm>
          <a:prstGeom prst="rect">
            <a:avLst/>
          </a:prstGeom>
          <a:noFill/>
        </p:spPr>
        <p:txBody>
          <a:bodyPr wrap="square" rtlCol="0" anchor="ctr">
            <a:spAutoFit/>
          </a:bodyPr>
          <a:lstStyle/>
          <a:p>
            <a:r>
              <a:rPr lang="en-US" altLang="zh-CN" dirty="0" smtClean="0"/>
              <a:t>AB</a:t>
            </a:r>
            <a:endParaRPr lang="zh-CN" altLang="en-US" dirty="0"/>
          </a:p>
        </p:txBody>
      </p:sp>
      <p:sp>
        <p:nvSpPr>
          <p:cNvPr id="1052149" name="TextBox 30"/>
          <p:cNvSpPr txBox="1"/>
          <p:nvPr/>
        </p:nvSpPr>
        <p:spPr>
          <a:xfrm>
            <a:off x="5429257" y="2543182"/>
            <a:ext cx="571504" cy="369332"/>
          </a:xfrm>
          <a:prstGeom prst="rect">
            <a:avLst/>
          </a:prstGeom>
          <a:noFill/>
        </p:spPr>
        <p:txBody>
          <a:bodyPr wrap="square" rtlCol="0" anchor="ctr">
            <a:spAutoFit/>
          </a:bodyPr>
          <a:lstStyle/>
          <a:p>
            <a:r>
              <a:rPr lang="en-US" altLang="zh-CN" dirty="0" smtClean="0"/>
              <a:t>CD</a:t>
            </a:r>
            <a:endParaRPr lang="zh-CN" altLang="en-US" dirty="0"/>
          </a:p>
        </p:txBody>
      </p:sp>
      <p:graphicFrame>
        <p:nvGraphicFramePr>
          <p:cNvPr id="4194649" name="Object 5"/>
          <p:cNvGraphicFramePr>
            <a:graphicFrameLocks noChangeAspect="1"/>
          </p:cNvGraphicFramePr>
          <p:nvPr/>
        </p:nvGraphicFramePr>
        <p:xfrm>
          <a:off x="6429375" y="5472129"/>
          <a:ext cx="1150938" cy="385763"/>
        </p:xfrm>
        <a:graphic>
          <a:graphicData uri="http://schemas.openxmlformats.org/presentationml/2006/ole">
            <mc:AlternateContent xmlns:mc="http://schemas.openxmlformats.org/markup-compatibility/2006">
              <mc:Choice xmlns:v="urn:schemas-microsoft-com:vml" Requires="v">
                <p:oleObj spid="_x0000_s492570" name="Equation" r:id="rId7" imgW="647640" imgH="190440" progId="Equation.DSMT4">
                  <p:embed/>
                </p:oleObj>
              </mc:Choice>
              <mc:Fallback>
                <p:oleObj name="Equation" r:id="rId7" imgW="647640" imgH="190440" progId="Equation.DSMT4">
                  <p:embed/>
                  <p:pic>
                    <p:nvPicPr>
                      <p:cNvPr id="2097486" name=""/>
                      <p:cNvPicPr>
                        <a:picLocks/>
                      </p:cNvPicPr>
                      <p:nvPr/>
                    </p:nvPicPr>
                    <p:blipFill>
                      <a:blip r:embed="rId8"/>
                      <a:stretch>
                        <a:fillRect/>
                      </a:stretch>
                    </p:blipFill>
                    <p:spPr>
                      <a:xfrm>
                        <a:off x="6429375" y="5472129"/>
                        <a:ext cx="1150938" cy="38576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2140"/>
                                        </p:tgtEl>
                                        <p:attrNameLst>
                                          <p:attrName>style.visibility</p:attrName>
                                        </p:attrNameLst>
                                      </p:cBhvr>
                                      <p:to>
                                        <p:strVal val="visible"/>
                                      </p:to>
                                    </p:set>
                                    <p:animEffect transition="in" filter="wipe(left)">
                                      <p:cBhvr>
                                        <p:cTn id="7" dur="500"/>
                                        <p:tgtEl>
                                          <p:spTgt spid="10521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5214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52147"/>
                                        </p:tgtEl>
                                        <p:attrNameLst>
                                          <p:attrName>style.visibility</p:attrName>
                                        </p:attrNameLst>
                                      </p:cBhvr>
                                      <p:to>
                                        <p:strVal val="visible"/>
                                      </p:to>
                                    </p:set>
                                    <p:anim calcmode="lin" valueType="num">
                                      <p:cBhvr additive="base">
                                        <p:cTn id="16" dur="500" fill="hold"/>
                                        <p:tgtEl>
                                          <p:spTgt spid="1052147"/>
                                        </p:tgtEl>
                                        <p:attrNameLst>
                                          <p:attrName>ppt_x</p:attrName>
                                        </p:attrNameLst>
                                      </p:cBhvr>
                                      <p:tavLst>
                                        <p:tav tm="0">
                                          <p:val>
                                            <p:strVal val="#ppt_x"/>
                                          </p:val>
                                        </p:tav>
                                        <p:tav tm="100000">
                                          <p:val>
                                            <p:strVal val="#ppt_x"/>
                                          </p:val>
                                        </p:tav>
                                      </p:tavLst>
                                    </p:anim>
                                    <p:anim calcmode="lin" valueType="num">
                                      <p:cBhvr additive="base">
                                        <p:cTn id="17" dur="500" fill="hold"/>
                                        <p:tgtEl>
                                          <p:spTgt spid="105214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52146"/>
                                        </p:tgtEl>
                                        <p:attrNameLst>
                                          <p:attrName>style.visibility</p:attrName>
                                        </p:attrNameLst>
                                      </p:cBhvr>
                                      <p:to>
                                        <p:strVal val="visible"/>
                                      </p:to>
                                    </p:set>
                                    <p:anim calcmode="lin" valueType="num">
                                      <p:cBhvr additive="base">
                                        <p:cTn id="20" dur="500" fill="hold"/>
                                        <p:tgtEl>
                                          <p:spTgt spid="1052146"/>
                                        </p:tgtEl>
                                        <p:attrNameLst>
                                          <p:attrName>ppt_x</p:attrName>
                                        </p:attrNameLst>
                                      </p:cBhvr>
                                      <p:tavLst>
                                        <p:tav tm="0">
                                          <p:val>
                                            <p:strVal val="#ppt_x"/>
                                          </p:val>
                                        </p:tav>
                                        <p:tav tm="100000">
                                          <p:val>
                                            <p:strVal val="#ppt_x"/>
                                          </p:val>
                                        </p:tav>
                                      </p:tavLst>
                                    </p:anim>
                                    <p:anim calcmode="lin" valueType="num">
                                      <p:cBhvr additive="base">
                                        <p:cTn id="21" dur="500" fill="hold"/>
                                        <p:tgtEl>
                                          <p:spTgt spid="105214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052144"/>
                                        </p:tgtEl>
                                        <p:attrNameLst>
                                          <p:attrName>style.visibility</p:attrName>
                                        </p:attrNameLst>
                                      </p:cBhvr>
                                      <p:to>
                                        <p:strVal val="visible"/>
                                      </p:to>
                                    </p:set>
                                    <p:anim calcmode="lin" valueType="num">
                                      <p:cBhvr additive="base">
                                        <p:cTn id="24" dur="500" fill="hold"/>
                                        <p:tgtEl>
                                          <p:spTgt spid="1052144"/>
                                        </p:tgtEl>
                                        <p:attrNameLst>
                                          <p:attrName>ppt_x</p:attrName>
                                        </p:attrNameLst>
                                      </p:cBhvr>
                                      <p:tavLst>
                                        <p:tav tm="0">
                                          <p:val>
                                            <p:strVal val="#ppt_x"/>
                                          </p:val>
                                        </p:tav>
                                        <p:tav tm="100000">
                                          <p:val>
                                            <p:strVal val="#ppt_x"/>
                                          </p:val>
                                        </p:tav>
                                      </p:tavLst>
                                    </p:anim>
                                    <p:anim calcmode="lin" valueType="num">
                                      <p:cBhvr additive="base">
                                        <p:cTn id="25" dur="500" fill="hold"/>
                                        <p:tgtEl>
                                          <p:spTgt spid="105214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5214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19464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94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140" grpId="0" autoUpdateAnimBg="0"/>
      <p:bldP spid="1052141" grpId="0" animBg="1"/>
      <p:bldP spid="1052144" grpId="0" animBg="1"/>
      <p:bldP spid="1052145" grpId="0" animBg="1"/>
      <p:bldP spid="1052146" grpId="0" animBg="1"/>
      <p:bldP spid="105214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150" name="灯片编号占位符 1"/>
          <p:cNvSpPr>
            <a:spLocks noGrp="1"/>
          </p:cNvSpPr>
          <p:nvPr>
            <p:ph type="sldNum" sz="quarter" idx="12"/>
          </p:nvPr>
        </p:nvSpPr>
        <p:spPr/>
        <p:txBody>
          <a:bodyPr/>
          <a:lstStyle/>
          <a:p>
            <a:fld id="{5099BE53-C274-4E7D-813D-6149518FA05F}" type="slidenum">
              <a:rPr lang="en-US" altLang="zh-CN" smtClean="0"/>
              <a:t>126</a:t>
            </a:fld>
            <a:endParaRPr lang="en-US" altLang="zh-CN"/>
          </a:p>
        </p:txBody>
      </p:sp>
      <p:sp>
        <p:nvSpPr>
          <p:cNvPr id="1052151" name="灯片编号占位符 5"/>
          <p:cNvSpPr txBox="1"/>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pPr>
            <a:fld id="{F0A244C3-E4AC-41E2-B099-12881B3B5127}" type="slidenum">
              <a:rPr kumimoji="0" lang="en-US"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pPr>
              <a:t>126</a:t>
            </a:fld>
            <a:endParaRPr kumimoji="0" lang="en-US"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52152" name="Rectangle 2"/>
          <p:cNvSpPr txBox="1">
            <a:spLocks noChangeArrowheads="1"/>
          </p:cNvSpPr>
          <p:nvPr/>
        </p:nvSpPr>
        <p:spPr>
          <a:xfrm>
            <a:off x="323850" y="635000"/>
            <a:ext cx="5830888" cy="6683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习题课</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1052153" name="Oval 4"/>
          <p:cNvSpPr>
            <a:spLocks noChangeArrowheads="1"/>
          </p:cNvSpPr>
          <p:nvPr/>
        </p:nvSpPr>
        <p:spPr bwMode="auto">
          <a:xfrm>
            <a:off x="692150" y="1541463"/>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graphicFrame>
        <p:nvGraphicFramePr>
          <p:cNvPr id="4194650" name="对象 9"/>
          <p:cNvGraphicFramePr>
            <a:graphicFrameLocks noChangeAspect="1"/>
          </p:cNvGraphicFramePr>
          <p:nvPr/>
        </p:nvGraphicFramePr>
        <p:xfrm>
          <a:off x="1865313" y="1489075"/>
          <a:ext cx="3686175" cy="381000"/>
        </p:xfrm>
        <a:graphic>
          <a:graphicData uri="http://schemas.openxmlformats.org/presentationml/2006/ole">
            <mc:AlternateContent xmlns:mc="http://schemas.openxmlformats.org/markup-compatibility/2006">
              <mc:Choice xmlns:v="urn:schemas-microsoft-com:vml" Requires="v">
                <p:oleObj spid="_x0000_s495640" name="Equation" r:id="rId3" imgW="2095200" imgH="215640" progId="Equation.DSMT4">
                  <p:embed/>
                </p:oleObj>
              </mc:Choice>
              <mc:Fallback>
                <p:oleObj name="Equation" r:id="rId3" imgW="2095200" imgH="215640" progId="Equation.DSMT4">
                  <p:embed/>
                  <p:pic>
                    <p:nvPicPr>
                      <p:cNvPr id="2097487" name=""/>
                      <p:cNvPicPr>
                        <a:picLocks/>
                      </p:cNvPicPr>
                      <p:nvPr/>
                    </p:nvPicPr>
                    <p:blipFill>
                      <a:blip r:embed="rId4"/>
                      <a:stretch>
                        <a:fillRect/>
                      </a:stretch>
                    </p:blipFill>
                    <p:spPr>
                      <a:xfrm>
                        <a:off x="1865313" y="1489075"/>
                        <a:ext cx="3686175" cy="381000"/>
                      </a:xfrm>
                      <a:prstGeom prst="rect">
                        <a:avLst/>
                      </a:prstGeom>
                    </p:spPr>
                  </p:pic>
                </p:oleObj>
              </mc:Fallback>
            </mc:AlternateContent>
          </a:graphicData>
        </a:graphic>
      </p:graphicFrame>
      <p:graphicFrame>
        <p:nvGraphicFramePr>
          <p:cNvPr id="4194651" name="表格 10"/>
          <p:cNvGraphicFramePr>
            <a:graphicFrameLocks noGrp="1"/>
          </p:cNvGraphicFramePr>
          <p:nvPr/>
        </p:nvGraphicFramePr>
        <p:xfrm>
          <a:off x="1357291" y="2543173"/>
          <a:ext cx="3143270" cy="2738455"/>
        </p:xfrm>
        <a:graphic>
          <a:graphicData uri="http://schemas.openxmlformats.org/drawingml/2006/table">
            <a:tbl>
              <a:tblPr firstRow="1" bandRow="1">
                <a:tableStyleId>{5940675A-B579-460E-94D1-54222C63F5DA}</a:tableStyleId>
              </a:tblPr>
              <a:tblGrid>
                <a:gridCol w="628654">
                  <a:extLst>
                    <a:ext uri="{9D8B030D-6E8A-4147-A177-3AD203B41FA5}">
                      <a16:colId xmlns:a16="http://schemas.microsoft.com/office/drawing/2014/main" val="20000"/>
                    </a:ext>
                  </a:extLst>
                </a:gridCol>
                <a:gridCol w="628654">
                  <a:extLst>
                    <a:ext uri="{9D8B030D-6E8A-4147-A177-3AD203B41FA5}">
                      <a16:colId xmlns:a16="http://schemas.microsoft.com/office/drawing/2014/main" val="20001"/>
                    </a:ext>
                  </a:extLst>
                </a:gridCol>
                <a:gridCol w="628654">
                  <a:extLst>
                    <a:ext uri="{9D8B030D-6E8A-4147-A177-3AD203B41FA5}">
                      <a16:colId xmlns:a16="http://schemas.microsoft.com/office/drawing/2014/main" val="20002"/>
                    </a:ext>
                  </a:extLst>
                </a:gridCol>
                <a:gridCol w="628654">
                  <a:extLst>
                    <a:ext uri="{9D8B030D-6E8A-4147-A177-3AD203B41FA5}">
                      <a16:colId xmlns:a16="http://schemas.microsoft.com/office/drawing/2014/main" val="20003"/>
                    </a:ext>
                  </a:extLst>
                </a:gridCol>
                <a:gridCol w="628654">
                  <a:extLst>
                    <a:ext uri="{9D8B030D-6E8A-4147-A177-3AD203B41FA5}">
                      <a16:colId xmlns:a16="http://schemas.microsoft.com/office/drawing/2014/main" val="20004"/>
                    </a:ext>
                  </a:extLst>
                </a:gridCol>
              </a:tblGrid>
              <a:tr h="54769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headEnd type="none" w="med" len="med"/>
                      <a:tailEnd type="none" w="med" len="med"/>
                    </a:lnBlToTr>
                  </a:tcPr>
                </a:tc>
                <a:tc>
                  <a:txBody>
                    <a:bodyPr/>
                    <a:lstStyle/>
                    <a:p>
                      <a:pPr algn="ctr"/>
                      <a:r>
                        <a:rPr lang="en-US" altLang="zh-CN" dirty="0" smtClean="0"/>
                        <a:t>00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691">
                <a:tc>
                  <a:txBody>
                    <a:bodyPr/>
                    <a:lstStyle/>
                    <a:p>
                      <a:pPr algn="ctr"/>
                      <a:r>
                        <a:rPr lang="en-US" altLang="zh-CN" dirty="0" smtClean="0"/>
                        <a:t>00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691">
                <a:tc>
                  <a:txBody>
                    <a:bodyPr/>
                    <a:lstStyle/>
                    <a:p>
                      <a:pPr algn="ctr"/>
                      <a:r>
                        <a:rPr lang="en-US" altLang="zh-CN" dirty="0" smtClean="0"/>
                        <a:t>01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7691">
                <a:tc>
                  <a:txBody>
                    <a:bodyPr/>
                    <a:lstStyle/>
                    <a:p>
                      <a:pPr algn="ctr"/>
                      <a:r>
                        <a:rPr lang="en-US" altLang="zh-CN" dirty="0" smtClean="0"/>
                        <a:t>11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7691">
                <a:tc>
                  <a:txBody>
                    <a:bodyPr/>
                    <a:lstStyle/>
                    <a:p>
                      <a:pPr algn="ctr"/>
                      <a:r>
                        <a:rPr lang="en-US" altLang="zh-CN" dirty="0" smtClean="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52154" name="TextBox 11"/>
          <p:cNvSpPr txBox="1"/>
          <p:nvPr/>
        </p:nvSpPr>
        <p:spPr>
          <a:xfrm>
            <a:off x="1428728" y="2828924"/>
            <a:ext cx="500066" cy="369332"/>
          </a:xfrm>
          <a:prstGeom prst="rect">
            <a:avLst/>
          </a:prstGeom>
          <a:noFill/>
        </p:spPr>
        <p:txBody>
          <a:bodyPr wrap="square" rtlCol="0" anchor="ctr">
            <a:spAutoFit/>
          </a:bodyPr>
          <a:lstStyle/>
          <a:p>
            <a:r>
              <a:rPr lang="en-US" altLang="zh-CN" dirty="0" smtClean="0"/>
              <a:t>AB</a:t>
            </a:r>
            <a:endParaRPr lang="zh-CN" altLang="en-US" dirty="0"/>
          </a:p>
        </p:txBody>
      </p:sp>
      <p:sp>
        <p:nvSpPr>
          <p:cNvPr id="1052155" name="TextBox 12"/>
          <p:cNvSpPr txBox="1"/>
          <p:nvPr/>
        </p:nvSpPr>
        <p:spPr>
          <a:xfrm>
            <a:off x="1500166" y="2543172"/>
            <a:ext cx="571504" cy="369332"/>
          </a:xfrm>
          <a:prstGeom prst="rect">
            <a:avLst/>
          </a:prstGeom>
          <a:noFill/>
        </p:spPr>
        <p:txBody>
          <a:bodyPr wrap="square" rtlCol="0" anchor="ctr">
            <a:spAutoFit/>
          </a:bodyPr>
          <a:lstStyle/>
          <a:p>
            <a:r>
              <a:rPr lang="en-US" altLang="zh-CN" dirty="0" smtClean="0"/>
              <a:t>CD</a:t>
            </a:r>
            <a:endParaRPr lang="zh-CN" altLang="en-US" dirty="0"/>
          </a:p>
        </p:txBody>
      </p:sp>
      <p:sp>
        <p:nvSpPr>
          <p:cNvPr id="1052156" name="圆角矩形 13"/>
          <p:cNvSpPr/>
          <p:nvPr/>
        </p:nvSpPr>
        <p:spPr bwMode="auto">
          <a:xfrm>
            <a:off x="2714612" y="3714752"/>
            <a:ext cx="1071570" cy="928694"/>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aphicFrame>
        <p:nvGraphicFramePr>
          <p:cNvPr id="4194652" name="对象 24"/>
          <p:cNvGraphicFramePr>
            <a:graphicFrameLocks noChangeAspect="1"/>
          </p:cNvGraphicFramePr>
          <p:nvPr/>
        </p:nvGraphicFramePr>
        <p:xfrm>
          <a:off x="1576388" y="5618163"/>
          <a:ext cx="2143125" cy="436562"/>
        </p:xfrm>
        <a:graphic>
          <a:graphicData uri="http://schemas.openxmlformats.org/presentationml/2006/ole">
            <mc:AlternateContent xmlns:mc="http://schemas.openxmlformats.org/markup-compatibility/2006">
              <mc:Choice xmlns:v="urn:schemas-microsoft-com:vml" Requires="v">
                <p:oleObj spid="_x0000_s495641" name="Equation" r:id="rId5" imgW="1206360" imgH="215640" progId="Equation.DSMT4">
                  <p:embed/>
                </p:oleObj>
              </mc:Choice>
              <mc:Fallback>
                <p:oleObj name="Equation" r:id="rId5" imgW="1206360" imgH="215640" progId="Equation.DSMT4">
                  <p:embed/>
                  <p:pic>
                    <p:nvPicPr>
                      <p:cNvPr id="2097488" name=""/>
                      <p:cNvPicPr>
                        <a:picLocks/>
                      </p:cNvPicPr>
                      <p:nvPr/>
                    </p:nvPicPr>
                    <p:blipFill>
                      <a:blip r:embed="rId6"/>
                      <a:stretch>
                        <a:fillRect/>
                      </a:stretch>
                    </p:blipFill>
                    <p:spPr>
                      <a:xfrm>
                        <a:off x="1576388" y="5618163"/>
                        <a:ext cx="2143125" cy="436562"/>
                      </a:xfrm>
                      <a:prstGeom prst="rect">
                        <a:avLst/>
                      </a:prstGeom>
                    </p:spPr>
                  </p:pic>
                </p:oleObj>
              </mc:Fallback>
            </mc:AlternateContent>
          </a:graphicData>
        </a:graphic>
      </p:graphicFrame>
      <p:sp>
        <p:nvSpPr>
          <p:cNvPr id="1052157" name="弧形 18"/>
          <p:cNvSpPr/>
          <p:nvPr/>
        </p:nvSpPr>
        <p:spPr bwMode="auto">
          <a:xfrm rot="5587324">
            <a:off x="1439107" y="2536486"/>
            <a:ext cx="1171863" cy="1098678"/>
          </a:xfrm>
          <a:prstGeom prst="arc">
            <a:avLst>
              <a:gd name="adj1" fmla="val 15909294"/>
              <a:gd name="adj2" fmla="val 0"/>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58" name="弧形 19"/>
          <p:cNvSpPr/>
          <p:nvPr/>
        </p:nvSpPr>
        <p:spPr bwMode="auto">
          <a:xfrm rot="16200000">
            <a:off x="3893341" y="4750602"/>
            <a:ext cx="1071569" cy="1143010"/>
          </a:xfrm>
          <a:prstGeom prst="arc">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59" name="弧形 20"/>
          <p:cNvSpPr/>
          <p:nvPr/>
        </p:nvSpPr>
        <p:spPr bwMode="auto">
          <a:xfrm rot="10800000">
            <a:off x="3929059" y="2500306"/>
            <a:ext cx="1071570" cy="1143007"/>
          </a:xfrm>
          <a:prstGeom prst="arc">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60" name="弧形 21"/>
          <p:cNvSpPr/>
          <p:nvPr/>
        </p:nvSpPr>
        <p:spPr bwMode="auto">
          <a:xfrm>
            <a:off x="1428728" y="4786322"/>
            <a:ext cx="1143008" cy="1071570"/>
          </a:xfrm>
          <a:prstGeom prst="arc">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61" name="圆角矩形 32"/>
          <p:cNvSpPr/>
          <p:nvPr/>
        </p:nvSpPr>
        <p:spPr bwMode="auto">
          <a:xfrm>
            <a:off x="3357554" y="3786190"/>
            <a:ext cx="1071570" cy="928694"/>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aphicFrame>
        <p:nvGraphicFramePr>
          <p:cNvPr id="4194653" name="表格 33"/>
          <p:cNvGraphicFramePr>
            <a:graphicFrameLocks noGrp="1"/>
          </p:cNvGraphicFramePr>
          <p:nvPr/>
        </p:nvGraphicFramePr>
        <p:xfrm>
          <a:off x="5357816" y="2489216"/>
          <a:ext cx="3143270" cy="2738455"/>
        </p:xfrm>
        <a:graphic>
          <a:graphicData uri="http://schemas.openxmlformats.org/drawingml/2006/table">
            <a:tbl>
              <a:tblPr firstRow="1" bandRow="1">
                <a:tableStyleId>{5940675A-B579-460E-94D1-54222C63F5DA}</a:tableStyleId>
              </a:tblPr>
              <a:tblGrid>
                <a:gridCol w="628654">
                  <a:extLst>
                    <a:ext uri="{9D8B030D-6E8A-4147-A177-3AD203B41FA5}">
                      <a16:colId xmlns:a16="http://schemas.microsoft.com/office/drawing/2014/main" val="20000"/>
                    </a:ext>
                  </a:extLst>
                </a:gridCol>
                <a:gridCol w="628654">
                  <a:extLst>
                    <a:ext uri="{9D8B030D-6E8A-4147-A177-3AD203B41FA5}">
                      <a16:colId xmlns:a16="http://schemas.microsoft.com/office/drawing/2014/main" val="20001"/>
                    </a:ext>
                  </a:extLst>
                </a:gridCol>
                <a:gridCol w="628654">
                  <a:extLst>
                    <a:ext uri="{9D8B030D-6E8A-4147-A177-3AD203B41FA5}">
                      <a16:colId xmlns:a16="http://schemas.microsoft.com/office/drawing/2014/main" val="20002"/>
                    </a:ext>
                  </a:extLst>
                </a:gridCol>
                <a:gridCol w="628654">
                  <a:extLst>
                    <a:ext uri="{9D8B030D-6E8A-4147-A177-3AD203B41FA5}">
                      <a16:colId xmlns:a16="http://schemas.microsoft.com/office/drawing/2014/main" val="20003"/>
                    </a:ext>
                  </a:extLst>
                </a:gridCol>
                <a:gridCol w="628654">
                  <a:extLst>
                    <a:ext uri="{9D8B030D-6E8A-4147-A177-3AD203B41FA5}">
                      <a16:colId xmlns:a16="http://schemas.microsoft.com/office/drawing/2014/main" val="20004"/>
                    </a:ext>
                  </a:extLst>
                </a:gridCol>
              </a:tblGrid>
              <a:tr h="54769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headEnd type="none" w="med" len="med"/>
                      <a:tailEnd type="none" w="med" len="med"/>
                    </a:lnBlToTr>
                  </a:tcPr>
                </a:tc>
                <a:tc>
                  <a:txBody>
                    <a:bodyPr/>
                    <a:lstStyle/>
                    <a:p>
                      <a:pPr algn="ctr"/>
                      <a:r>
                        <a:rPr lang="en-US" altLang="zh-CN" dirty="0" smtClean="0"/>
                        <a:t>00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691">
                <a:tc>
                  <a:txBody>
                    <a:bodyPr/>
                    <a:lstStyle/>
                    <a:p>
                      <a:pPr algn="ctr"/>
                      <a:r>
                        <a:rPr lang="en-US" altLang="zh-CN" dirty="0" smtClean="0"/>
                        <a:t>00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691">
                <a:tc>
                  <a:txBody>
                    <a:bodyPr/>
                    <a:lstStyle/>
                    <a:p>
                      <a:pPr algn="ctr"/>
                      <a:r>
                        <a:rPr lang="en-US" altLang="zh-CN" dirty="0" smtClean="0"/>
                        <a:t>01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7691">
                <a:tc>
                  <a:txBody>
                    <a:bodyPr/>
                    <a:lstStyle/>
                    <a:p>
                      <a:pPr algn="ctr"/>
                      <a:r>
                        <a:rPr lang="en-US" altLang="zh-CN" dirty="0" smtClean="0"/>
                        <a:t>11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7691">
                <a:tc>
                  <a:txBody>
                    <a:bodyPr/>
                    <a:lstStyle/>
                    <a:p>
                      <a:pPr algn="ctr"/>
                      <a:r>
                        <a:rPr lang="en-US" altLang="zh-CN" dirty="0" smtClean="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52162" name="TextBox 34"/>
          <p:cNvSpPr txBox="1"/>
          <p:nvPr/>
        </p:nvSpPr>
        <p:spPr>
          <a:xfrm>
            <a:off x="5429253" y="2774967"/>
            <a:ext cx="500066" cy="369332"/>
          </a:xfrm>
          <a:prstGeom prst="rect">
            <a:avLst/>
          </a:prstGeom>
          <a:noFill/>
        </p:spPr>
        <p:txBody>
          <a:bodyPr wrap="square" rtlCol="0" anchor="ctr">
            <a:spAutoFit/>
          </a:bodyPr>
          <a:lstStyle/>
          <a:p>
            <a:r>
              <a:rPr lang="en-US" altLang="zh-CN" dirty="0" smtClean="0"/>
              <a:t>AB</a:t>
            </a:r>
            <a:endParaRPr lang="zh-CN" altLang="en-US" dirty="0"/>
          </a:p>
        </p:txBody>
      </p:sp>
      <p:sp>
        <p:nvSpPr>
          <p:cNvPr id="1052163" name="TextBox 35"/>
          <p:cNvSpPr txBox="1"/>
          <p:nvPr/>
        </p:nvSpPr>
        <p:spPr>
          <a:xfrm>
            <a:off x="5500691" y="2489215"/>
            <a:ext cx="571504" cy="369332"/>
          </a:xfrm>
          <a:prstGeom prst="rect">
            <a:avLst/>
          </a:prstGeom>
          <a:noFill/>
        </p:spPr>
        <p:txBody>
          <a:bodyPr wrap="square" rtlCol="0" anchor="ctr">
            <a:spAutoFit/>
          </a:bodyPr>
          <a:lstStyle/>
          <a:p>
            <a:r>
              <a:rPr lang="en-US" altLang="zh-CN" dirty="0" smtClean="0"/>
              <a:t>CD</a:t>
            </a:r>
            <a:endParaRPr lang="zh-CN" altLang="en-US" dirty="0"/>
          </a:p>
        </p:txBody>
      </p:sp>
      <p:sp>
        <p:nvSpPr>
          <p:cNvPr id="1052164" name="圆角矩形 36"/>
          <p:cNvSpPr/>
          <p:nvPr/>
        </p:nvSpPr>
        <p:spPr bwMode="auto">
          <a:xfrm>
            <a:off x="6715137" y="3660795"/>
            <a:ext cx="1071570" cy="928694"/>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aphicFrame>
        <p:nvGraphicFramePr>
          <p:cNvPr id="4194654" name="对象 37"/>
          <p:cNvGraphicFramePr>
            <a:graphicFrameLocks noChangeAspect="1"/>
          </p:cNvGraphicFramePr>
          <p:nvPr/>
        </p:nvGraphicFramePr>
        <p:xfrm>
          <a:off x="5956325" y="5564188"/>
          <a:ext cx="2187575" cy="436562"/>
        </p:xfrm>
        <a:graphic>
          <a:graphicData uri="http://schemas.openxmlformats.org/presentationml/2006/ole">
            <mc:AlternateContent xmlns:mc="http://schemas.openxmlformats.org/markup-compatibility/2006">
              <mc:Choice xmlns:v="urn:schemas-microsoft-com:vml" Requires="v">
                <p:oleObj spid="_x0000_s495642" name="Equation" r:id="rId7" imgW="1231560" imgH="215640" progId="Equation.DSMT4">
                  <p:embed/>
                </p:oleObj>
              </mc:Choice>
              <mc:Fallback>
                <p:oleObj name="Equation" r:id="rId7" imgW="1231560" imgH="215640" progId="Equation.DSMT4">
                  <p:embed/>
                  <p:pic>
                    <p:nvPicPr>
                      <p:cNvPr id="2097489" name=""/>
                      <p:cNvPicPr>
                        <a:picLocks/>
                      </p:cNvPicPr>
                      <p:nvPr/>
                    </p:nvPicPr>
                    <p:blipFill>
                      <a:blip r:embed="rId8"/>
                      <a:stretch>
                        <a:fillRect/>
                      </a:stretch>
                    </p:blipFill>
                    <p:spPr>
                      <a:xfrm>
                        <a:off x="5956325" y="5564188"/>
                        <a:ext cx="2187575" cy="436562"/>
                      </a:xfrm>
                      <a:prstGeom prst="rect">
                        <a:avLst/>
                      </a:prstGeom>
                    </p:spPr>
                  </p:pic>
                </p:oleObj>
              </mc:Fallback>
            </mc:AlternateContent>
          </a:graphicData>
        </a:graphic>
      </p:graphicFrame>
      <p:sp>
        <p:nvSpPr>
          <p:cNvPr id="1052165" name="弧形 38"/>
          <p:cNvSpPr/>
          <p:nvPr/>
        </p:nvSpPr>
        <p:spPr bwMode="auto">
          <a:xfrm rot="5587324">
            <a:off x="5439632" y="2482529"/>
            <a:ext cx="1171863" cy="1098678"/>
          </a:xfrm>
          <a:prstGeom prst="arc">
            <a:avLst>
              <a:gd name="adj1" fmla="val 15909294"/>
              <a:gd name="adj2" fmla="val 0"/>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66" name="弧形 39"/>
          <p:cNvSpPr/>
          <p:nvPr/>
        </p:nvSpPr>
        <p:spPr bwMode="auto">
          <a:xfrm rot="16200000">
            <a:off x="7893866" y="4696645"/>
            <a:ext cx="1071569" cy="1143010"/>
          </a:xfrm>
          <a:prstGeom prst="arc">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67" name="弧形 40"/>
          <p:cNvSpPr/>
          <p:nvPr/>
        </p:nvSpPr>
        <p:spPr bwMode="auto">
          <a:xfrm rot="10800000">
            <a:off x="7929584" y="2446349"/>
            <a:ext cx="1071570" cy="1143007"/>
          </a:xfrm>
          <a:prstGeom prst="arc">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68" name="弧形 41"/>
          <p:cNvSpPr/>
          <p:nvPr/>
        </p:nvSpPr>
        <p:spPr bwMode="auto">
          <a:xfrm>
            <a:off x="5429253" y="4732365"/>
            <a:ext cx="1143008" cy="1071570"/>
          </a:xfrm>
          <a:prstGeom prst="arc">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69" name="圆角矩形 42"/>
          <p:cNvSpPr/>
          <p:nvPr/>
        </p:nvSpPr>
        <p:spPr bwMode="auto">
          <a:xfrm>
            <a:off x="8001024" y="3143248"/>
            <a:ext cx="535785" cy="2000264"/>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2152"/>
                                        </p:tgtEl>
                                        <p:attrNameLst>
                                          <p:attrName>style.visibility</p:attrName>
                                        </p:attrNameLst>
                                      </p:cBhvr>
                                      <p:to>
                                        <p:strVal val="visible"/>
                                      </p:to>
                                    </p:set>
                                    <p:animEffect transition="in" filter="wipe(left)">
                                      <p:cBhvr>
                                        <p:cTn id="7" dur="500"/>
                                        <p:tgtEl>
                                          <p:spTgt spid="10521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5215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52157"/>
                                        </p:tgtEl>
                                        <p:attrNameLst>
                                          <p:attrName>style.visibility</p:attrName>
                                        </p:attrNameLst>
                                      </p:cBhvr>
                                      <p:to>
                                        <p:strVal val="visible"/>
                                      </p:to>
                                    </p:set>
                                    <p:animEffect transition="in" filter="blinds(horizontal)">
                                      <p:cBhvr>
                                        <p:cTn id="16" dur="500"/>
                                        <p:tgtEl>
                                          <p:spTgt spid="105215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52159"/>
                                        </p:tgtEl>
                                        <p:attrNameLst>
                                          <p:attrName>style.visibility</p:attrName>
                                        </p:attrNameLst>
                                      </p:cBhvr>
                                      <p:to>
                                        <p:strVal val="visible"/>
                                      </p:to>
                                    </p:set>
                                    <p:animEffect transition="in" filter="blinds(horizontal)">
                                      <p:cBhvr>
                                        <p:cTn id="19" dur="500"/>
                                        <p:tgtEl>
                                          <p:spTgt spid="105215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52160"/>
                                        </p:tgtEl>
                                        <p:attrNameLst>
                                          <p:attrName>style.visibility</p:attrName>
                                        </p:attrNameLst>
                                      </p:cBhvr>
                                      <p:to>
                                        <p:strVal val="visible"/>
                                      </p:to>
                                    </p:set>
                                    <p:animEffect transition="in" filter="blinds(horizontal)">
                                      <p:cBhvr>
                                        <p:cTn id="22" dur="500"/>
                                        <p:tgtEl>
                                          <p:spTgt spid="105216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52158"/>
                                        </p:tgtEl>
                                        <p:attrNameLst>
                                          <p:attrName>style.visibility</p:attrName>
                                        </p:attrNameLst>
                                      </p:cBhvr>
                                      <p:to>
                                        <p:strVal val="visible"/>
                                      </p:to>
                                    </p:set>
                                    <p:animEffect transition="in" filter="blinds(horizontal)">
                                      <p:cBhvr>
                                        <p:cTn id="25" dur="500"/>
                                        <p:tgtEl>
                                          <p:spTgt spid="105215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52156"/>
                                        </p:tgtEl>
                                        <p:attrNameLst>
                                          <p:attrName>style.visibility</p:attrName>
                                        </p:attrNameLst>
                                      </p:cBhvr>
                                      <p:to>
                                        <p:strVal val="visible"/>
                                      </p:to>
                                    </p:set>
                                    <p:animEffect transition="in" filter="blinds(horizontal)">
                                      <p:cBhvr>
                                        <p:cTn id="28" dur="500"/>
                                        <p:tgtEl>
                                          <p:spTgt spid="105215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52161"/>
                                        </p:tgtEl>
                                        <p:attrNameLst>
                                          <p:attrName>style.visibility</p:attrName>
                                        </p:attrNameLst>
                                      </p:cBhvr>
                                      <p:to>
                                        <p:strVal val="visible"/>
                                      </p:to>
                                    </p:set>
                                    <p:animEffect transition="in" filter="blinds(horizontal)">
                                      <p:cBhvr>
                                        <p:cTn id="31" dur="500"/>
                                        <p:tgtEl>
                                          <p:spTgt spid="105216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19465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52165"/>
                                        </p:tgtEl>
                                        <p:attrNameLst>
                                          <p:attrName>style.visibility</p:attrName>
                                        </p:attrNameLst>
                                      </p:cBhvr>
                                      <p:to>
                                        <p:strVal val="visible"/>
                                      </p:to>
                                    </p:set>
                                    <p:animEffect transition="in" filter="blinds(horizontal)">
                                      <p:cBhvr>
                                        <p:cTn id="40" dur="500"/>
                                        <p:tgtEl>
                                          <p:spTgt spid="105216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52167"/>
                                        </p:tgtEl>
                                        <p:attrNameLst>
                                          <p:attrName>style.visibility</p:attrName>
                                        </p:attrNameLst>
                                      </p:cBhvr>
                                      <p:to>
                                        <p:strVal val="visible"/>
                                      </p:to>
                                    </p:set>
                                    <p:animEffect transition="in" filter="blinds(horizontal)">
                                      <p:cBhvr>
                                        <p:cTn id="43" dur="500"/>
                                        <p:tgtEl>
                                          <p:spTgt spid="105216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52168"/>
                                        </p:tgtEl>
                                        <p:attrNameLst>
                                          <p:attrName>style.visibility</p:attrName>
                                        </p:attrNameLst>
                                      </p:cBhvr>
                                      <p:to>
                                        <p:strVal val="visible"/>
                                      </p:to>
                                    </p:set>
                                    <p:animEffect transition="in" filter="blinds(horizontal)">
                                      <p:cBhvr>
                                        <p:cTn id="46" dur="500"/>
                                        <p:tgtEl>
                                          <p:spTgt spid="105216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52169"/>
                                        </p:tgtEl>
                                        <p:attrNameLst>
                                          <p:attrName>style.visibility</p:attrName>
                                        </p:attrNameLst>
                                      </p:cBhvr>
                                      <p:to>
                                        <p:strVal val="visible"/>
                                      </p:to>
                                    </p:set>
                                    <p:animEffect transition="in" filter="blinds(horizontal)">
                                      <p:cBhvr>
                                        <p:cTn id="49" dur="500"/>
                                        <p:tgtEl>
                                          <p:spTgt spid="105216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052166"/>
                                        </p:tgtEl>
                                        <p:attrNameLst>
                                          <p:attrName>style.visibility</p:attrName>
                                        </p:attrNameLst>
                                      </p:cBhvr>
                                      <p:to>
                                        <p:strVal val="visible"/>
                                      </p:to>
                                    </p:set>
                                    <p:animEffect transition="in" filter="blinds(horizontal)">
                                      <p:cBhvr>
                                        <p:cTn id="52" dur="500"/>
                                        <p:tgtEl>
                                          <p:spTgt spid="1052166"/>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52164"/>
                                        </p:tgtEl>
                                        <p:attrNameLst>
                                          <p:attrName>style.visibility</p:attrName>
                                        </p:attrNameLst>
                                      </p:cBhvr>
                                      <p:to>
                                        <p:strVal val="visible"/>
                                      </p:to>
                                    </p:set>
                                    <p:animEffect transition="in" filter="blinds(horizontal)">
                                      <p:cBhvr>
                                        <p:cTn id="55" dur="500"/>
                                        <p:tgtEl>
                                          <p:spTgt spid="105216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194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152" grpId="0" autoUpdateAnimBg="0"/>
      <p:bldP spid="1052153" grpId="0" animBg="1"/>
      <p:bldP spid="1052156" grpId="0" animBg="1"/>
      <p:bldP spid="1052157" grpId="0" animBg="1"/>
      <p:bldP spid="1052158" grpId="0" animBg="1"/>
      <p:bldP spid="1052159" grpId="0" animBg="1"/>
      <p:bldP spid="1052160" grpId="0" animBg="1"/>
      <p:bldP spid="1052161" grpId="0" animBg="1"/>
      <p:bldP spid="1052164" grpId="0" animBg="1"/>
      <p:bldP spid="1052165" grpId="0" animBg="1"/>
      <p:bldP spid="1052166" grpId="0" animBg="1"/>
      <p:bldP spid="1052167" grpId="0" animBg="1"/>
      <p:bldP spid="1052168" grpId="0" animBg="1"/>
      <p:bldP spid="1052169"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655" name="表格 28"/>
          <p:cNvGraphicFramePr>
            <a:graphicFrameLocks noGrp="1"/>
          </p:cNvGraphicFramePr>
          <p:nvPr/>
        </p:nvGraphicFramePr>
        <p:xfrm>
          <a:off x="5286382" y="2357431"/>
          <a:ext cx="3143270" cy="2738455"/>
        </p:xfrm>
        <a:graphic>
          <a:graphicData uri="http://schemas.openxmlformats.org/drawingml/2006/table">
            <a:tbl>
              <a:tblPr firstRow="1" bandRow="1">
                <a:tableStyleId>{5940675A-B579-460E-94D1-54222C63F5DA}</a:tableStyleId>
              </a:tblPr>
              <a:tblGrid>
                <a:gridCol w="628654">
                  <a:extLst>
                    <a:ext uri="{9D8B030D-6E8A-4147-A177-3AD203B41FA5}">
                      <a16:colId xmlns:a16="http://schemas.microsoft.com/office/drawing/2014/main" val="20000"/>
                    </a:ext>
                  </a:extLst>
                </a:gridCol>
                <a:gridCol w="628654">
                  <a:extLst>
                    <a:ext uri="{9D8B030D-6E8A-4147-A177-3AD203B41FA5}">
                      <a16:colId xmlns:a16="http://schemas.microsoft.com/office/drawing/2014/main" val="20001"/>
                    </a:ext>
                  </a:extLst>
                </a:gridCol>
                <a:gridCol w="628654">
                  <a:extLst>
                    <a:ext uri="{9D8B030D-6E8A-4147-A177-3AD203B41FA5}">
                      <a16:colId xmlns:a16="http://schemas.microsoft.com/office/drawing/2014/main" val="20002"/>
                    </a:ext>
                  </a:extLst>
                </a:gridCol>
                <a:gridCol w="628654">
                  <a:extLst>
                    <a:ext uri="{9D8B030D-6E8A-4147-A177-3AD203B41FA5}">
                      <a16:colId xmlns:a16="http://schemas.microsoft.com/office/drawing/2014/main" val="20003"/>
                    </a:ext>
                  </a:extLst>
                </a:gridCol>
                <a:gridCol w="628654">
                  <a:extLst>
                    <a:ext uri="{9D8B030D-6E8A-4147-A177-3AD203B41FA5}">
                      <a16:colId xmlns:a16="http://schemas.microsoft.com/office/drawing/2014/main" val="20004"/>
                    </a:ext>
                  </a:extLst>
                </a:gridCol>
              </a:tblGrid>
              <a:tr h="54769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headEnd type="none" w="med" len="med"/>
                      <a:tailEnd type="none" w="med" len="med"/>
                    </a:lnBlToTr>
                  </a:tcPr>
                </a:tc>
                <a:tc>
                  <a:txBody>
                    <a:bodyPr/>
                    <a:lstStyle/>
                    <a:p>
                      <a:pPr algn="ctr"/>
                      <a:r>
                        <a:rPr lang="en-US" altLang="zh-CN" dirty="0" smtClean="0"/>
                        <a:t>00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691">
                <a:tc>
                  <a:txBody>
                    <a:bodyPr/>
                    <a:lstStyle/>
                    <a:p>
                      <a:pPr algn="ctr"/>
                      <a:r>
                        <a:rPr lang="en-US" altLang="zh-CN" dirty="0" smtClean="0"/>
                        <a:t>00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691">
                <a:tc>
                  <a:txBody>
                    <a:bodyPr/>
                    <a:lstStyle/>
                    <a:p>
                      <a:pPr algn="ctr"/>
                      <a:r>
                        <a:rPr lang="en-US" altLang="zh-CN" dirty="0" smtClean="0"/>
                        <a:t>01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7691">
                <a:tc>
                  <a:txBody>
                    <a:bodyPr/>
                    <a:lstStyle/>
                    <a:p>
                      <a:pPr algn="ctr"/>
                      <a:r>
                        <a:rPr lang="en-US" altLang="zh-CN" dirty="0" smtClean="0"/>
                        <a:t>11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7691">
                <a:tc>
                  <a:txBody>
                    <a:bodyPr/>
                    <a:lstStyle/>
                    <a:p>
                      <a:pPr algn="ctr"/>
                      <a:r>
                        <a:rPr lang="en-US" altLang="zh-CN" dirty="0" smtClean="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52170" name="灯片编号占位符 1"/>
          <p:cNvSpPr>
            <a:spLocks noGrp="1"/>
          </p:cNvSpPr>
          <p:nvPr>
            <p:ph type="sldNum" sz="quarter" idx="12"/>
          </p:nvPr>
        </p:nvSpPr>
        <p:spPr/>
        <p:txBody>
          <a:bodyPr/>
          <a:lstStyle/>
          <a:p>
            <a:fld id="{5099BE53-C274-4E7D-813D-6149518FA05F}" type="slidenum">
              <a:rPr lang="en-US" altLang="zh-CN" smtClean="0"/>
              <a:t>127</a:t>
            </a:fld>
            <a:endParaRPr lang="en-US" altLang="zh-CN"/>
          </a:p>
        </p:txBody>
      </p:sp>
      <p:sp>
        <p:nvSpPr>
          <p:cNvPr id="1052171" name="灯片编号占位符 5"/>
          <p:cNvSpPr txBox="1"/>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pPr>
            <a:fld id="{F0A244C3-E4AC-41E2-B099-12881B3B5127}" type="slidenum">
              <a:rPr kumimoji="0" lang="en-US"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pPr>
              <a:t>127</a:t>
            </a:fld>
            <a:endParaRPr kumimoji="0" lang="en-US"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52172" name="Rectangle 2"/>
          <p:cNvSpPr txBox="1">
            <a:spLocks noChangeArrowheads="1"/>
          </p:cNvSpPr>
          <p:nvPr/>
        </p:nvSpPr>
        <p:spPr>
          <a:xfrm>
            <a:off x="323850" y="635000"/>
            <a:ext cx="5830888" cy="6683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习题课</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1052173" name="Oval 4"/>
          <p:cNvSpPr>
            <a:spLocks noChangeArrowheads="1"/>
          </p:cNvSpPr>
          <p:nvPr/>
        </p:nvSpPr>
        <p:spPr bwMode="auto">
          <a:xfrm>
            <a:off x="692150" y="1541463"/>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graphicFrame>
        <p:nvGraphicFramePr>
          <p:cNvPr id="4194656" name="表格 10"/>
          <p:cNvGraphicFramePr>
            <a:graphicFrameLocks noGrp="1"/>
          </p:cNvGraphicFramePr>
          <p:nvPr/>
        </p:nvGraphicFramePr>
        <p:xfrm>
          <a:off x="1357291" y="2543173"/>
          <a:ext cx="3143270" cy="2738455"/>
        </p:xfrm>
        <a:graphic>
          <a:graphicData uri="http://schemas.openxmlformats.org/drawingml/2006/table">
            <a:tbl>
              <a:tblPr firstRow="1" bandRow="1">
                <a:tableStyleId>{5940675A-B579-460E-94D1-54222C63F5DA}</a:tableStyleId>
              </a:tblPr>
              <a:tblGrid>
                <a:gridCol w="628654">
                  <a:extLst>
                    <a:ext uri="{9D8B030D-6E8A-4147-A177-3AD203B41FA5}">
                      <a16:colId xmlns:a16="http://schemas.microsoft.com/office/drawing/2014/main" val="20000"/>
                    </a:ext>
                  </a:extLst>
                </a:gridCol>
                <a:gridCol w="628654">
                  <a:extLst>
                    <a:ext uri="{9D8B030D-6E8A-4147-A177-3AD203B41FA5}">
                      <a16:colId xmlns:a16="http://schemas.microsoft.com/office/drawing/2014/main" val="20001"/>
                    </a:ext>
                  </a:extLst>
                </a:gridCol>
                <a:gridCol w="628654">
                  <a:extLst>
                    <a:ext uri="{9D8B030D-6E8A-4147-A177-3AD203B41FA5}">
                      <a16:colId xmlns:a16="http://schemas.microsoft.com/office/drawing/2014/main" val="20002"/>
                    </a:ext>
                  </a:extLst>
                </a:gridCol>
                <a:gridCol w="628654">
                  <a:extLst>
                    <a:ext uri="{9D8B030D-6E8A-4147-A177-3AD203B41FA5}">
                      <a16:colId xmlns:a16="http://schemas.microsoft.com/office/drawing/2014/main" val="20003"/>
                    </a:ext>
                  </a:extLst>
                </a:gridCol>
                <a:gridCol w="628654">
                  <a:extLst>
                    <a:ext uri="{9D8B030D-6E8A-4147-A177-3AD203B41FA5}">
                      <a16:colId xmlns:a16="http://schemas.microsoft.com/office/drawing/2014/main" val="20004"/>
                    </a:ext>
                  </a:extLst>
                </a:gridCol>
              </a:tblGrid>
              <a:tr h="54769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headEnd type="none" w="med" len="med"/>
                      <a:tailEnd type="none" w="med" len="med"/>
                    </a:lnBlToTr>
                  </a:tcPr>
                </a:tc>
                <a:tc>
                  <a:txBody>
                    <a:bodyPr/>
                    <a:lstStyle/>
                    <a:p>
                      <a:pPr algn="ctr"/>
                      <a:r>
                        <a:rPr lang="en-US" altLang="zh-CN" dirty="0" smtClean="0"/>
                        <a:t>00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691">
                <a:tc>
                  <a:txBody>
                    <a:bodyPr/>
                    <a:lstStyle/>
                    <a:p>
                      <a:pPr algn="ctr"/>
                      <a:r>
                        <a:rPr lang="en-US" altLang="zh-CN" dirty="0" smtClean="0"/>
                        <a:t>00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691">
                <a:tc>
                  <a:txBody>
                    <a:bodyPr/>
                    <a:lstStyle/>
                    <a:p>
                      <a:pPr algn="ctr"/>
                      <a:r>
                        <a:rPr lang="en-US" altLang="zh-CN" dirty="0" smtClean="0"/>
                        <a:t>01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7691">
                <a:tc>
                  <a:txBody>
                    <a:bodyPr/>
                    <a:lstStyle/>
                    <a:p>
                      <a:pPr algn="ctr"/>
                      <a:r>
                        <a:rPr lang="en-US" altLang="zh-CN" dirty="0" smtClean="0"/>
                        <a:t>11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7691">
                <a:tc>
                  <a:txBody>
                    <a:bodyPr/>
                    <a:lstStyle/>
                    <a:p>
                      <a:pPr algn="ctr"/>
                      <a:r>
                        <a:rPr lang="en-US" altLang="zh-CN" dirty="0" smtClean="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52174" name="TextBox 11"/>
          <p:cNvSpPr txBox="1"/>
          <p:nvPr/>
        </p:nvSpPr>
        <p:spPr>
          <a:xfrm>
            <a:off x="1428728" y="2828924"/>
            <a:ext cx="500066" cy="369332"/>
          </a:xfrm>
          <a:prstGeom prst="rect">
            <a:avLst/>
          </a:prstGeom>
          <a:noFill/>
        </p:spPr>
        <p:txBody>
          <a:bodyPr wrap="square" rtlCol="0" anchor="ctr">
            <a:spAutoFit/>
          </a:bodyPr>
          <a:lstStyle/>
          <a:p>
            <a:r>
              <a:rPr lang="en-US" altLang="zh-CN" dirty="0" smtClean="0"/>
              <a:t>AB</a:t>
            </a:r>
            <a:endParaRPr lang="zh-CN" altLang="en-US" dirty="0"/>
          </a:p>
        </p:txBody>
      </p:sp>
      <p:sp>
        <p:nvSpPr>
          <p:cNvPr id="1052175" name="TextBox 12"/>
          <p:cNvSpPr txBox="1"/>
          <p:nvPr/>
        </p:nvSpPr>
        <p:spPr>
          <a:xfrm>
            <a:off x="1500166" y="2543172"/>
            <a:ext cx="571504" cy="369332"/>
          </a:xfrm>
          <a:prstGeom prst="rect">
            <a:avLst/>
          </a:prstGeom>
          <a:noFill/>
        </p:spPr>
        <p:txBody>
          <a:bodyPr wrap="square" rtlCol="0" anchor="ctr">
            <a:spAutoFit/>
          </a:bodyPr>
          <a:lstStyle/>
          <a:p>
            <a:r>
              <a:rPr lang="en-US" altLang="zh-CN" dirty="0" smtClean="0"/>
              <a:t>CD</a:t>
            </a:r>
            <a:endParaRPr lang="zh-CN" altLang="en-US" dirty="0"/>
          </a:p>
        </p:txBody>
      </p:sp>
      <p:sp>
        <p:nvSpPr>
          <p:cNvPr id="1052176" name="圆角矩形 13"/>
          <p:cNvSpPr/>
          <p:nvPr/>
        </p:nvSpPr>
        <p:spPr bwMode="auto">
          <a:xfrm>
            <a:off x="2143108" y="4786322"/>
            <a:ext cx="2286016" cy="500066"/>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77" name="圆角矩形 14"/>
          <p:cNvSpPr/>
          <p:nvPr/>
        </p:nvSpPr>
        <p:spPr bwMode="auto">
          <a:xfrm>
            <a:off x="6000760" y="3571876"/>
            <a:ext cx="1143008" cy="928694"/>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aphicFrame>
        <p:nvGraphicFramePr>
          <p:cNvPr id="4194657" name="对象 24"/>
          <p:cNvGraphicFramePr>
            <a:graphicFrameLocks noChangeAspect="1"/>
          </p:cNvGraphicFramePr>
          <p:nvPr/>
        </p:nvGraphicFramePr>
        <p:xfrm>
          <a:off x="2166938" y="5387975"/>
          <a:ext cx="1535112" cy="411163"/>
        </p:xfrm>
        <a:graphic>
          <a:graphicData uri="http://schemas.openxmlformats.org/presentationml/2006/ole">
            <mc:AlternateContent xmlns:mc="http://schemas.openxmlformats.org/markup-compatibility/2006">
              <mc:Choice xmlns:v="urn:schemas-microsoft-com:vml" Requires="v">
                <p:oleObj spid="_x0000_s493585" name="Equation" r:id="rId3" imgW="863280" imgH="203040" progId="Equation.DSMT4">
                  <p:embed/>
                </p:oleObj>
              </mc:Choice>
              <mc:Fallback>
                <p:oleObj name="Equation" r:id="rId3" imgW="863280" imgH="203040" progId="Equation.DSMT4">
                  <p:embed/>
                  <p:pic>
                    <p:nvPicPr>
                      <p:cNvPr id="2097490" name=""/>
                      <p:cNvPicPr>
                        <a:picLocks/>
                      </p:cNvPicPr>
                      <p:nvPr/>
                    </p:nvPicPr>
                    <p:blipFill>
                      <a:blip r:embed="rId4"/>
                      <a:stretch>
                        <a:fillRect/>
                      </a:stretch>
                    </p:blipFill>
                    <p:spPr>
                      <a:xfrm>
                        <a:off x="2166938" y="5387975"/>
                        <a:ext cx="1535112" cy="411163"/>
                      </a:xfrm>
                      <a:prstGeom prst="rect">
                        <a:avLst/>
                      </a:prstGeom>
                    </p:spPr>
                  </p:pic>
                </p:oleObj>
              </mc:Fallback>
            </mc:AlternateContent>
          </a:graphicData>
        </a:graphic>
      </p:graphicFrame>
      <p:sp>
        <p:nvSpPr>
          <p:cNvPr id="1052178" name="右中括号 26"/>
          <p:cNvSpPr/>
          <p:nvPr/>
        </p:nvSpPr>
        <p:spPr bwMode="auto">
          <a:xfrm>
            <a:off x="6000760" y="3000372"/>
            <a:ext cx="428628" cy="2000264"/>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79" name="右中括号 27"/>
          <p:cNvSpPr/>
          <p:nvPr/>
        </p:nvSpPr>
        <p:spPr bwMode="auto">
          <a:xfrm rot="10800000">
            <a:off x="7929586" y="3000372"/>
            <a:ext cx="428628" cy="2000264"/>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80" name="TextBox 29"/>
          <p:cNvSpPr txBox="1"/>
          <p:nvPr/>
        </p:nvSpPr>
        <p:spPr>
          <a:xfrm>
            <a:off x="5357819" y="2643182"/>
            <a:ext cx="500066" cy="369332"/>
          </a:xfrm>
          <a:prstGeom prst="rect">
            <a:avLst/>
          </a:prstGeom>
          <a:noFill/>
        </p:spPr>
        <p:txBody>
          <a:bodyPr wrap="square" rtlCol="0" anchor="ctr">
            <a:spAutoFit/>
          </a:bodyPr>
          <a:lstStyle/>
          <a:p>
            <a:r>
              <a:rPr lang="en-US" altLang="zh-CN" dirty="0" smtClean="0"/>
              <a:t>AB</a:t>
            </a:r>
            <a:endParaRPr lang="zh-CN" altLang="en-US" dirty="0"/>
          </a:p>
        </p:txBody>
      </p:sp>
      <p:sp>
        <p:nvSpPr>
          <p:cNvPr id="1052181" name="TextBox 30"/>
          <p:cNvSpPr txBox="1"/>
          <p:nvPr/>
        </p:nvSpPr>
        <p:spPr>
          <a:xfrm>
            <a:off x="5429257" y="2357430"/>
            <a:ext cx="571504" cy="369332"/>
          </a:xfrm>
          <a:prstGeom prst="rect">
            <a:avLst/>
          </a:prstGeom>
          <a:noFill/>
        </p:spPr>
        <p:txBody>
          <a:bodyPr wrap="square" rtlCol="0" anchor="ctr">
            <a:spAutoFit/>
          </a:bodyPr>
          <a:lstStyle/>
          <a:p>
            <a:r>
              <a:rPr lang="en-US" altLang="zh-CN" dirty="0" smtClean="0"/>
              <a:t>CD</a:t>
            </a:r>
            <a:endParaRPr lang="zh-CN" altLang="en-US" dirty="0"/>
          </a:p>
        </p:txBody>
      </p:sp>
      <p:graphicFrame>
        <p:nvGraphicFramePr>
          <p:cNvPr id="4194658" name="Object 5"/>
          <p:cNvGraphicFramePr>
            <a:graphicFrameLocks noChangeAspect="1"/>
          </p:cNvGraphicFramePr>
          <p:nvPr/>
        </p:nvGraphicFramePr>
        <p:xfrm>
          <a:off x="5989638" y="5446713"/>
          <a:ext cx="2032000" cy="436562"/>
        </p:xfrm>
        <a:graphic>
          <a:graphicData uri="http://schemas.openxmlformats.org/presentationml/2006/ole">
            <mc:AlternateContent xmlns:mc="http://schemas.openxmlformats.org/markup-compatibility/2006">
              <mc:Choice xmlns:v="urn:schemas-microsoft-com:vml" Requires="v">
                <p:oleObj spid="_x0000_s493586" name="Equation" r:id="rId5" imgW="1143000" imgH="215640" progId="Equation.DSMT4">
                  <p:embed/>
                </p:oleObj>
              </mc:Choice>
              <mc:Fallback>
                <p:oleObj name="Equation" r:id="rId5" imgW="1143000" imgH="215640" progId="Equation.DSMT4">
                  <p:embed/>
                  <p:pic>
                    <p:nvPicPr>
                      <p:cNvPr id="2097491" name=""/>
                      <p:cNvPicPr>
                        <a:picLocks/>
                      </p:cNvPicPr>
                      <p:nvPr/>
                    </p:nvPicPr>
                    <p:blipFill>
                      <a:blip r:embed="rId6"/>
                      <a:stretch>
                        <a:fillRect/>
                      </a:stretch>
                    </p:blipFill>
                    <p:spPr>
                      <a:xfrm>
                        <a:off x="5989638" y="5446713"/>
                        <a:ext cx="2032000" cy="436562"/>
                      </a:xfrm>
                      <a:prstGeom prst="rect">
                        <a:avLst/>
                      </a:prstGeom>
                    </p:spPr>
                  </p:pic>
                </p:oleObj>
              </mc:Fallback>
            </mc:AlternateContent>
          </a:graphicData>
        </a:graphic>
      </p:graphicFrame>
      <p:sp>
        <p:nvSpPr>
          <p:cNvPr id="1052182" name="弧形 18"/>
          <p:cNvSpPr/>
          <p:nvPr/>
        </p:nvSpPr>
        <p:spPr bwMode="auto">
          <a:xfrm rot="5587324">
            <a:off x="1439107" y="2536486"/>
            <a:ext cx="1171863" cy="1098678"/>
          </a:xfrm>
          <a:prstGeom prst="arc">
            <a:avLst>
              <a:gd name="adj1" fmla="val 15909294"/>
              <a:gd name="adj2" fmla="val 0"/>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83" name="弧形 19"/>
          <p:cNvSpPr/>
          <p:nvPr/>
        </p:nvSpPr>
        <p:spPr bwMode="auto">
          <a:xfrm rot="16200000">
            <a:off x="3893341" y="4750602"/>
            <a:ext cx="1071569" cy="1143010"/>
          </a:xfrm>
          <a:prstGeom prst="arc">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84" name="弧形 20"/>
          <p:cNvSpPr/>
          <p:nvPr/>
        </p:nvSpPr>
        <p:spPr bwMode="auto">
          <a:xfrm rot="10800000">
            <a:off x="3929059" y="2500306"/>
            <a:ext cx="1071570" cy="1143007"/>
          </a:xfrm>
          <a:prstGeom prst="arc">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85" name="弧形 21"/>
          <p:cNvSpPr/>
          <p:nvPr/>
        </p:nvSpPr>
        <p:spPr bwMode="auto">
          <a:xfrm>
            <a:off x="1428728" y="4786322"/>
            <a:ext cx="1143008" cy="1071570"/>
          </a:xfrm>
          <a:prstGeom prst="arc">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86" name="圆角矩形 22"/>
          <p:cNvSpPr/>
          <p:nvPr/>
        </p:nvSpPr>
        <p:spPr bwMode="auto">
          <a:xfrm>
            <a:off x="7358082" y="4572008"/>
            <a:ext cx="928694" cy="500066"/>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2172"/>
                                        </p:tgtEl>
                                        <p:attrNameLst>
                                          <p:attrName>style.visibility</p:attrName>
                                        </p:attrNameLst>
                                      </p:cBhvr>
                                      <p:to>
                                        <p:strVal val="visible"/>
                                      </p:to>
                                    </p:set>
                                    <p:animEffect transition="in" filter="wipe(left)">
                                      <p:cBhvr>
                                        <p:cTn id="7" dur="500"/>
                                        <p:tgtEl>
                                          <p:spTgt spid="10521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5217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52182"/>
                                        </p:tgtEl>
                                        <p:attrNameLst>
                                          <p:attrName>style.visibility</p:attrName>
                                        </p:attrNameLst>
                                      </p:cBhvr>
                                      <p:to>
                                        <p:strVal val="visible"/>
                                      </p:to>
                                    </p:set>
                                    <p:animEffect transition="in" filter="blinds(horizontal)">
                                      <p:cBhvr>
                                        <p:cTn id="16" dur="500"/>
                                        <p:tgtEl>
                                          <p:spTgt spid="105218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52184"/>
                                        </p:tgtEl>
                                        <p:attrNameLst>
                                          <p:attrName>style.visibility</p:attrName>
                                        </p:attrNameLst>
                                      </p:cBhvr>
                                      <p:to>
                                        <p:strVal val="visible"/>
                                      </p:to>
                                    </p:set>
                                    <p:animEffect transition="in" filter="blinds(horizontal)">
                                      <p:cBhvr>
                                        <p:cTn id="19" dur="500"/>
                                        <p:tgtEl>
                                          <p:spTgt spid="105218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52185"/>
                                        </p:tgtEl>
                                        <p:attrNameLst>
                                          <p:attrName>style.visibility</p:attrName>
                                        </p:attrNameLst>
                                      </p:cBhvr>
                                      <p:to>
                                        <p:strVal val="visible"/>
                                      </p:to>
                                    </p:set>
                                    <p:animEffect transition="in" filter="blinds(horizontal)">
                                      <p:cBhvr>
                                        <p:cTn id="22" dur="500"/>
                                        <p:tgtEl>
                                          <p:spTgt spid="105218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52183"/>
                                        </p:tgtEl>
                                        <p:attrNameLst>
                                          <p:attrName>style.visibility</p:attrName>
                                        </p:attrNameLst>
                                      </p:cBhvr>
                                      <p:to>
                                        <p:strVal val="visible"/>
                                      </p:to>
                                    </p:set>
                                    <p:animEffect transition="in" filter="blinds(horizontal)">
                                      <p:cBhvr>
                                        <p:cTn id="25" dur="500"/>
                                        <p:tgtEl>
                                          <p:spTgt spid="105218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52176"/>
                                        </p:tgtEl>
                                        <p:attrNameLst>
                                          <p:attrName>style.visibility</p:attrName>
                                        </p:attrNameLst>
                                      </p:cBhvr>
                                      <p:to>
                                        <p:strVal val="visible"/>
                                      </p:to>
                                    </p:set>
                                    <p:animEffect transition="in" filter="blinds(horizontal)">
                                      <p:cBhvr>
                                        <p:cTn id="28" dur="500"/>
                                        <p:tgtEl>
                                          <p:spTgt spid="105217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946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521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521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521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521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94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172" grpId="0" autoUpdateAnimBg="0"/>
      <p:bldP spid="1052173" grpId="0" animBg="1"/>
      <p:bldP spid="1052176" grpId="0" animBg="1"/>
      <p:bldP spid="1052177" grpId="0" animBg="1"/>
      <p:bldP spid="1052178" grpId="0" animBg="1"/>
      <p:bldP spid="1052179" grpId="0" animBg="1"/>
      <p:bldP spid="1052182" grpId="0" animBg="1"/>
      <p:bldP spid="1052183" grpId="0" animBg="1"/>
      <p:bldP spid="1052184" grpId="0" animBg="1"/>
      <p:bldP spid="1052185" grpId="0" animBg="1"/>
      <p:bldP spid="1052186"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187" name="灯片编号占位符 1"/>
          <p:cNvSpPr>
            <a:spLocks noGrp="1"/>
          </p:cNvSpPr>
          <p:nvPr>
            <p:ph type="sldNum" sz="quarter" idx="12"/>
          </p:nvPr>
        </p:nvSpPr>
        <p:spPr/>
        <p:txBody>
          <a:bodyPr/>
          <a:lstStyle/>
          <a:p>
            <a:fld id="{5099BE53-C274-4E7D-813D-6149518FA05F}" type="slidenum">
              <a:rPr lang="en-US" altLang="zh-CN" smtClean="0"/>
              <a:t>128</a:t>
            </a:fld>
            <a:endParaRPr lang="en-US" altLang="zh-CN"/>
          </a:p>
        </p:txBody>
      </p:sp>
      <p:graphicFrame>
        <p:nvGraphicFramePr>
          <p:cNvPr id="4194659" name="表格 2"/>
          <p:cNvGraphicFramePr>
            <a:graphicFrameLocks noGrp="1"/>
          </p:cNvGraphicFramePr>
          <p:nvPr/>
        </p:nvGraphicFramePr>
        <p:xfrm>
          <a:off x="928664" y="2047867"/>
          <a:ext cx="3143270" cy="2738455"/>
        </p:xfrm>
        <a:graphic>
          <a:graphicData uri="http://schemas.openxmlformats.org/drawingml/2006/table">
            <a:tbl>
              <a:tblPr firstRow="1" bandRow="1">
                <a:tableStyleId>{5940675A-B579-460E-94D1-54222C63F5DA}</a:tableStyleId>
              </a:tblPr>
              <a:tblGrid>
                <a:gridCol w="628654">
                  <a:extLst>
                    <a:ext uri="{9D8B030D-6E8A-4147-A177-3AD203B41FA5}">
                      <a16:colId xmlns:a16="http://schemas.microsoft.com/office/drawing/2014/main" val="20000"/>
                    </a:ext>
                  </a:extLst>
                </a:gridCol>
                <a:gridCol w="628654">
                  <a:extLst>
                    <a:ext uri="{9D8B030D-6E8A-4147-A177-3AD203B41FA5}">
                      <a16:colId xmlns:a16="http://schemas.microsoft.com/office/drawing/2014/main" val="20001"/>
                    </a:ext>
                  </a:extLst>
                </a:gridCol>
                <a:gridCol w="628654">
                  <a:extLst>
                    <a:ext uri="{9D8B030D-6E8A-4147-A177-3AD203B41FA5}">
                      <a16:colId xmlns:a16="http://schemas.microsoft.com/office/drawing/2014/main" val="20002"/>
                    </a:ext>
                  </a:extLst>
                </a:gridCol>
                <a:gridCol w="628654">
                  <a:extLst>
                    <a:ext uri="{9D8B030D-6E8A-4147-A177-3AD203B41FA5}">
                      <a16:colId xmlns:a16="http://schemas.microsoft.com/office/drawing/2014/main" val="20003"/>
                    </a:ext>
                  </a:extLst>
                </a:gridCol>
                <a:gridCol w="628654">
                  <a:extLst>
                    <a:ext uri="{9D8B030D-6E8A-4147-A177-3AD203B41FA5}">
                      <a16:colId xmlns:a16="http://schemas.microsoft.com/office/drawing/2014/main" val="20004"/>
                    </a:ext>
                  </a:extLst>
                </a:gridCol>
              </a:tblGrid>
              <a:tr h="54769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headEnd type="none" w="med" len="med"/>
                      <a:tailEnd type="none" w="med" len="med"/>
                    </a:lnBlToTr>
                  </a:tcPr>
                </a:tc>
                <a:tc>
                  <a:txBody>
                    <a:bodyPr/>
                    <a:lstStyle/>
                    <a:p>
                      <a:pPr algn="ctr"/>
                      <a:r>
                        <a:rPr lang="en-US" altLang="zh-CN" dirty="0" smtClean="0"/>
                        <a:t>00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691">
                <a:tc>
                  <a:txBody>
                    <a:bodyPr/>
                    <a:lstStyle/>
                    <a:p>
                      <a:pPr algn="ctr"/>
                      <a:r>
                        <a:rPr lang="en-US" altLang="zh-CN" dirty="0" smtClean="0"/>
                        <a:t>00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691">
                <a:tc>
                  <a:txBody>
                    <a:bodyPr/>
                    <a:lstStyle/>
                    <a:p>
                      <a:pPr algn="ctr"/>
                      <a:r>
                        <a:rPr lang="en-US" altLang="zh-CN" dirty="0" smtClean="0"/>
                        <a:t>01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7691">
                <a:tc>
                  <a:txBody>
                    <a:bodyPr/>
                    <a:lstStyle/>
                    <a:p>
                      <a:pPr algn="ctr"/>
                      <a:r>
                        <a:rPr lang="en-US" altLang="zh-CN" dirty="0" smtClean="0"/>
                        <a:t>11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7691">
                <a:tc>
                  <a:txBody>
                    <a:bodyPr/>
                    <a:lstStyle/>
                    <a:p>
                      <a:pPr algn="ctr"/>
                      <a:r>
                        <a:rPr lang="en-US" altLang="zh-CN" dirty="0" smtClean="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52188" name="圆角矩形 3"/>
          <p:cNvSpPr/>
          <p:nvPr/>
        </p:nvSpPr>
        <p:spPr bwMode="auto">
          <a:xfrm>
            <a:off x="1714480" y="3262312"/>
            <a:ext cx="1071570" cy="928694"/>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89" name="右中括号 4"/>
          <p:cNvSpPr/>
          <p:nvPr/>
        </p:nvSpPr>
        <p:spPr bwMode="auto">
          <a:xfrm>
            <a:off x="1643042" y="3286124"/>
            <a:ext cx="428628" cy="928694"/>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90" name="右中括号 5"/>
          <p:cNvSpPr/>
          <p:nvPr/>
        </p:nvSpPr>
        <p:spPr bwMode="auto">
          <a:xfrm rot="10800000">
            <a:off x="3571868" y="3214686"/>
            <a:ext cx="428628" cy="857256"/>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91" name="TextBox 6"/>
          <p:cNvSpPr txBox="1"/>
          <p:nvPr/>
        </p:nvSpPr>
        <p:spPr>
          <a:xfrm>
            <a:off x="1000101" y="2333618"/>
            <a:ext cx="500066" cy="369332"/>
          </a:xfrm>
          <a:prstGeom prst="rect">
            <a:avLst/>
          </a:prstGeom>
          <a:noFill/>
        </p:spPr>
        <p:txBody>
          <a:bodyPr wrap="square" rtlCol="0" anchor="ctr">
            <a:spAutoFit/>
          </a:bodyPr>
          <a:lstStyle/>
          <a:p>
            <a:r>
              <a:rPr lang="en-US" altLang="zh-CN" dirty="0" smtClean="0"/>
              <a:t>AB</a:t>
            </a:r>
            <a:endParaRPr lang="zh-CN" altLang="en-US" dirty="0"/>
          </a:p>
        </p:txBody>
      </p:sp>
      <p:sp>
        <p:nvSpPr>
          <p:cNvPr id="1052192" name="TextBox 7"/>
          <p:cNvSpPr txBox="1"/>
          <p:nvPr/>
        </p:nvSpPr>
        <p:spPr>
          <a:xfrm>
            <a:off x="1071539" y="2047866"/>
            <a:ext cx="571504" cy="369332"/>
          </a:xfrm>
          <a:prstGeom prst="rect">
            <a:avLst/>
          </a:prstGeom>
          <a:noFill/>
        </p:spPr>
        <p:txBody>
          <a:bodyPr wrap="square" rtlCol="0" anchor="ctr">
            <a:spAutoFit/>
          </a:bodyPr>
          <a:lstStyle/>
          <a:p>
            <a:r>
              <a:rPr lang="en-US" altLang="zh-CN" dirty="0" smtClean="0"/>
              <a:t>CD</a:t>
            </a:r>
            <a:endParaRPr lang="zh-CN" altLang="en-US" dirty="0"/>
          </a:p>
        </p:txBody>
      </p:sp>
      <p:sp>
        <p:nvSpPr>
          <p:cNvPr id="1052193" name="圆角矩形 8"/>
          <p:cNvSpPr/>
          <p:nvPr/>
        </p:nvSpPr>
        <p:spPr bwMode="auto">
          <a:xfrm>
            <a:off x="2357422" y="4286256"/>
            <a:ext cx="928694" cy="500066"/>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aphicFrame>
        <p:nvGraphicFramePr>
          <p:cNvPr id="4194660" name="Object 2"/>
          <p:cNvGraphicFramePr>
            <a:graphicFrameLocks noChangeAspect="1"/>
          </p:cNvGraphicFramePr>
          <p:nvPr/>
        </p:nvGraphicFramePr>
        <p:xfrm>
          <a:off x="1249363" y="4987926"/>
          <a:ext cx="2324100" cy="436563"/>
        </p:xfrm>
        <a:graphic>
          <a:graphicData uri="http://schemas.openxmlformats.org/presentationml/2006/ole">
            <mc:AlternateContent xmlns:mc="http://schemas.openxmlformats.org/markup-compatibility/2006">
              <mc:Choice xmlns:v="urn:schemas-microsoft-com:vml" Requires="v">
                <p:oleObj spid="_x0000_s494608" name="Equation" r:id="rId3" imgW="1307880" imgH="215640" progId="Equation.DSMT4">
                  <p:embed/>
                </p:oleObj>
              </mc:Choice>
              <mc:Fallback>
                <p:oleObj name="Equation" r:id="rId3" imgW="1307880" imgH="215640" progId="Equation.DSMT4">
                  <p:embed/>
                  <p:pic>
                    <p:nvPicPr>
                      <p:cNvPr id="2097492" name=""/>
                      <p:cNvPicPr>
                        <a:picLocks/>
                      </p:cNvPicPr>
                      <p:nvPr/>
                    </p:nvPicPr>
                    <p:blipFill>
                      <a:blip r:embed="rId4"/>
                      <a:stretch>
                        <a:fillRect/>
                      </a:stretch>
                    </p:blipFill>
                    <p:spPr>
                      <a:xfrm>
                        <a:off x="1249363" y="4987926"/>
                        <a:ext cx="2324100" cy="436563"/>
                      </a:xfrm>
                      <a:prstGeom prst="rect">
                        <a:avLst/>
                      </a:prstGeom>
                    </p:spPr>
                  </p:pic>
                </p:oleObj>
              </mc:Fallback>
            </mc:AlternateContent>
          </a:graphicData>
        </a:graphic>
      </p:graphicFrame>
      <p:graphicFrame>
        <p:nvGraphicFramePr>
          <p:cNvPr id="4194661" name="表格 10"/>
          <p:cNvGraphicFramePr>
            <a:graphicFrameLocks noGrp="1"/>
          </p:cNvGraphicFramePr>
          <p:nvPr/>
        </p:nvGraphicFramePr>
        <p:xfrm>
          <a:off x="5214944" y="2143117"/>
          <a:ext cx="3143270" cy="2738455"/>
        </p:xfrm>
        <a:graphic>
          <a:graphicData uri="http://schemas.openxmlformats.org/drawingml/2006/table">
            <a:tbl>
              <a:tblPr firstRow="1" bandRow="1">
                <a:tableStyleId>{5940675A-B579-460E-94D1-54222C63F5DA}</a:tableStyleId>
              </a:tblPr>
              <a:tblGrid>
                <a:gridCol w="628654">
                  <a:extLst>
                    <a:ext uri="{9D8B030D-6E8A-4147-A177-3AD203B41FA5}">
                      <a16:colId xmlns:a16="http://schemas.microsoft.com/office/drawing/2014/main" val="20000"/>
                    </a:ext>
                  </a:extLst>
                </a:gridCol>
                <a:gridCol w="628654">
                  <a:extLst>
                    <a:ext uri="{9D8B030D-6E8A-4147-A177-3AD203B41FA5}">
                      <a16:colId xmlns:a16="http://schemas.microsoft.com/office/drawing/2014/main" val="20001"/>
                    </a:ext>
                  </a:extLst>
                </a:gridCol>
                <a:gridCol w="628654">
                  <a:extLst>
                    <a:ext uri="{9D8B030D-6E8A-4147-A177-3AD203B41FA5}">
                      <a16:colId xmlns:a16="http://schemas.microsoft.com/office/drawing/2014/main" val="20002"/>
                    </a:ext>
                  </a:extLst>
                </a:gridCol>
                <a:gridCol w="628654">
                  <a:extLst>
                    <a:ext uri="{9D8B030D-6E8A-4147-A177-3AD203B41FA5}">
                      <a16:colId xmlns:a16="http://schemas.microsoft.com/office/drawing/2014/main" val="20003"/>
                    </a:ext>
                  </a:extLst>
                </a:gridCol>
                <a:gridCol w="628654">
                  <a:extLst>
                    <a:ext uri="{9D8B030D-6E8A-4147-A177-3AD203B41FA5}">
                      <a16:colId xmlns:a16="http://schemas.microsoft.com/office/drawing/2014/main" val="20004"/>
                    </a:ext>
                  </a:extLst>
                </a:gridCol>
              </a:tblGrid>
              <a:tr h="54769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headEnd type="none" w="med" len="med"/>
                      <a:tailEnd type="none" w="med" len="med"/>
                    </a:lnBlToTr>
                  </a:tcPr>
                </a:tc>
                <a:tc>
                  <a:txBody>
                    <a:bodyPr/>
                    <a:lstStyle/>
                    <a:p>
                      <a:pPr algn="ctr"/>
                      <a:r>
                        <a:rPr lang="en-US" altLang="zh-CN" dirty="0" smtClean="0"/>
                        <a:t>00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691">
                <a:tc>
                  <a:txBody>
                    <a:bodyPr/>
                    <a:lstStyle/>
                    <a:p>
                      <a:pPr algn="ctr"/>
                      <a:r>
                        <a:rPr lang="en-US" altLang="zh-CN" dirty="0" smtClean="0"/>
                        <a:t>00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691">
                <a:tc>
                  <a:txBody>
                    <a:bodyPr/>
                    <a:lstStyle/>
                    <a:p>
                      <a:pPr algn="ctr"/>
                      <a:r>
                        <a:rPr lang="en-US" altLang="zh-CN" dirty="0" smtClean="0"/>
                        <a:t>01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7691">
                <a:tc>
                  <a:txBody>
                    <a:bodyPr/>
                    <a:lstStyle/>
                    <a:p>
                      <a:pPr algn="ctr"/>
                      <a:r>
                        <a:rPr lang="en-US" altLang="zh-CN" dirty="0" smtClean="0"/>
                        <a:t>11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7691">
                <a:tc>
                  <a:txBody>
                    <a:bodyPr/>
                    <a:lstStyle/>
                    <a:p>
                      <a:pPr algn="ctr"/>
                      <a:r>
                        <a:rPr lang="en-US" altLang="zh-CN" dirty="0" smtClean="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52194" name="圆角矩形 11"/>
          <p:cNvSpPr/>
          <p:nvPr/>
        </p:nvSpPr>
        <p:spPr bwMode="auto">
          <a:xfrm>
            <a:off x="6500826" y="2857496"/>
            <a:ext cx="571504" cy="1928826"/>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95" name="右中括号 12"/>
          <p:cNvSpPr/>
          <p:nvPr/>
        </p:nvSpPr>
        <p:spPr bwMode="auto">
          <a:xfrm>
            <a:off x="5929322" y="3381374"/>
            <a:ext cx="428628" cy="928694"/>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96" name="右中括号 13"/>
          <p:cNvSpPr/>
          <p:nvPr/>
        </p:nvSpPr>
        <p:spPr bwMode="auto">
          <a:xfrm rot="10800000">
            <a:off x="7858148" y="3309936"/>
            <a:ext cx="428628" cy="857256"/>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197" name="TextBox 14"/>
          <p:cNvSpPr txBox="1"/>
          <p:nvPr/>
        </p:nvSpPr>
        <p:spPr>
          <a:xfrm>
            <a:off x="5286381" y="2428868"/>
            <a:ext cx="500066" cy="369332"/>
          </a:xfrm>
          <a:prstGeom prst="rect">
            <a:avLst/>
          </a:prstGeom>
          <a:noFill/>
        </p:spPr>
        <p:txBody>
          <a:bodyPr wrap="square" rtlCol="0" anchor="ctr">
            <a:spAutoFit/>
          </a:bodyPr>
          <a:lstStyle/>
          <a:p>
            <a:r>
              <a:rPr lang="en-US" altLang="zh-CN" dirty="0" smtClean="0"/>
              <a:t>AB</a:t>
            </a:r>
            <a:endParaRPr lang="zh-CN" altLang="en-US" dirty="0"/>
          </a:p>
        </p:txBody>
      </p:sp>
      <p:sp>
        <p:nvSpPr>
          <p:cNvPr id="1052198" name="TextBox 15"/>
          <p:cNvSpPr txBox="1"/>
          <p:nvPr/>
        </p:nvSpPr>
        <p:spPr>
          <a:xfrm>
            <a:off x="5357819" y="2143116"/>
            <a:ext cx="571504" cy="369332"/>
          </a:xfrm>
          <a:prstGeom prst="rect">
            <a:avLst/>
          </a:prstGeom>
          <a:noFill/>
        </p:spPr>
        <p:txBody>
          <a:bodyPr wrap="square" rtlCol="0" anchor="ctr">
            <a:spAutoFit/>
          </a:bodyPr>
          <a:lstStyle/>
          <a:p>
            <a:r>
              <a:rPr lang="en-US" altLang="zh-CN" dirty="0" smtClean="0"/>
              <a:t>CD</a:t>
            </a:r>
            <a:endParaRPr lang="zh-CN" altLang="en-US" dirty="0"/>
          </a:p>
        </p:txBody>
      </p:sp>
      <p:graphicFrame>
        <p:nvGraphicFramePr>
          <p:cNvPr id="4194662" name="Object 2"/>
          <p:cNvGraphicFramePr>
            <a:graphicFrameLocks noChangeAspect="1"/>
          </p:cNvGraphicFramePr>
          <p:nvPr/>
        </p:nvGraphicFramePr>
        <p:xfrm>
          <a:off x="5691210" y="5045093"/>
          <a:ext cx="2166938" cy="1027113"/>
        </p:xfrm>
        <a:graphic>
          <a:graphicData uri="http://schemas.openxmlformats.org/presentationml/2006/ole">
            <mc:AlternateContent xmlns:mc="http://schemas.openxmlformats.org/markup-compatibility/2006">
              <mc:Choice xmlns:v="urn:schemas-microsoft-com:vml" Requires="v">
                <p:oleObj spid="_x0000_s494609" name="Equation" r:id="rId5" imgW="1218960" imgH="507960" progId="Equation.DSMT4">
                  <p:embed/>
                </p:oleObj>
              </mc:Choice>
              <mc:Fallback>
                <p:oleObj name="Equation" r:id="rId5" imgW="1218960" imgH="507960" progId="Equation.DSMT4">
                  <p:embed/>
                  <p:pic>
                    <p:nvPicPr>
                      <p:cNvPr id="2097493" name=""/>
                      <p:cNvPicPr>
                        <a:picLocks/>
                      </p:cNvPicPr>
                      <p:nvPr/>
                    </p:nvPicPr>
                    <p:blipFill>
                      <a:blip r:embed="rId6"/>
                      <a:stretch>
                        <a:fillRect/>
                      </a:stretch>
                    </p:blipFill>
                    <p:spPr>
                      <a:xfrm>
                        <a:off x="5691210" y="5045093"/>
                        <a:ext cx="2166938" cy="1027113"/>
                      </a:xfrm>
                      <a:prstGeom prst="rect">
                        <a:avLst/>
                      </a:prstGeom>
                    </p:spPr>
                  </p:pic>
                </p:oleObj>
              </mc:Fallback>
            </mc:AlternateContent>
          </a:graphicData>
        </a:graphic>
      </p:graphicFrame>
      <p:sp>
        <p:nvSpPr>
          <p:cNvPr id="1052199" name="右中括号 18"/>
          <p:cNvSpPr/>
          <p:nvPr/>
        </p:nvSpPr>
        <p:spPr bwMode="auto">
          <a:xfrm rot="5400000">
            <a:off x="6893735" y="2464587"/>
            <a:ext cx="428628" cy="928694"/>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200" name="右中括号 19"/>
          <p:cNvSpPr/>
          <p:nvPr/>
        </p:nvSpPr>
        <p:spPr bwMode="auto">
          <a:xfrm rot="16200000">
            <a:off x="6893735" y="4179099"/>
            <a:ext cx="428628" cy="928694"/>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201" name="Rectangle 2"/>
          <p:cNvSpPr txBox="1">
            <a:spLocks noChangeArrowheads="1"/>
          </p:cNvSpPr>
          <p:nvPr/>
        </p:nvSpPr>
        <p:spPr>
          <a:xfrm>
            <a:off x="323850" y="635000"/>
            <a:ext cx="5830888" cy="6683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习题课</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1052202" name="Oval 4"/>
          <p:cNvSpPr>
            <a:spLocks noChangeArrowheads="1"/>
          </p:cNvSpPr>
          <p:nvPr/>
        </p:nvSpPr>
        <p:spPr bwMode="auto">
          <a:xfrm>
            <a:off x="692150" y="1684339"/>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2201"/>
                                        </p:tgtEl>
                                        <p:attrNameLst>
                                          <p:attrName>style.visibility</p:attrName>
                                        </p:attrNameLst>
                                      </p:cBhvr>
                                      <p:to>
                                        <p:strVal val="visible"/>
                                      </p:to>
                                    </p:set>
                                    <p:animEffect transition="in" filter="wipe(left)">
                                      <p:cBhvr>
                                        <p:cTn id="7" dur="500"/>
                                        <p:tgtEl>
                                          <p:spTgt spid="105220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5220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52188"/>
                                        </p:tgtEl>
                                        <p:attrNameLst>
                                          <p:attrName>style.visibility</p:attrName>
                                        </p:attrNameLst>
                                      </p:cBhvr>
                                      <p:to>
                                        <p:strVal val="visible"/>
                                      </p:to>
                                    </p:set>
                                    <p:animEffect transition="in" filter="blinds(horizontal)">
                                      <p:cBhvr>
                                        <p:cTn id="16" dur="500"/>
                                        <p:tgtEl>
                                          <p:spTgt spid="105218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52189"/>
                                        </p:tgtEl>
                                        <p:attrNameLst>
                                          <p:attrName>style.visibility</p:attrName>
                                        </p:attrNameLst>
                                      </p:cBhvr>
                                      <p:to>
                                        <p:strVal val="visible"/>
                                      </p:to>
                                    </p:set>
                                    <p:animEffect transition="in" filter="blinds(horizontal)">
                                      <p:cBhvr>
                                        <p:cTn id="19" dur="500"/>
                                        <p:tgtEl>
                                          <p:spTgt spid="105218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52190"/>
                                        </p:tgtEl>
                                        <p:attrNameLst>
                                          <p:attrName>style.visibility</p:attrName>
                                        </p:attrNameLst>
                                      </p:cBhvr>
                                      <p:to>
                                        <p:strVal val="visible"/>
                                      </p:to>
                                    </p:set>
                                    <p:animEffect transition="in" filter="blinds(horizontal)">
                                      <p:cBhvr>
                                        <p:cTn id="22" dur="500"/>
                                        <p:tgtEl>
                                          <p:spTgt spid="105219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52193"/>
                                        </p:tgtEl>
                                        <p:attrNameLst>
                                          <p:attrName>style.visibility</p:attrName>
                                        </p:attrNameLst>
                                      </p:cBhvr>
                                      <p:to>
                                        <p:strVal val="visible"/>
                                      </p:to>
                                    </p:set>
                                    <p:animEffect transition="in" filter="blinds(horizontal)">
                                      <p:cBhvr>
                                        <p:cTn id="25" dur="500"/>
                                        <p:tgtEl>
                                          <p:spTgt spid="105219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19466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52194"/>
                                        </p:tgtEl>
                                        <p:attrNameLst>
                                          <p:attrName>style.visibility</p:attrName>
                                        </p:attrNameLst>
                                      </p:cBhvr>
                                      <p:to>
                                        <p:strVal val="visible"/>
                                      </p:to>
                                    </p:set>
                                    <p:animEffect transition="in" filter="blinds(horizontal)">
                                      <p:cBhvr>
                                        <p:cTn id="34" dur="500"/>
                                        <p:tgtEl>
                                          <p:spTgt spid="105219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52199"/>
                                        </p:tgtEl>
                                        <p:attrNameLst>
                                          <p:attrName>style.visibility</p:attrName>
                                        </p:attrNameLst>
                                      </p:cBhvr>
                                      <p:to>
                                        <p:strVal val="visible"/>
                                      </p:to>
                                    </p:set>
                                    <p:animEffect transition="in" filter="blinds(horizontal)">
                                      <p:cBhvr>
                                        <p:cTn id="37" dur="500"/>
                                        <p:tgtEl>
                                          <p:spTgt spid="105219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52200"/>
                                        </p:tgtEl>
                                        <p:attrNameLst>
                                          <p:attrName>style.visibility</p:attrName>
                                        </p:attrNameLst>
                                      </p:cBhvr>
                                      <p:to>
                                        <p:strVal val="visible"/>
                                      </p:to>
                                    </p:set>
                                    <p:animEffect transition="in" filter="blinds(horizontal)">
                                      <p:cBhvr>
                                        <p:cTn id="40" dur="500"/>
                                        <p:tgtEl>
                                          <p:spTgt spid="105220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52196"/>
                                        </p:tgtEl>
                                        <p:attrNameLst>
                                          <p:attrName>style.visibility</p:attrName>
                                        </p:attrNameLst>
                                      </p:cBhvr>
                                      <p:to>
                                        <p:strVal val="visible"/>
                                      </p:to>
                                    </p:set>
                                    <p:animEffect transition="in" filter="blinds(horizontal)">
                                      <p:cBhvr>
                                        <p:cTn id="43" dur="500"/>
                                        <p:tgtEl>
                                          <p:spTgt spid="105219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52195"/>
                                        </p:tgtEl>
                                        <p:attrNameLst>
                                          <p:attrName>style.visibility</p:attrName>
                                        </p:attrNameLst>
                                      </p:cBhvr>
                                      <p:to>
                                        <p:strVal val="visible"/>
                                      </p:to>
                                    </p:set>
                                    <p:animEffect transition="in" filter="blinds(horizontal)">
                                      <p:cBhvr>
                                        <p:cTn id="46" dur="500"/>
                                        <p:tgtEl>
                                          <p:spTgt spid="105219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94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188" grpId="0" animBg="1"/>
      <p:bldP spid="1052189" grpId="0" animBg="1"/>
      <p:bldP spid="1052190" grpId="0" animBg="1"/>
      <p:bldP spid="1052193" grpId="0" animBg="1"/>
      <p:bldP spid="1052194" grpId="0" animBg="1"/>
      <p:bldP spid="1052195" grpId="0" animBg="1"/>
      <p:bldP spid="1052196" grpId="0" animBg="1"/>
      <p:bldP spid="1052199" grpId="0" animBg="1"/>
      <p:bldP spid="1052200" grpId="0" animBg="1"/>
      <p:bldP spid="1052201" grpId="0" autoUpdateAnimBg="0"/>
      <p:bldP spid="1052202"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203" name="灯片编号占位符 1"/>
          <p:cNvSpPr>
            <a:spLocks noGrp="1"/>
          </p:cNvSpPr>
          <p:nvPr>
            <p:ph type="sldNum" sz="quarter" idx="12"/>
          </p:nvPr>
        </p:nvSpPr>
        <p:spPr/>
        <p:txBody>
          <a:bodyPr/>
          <a:lstStyle/>
          <a:p>
            <a:fld id="{5099BE53-C274-4E7D-813D-6149518FA05F}" type="slidenum">
              <a:rPr lang="en-US" altLang="zh-CN" smtClean="0"/>
              <a:t>129</a:t>
            </a:fld>
            <a:endParaRPr lang="en-US" altLang="zh-CN"/>
          </a:p>
        </p:txBody>
      </p:sp>
      <p:sp>
        <p:nvSpPr>
          <p:cNvPr id="1052204" name="灯片编号占位符 1"/>
          <p:cNvSpPr txBox="1"/>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pPr>
            <a:fld id="{5099BE53-C274-4E7D-813D-6149518FA05F}" type="slidenum">
              <a:rPr kumimoji="0" lang="en-US"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pPr>
              <a:t>129</a:t>
            </a:fld>
            <a:endParaRPr kumimoji="0" lang="en-US"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graphicFrame>
        <p:nvGraphicFramePr>
          <p:cNvPr id="4194663" name="表格 4"/>
          <p:cNvGraphicFramePr>
            <a:graphicFrameLocks noGrp="1"/>
          </p:cNvGraphicFramePr>
          <p:nvPr/>
        </p:nvGraphicFramePr>
        <p:xfrm>
          <a:off x="3214680" y="2909898"/>
          <a:ext cx="3143270" cy="2738455"/>
        </p:xfrm>
        <a:graphic>
          <a:graphicData uri="http://schemas.openxmlformats.org/drawingml/2006/table">
            <a:tbl>
              <a:tblPr firstRow="1" bandRow="1">
                <a:tableStyleId>{5940675A-B579-460E-94D1-54222C63F5DA}</a:tableStyleId>
              </a:tblPr>
              <a:tblGrid>
                <a:gridCol w="628654">
                  <a:extLst>
                    <a:ext uri="{9D8B030D-6E8A-4147-A177-3AD203B41FA5}">
                      <a16:colId xmlns:a16="http://schemas.microsoft.com/office/drawing/2014/main" val="20000"/>
                    </a:ext>
                  </a:extLst>
                </a:gridCol>
                <a:gridCol w="628654">
                  <a:extLst>
                    <a:ext uri="{9D8B030D-6E8A-4147-A177-3AD203B41FA5}">
                      <a16:colId xmlns:a16="http://schemas.microsoft.com/office/drawing/2014/main" val="20001"/>
                    </a:ext>
                  </a:extLst>
                </a:gridCol>
                <a:gridCol w="628654">
                  <a:extLst>
                    <a:ext uri="{9D8B030D-6E8A-4147-A177-3AD203B41FA5}">
                      <a16:colId xmlns:a16="http://schemas.microsoft.com/office/drawing/2014/main" val="20002"/>
                    </a:ext>
                  </a:extLst>
                </a:gridCol>
                <a:gridCol w="628654">
                  <a:extLst>
                    <a:ext uri="{9D8B030D-6E8A-4147-A177-3AD203B41FA5}">
                      <a16:colId xmlns:a16="http://schemas.microsoft.com/office/drawing/2014/main" val="20003"/>
                    </a:ext>
                  </a:extLst>
                </a:gridCol>
                <a:gridCol w="628654">
                  <a:extLst>
                    <a:ext uri="{9D8B030D-6E8A-4147-A177-3AD203B41FA5}">
                      <a16:colId xmlns:a16="http://schemas.microsoft.com/office/drawing/2014/main" val="20004"/>
                    </a:ext>
                  </a:extLst>
                </a:gridCol>
              </a:tblGrid>
              <a:tr h="54769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headEnd type="none" w="med" len="med"/>
                      <a:tailEnd type="none" w="med" len="med"/>
                    </a:lnBlToTr>
                  </a:tcPr>
                </a:tc>
                <a:tc>
                  <a:txBody>
                    <a:bodyPr/>
                    <a:lstStyle/>
                    <a:p>
                      <a:pPr algn="ctr"/>
                      <a:r>
                        <a:rPr lang="en-US" altLang="zh-CN" dirty="0" smtClean="0"/>
                        <a:t>00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691">
                <a:tc>
                  <a:txBody>
                    <a:bodyPr/>
                    <a:lstStyle/>
                    <a:p>
                      <a:pPr algn="ctr"/>
                      <a:r>
                        <a:rPr lang="en-US" altLang="zh-CN" dirty="0" smtClean="0"/>
                        <a:t>00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691">
                <a:tc>
                  <a:txBody>
                    <a:bodyPr/>
                    <a:lstStyle/>
                    <a:p>
                      <a:pPr algn="ctr"/>
                      <a:r>
                        <a:rPr lang="en-US" altLang="zh-CN" dirty="0" smtClean="0"/>
                        <a:t>01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7691">
                <a:tc>
                  <a:txBody>
                    <a:bodyPr/>
                    <a:lstStyle/>
                    <a:p>
                      <a:pPr algn="ctr"/>
                      <a:r>
                        <a:rPr lang="en-US" altLang="zh-CN" dirty="0" smtClean="0"/>
                        <a:t>11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7691">
                <a:tc>
                  <a:txBody>
                    <a:bodyPr/>
                    <a:lstStyle/>
                    <a:p>
                      <a:pPr algn="ctr"/>
                      <a:r>
                        <a:rPr lang="en-US" altLang="zh-CN" dirty="0" smtClean="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52205" name="圆角矩形 5"/>
          <p:cNvSpPr/>
          <p:nvPr/>
        </p:nvSpPr>
        <p:spPr bwMode="auto">
          <a:xfrm>
            <a:off x="4572000" y="3571876"/>
            <a:ext cx="1071570" cy="928694"/>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206" name="右中括号 6"/>
          <p:cNvSpPr/>
          <p:nvPr/>
        </p:nvSpPr>
        <p:spPr bwMode="auto">
          <a:xfrm>
            <a:off x="4000496" y="4643446"/>
            <a:ext cx="428628" cy="928694"/>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207" name="右中括号 7"/>
          <p:cNvSpPr/>
          <p:nvPr/>
        </p:nvSpPr>
        <p:spPr bwMode="auto">
          <a:xfrm rot="10800000">
            <a:off x="5857884" y="4714884"/>
            <a:ext cx="428628" cy="857256"/>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208" name="TextBox 8"/>
          <p:cNvSpPr txBox="1"/>
          <p:nvPr/>
        </p:nvSpPr>
        <p:spPr>
          <a:xfrm>
            <a:off x="3286117" y="3195649"/>
            <a:ext cx="500066" cy="369332"/>
          </a:xfrm>
          <a:prstGeom prst="rect">
            <a:avLst/>
          </a:prstGeom>
          <a:noFill/>
        </p:spPr>
        <p:txBody>
          <a:bodyPr wrap="square" rtlCol="0" anchor="ctr">
            <a:spAutoFit/>
          </a:bodyPr>
          <a:lstStyle/>
          <a:p>
            <a:r>
              <a:rPr lang="en-US" altLang="zh-CN" dirty="0" smtClean="0"/>
              <a:t>AB</a:t>
            </a:r>
            <a:endParaRPr lang="zh-CN" altLang="en-US" dirty="0"/>
          </a:p>
        </p:txBody>
      </p:sp>
      <p:sp>
        <p:nvSpPr>
          <p:cNvPr id="1052209" name="TextBox 9"/>
          <p:cNvSpPr txBox="1"/>
          <p:nvPr/>
        </p:nvSpPr>
        <p:spPr>
          <a:xfrm>
            <a:off x="3357555" y="2909897"/>
            <a:ext cx="571504" cy="369332"/>
          </a:xfrm>
          <a:prstGeom prst="rect">
            <a:avLst/>
          </a:prstGeom>
          <a:noFill/>
        </p:spPr>
        <p:txBody>
          <a:bodyPr wrap="square" rtlCol="0" anchor="ctr">
            <a:spAutoFit/>
          </a:bodyPr>
          <a:lstStyle/>
          <a:p>
            <a:r>
              <a:rPr lang="en-US" altLang="zh-CN" dirty="0" smtClean="0"/>
              <a:t>CD</a:t>
            </a:r>
            <a:endParaRPr lang="zh-CN" altLang="en-US" dirty="0"/>
          </a:p>
        </p:txBody>
      </p:sp>
      <p:graphicFrame>
        <p:nvGraphicFramePr>
          <p:cNvPr id="4194664" name="Object 2"/>
          <p:cNvGraphicFramePr>
            <a:graphicFrameLocks noChangeAspect="1"/>
          </p:cNvGraphicFramePr>
          <p:nvPr/>
        </p:nvGraphicFramePr>
        <p:xfrm>
          <a:off x="3930666" y="5862638"/>
          <a:ext cx="1533525" cy="411162"/>
        </p:xfrm>
        <a:graphic>
          <a:graphicData uri="http://schemas.openxmlformats.org/presentationml/2006/ole">
            <mc:AlternateContent xmlns:mc="http://schemas.openxmlformats.org/markup-compatibility/2006">
              <mc:Choice xmlns:v="urn:schemas-microsoft-com:vml" Requires="v">
                <p:oleObj spid="_x0000_s497681" name="Equation" r:id="rId3" imgW="863280" imgH="203040" progId="Equation.DSMT4">
                  <p:embed/>
                </p:oleObj>
              </mc:Choice>
              <mc:Fallback>
                <p:oleObj name="Equation" r:id="rId3" imgW="863280" imgH="203040" progId="Equation.DSMT4">
                  <p:embed/>
                  <p:pic>
                    <p:nvPicPr>
                      <p:cNvPr id="2097494" name=""/>
                      <p:cNvPicPr>
                        <a:picLocks/>
                      </p:cNvPicPr>
                      <p:nvPr/>
                    </p:nvPicPr>
                    <p:blipFill>
                      <a:blip r:embed="rId4"/>
                      <a:stretch>
                        <a:fillRect/>
                      </a:stretch>
                    </p:blipFill>
                    <p:spPr>
                      <a:xfrm>
                        <a:off x="3930666" y="5862638"/>
                        <a:ext cx="1533525" cy="411162"/>
                      </a:xfrm>
                      <a:prstGeom prst="rect">
                        <a:avLst/>
                      </a:prstGeom>
                    </p:spPr>
                  </p:pic>
                </p:oleObj>
              </mc:Fallback>
            </mc:AlternateContent>
          </a:graphicData>
        </a:graphic>
      </p:graphicFrame>
      <p:sp>
        <p:nvSpPr>
          <p:cNvPr id="1052210" name="Rectangle 2"/>
          <p:cNvSpPr txBox="1">
            <a:spLocks noChangeArrowheads="1"/>
          </p:cNvSpPr>
          <p:nvPr/>
        </p:nvSpPr>
        <p:spPr>
          <a:xfrm>
            <a:off x="323850" y="635000"/>
            <a:ext cx="5830888" cy="6683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习题课</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1052211" name="Oval 4"/>
          <p:cNvSpPr>
            <a:spLocks noChangeArrowheads="1"/>
          </p:cNvSpPr>
          <p:nvPr/>
        </p:nvSpPr>
        <p:spPr bwMode="auto">
          <a:xfrm>
            <a:off x="692150" y="1684339"/>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graphicFrame>
        <p:nvGraphicFramePr>
          <p:cNvPr id="4194665" name="对象 23"/>
          <p:cNvGraphicFramePr>
            <a:graphicFrameLocks noChangeAspect="1"/>
          </p:cNvGraphicFramePr>
          <p:nvPr/>
        </p:nvGraphicFramePr>
        <p:xfrm>
          <a:off x="1357290" y="1571612"/>
          <a:ext cx="7572428" cy="877963"/>
        </p:xfrm>
        <a:graphic>
          <a:graphicData uri="http://schemas.openxmlformats.org/presentationml/2006/ole">
            <mc:AlternateContent xmlns:mc="http://schemas.openxmlformats.org/markup-compatibility/2006">
              <mc:Choice xmlns:v="urn:schemas-microsoft-com:vml" Requires="v">
                <p:oleObj spid="_x0000_s497682" name="Equation" r:id="rId5" imgW="4381200" imgH="507960" progId="Equation.DSMT4">
                  <p:embed/>
                </p:oleObj>
              </mc:Choice>
              <mc:Fallback>
                <p:oleObj name="Equation" r:id="rId5" imgW="4381200" imgH="507960" progId="Equation.DSMT4">
                  <p:embed/>
                  <p:pic>
                    <p:nvPicPr>
                      <p:cNvPr id="2097495" name=""/>
                      <p:cNvPicPr>
                        <a:picLocks/>
                      </p:cNvPicPr>
                      <p:nvPr/>
                    </p:nvPicPr>
                    <p:blipFill>
                      <a:blip r:embed="rId6"/>
                      <a:stretch>
                        <a:fillRect/>
                      </a:stretch>
                    </p:blipFill>
                    <p:spPr>
                      <a:xfrm>
                        <a:off x="1357290" y="1571612"/>
                        <a:ext cx="7572428" cy="87796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2210"/>
                                        </p:tgtEl>
                                        <p:attrNameLst>
                                          <p:attrName>style.visibility</p:attrName>
                                        </p:attrNameLst>
                                      </p:cBhvr>
                                      <p:to>
                                        <p:strVal val="visible"/>
                                      </p:to>
                                    </p:set>
                                    <p:animEffect transition="in" filter="wipe(left)">
                                      <p:cBhvr>
                                        <p:cTn id="7" dur="500"/>
                                        <p:tgtEl>
                                          <p:spTgt spid="10522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522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52205"/>
                                        </p:tgtEl>
                                        <p:attrNameLst>
                                          <p:attrName>style.visibility</p:attrName>
                                        </p:attrNameLst>
                                      </p:cBhvr>
                                      <p:to>
                                        <p:strVal val="visible"/>
                                      </p:to>
                                    </p:set>
                                    <p:animEffect transition="in" filter="blinds(horizontal)">
                                      <p:cBhvr>
                                        <p:cTn id="16" dur="500"/>
                                        <p:tgtEl>
                                          <p:spTgt spid="105220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52206"/>
                                        </p:tgtEl>
                                        <p:attrNameLst>
                                          <p:attrName>style.visibility</p:attrName>
                                        </p:attrNameLst>
                                      </p:cBhvr>
                                      <p:to>
                                        <p:strVal val="visible"/>
                                      </p:to>
                                    </p:set>
                                    <p:animEffect transition="in" filter="blinds(horizontal)">
                                      <p:cBhvr>
                                        <p:cTn id="19" dur="500"/>
                                        <p:tgtEl>
                                          <p:spTgt spid="105220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52207"/>
                                        </p:tgtEl>
                                        <p:attrNameLst>
                                          <p:attrName>style.visibility</p:attrName>
                                        </p:attrNameLst>
                                      </p:cBhvr>
                                      <p:to>
                                        <p:strVal val="visible"/>
                                      </p:to>
                                    </p:set>
                                    <p:animEffect transition="in" filter="blinds(horizontal)">
                                      <p:cBhvr>
                                        <p:cTn id="22" dur="500"/>
                                        <p:tgtEl>
                                          <p:spTgt spid="105220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94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205" grpId="0" animBg="1"/>
      <p:bldP spid="1052206" grpId="0" animBg="1"/>
      <p:bldP spid="1052207" grpId="0" animBg="1"/>
      <p:bldP spid="1052210" grpId="0" autoUpdateAnimBg="0"/>
      <p:bldP spid="10522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灯片编号占位符 3"/>
          <p:cNvSpPr>
            <a:spLocks noGrp="1"/>
          </p:cNvSpPr>
          <p:nvPr>
            <p:ph type="sldNum" sz="quarter" idx="12"/>
          </p:nvPr>
        </p:nvSpPr>
        <p:spPr/>
        <p:txBody>
          <a:bodyPr/>
          <a:lstStyle/>
          <a:p>
            <a:fld id="{3BCD606A-3773-4F1E-9827-C8E2A4FD340F}" type="slidenum">
              <a:rPr lang="en-US" altLang="zh-CN"/>
              <a:t>13</a:t>
            </a:fld>
            <a:endParaRPr lang="en-US" altLang="zh-CN"/>
          </a:p>
        </p:txBody>
      </p:sp>
      <p:sp>
        <p:nvSpPr>
          <p:cNvPr id="1048710" name="AutoShape 2"/>
          <p:cNvSpPr>
            <a:spLocks noChangeArrowheads="1"/>
          </p:cNvSpPr>
          <p:nvPr/>
        </p:nvSpPr>
        <p:spPr bwMode="auto">
          <a:xfrm>
            <a:off x="4464050" y="2714625"/>
            <a:ext cx="4187825" cy="736600"/>
          </a:xfrm>
          <a:prstGeom prst="wedgeRectCallout">
            <a:avLst>
              <a:gd name="adj1" fmla="val -10046"/>
              <a:gd name="adj2" fmla="val -96338"/>
            </a:avLst>
          </a:prstGeom>
          <a:noFill/>
          <a:ln w="9525">
            <a:solidFill>
              <a:schemeClr val="tx1"/>
            </a:solidFill>
            <a:miter lim="800000"/>
            <a:headEnd/>
            <a:tailEnd/>
          </a:ln>
          <a:effectLst/>
        </p:spPr>
        <p:txBody>
          <a:bodyPr lIns="0" tIns="0" rIns="0" bIns="0"/>
          <a:lstStyle/>
          <a:p>
            <a:r>
              <a:rPr kumimoji="1" lang="en-US" altLang="zh-CN" sz="2400" b="1">
                <a:latin typeface="Times New Roman" pitchFamily="18" charset="0"/>
              </a:rPr>
              <a:t> </a:t>
            </a:r>
            <a:r>
              <a:rPr kumimoji="1" lang="zh-CN" altLang="en-US" sz="2400" b="1">
                <a:latin typeface="Times New Roman" pitchFamily="18" charset="0"/>
              </a:rPr>
              <a:t>例如   </a:t>
            </a:r>
            <a:r>
              <a:rPr kumimoji="1" lang="en-US" altLang="zh-CN" sz="2400" b="1">
                <a:latin typeface="Times New Roman" pitchFamily="18" charset="0"/>
              </a:rPr>
              <a:t>0 + 1 = 1         1 + 1 = 10 </a:t>
            </a:r>
          </a:p>
          <a:p>
            <a:r>
              <a:rPr kumimoji="1" lang="en-US" altLang="zh-CN" sz="2400" b="1">
                <a:latin typeface="Times New Roman" pitchFamily="18" charset="0"/>
              </a:rPr>
              <a:t>            11 + 1 = 100   10 – 1 = 1  </a:t>
            </a:r>
          </a:p>
        </p:txBody>
      </p:sp>
      <p:sp>
        <p:nvSpPr>
          <p:cNvPr id="1048711" name="Text Box 3"/>
          <p:cNvSpPr txBox="1">
            <a:spLocks noChangeArrowheads="1"/>
          </p:cNvSpPr>
          <p:nvPr/>
        </p:nvSpPr>
        <p:spPr bwMode="auto">
          <a:xfrm>
            <a:off x="114300" y="549275"/>
            <a:ext cx="6438900" cy="579438"/>
          </a:xfrm>
          <a:prstGeom prst="rect">
            <a:avLst/>
          </a:prstGeom>
          <a:noFill/>
          <a:ln w="9525">
            <a:noFill/>
            <a:miter lim="800000"/>
            <a:headEnd/>
            <a:tailEnd/>
          </a:ln>
          <a:effectLst/>
        </p:spPr>
        <p:txBody>
          <a:bodyPr>
            <a:spAutoFit/>
          </a:bodyPr>
          <a:lstStyle/>
          <a:p>
            <a:pPr algn="l">
              <a:spcBef>
                <a:spcPct val="50000"/>
              </a:spcBef>
            </a:pPr>
            <a:r>
              <a:rPr kumimoji="1" lang="en-US" altLang="zh-CN" sz="3200" b="1">
                <a:solidFill>
                  <a:srgbClr val="0033CC"/>
                </a:solidFill>
                <a:latin typeface="Times New Roman" pitchFamily="18" charset="0"/>
              </a:rPr>
              <a:t> </a:t>
            </a:r>
            <a:r>
              <a:rPr kumimoji="1" lang="en-US" altLang="zh-CN" sz="3200" b="1">
                <a:solidFill>
                  <a:srgbClr val="0033CC"/>
                </a:solidFill>
                <a:latin typeface="宋体" pitchFamily="2" charset="-122"/>
              </a:rPr>
              <a:t>(</a:t>
            </a:r>
            <a:r>
              <a:rPr kumimoji="1" lang="zh-CN" altLang="en-US" sz="3200" b="1">
                <a:solidFill>
                  <a:srgbClr val="0033CC"/>
                </a:solidFill>
                <a:latin typeface="宋体" pitchFamily="2" charset="-122"/>
              </a:rPr>
              <a:t>二</a:t>
            </a:r>
            <a:r>
              <a:rPr kumimoji="1" lang="en-US" altLang="zh-CN" sz="3200" b="1">
                <a:solidFill>
                  <a:srgbClr val="0033CC"/>
                </a:solidFill>
                <a:latin typeface="宋体" pitchFamily="2" charset="-122"/>
              </a:rPr>
              <a:t>)</a:t>
            </a:r>
            <a:r>
              <a:rPr kumimoji="1" lang="en-US" altLang="zh-CN" sz="3200" b="1">
                <a:solidFill>
                  <a:srgbClr val="0033CC"/>
                </a:solidFill>
                <a:latin typeface="Times New Roman" pitchFamily="18" charset="0"/>
              </a:rPr>
              <a:t> </a:t>
            </a:r>
            <a:r>
              <a:rPr kumimoji="1" lang="zh-CN" altLang="en-US" sz="3200" b="1">
                <a:solidFill>
                  <a:srgbClr val="0033CC"/>
                </a:solidFill>
                <a:latin typeface="宋体" pitchFamily="2" charset="-122"/>
              </a:rPr>
              <a:t>二进制 </a:t>
            </a:r>
            <a:r>
              <a:rPr kumimoji="1" lang="en-US" altLang="zh-CN" sz="3200" b="1">
                <a:solidFill>
                  <a:srgbClr val="0033CC"/>
                </a:solidFill>
                <a:latin typeface="宋体" pitchFamily="2" charset="-122"/>
              </a:rPr>
              <a:t>(</a:t>
            </a:r>
            <a:r>
              <a:rPr kumimoji="1" lang="en-US" altLang="zh-CN" sz="3200" b="1">
                <a:solidFill>
                  <a:srgbClr val="0033CC"/>
                </a:solidFill>
                <a:latin typeface="Times New Roman" pitchFamily="18" charset="0"/>
              </a:rPr>
              <a:t>Binary</a:t>
            </a:r>
            <a:r>
              <a:rPr kumimoji="1" lang="en-US" altLang="zh-CN" sz="3200" b="1">
                <a:solidFill>
                  <a:srgbClr val="0033CC"/>
                </a:solidFill>
                <a:latin typeface="宋体" pitchFamily="2" charset="-122"/>
              </a:rPr>
              <a:t>)</a:t>
            </a:r>
            <a:endParaRPr kumimoji="1" lang="en-US" altLang="zh-CN" sz="2800" b="1">
              <a:latin typeface="宋体" pitchFamily="2" charset="-122"/>
            </a:endParaRPr>
          </a:p>
        </p:txBody>
      </p:sp>
      <p:sp>
        <p:nvSpPr>
          <p:cNvPr id="1048712" name="Text Box 4"/>
          <p:cNvSpPr txBox="1">
            <a:spLocks noChangeArrowheads="1"/>
          </p:cNvSpPr>
          <p:nvPr/>
        </p:nvSpPr>
        <p:spPr bwMode="auto">
          <a:xfrm>
            <a:off x="1236663" y="1158875"/>
            <a:ext cx="3352800" cy="519113"/>
          </a:xfrm>
          <a:prstGeom prst="rect">
            <a:avLst/>
          </a:prstGeom>
          <a:noFill/>
          <a:ln w="9525">
            <a:noFill/>
            <a:miter lim="800000"/>
            <a:headEnd/>
            <a:tailEnd/>
          </a:ln>
          <a:effectLst/>
        </p:spPr>
        <p:txBody>
          <a:bodyPr>
            <a:spAutoFit/>
          </a:bodyPr>
          <a:lstStyle/>
          <a:p>
            <a:pPr algn="l">
              <a:spcBef>
                <a:spcPct val="50000"/>
              </a:spcBef>
            </a:pPr>
            <a:r>
              <a:rPr kumimoji="1" lang="en-US" altLang="zh-CN" sz="2800" b="1">
                <a:latin typeface="Times New Roman" pitchFamily="18" charset="0"/>
              </a:rPr>
              <a:t> </a:t>
            </a:r>
            <a:r>
              <a:rPr kumimoji="1" lang="en-US" altLang="zh-CN" sz="2800" b="1">
                <a:solidFill>
                  <a:srgbClr val="FF3300"/>
                </a:solidFill>
                <a:latin typeface="Times New Roman" pitchFamily="18" charset="0"/>
              </a:rPr>
              <a:t>(xxx)</a:t>
            </a:r>
            <a:r>
              <a:rPr kumimoji="1" lang="en-US" altLang="zh-CN" sz="2800" b="1" baseline="-30000">
                <a:solidFill>
                  <a:srgbClr val="FF3300"/>
                </a:solidFill>
                <a:latin typeface="Times New Roman" pitchFamily="18" charset="0"/>
              </a:rPr>
              <a:t>2 </a:t>
            </a:r>
            <a:r>
              <a:rPr kumimoji="1" lang="zh-CN" altLang="en-US" sz="2800" b="1">
                <a:solidFill>
                  <a:srgbClr val="FF3300"/>
                </a:solidFill>
                <a:latin typeface="宋体" pitchFamily="2" charset="-122"/>
              </a:rPr>
              <a:t>或</a:t>
            </a:r>
            <a:r>
              <a:rPr kumimoji="1" lang="zh-CN" altLang="en-US" sz="2800" b="1">
                <a:solidFill>
                  <a:srgbClr val="FF3300"/>
                </a:solidFill>
                <a:latin typeface="Times New Roman" pitchFamily="18" charset="0"/>
              </a:rPr>
              <a:t> </a:t>
            </a:r>
            <a:r>
              <a:rPr kumimoji="1" lang="en-US" altLang="zh-CN" sz="2800" b="1">
                <a:solidFill>
                  <a:srgbClr val="FF3300"/>
                </a:solidFill>
                <a:latin typeface="Times New Roman" pitchFamily="18" charset="0"/>
              </a:rPr>
              <a:t>(xxx)</a:t>
            </a:r>
            <a:r>
              <a:rPr kumimoji="1" lang="en-US" altLang="zh-CN" sz="2800" b="1" baseline="-30000">
                <a:solidFill>
                  <a:srgbClr val="FF3300"/>
                </a:solidFill>
                <a:latin typeface="Times New Roman" pitchFamily="18" charset="0"/>
              </a:rPr>
              <a:t>B</a:t>
            </a:r>
            <a:r>
              <a:rPr kumimoji="1" lang="en-US" altLang="zh-CN" sz="2800" b="1" baseline="-30000">
                <a:solidFill>
                  <a:srgbClr val="FF99CC"/>
                </a:solidFill>
                <a:latin typeface="Times New Roman" pitchFamily="18" charset="0"/>
              </a:rPr>
              <a:t> </a:t>
            </a:r>
          </a:p>
        </p:txBody>
      </p:sp>
      <p:sp>
        <p:nvSpPr>
          <p:cNvPr id="1048713" name="AutoShape 5"/>
          <p:cNvSpPr>
            <a:spLocks noChangeArrowheads="1"/>
          </p:cNvSpPr>
          <p:nvPr/>
        </p:nvSpPr>
        <p:spPr bwMode="auto">
          <a:xfrm>
            <a:off x="3821113" y="1247775"/>
            <a:ext cx="4940300" cy="457200"/>
          </a:xfrm>
          <a:prstGeom prst="leftArrowCallout">
            <a:avLst>
              <a:gd name="adj1" fmla="val 22222"/>
              <a:gd name="adj2" fmla="val 38889"/>
              <a:gd name="adj3" fmla="val 141673"/>
              <a:gd name="adj4" fmla="val 79259"/>
            </a:avLst>
          </a:prstGeom>
          <a:noFill/>
          <a:ln w="9525">
            <a:solidFill>
              <a:schemeClr val="tx1"/>
            </a:solidFill>
            <a:miter lim="800000"/>
            <a:headEnd/>
            <a:tailEnd/>
          </a:ln>
          <a:effectLst/>
        </p:spPr>
        <p:txBody>
          <a:bodyPr wrap="none" lIns="0" tIns="0" rIns="0" bIns="0" anchor="ctr"/>
          <a:lstStyle/>
          <a:p>
            <a:pPr algn="l">
              <a:spcBef>
                <a:spcPct val="20000"/>
              </a:spcBef>
            </a:pPr>
            <a:r>
              <a:rPr kumimoji="1" lang="en-US" altLang="zh-CN" sz="2400" b="1">
                <a:latin typeface="Times New Roman" pitchFamily="18" charset="0"/>
              </a:rPr>
              <a:t> </a:t>
            </a:r>
            <a:r>
              <a:rPr kumimoji="1" lang="zh-CN" altLang="en-US" sz="2400" b="1">
                <a:latin typeface="Times New Roman" pitchFamily="18" charset="0"/>
              </a:rPr>
              <a:t>例如 </a:t>
            </a:r>
            <a:r>
              <a:rPr kumimoji="1" lang="en-US" altLang="zh-CN" sz="2400" b="1">
                <a:latin typeface="Times New Roman" pitchFamily="18" charset="0"/>
              </a:rPr>
              <a:t>(1011.11)</a:t>
            </a:r>
            <a:r>
              <a:rPr kumimoji="1" lang="en-US" altLang="zh-CN" sz="2400" b="1" baseline="-30000">
                <a:latin typeface="Times New Roman" pitchFamily="18" charset="0"/>
              </a:rPr>
              <a:t>2 </a:t>
            </a:r>
            <a:r>
              <a:rPr kumimoji="1" lang="zh-CN" altLang="en-US" sz="2400" b="1">
                <a:latin typeface="Times New Roman" pitchFamily="18" charset="0"/>
              </a:rPr>
              <a:t>或 </a:t>
            </a:r>
            <a:r>
              <a:rPr kumimoji="1" lang="en-US" altLang="zh-CN" sz="2400" b="1">
                <a:latin typeface="Times New Roman" pitchFamily="18" charset="0"/>
              </a:rPr>
              <a:t>(1011.11)</a:t>
            </a:r>
            <a:r>
              <a:rPr kumimoji="1" lang="en-US" altLang="zh-CN" sz="2400" b="1" baseline="-30000">
                <a:latin typeface="Times New Roman" pitchFamily="18" charset="0"/>
              </a:rPr>
              <a:t>B</a:t>
            </a:r>
            <a:r>
              <a:rPr kumimoji="1" lang="en-US" altLang="zh-CN" sz="2400" b="1">
                <a:latin typeface="Times New Roman" pitchFamily="18" charset="0"/>
              </a:rPr>
              <a:t> </a:t>
            </a:r>
          </a:p>
        </p:txBody>
      </p:sp>
      <p:sp>
        <p:nvSpPr>
          <p:cNvPr id="1048714" name="Text Box 6"/>
          <p:cNvSpPr txBox="1">
            <a:spLocks noChangeArrowheads="1"/>
          </p:cNvSpPr>
          <p:nvPr/>
        </p:nvSpPr>
        <p:spPr bwMode="auto">
          <a:xfrm>
            <a:off x="1295400" y="1871663"/>
            <a:ext cx="1816100" cy="519112"/>
          </a:xfrm>
          <a:prstGeom prst="rect">
            <a:avLst/>
          </a:prstGeom>
          <a:solidFill>
            <a:srgbClr val="CCECFF">
              <a:alpha val="50000"/>
            </a:srgbClr>
          </a:solidFill>
          <a:ln w="9525">
            <a:noFill/>
            <a:miter lim="800000"/>
            <a:headEnd/>
            <a:tailEnd/>
          </a:ln>
          <a:effectLst/>
        </p:spPr>
        <p:txBody>
          <a:bodyPr>
            <a:spAutoFit/>
          </a:bodyPr>
          <a:lstStyle/>
          <a:p>
            <a:pPr algn="l">
              <a:spcBef>
                <a:spcPct val="50000"/>
              </a:spcBef>
            </a:pPr>
            <a:r>
              <a:rPr kumimoji="1" lang="zh-CN" altLang="en-US" sz="2400" b="1">
                <a:latin typeface="宋体" pitchFamily="2" charset="-122"/>
              </a:rPr>
              <a:t>数码：</a:t>
            </a:r>
            <a:r>
              <a:rPr kumimoji="1" lang="en-US" altLang="zh-CN" sz="2400" b="1">
                <a:latin typeface="Times New Roman" pitchFamily="18" charset="0"/>
              </a:rPr>
              <a:t>0</a:t>
            </a:r>
            <a:r>
              <a:rPr kumimoji="1" lang="zh-CN" altLang="en-US" sz="2400" b="1">
                <a:latin typeface="宋体" pitchFamily="2" charset="-122"/>
              </a:rPr>
              <a:t>、</a:t>
            </a:r>
            <a:r>
              <a:rPr kumimoji="1" lang="en-US" altLang="zh-CN" sz="2400" b="1">
                <a:latin typeface="Times New Roman" pitchFamily="18" charset="0"/>
              </a:rPr>
              <a:t>1</a:t>
            </a:r>
            <a:r>
              <a:rPr kumimoji="1" lang="en-US" altLang="zh-CN" sz="2800" b="1">
                <a:latin typeface="Times New Roman" pitchFamily="18" charset="0"/>
              </a:rPr>
              <a:t> </a:t>
            </a:r>
          </a:p>
        </p:txBody>
      </p:sp>
      <p:sp>
        <p:nvSpPr>
          <p:cNvPr id="1048715" name="Text Box 7"/>
          <p:cNvSpPr txBox="1">
            <a:spLocks noChangeArrowheads="1"/>
          </p:cNvSpPr>
          <p:nvPr/>
        </p:nvSpPr>
        <p:spPr bwMode="auto">
          <a:xfrm>
            <a:off x="3810000" y="1871663"/>
            <a:ext cx="4589463" cy="519112"/>
          </a:xfrm>
          <a:prstGeom prst="rect">
            <a:avLst/>
          </a:prstGeom>
          <a:solidFill>
            <a:srgbClr val="CCECFF">
              <a:alpha val="50000"/>
            </a:srgbClr>
          </a:solid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进位规律：逢二进一，借一当二</a:t>
            </a:r>
            <a:r>
              <a:rPr kumimoji="1" lang="zh-CN" altLang="en-US" sz="2800" b="1">
                <a:latin typeface="Times New Roman" pitchFamily="18" charset="0"/>
              </a:rPr>
              <a:t> </a:t>
            </a:r>
          </a:p>
        </p:txBody>
      </p:sp>
      <p:sp>
        <p:nvSpPr>
          <p:cNvPr id="1048716" name="Text Box 8"/>
          <p:cNvSpPr txBox="1">
            <a:spLocks noChangeArrowheads="1"/>
          </p:cNvSpPr>
          <p:nvPr/>
        </p:nvSpPr>
        <p:spPr bwMode="auto">
          <a:xfrm>
            <a:off x="1295400" y="2490788"/>
            <a:ext cx="3090863" cy="877887"/>
          </a:xfrm>
          <a:prstGeom prst="rect">
            <a:avLst/>
          </a:prstGeom>
          <a:solidFill>
            <a:srgbClr val="CCECFF">
              <a:alpha val="50000"/>
            </a:srgbClr>
          </a:solidFill>
          <a:ln w="9525">
            <a:noFill/>
            <a:miter lim="800000"/>
            <a:headEnd/>
            <a:tailEnd/>
          </a:ln>
          <a:effectLst/>
        </p:spPr>
        <p:txBody>
          <a:bodyPr lIns="90000" tIns="46800" rIns="90000" bIns="46800"/>
          <a:lstStyle/>
          <a:p>
            <a:pPr algn="l">
              <a:spcBef>
                <a:spcPct val="50000"/>
              </a:spcBef>
            </a:pPr>
            <a:r>
              <a:rPr kumimoji="1" lang="zh-CN" altLang="en-US" sz="2400" b="1">
                <a:latin typeface="Times New Roman" pitchFamily="18" charset="0"/>
              </a:rPr>
              <a:t>权：</a:t>
            </a:r>
            <a:r>
              <a:rPr kumimoji="1" lang="en-US" altLang="zh-CN" sz="2400" b="1">
                <a:solidFill>
                  <a:srgbClr val="00CC00"/>
                </a:solidFill>
                <a:latin typeface="Times New Roman" pitchFamily="18" charset="0"/>
              </a:rPr>
              <a:t>2</a:t>
            </a:r>
            <a:r>
              <a:rPr kumimoji="1" lang="en-US" altLang="zh-CN" sz="2400" b="1" i="1" baseline="30000">
                <a:solidFill>
                  <a:srgbClr val="00CC00"/>
                </a:solidFill>
                <a:latin typeface="Times New Roman" pitchFamily="18" charset="0"/>
              </a:rPr>
              <a:t>i</a:t>
            </a:r>
            <a:r>
              <a:rPr kumimoji="1" lang="en-US" altLang="zh-CN" sz="2400" b="1">
                <a:solidFill>
                  <a:srgbClr val="00CC00"/>
                </a:solidFill>
                <a:latin typeface="Times New Roman" pitchFamily="18" charset="0"/>
              </a:rPr>
              <a:t> </a:t>
            </a:r>
            <a:r>
              <a:rPr kumimoji="1" lang="en-US" altLang="zh-CN" sz="2400" b="1">
                <a:latin typeface="Times New Roman" pitchFamily="18" charset="0"/>
              </a:rPr>
              <a:t>           </a:t>
            </a:r>
            <a:r>
              <a:rPr kumimoji="1" lang="zh-CN" altLang="en-US" sz="2400" b="1">
                <a:latin typeface="Times New Roman" pitchFamily="18" charset="0"/>
              </a:rPr>
              <a:t>基数：</a:t>
            </a:r>
            <a:r>
              <a:rPr kumimoji="1" lang="en-US" altLang="zh-CN" sz="2400" b="1">
                <a:solidFill>
                  <a:srgbClr val="00CC00"/>
                </a:solidFill>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系数：</a:t>
            </a:r>
            <a:r>
              <a:rPr kumimoji="1" lang="en-US" altLang="zh-CN" sz="2400" b="1">
                <a:solidFill>
                  <a:srgbClr val="00CC00"/>
                </a:solidFill>
                <a:latin typeface="Times New Roman" pitchFamily="18" charset="0"/>
              </a:rPr>
              <a:t>0</a:t>
            </a:r>
            <a:r>
              <a:rPr kumimoji="1" lang="zh-CN" altLang="en-US" sz="2400" b="1">
                <a:solidFill>
                  <a:srgbClr val="00CC00"/>
                </a:solidFill>
                <a:latin typeface="Times New Roman" pitchFamily="18" charset="0"/>
              </a:rPr>
              <a:t>、</a:t>
            </a:r>
            <a:r>
              <a:rPr kumimoji="1" lang="en-US" altLang="zh-CN" sz="2400" b="1">
                <a:solidFill>
                  <a:srgbClr val="00CC00"/>
                </a:solidFill>
                <a:latin typeface="Times New Roman" pitchFamily="18" charset="0"/>
              </a:rPr>
              <a:t>1</a:t>
            </a:r>
            <a:r>
              <a:rPr kumimoji="1" lang="en-US" altLang="zh-CN" sz="2800" b="1">
                <a:solidFill>
                  <a:srgbClr val="00CC00"/>
                </a:solidFill>
                <a:latin typeface="Times New Roman" pitchFamily="18" charset="0"/>
              </a:rPr>
              <a:t>  </a:t>
            </a:r>
          </a:p>
        </p:txBody>
      </p:sp>
      <p:grpSp>
        <p:nvGrpSpPr>
          <p:cNvPr id="198" name="Group 9"/>
          <p:cNvGrpSpPr/>
          <p:nvPr/>
        </p:nvGrpSpPr>
        <p:grpSpPr bwMode="auto">
          <a:xfrm>
            <a:off x="950913" y="3482975"/>
            <a:ext cx="7937500" cy="947738"/>
            <a:chOff x="599" y="2272"/>
            <a:chExt cx="5000" cy="597"/>
          </a:xfrm>
        </p:grpSpPr>
        <p:sp>
          <p:nvSpPr>
            <p:cNvPr id="1048717" name="Text Box 10"/>
            <p:cNvSpPr txBox="1">
              <a:spLocks noChangeArrowheads="1"/>
            </p:cNvSpPr>
            <p:nvPr/>
          </p:nvSpPr>
          <p:spPr bwMode="auto">
            <a:xfrm>
              <a:off x="763" y="2272"/>
              <a:ext cx="1520" cy="327"/>
            </a:xfrm>
            <a:prstGeom prst="rect">
              <a:avLst/>
            </a:prstGeom>
            <a:no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按权展开式表示</a:t>
              </a:r>
              <a:r>
                <a:rPr kumimoji="1" lang="zh-CN" altLang="en-US" sz="2800" b="1">
                  <a:latin typeface="Times New Roman" pitchFamily="18" charset="0"/>
                </a:rPr>
                <a:t> </a:t>
              </a:r>
            </a:p>
          </p:txBody>
        </p:sp>
        <p:sp>
          <p:nvSpPr>
            <p:cNvPr id="1048718" name="Text Box 11"/>
            <p:cNvSpPr txBox="1">
              <a:spLocks noChangeArrowheads="1"/>
            </p:cNvSpPr>
            <p:nvPr/>
          </p:nvSpPr>
          <p:spPr bwMode="auto">
            <a:xfrm>
              <a:off x="599" y="2581"/>
              <a:ext cx="5000"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(1011.11)</a:t>
              </a:r>
              <a:r>
                <a:rPr kumimoji="1" lang="en-US" altLang="zh-CN" sz="2400" b="1" baseline="-30000">
                  <a:latin typeface="Times New Roman" pitchFamily="18" charset="0"/>
                </a:rPr>
                <a:t>2 </a:t>
              </a:r>
              <a:r>
                <a:rPr kumimoji="1" lang="en-US" altLang="zh-CN" sz="2400" b="1">
                  <a:latin typeface="Times New Roman" pitchFamily="18" charset="0"/>
                </a:rPr>
                <a:t>= 1×</a:t>
              </a:r>
              <a:r>
                <a:rPr kumimoji="1" lang="en-US" altLang="zh-CN" sz="2400" b="1">
                  <a:solidFill>
                    <a:schemeClr val="accent1"/>
                  </a:solidFill>
                  <a:latin typeface="Times New Roman" pitchFamily="18" charset="0"/>
                </a:rPr>
                <a:t>2</a:t>
              </a:r>
              <a:r>
                <a:rPr kumimoji="1" lang="en-US" altLang="zh-CN" sz="2400" b="1" baseline="30000">
                  <a:solidFill>
                    <a:schemeClr val="accent1"/>
                  </a:solidFill>
                  <a:latin typeface="Times New Roman" pitchFamily="18" charset="0"/>
                </a:rPr>
                <a:t>3 </a:t>
              </a:r>
              <a:r>
                <a:rPr kumimoji="1" lang="en-US" altLang="zh-CN" sz="2400" b="1">
                  <a:latin typeface="Times New Roman" pitchFamily="18" charset="0"/>
                </a:rPr>
                <a:t>+ 0×</a:t>
              </a:r>
              <a:r>
                <a:rPr kumimoji="1" lang="en-US" altLang="zh-CN" sz="2400" b="1">
                  <a:solidFill>
                    <a:schemeClr val="accent1"/>
                  </a:solidFill>
                  <a:latin typeface="Times New Roman" pitchFamily="18" charset="0"/>
                </a:rPr>
                <a:t>2</a:t>
              </a:r>
              <a:r>
                <a:rPr kumimoji="1" lang="en-US" altLang="zh-CN" sz="2400" b="1" baseline="30000">
                  <a:solidFill>
                    <a:schemeClr val="accent1"/>
                  </a:solidFill>
                  <a:latin typeface="Times New Roman" pitchFamily="18" charset="0"/>
                </a:rPr>
                <a:t>2 </a:t>
              </a:r>
              <a:r>
                <a:rPr kumimoji="1" lang="en-US" altLang="zh-CN" sz="2400" b="1">
                  <a:latin typeface="Times New Roman" pitchFamily="18" charset="0"/>
                </a:rPr>
                <a:t>+ 1×</a:t>
              </a:r>
              <a:r>
                <a:rPr kumimoji="1" lang="en-US" altLang="zh-CN" sz="2400" b="1">
                  <a:solidFill>
                    <a:schemeClr val="accent1"/>
                  </a:solidFill>
                  <a:latin typeface="Times New Roman" pitchFamily="18" charset="0"/>
                </a:rPr>
                <a:t>2</a:t>
              </a:r>
              <a:r>
                <a:rPr kumimoji="1" lang="en-US" altLang="zh-CN" sz="2400" b="1" baseline="30000">
                  <a:solidFill>
                    <a:schemeClr val="accent1"/>
                  </a:solidFill>
                  <a:latin typeface="Times New Roman" pitchFamily="18" charset="0"/>
                </a:rPr>
                <a:t>1 </a:t>
              </a:r>
              <a:r>
                <a:rPr kumimoji="1" lang="en-US" altLang="zh-CN" sz="2400" b="1">
                  <a:latin typeface="Times New Roman" pitchFamily="18" charset="0"/>
                </a:rPr>
                <a:t>+ 1×</a:t>
              </a:r>
              <a:r>
                <a:rPr kumimoji="1" lang="en-US" altLang="zh-CN" sz="2400" b="1">
                  <a:solidFill>
                    <a:schemeClr val="accent1"/>
                  </a:solidFill>
                  <a:latin typeface="Times New Roman" pitchFamily="18" charset="0"/>
                </a:rPr>
                <a:t>2</a:t>
              </a:r>
              <a:r>
                <a:rPr kumimoji="1" lang="en-US" altLang="zh-CN" sz="2400" b="1" baseline="30000">
                  <a:solidFill>
                    <a:schemeClr val="accent1"/>
                  </a:solidFill>
                  <a:latin typeface="Times New Roman" pitchFamily="18" charset="0"/>
                </a:rPr>
                <a:t>0 </a:t>
              </a:r>
              <a:r>
                <a:rPr kumimoji="1" lang="en-US" altLang="zh-CN" sz="2400" b="1">
                  <a:latin typeface="Times New Roman" pitchFamily="18" charset="0"/>
                </a:rPr>
                <a:t>+ 1×</a:t>
              </a:r>
              <a:r>
                <a:rPr kumimoji="1" lang="en-US" altLang="zh-CN" sz="2400" b="1">
                  <a:solidFill>
                    <a:schemeClr val="accent1"/>
                  </a:solidFill>
                  <a:latin typeface="Times New Roman" pitchFamily="18" charset="0"/>
                </a:rPr>
                <a:t>2</a:t>
              </a:r>
              <a:r>
                <a:rPr kumimoji="1" lang="en-US" altLang="zh-CN" sz="2400" b="1" baseline="30000">
                  <a:solidFill>
                    <a:schemeClr val="accent1"/>
                  </a:solidFill>
                  <a:latin typeface="宋体" pitchFamily="2" charset="-122"/>
                </a:rPr>
                <a:t>-</a:t>
              </a:r>
              <a:r>
                <a:rPr kumimoji="1" lang="en-US" altLang="zh-CN" sz="2400" b="1" baseline="30000">
                  <a:solidFill>
                    <a:schemeClr val="accent1"/>
                  </a:solidFill>
                  <a:latin typeface="Times New Roman" pitchFamily="18" charset="0"/>
                </a:rPr>
                <a:t>1  </a:t>
              </a:r>
              <a:r>
                <a:rPr kumimoji="1" lang="en-US" altLang="zh-CN" sz="2400" b="1">
                  <a:latin typeface="Times New Roman" pitchFamily="18" charset="0"/>
                </a:rPr>
                <a:t>+ 1×</a:t>
              </a:r>
              <a:r>
                <a:rPr kumimoji="1" lang="en-US" altLang="zh-CN" sz="2400" b="1">
                  <a:solidFill>
                    <a:schemeClr val="accent1"/>
                  </a:solidFill>
                  <a:latin typeface="Times New Roman" pitchFamily="18" charset="0"/>
                </a:rPr>
                <a:t>2</a:t>
              </a:r>
              <a:r>
                <a:rPr kumimoji="1" lang="en-US" altLang="zh-CN" sz="2400" b="1" baseline="30000">
                  <a:solidFill>
                    <a:schemeClr val="accent1"/>
                  </a:solidFill>
                  <a:latin typeface="宋体" pitchFamily="2" charset="-122"/>
                </a:rPr>
                <a:t>-</a:t>
              </a:r>
              <a:r>
                <a:rPr kumimoji="1" lang="en-US" altLang="zh-CN" sz="2400" b="1" baseline="30000">
                  <a:solidFill>
                    <a:schemeClr val="accent1"/>
                  </a:solidFill>
                  <a:latin typeface="Times New Roman" pitchFamily="18" charset="0"/>
                </a:rPr>
                <a:t>2</a:t>
              </a:r>
              <a:r>
                <a:rPr kumimoji="1" lang="en-US" altLang="zh-CN" sz="2400" b="1">
                  <a:latin typeface="Times New Roman" pitchFamily="18" charset="0"/>
                </a:rPr>
                <a:t> </a:t>
              </a:r>
            </a:p>
          </p:txBody>
        </p:sp>
      </p:grpSp>
      <p:sp>
        <p:nvSpPr>
          <p:cNvPr id="1048719" name="Text Box 12"/>
          <p:cNvSpPr txBox="1">
            <a:spLocks noChangeArrowheads="1"/>
          </p:cNvSpPr>
          <p:nvPr/>
        </p:nvSpPr>
        <p:spPr bwMode="auto">
          <a:xfrm>
            <a:off x="1008063" y="4568825"/>
            <a:ext cx="7977187" cy="519113"/>
          </a:xfrm>
          <a:prstGeom prst="rect">
            <a:avLst/>
          </a:prstGeom>
          <a:no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将按权展开式按照十进制规律相加，即得对应十进制数</a:t>
            </a:r>
            <a:r>
              <a:rPr kumimoji="1" lang="zh-CN" altLang="en-US" sz="2800" b="1">
                <a:latin typeface="Times New Roman" pitchFamily="18" charset="0"/>
              </a:rPr>
              <a:t>。</a:t>
            </a:r>
          </a:p>
        </p:txBody>
      </p:sp>
      <p:grpSp>
        <p:nvGrpSpPr>
          <p:cNvPr id="199" name="Group 13"/>
          <p:cNvGrpSpPr/>
          <p:nvPr/>
        </p:nvGrpSpPr>
        <p:grpSpPr bwMode="auto">
          <a:xfrm>
            <a:off x="957263" y="5095875"/>
            <a:ext cx="7797800" cy="1311275"/>
            <a:chOff x="603" y="3288"/>
            <a:chExt cx="4912" cy="826"/>
          </a:xfrm>
        </p:grpSpPr>
        <p:sp>
          <p:nvSpPr>
            <p:cNvPr id="1048720" name="Text Box 14"/>
            <p:cNvSpPr txBox="1">
              <a:spLocks noChangeArrowheads="1"/>
            </p:cNvSpPr>
            <p:nvPr/>
          </p:nvSpPr>
          <p:spPr bwMode="auto">
            <a:xfrm>
              <a:off x="1477" y="3568"/>
              <a:ext cx="2336"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 8 + 0 + 2 + 1 + 0.5 + 0.25 </a:t>
              </a:r>
            </a:p>
          </p:txBody>
        </p:sp>
        <p:sp>
          <p:nvSpPr>
            <p:cNvPr id="1048721" name="AutoShape 15"/>
            <p:cNvSpPr>
              <a:spLocks noChangeArrowheads="1"/>
            </p:cNvSpPr>
            <p:nvPr/>
          </p:nvSpPr>
          <p:spPr bwMode="auto">
            <a:xfrm>
              <a:off x="712" y="3880"/>
              <a:ext cx="1200" cy="1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99FF">
                <a:alpha val="50000"/>
              </a:srgbClr>
            </a:solidFill>
            <a:ln w="9525">
              <a:solidFill>
                <a:schemeClr val="tx1"/>
              </a:solidFill>
              <a:miter lim="800000"/>
              <a:headEnd/>
              <a:tailEnd/>
            </a:ln>
            <a:effectLst/>
          </p:spPr>
          <p:txBody>
            <a:bodyPr wrap="none" anchor="ctr"/>
            <a:lstStyle/>
            <a:p>
              <a:endParaRPr lang="zh-CN" altLang="en-US"/>
            </a:p>
          </p:txBody>
        </p:sp>
        <p:sp>
          <p:nvSpPr>
            <p:cNvPr id="1048722" name="Text Box 16"/>
            <p:cNvSpPr txBox="1">
              <a:spLocks noChangeArrowheads="1"/>
            </p:cNvSpPr>
            <p:nvPr/>
          </p:nvSpPr>
          <p:spPr bwMode="auto">
            <a:xfrm>
              <a:off x="2008" y="3826"/>
              <a:ext cx="1968" cy="288"/>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9933FF"/>
                  </a:solidFill>
                  <a:latin typeface="Times New Roman" pitchFamily="18" charset="0"/>
                </a:rPr>
                <a:t>(1011.11)</a:t>
              </a:r>
              <a:r>
                <a:rPr kumimoji="1" lang="en-US" altLang="zh-CN" sz="2400" b="1" baseline="-30000">
                  <a:solidFill>
                    <a:srgbClr val="9933FF"/>
                  </a:solidFill>
                  <a:latin typeface="Times New Roman" pitchFamily="18" charset="0"/>
                </a:rPr>
                <a:t>2 </a:t>
              </a:r>
              <a:r>
                <a:rPr kumimoji="1" lang="en-US" altLang="zh-CN" sz="2400" b="1">
                  <a:solidFill>
                    <a:srgbClr val="9933FF"/>
                  </a:solidFill>
                  <a:latin typeface="Times New Roman" pitchFamily="18" charset="0"/>
                </a:rPr>
                <a:t>= (11.75)</a:t>
              </a:r>
              <a:r>
                <a:rPr kumimoji="1" lang="en-US" altLang="zh-CN" sz="2400" b="1" baseline="-30000">
                  <a:solidFill>
                    <a:srgbClr val="9933FF"/>
                  </a:solidFill>
                  <a:latin typeface="Times New Roman" pitchFamily="18" charset="0"/>
                </a:rPr>
                <a:t>10</a:t>
              </a:r>
              <a:r>
                <a:rPr kumimoji="1" lang="en-US" altLang="zh-CN" sz="2400" b="1">
                  <a:latin typeface="Times New Roman" pitchFamily="18" charset="0"/>
                </a:rPr>
                <a:t> </a:t>
              </a:r>
            </a:p>
          </p:txBody>
        </p:sp>
        <p:sp>
          <p:nvSpPr>
            <p:cNvPr id="1048723" name="Text Box 17"/>
            <p:cNvSpPr txBox="1">
              <a:spLocks noChangeArrowheads="1"/>
            </p:cNvSpPr>
            <p:nvPr/>
          </p:nvSpPr>
          <p:spPr bwMode="auto">
            <a:xfrm>
              <a:off x="3680" y="3558"/>
              <a:ext cx="76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 11.75  </a:t>
              </a:r>
            </a:p>
          </p:txBody>
        </p:sp>
        <p:sp>
          <p:nvSpPr>
            <p:cNvPr id="1048724" name="Text Box 18"/>
            <p:cNvSpPr txBox="1">
              <a:spLocks noChangeArrowheads="1"/>
            </p:cNvSpPr>
            <p:nvPr/>
          </p:nvSpPr>
          <p:spPr bwMode="auto">
            <a:xfrm>
              <a:off x="603" y="3288"/>
              <a:ext cx="4912"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(1011.11)</a:t>
              </a:r>
              <a:r>
                <a:rPr kumimoji="1" lang="en-US" altLang="zh-CN" sz="2400" b="1" baseline="-30000">
                  <a:latin typeface="Times New Roman" pitchFamily="18" charset="0"/>
                </a:rPr>
                <a:t>2 </a:t>
              </a:r>
              <a:r>
                <a:rPr kumimoji="1" lang="en-US" altLang="zh-CN" sz="2400" b="1">
                  <a:latin typeface="Times New Roman" pitchFamily="18" charset="0"/>
                </a:rPr>
                <a:t>= 1×</a:t>
              </a:r>
              <a:r>
                <a:rPr kumimoji="1" lang="en-US" altLang="zh-CN" sz="2400" b="1">
                  <a:solidFill>
                    <a:schemeClr val="accent1"/>
                  </a:solidFill>
                  <a:latin typeface="Times New Roman" pitchFamily="18" charset="0"/>
                </a:rPr>
                <a:t>2</a:t>
              </a:r>
              <a:r>
                <a:rPr kumimoji="1" lang="en-US" altLang="zh-CN" sz="2400" b="1" baseline="30000">
                  <a:solidFill>
                    <a:schemeClr val="accent1"/>
                  </a:solidFill>
                  <a:latin typeface="Times New Roman" pitchFamily="18" charset="0"/>
                </a:rPr>
                <a:t>3 </a:t>
              </a:r>
              <a:r>
                <a:rPr kumimoji="1" lang="en-US" altLang="zh-CN" sz="2400" b="1">
                  <a:latin typeface="Times New Roman" pitchFamily="18" charset="0"/>
                </a:rPr>
                <a:t>+ 0×</a:t>
              </a:r>
              <a:r>
                <a:rPr kumimoji="1" lang="en-US" altLang="zh-CN" sz="2400" b="1">
                  <a:solidFill>
                    <a:schemeClr val="accent1"/>
                  </a:solidFill>
                  <a:latin typeface="Times New Roman" pitchFamily="18" charset="0"/>
                </a:rPr>
                <a:t>2</a:t>
              </a:r>
              <a:r>
                <a:rPr kumimoji="1" lang="en-US" altLang="zh-CN" sz="2400" b="1" baseline="30000">
                  <a:solidFill>
                    <a:schemeClr val="accent1"/>
                  </a:solidFill>
                  <a:latin typeface="Times New Roman" pitchFamily="18" charset="0"/>
                </a:rPr>
                <a:t>2 </a:t>
              </a:r>
              <a:r>
                <a:rPr kumimoji="1" lang="en-US" altLang="zh-CN" sz="2400" b="1">
                  <a:latin typeface="Times New Roman" pitchFamily="18" charset="0"/>
                </a:rPr>
                <a:t>+ 1×</a:t>
              </a:r>
              <a:r>
                <a:rPr kumimoji="1" lang="en-US" altLang="zh-CN" sz="2400" b="1">
                  <a:solidFill>
                    <a:schemeClr val="accent1"/>
                  </a:solidFill>
                  <a:latin typeface="Times New Roman" pitchFamily="18" charset="0"/>
                </a:rPr>
                <a:t>2</a:t>
              </a:r>
              <a:r>
                <a:rPr kumimoji="1" lang="en-US" altLang="zh-CN" sz="2400" b="1" baseline="30000">
                  <a:solidFill>
                    <a:schemeClr val="accent1"/>
                  </a:solidFill>
                  <a:latin typeface="Times New Roman" pitchFamily="18" charset="0"/>
                </a:rPr>
                <a:t>1 </a:t>
              </a:r>
              <a:r>
                <a:rPr kumimoji="1" lang="en-US" altLang="zh-CN" sz="2400" b="1">
                  <a:latin typeface="Times New Roman" pitchFamily="18" charset="0"/>
                </a:rPr>
                <a:t>+ 1×</a:t>
              </a:r>
              <a:r>
                <a:rPr kumimoji="1" lang="en-US" altLang="zh-CN" sz="2400" b="1">
                  <a:solidFill>
                    <a:schemeClr val="accent1"/>
                  </a:solidFill>
                  <a:latin typeface="Times New Roman" pitchFamily="18" charset="0"/>
                </a:rPr>
                <a:t>2</a:t>
              </a:r>
              <a:r>
                <a:rPr kumimoji="1" lang="en-US" altLang="zh-CN" sz="2400" b="1" baseline="30000">
                  <a:solidFill>
                    <a:schemeClr val="accent1"/>
                  </a:solidFill>
                  <a:latin typeface="Times New Roman" pitchFamily="18" charset="0"/>
                </a:rPr>
                <a:t>0 </a:t>
              </a:r>
              <a:r>
                <a:rPr kumimoji="1" lang="en-US" altLang="zh-CN" sz="2400" b="1">
                  <a:latin typeface="Times New Roman" pitchFamily="18" charset="0"/>
                </a:rPr>
                <a:t>+ 1×</a:t>
              </a:r>
              <a:r>
                <a:rPr kumimoji="1" lang="en-US" altLang="zh-CN" sz="2400" b="1">
                  <a:solidFill>
                    <a:schemeClr val="accent1"/>
                  </a:solidFill>
                  <a:latin typeface="Times New Roman" pitchFamily="18" charset="0"/>
                </a:rPr>
                <a:t>2</a:t>
              </a:r>
              <a:r>
                <a:rPr kumimoji="1" lang="en-US" altLang="zh-CN" sz="2400" b="1" baseline="30000">
                  <a:solidFill>
                    <a:schemeClr val="accent1"/>
                  </a:solidFill>
                  <a:latin typeface="宋体" pitchFamily="2" charset="-122"/>
                </a:rPr>
                <a:t>-</a:t>
              </a:r>
              <a:r>
                <a:rPr kumimoji="1" lang="en-US" altLang="zh-CN" sz="2400" b="1" baseline="30000">
                  <a:solidFill>
                    <a:schemeClr val="accent1"/>
                  </a:solidFill>
                  <a:latin typeface="Times New Roman" pitchFamily="18" charset="0"/>
                </a:rPr>
                <a:t>1 </a:t>
              </a:r>
              <a:r>
                <a:rPr kumimoji="1" lang="en-US" altLang="zh-CN" sz="2400" b="1">
                  <a:latin typeface="Times New Roman" pitchFamily="18" charset="0"/>
                </a:rPr>
                <a:t>+ 1×</a:t>
              </a:r>
              <a:r>
                <a:rPr kumimoji="1" lang="en-US" altLang="zh-CN" sz="2400" b="1">
                  <a:solidFill>
                    <a:schemeClr val="accent1"/>
                  </a:solidFill>
                  <a:latin typeface="Times New Roman" pitchFamily="18" charset="0"/>
                </a:rPr>
                <a:t>2</a:t>
              </a:r>
              <a:r>
                <a:rPr kumimoji="1" lang="en-US" altLang="zh-CN" sz="2400" b="1" baseline="30000">
                  <a:solidFill>
                    <a:schemeClr val="accent1"/>
                  </a:solidFill>
                  <a:latin typeface="宋体" pitchFamily="2" charset="-122"/>
                </a:rPr>
                <a:t>-</a:t>
              </a:r>
              <a:r>
                <a:rPr kumimoji="1" lang="en-US" altLang="zh-CN" sz="2400" b="1" baseline="30000">
                  <a:solidFill>
                    <a:schemeClr val="accent1"/>
                  </a:solidFill>
                  <a:latin typeface="Times New Roman" pitchFamily="18" charset="0"/>
                </a:rPr>
                <a:t>2</a:t>
              </a:r>
              <a:endParaRPr kumimoji="1" lang="en-US" altLang="zh-CN" sz="2400" b="1">
                <a:latin typeface="Times New Roman" pitchFamily="18" charset="0"/>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48711"/>
                                        </p:tgtEl>
                                        <p:attrNameLst>
                                          <p:attrName>style.visibility</p:attrName>
                                        </p:attrNameLst>
                                      </p:cBhvr>
                                      <p:to>
                                        <p:strVal val="visible"/>
                                      </p:to>
                                    </p:set>
                                    <p:animEffect transition="in" filter="dissolve">
                                      <p:cBhvr>
                                        <p:cTn id="7" dur="500"/>
                                        <p:tgtEl>
                                          <p:spTgt spid="10487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8712"/>
                                        </p:tgtEl>
                                        <p:attrNameLst>
                                          <p:attrName>style.visibility</p:attrName>
                                        </p:attrNameLst>
                                      </p:cBhvr>
                                      <p:to>
                                        <p:strVal val="visible"/>
                                      </p:to>
                                    </p:set>
                                    <p:animEffect transition="in" filter="wipe(left)">
                                      <p:cBhvr>
                                        <p:cTn id="12" dur="500"/>
                                        <p:tgtEl>
                                          <p:spTgt spid="1048712"/>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48713"/>
                                        </p:tgtEl>
                                        <p:attrNameLst>
                                          <p:attrName>style.visibility</p:attrName>
                                        </p:attrNameLst>
                                      </p:cBhvr>
                                      <p:to>
                                        <p:strVal val="visible"/>
                                      </p:to>
                                    </p:set>
                                    <p:anim calcmode="lin" valueType="num">
                                      <p:cBhvr additive="base">
                                        <p:cTn id="16" dur="500" fill="hold"/>
                                        <p:tgtEl>
                                          <p:spTgt spid="1048713"/>
                                        </p:tgtEl>
                                        <p:attrNameLst>
                                          <p:attrName>ppt_x</p:attrName>
                                        </p:attrNameLst>
                                      </p:cBhvr>
                                      <p:tavLst>
                                        <p:tav tm="0">
                                          <p:val>
                                            <p:strVal val="1+#ppt_w/2"/>
                                          </p:val>
                                        </p:tav>
                                        <p:tav tm="100000">
                                          <p:val>
                                            <p:strVal val="#ppt_x"/>
                                          </p:val>
                                        </p:tav>
                                      </p:tavLst>
                                    </p:anim>
                                    <p:anim calcmode="lin" valueType="num">
                                      <p:cBhvr additive="base">
                                        <p:cTn id="17" dur="500" fill="hold"/>
                                        <p:tgtEl>
                                          <p:spTgt spid="104871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4871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8714"/>
                                        </p:tgtEl>
                                        <p:attrNameLst>
                                          <p:attrName>style.visibility</p:attrName>
                                        </p:attrNameLst>
                                      </p:cBhvr>
                                      <p:to>
                                        <p:strVal val="visible"/>
                                      </p:to>
                                    </p:set>
                                    <p:animEffect transition="in" filter="wipe(left)">
                                      <p:cBhvr>
                                        <p:cTn id="22" dur="500"/>
                                        <p:tgtEl>
                                          <p:spTgt spid="10487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8715"/>
                                        </p:tgtEl>
                                        <p:attrNameLst>
                                          <p:attrName>style.visibility</p:attrName>
                                        </p:attrNameLst>
                                      </p:cBhvr>
                                      <p:to>
                                        <p:strVal val="visible"/>
                                      </p:to>
                                    </p:set>
                                    <p:animEffect transition="in" filter="wipe(left)">
                                      <p:cBhvr>
                                        <p:cTn id="27" dur="500"/>
                                        <p:tgtEl>
                                          <p:spTgt spid="1048715"/>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048710"/>
                                        </p:tgtEl>
                                        <p:attrNameLst>
                                          <p:attrName>style.visibility</p:attrName>
                                        </p:attrNameLst>
                                      </p:cBhvr>
                                      <p:to>
                                        <p:strVal val="visible"/>
                                      </p:to>
                                    </p:set>
                                    <p:animEffect transition="in" filter="wipe(up)">
                                      <p:cBhvr>
                                        <p:cTn id="31" dur="500"/>
                                        <p:tgtEl>
                                          <p:spTgt spid="1048710"/>
                                        </p:tgtEl>
                                      </p:cBhvr>
                                    </p:animEffect>
                                  </p:childTnLst>
                                  <p:subTnLst>
                                    <p:set>
                                      <p:cBhvr override="childStyle">
                                        <p:cTn dur="1" fill="hold" display="0" masterRel="nextClick" afterEffect="1"/>
                                        <p:tgtEl>
                                          <p:spTgt spid="1048710"/>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8716"/>
                                        </p:tgtEl>
                                        <p:attrNameLst>
                                          <p:attrName>style.visibility</p:attrName>
                                        </p:attrNameLst>
                                      </p:cBhvr>
                                      <p:to>
                                        <p:strVal val="visible"/>
                                      </p:to>
                                    </p:set>
                                    <p:animEffect transition="in" filter="wipe(left)">
                                      <p:cBhvr>
                                        <p:cTn id="36" dur="500"/>
                                        <p:tgtEl>
                                          <p:spTgt spid="10487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98"/>
                                        </p:tgtEl>
                                        <p:attrNameLst>
                                          <p:attrName>style.visibility</p:attrName>
                                        </p:attrNameLst>
                                      </p:cBhvr>
                                      <p:to>
                                        <p:strVal val="visible"/>
                                      </p:to>
                                    </p:set>
                                    <p:animEffect transition="in" filter="wipe(up)">
                                      <p:cBhvr>
                                        <p:cTn id="41" dur="500"/>
                                        <p:tgtEl>
                                          <p:spTgt spid="19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48719"/>
                                        </p:tgtEl>
                                        <p:attrNameLst>
                                          <p:attrName>style.visibility</p:attrName>
                                        </p:attrNameLst>
                                      </p:cBhvr>
                                      <p:to>
                                        <p:strVal val="visible"/>
                                      </p:to>
                                    </p:set>
                                    <p:animEffect transition="in" filter="wipe(left)">
                                      <p:cBhvr>
                                        <p:cTn id="46" dur="500"/>
                                        <p:tgtEl>
                                          <p:spTgt spid="104871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99"/>
                                        </p:tgtEl>
                                        <p:attrNameLst>
                                          <p:attrName>style.visibility</p:attrName>
                                        </p:attrNameLst>
                                      </p:cBhvr>
                                      <p:to>
                                        <p:strVal val="visible"/>
                                      </p:to>
                                    </p:set>
                                    <p:animEffect transition="in" filter="wipe(up)">
                                      <p:cBhvr>
                                        <p:cTn id="51"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0" grpId="0" animBg="1" autoUpdateAnimBg="0"/>
      <p:bldP spid="1048711" grpId="0" autoUpdateAnimBg="0"/>
      <p:bldP spid="1048712" grpId="0" autoUpdateAnimBg="0"/>
      <p:bldP spid="1048713" grpId="0" animBg="1" autoUpdateAnimBg="0"/>
      <p:bldP spid="1048714" grpId="0" animBg="1" autoUpdateAnimBg="0"/>
      <p:bldP spid="1048715" grpId="0" animBg="1" autoUpdateAnimBg="0"/>
      <p:bldP spid="1048716" grpId="0" animBg="1" autoUpdateAnimBg="0"/>
      <p:bldP spid="1048719"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212" name="灯片编号占位符 1"/>
          <p:cNvSpPr>
            <a:spLocks noGrp="1"/>
          </p:cNvSpPr>
          <p:nvPr>
            <p:ph type="sldNum" sz="quarter" idx="12"/>
          </p:nvPr>
        </p:nvSpPr>
        <p:spPr/>
        <p:txBody>
          <a:bodyPr/>
          <a:lstStyle/>
          <a:p>
            <a:fld id="{5099BE53-C274-4E7D-813D-6149518FA05F}" type="slidenum">
              <a:rPr lang="en-US" altLang="zh-CN" smtClean="0"/>
              <a:t>130</a:t>
            </a:fld>
            <a:endParaRPr lang="en-US" altLang="zh-CN"/>
          </a:p>
        </p:txBody>
      </p:sp>
      <p:sp>
        <p:nvSpPr>
          <p:cNvPr id="1052213" name="灯片编号占位符 1"/>
          <p:cNvSpPr txBox="1"/>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pPr>
            <a:fld id="{5099BE53-C274-4E7D-813D-6149518FA05F}" type="slidenum">
              <a:rPr kumimoji="0" lang="en-US"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pPr>
              <a:t>130</a:t>
            </a:fld>
            <a:endParaRPr kumimoji="0" lang="en-US"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sp>
        <p:nvSpPr>
          <p:cNvPr id="1052214" name="灯片编号占位符 1"/>
          <p:cNvSpPr txBox="1"/>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pPr>
            <a:fld id="{5099BE53-C274-4E7D-813D-6149518FA05F}" type="slidenum">
              <a:rPr kumimoji="0" lang="en-US" altLang="zh-CN" sz="14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pPr>
              <a:t>130</a:t>
            </a:fld>
            <a:endParaRPr kumimoji="0" lang="en-US" altLang="zh-CN" sz="1400" b="0" i="0" u="none" strike="noStrike" kern="1200" cap="none" spc="0" normalizeH="0" baseline="0" noProof="0">
              <a:ln>
                <a:noFill/>
              </a:ln>
              <a:solidFill>
                <a:schemeClr val="tx1"/>
              </a:solidFill>
              <a:effectLst/>
              <a:uLnTx/>
              <a:uFillTx/>
              <a:latin typeface="Arial" charset="0"/>
              <a:ea typeface="宋体" pitchFamily="2" charset="-122"/>
              <a:cs typeface="+mn-cs"/>
            </a:endParaRPr>
          </a:p>
        </p:txBody>
      </p:sp>
      <p:graphicFrame>
        <p:nvGraphicFramePr>
          <p:cNvPr id="4194666" name="表格 4"/>
          <p:cNvGraphicFramePr>
            <a:graphicFrameLocks noGrp="1"/>
          </p:cNvGraphicFramePr>
          <p:nvPr/>
        </p:nvGraphicFramePr>
        <p:xfrm>
          <a:off x="500034" y="2909898"/>
          <a:ext cx="3143270" cy="2738455"/>
        </p:xfrm>
        <a:graphic>
          <a:graphicData uri="http://schemas.openxmlformats.org/drawingml/2006/table">
            <a:tbl>
              <a:tblPr firstRow="1" bandRow="1">
                <a:tableStyleId>{5940675A-B579-460E-94D1-54222C63F5DA}</a:tableStyleId>
              </a:tblPr>
              <a:tblGrid>
                <a:gridCol w="628654">
                  <a:extLst>
                    <a:ext uri="{9D8B030D-6E8A-4147-A177-3AD203B41FA5}">
                      <a16:colId xmlns:a16="http://schemas.microsoft.com/office/drawing/2014/main" val="20000"/>
                    </a:ext>
                  </a:extLst>
                </a:gridCol>
                <a:gridCol w="628654">
                  <a:extLst>
                    <a:ext uri="{9D8B030D-6E8A-4147-A177-3AD203B41FA5}">
                      <a16:colId xmlns:a16="http://schemas.microsoft.com/office/drawing/2014/main" val="20001"/>
                    </a:ext>
                  </a:extLst>
                </a:gridCol>
                <a:gridCol w="628654">
                  <a:extLst>
                    <a:ext uri="{9D8B030D-6E8A-4147-A177-3AD203B41FA5}">
                      <a16:colId xmlns:a16="http://schemas.microsoft.com/office/drawing/2014/main" val="20002"/>
                    </a:ext>
                  </a:extLst>
                </a:gridCol>
                <a:gridCol w="628654">
                  <a:extLst>
                    <a:ext uri="{9D8B030D-6E8A-4147-A177-3AD203B41FA5}">
                      <a16:colId xmlns:a16="http://schemas.microsoft.com/office/drawing/2014/main" val="20003"/>
                    </a:ext>
                  </a:extLst>
                </a:gridCol>
                <a:gridCol w="628654">
                  <a:extLst>
                    <a:ext uri="{9D8B030D-6E8A-4147-A177-3AD203B41FA5}">
                      <a16:colId xmlns:a16="http://schemas.microsoft.com/office/drawing/2014/main" val="20004"/>
                    </a:ext>
                  </a:extLst>
                </a:gridCol>
              </a:tblGrid>
              <a:tr h="54769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headEnd type="none" w="med" len="med"/>
                      <a:tailEnd type="none" w="med" len="med"/>
                    </a:lnBlToTr>
                  </a:tcPr>
                </a:tc>
                <a:tc>
                  <a:txBody>
                    <a:bodyPr/>
                    <a:lstStyle/>
                    <a:p>
                      <a:pPr algn="ctr"/>
                      <a:r>
                        <a:rPr lang="en-US" altLang="zh-CN" dirty="0" smtClean="0"/>
                        <a:t>00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691">
                <a:tc>
                  <a:txBody>
                    <a:bodyPr/>
                    <a:lstStyle/>
                    <a:p>
                      <a:pPr algn="ctr"/>
                      <a:r>
                        <a:rPr lang="en-US" altLang="zh-CN" dirty="0" smtClean="0"/>
                        <a:t>00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691">
                <a:tc>
                  <a:txBody>
                    <a:bodyPr/>
                    <a:lstStyle/>
                    <a:p>
                      <a:pPr algn="ctr"/>
                      <a:r>
                        <a:rPr lang="en-US" altLang="zh-CN" dirty="0" smtClean="0"/>
                        <a:t>01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7691">
                <a:tc>
                  <a:txBody>
                    <a:bodyPr/>
                    <a:lstStyle/>
                    <a:p>
                      <a:pPr algn="ctr"/>
                      <a:r>
                        <a:rPr lang="en-US" altLang="zh-CN" dirty="0" smtClean="0"/>
                        <a:t>11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7691">
                <a:tc>
                  <a:txBody>
                    <a:bodyPr/>
                    <a:lstStyle/>
                    <a:p>
                      <a:pPr algn="ctr"/>
                      <a:r>
                        <a:rPr lang="en-US" altLang="zh-CN" dirty="0" smtClean="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52215" name="圆角矩形 5"/>
          <p:cNvSpPr/>
          <p:nvPr/>
        </p:nvSpPr>
        <p:spPr bwMode="auto">
          <a:xfrm>
            <a:off x="3071800" y="3571876"/>
            <a:ext cx="500066" cy="2000264"/>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216" name="右中括号 6"/>
          <p:cNvSpPr/>
          <p:nvPr/>
        </p:nvSpPr>
        <p:spPr bwMode="auto">
          <a:xfrm>
            <a:off x="1214412" y="4071942"/>
            <a:ext cx="428628" cy="928694"/>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217" name="右中括号 7"/>
          <p:cNvSpPr/>
          <p:nvPr/>
        </p:nvSpPr>
        <p:spPr bwMode="auto">
          <a:xfrm rot="10800000">
            <a:off x="3143238" y="4143380"/>
            <a:ext cx="428628" cy="857256"/>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218" name="TextBox 8"/>
          <p:cNvSpPr txBox="1"/>
          <p:nvPr/>
        </p:nvSpPr>
        <p:spPr>
          <a:xfrm>
            <a:off x="571471" y="3195649"/>
            <a:ext cx="500066" cy="369332"/>
          </a:xfrm>
          <a:prstGeom prst="rect">
            <a:avLst/>
          </a:prstGeom>
          <a:noFill/>
        </p:spPr>
        <p:txBody>
          <a:bodyPr wrap="square" rtlCol="0" anchor="ctr">
            <a:spAutoFit/>
          </a:bodyPr>
          <a:lstStyle/>
          <a:p>
            <a:r>
              <a:rPr lang="en-US" altLang="zh-CN" dirty="0" smtClean="0"/>
              <a:t>AB</a:t>
            </a:r>
            <a:endParaRPr lang="zh-CN" altLang="en-US" dirty="0"/>
          </a:p>
        </p:txBody>
      </p:sp>
      <p:sp>
        <p:nvSpPr>
          <p:cNvPr id="1052219" name="TextBox 9"/>
          <p:cNvSpPr txBox="1"/>
          <p:nvPr/>
        </p:nvSpPr>
        <p:spPr>
          <a:xfrm>
            <a:off x="642909" y="2909897"/>
            <a:ext cx="571504" cy="369332"/>
          </a:xfrm>
          <a:prstGeom prst="rect">
            <a:avLst/>
          </a:prstGeom>
          <a:noFill/>
        </p:spPr>
        <p:txBody>
          <a:bodyPr wrap="square" rtlCol="0" anchor="ctr">
            <a:spAutoFit/>
          </a:bodyPr>
          <a:lstStyle/>
          <a:p>
            <a:r>
              <a:rPr lang="en-US" altLang="zh-CN" dirty="0" smtClean="0"/>
              <a:t>CD</a:t>
            </a:r>
            <a:endParaRPr lang="zh-CN" altLang="en-US" dirty="0"/>
          </a:p>
        </p:txBody>
      </p:sp>
      <p:sp>
        <p:nvSpPr>
          <p:cNvPr id="1052220" name="Rectangle 2"/>
          <p:cNvSpPr txBox="1">
            <a:spLocks noChangeArrowheads="1"/>
          </p:cNvSpPr>
          <p:nvPr/>
        </p:nvSpPr>
        <p:spPr>
          <a:xfrm>
            <a:off x="323850" y="635000"/>
            <a:ext cx="5830888" cy="6683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习题课</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1052221" name="Oval 4"/>
          <p:cNvSpPr>
            <a:spLocks noChangeArrowheads="1"/>
          </p:cNvSpPr>
          <p:nvPr/>
        </p:nvSpPr>
        <p:spPr bwMode="auto">
          <a:xfrm>
            <a:off x="692150" y="1684339"/>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graphicFrame>
        <p:nvGraphicFramePr>
          <p:cNvPr id="4194667" name="对象 13"/>
          <p:cNvGraphicFramePr>
            <a:graphicFrameLocks noChangeAspect="1"/>
          </p:cNvGraphicFramePr>
          <p:nvPr/>
        </p:nvGraphicFramePr>
        <p:xfrm>
          <a:off x="2643174" y="1643050"/>
          <a:ext cx="4827587" cy="833438"/>
        </p:xfrm>
        <a:graphic>
          <a:graphicData uri="http://schemas.openxmlformats.org/presentationml/2006/ole">
            <mc:AlternateContent xmlns:mc="http://schemas.openxmlformats.org/markup-compatibility/2006">
              <mc:Choice xmlns:v="urn:schemas-microsoft-com:vml" Requires="v">
                <p:oleObj spid="_x0000_s498698" name="Equation" r:id="rId3" imgW="2793960" imgH="482400" progId="Equation.DSMT4">
                  <p:embed/>
                </p:oleObj>
              </mc:Choice>
              <mc:Fallback>
                <p:oleObj name="Equation" r:id="rId3" imgW="2793960" imgH="482400" progId="Equation.DSMT4">
                  <p:embed/>
                  <p:pic>
                    <p:nvPicPr>
                      <p:cNvPr id="2097496" name=""/>
                      <p:cNvPicPr>
                        <a:picLocks/>
                      </p:cNvPicPr>
                      <p:nvPr/>
                    </p:nvPicPr>
                    <p:blipFill>
                      <a:blip r:embed="rId4"/>
                      <a:stretch>
                        <a:fillRect/>
                      </a:stretch>
                    </p:blipFill>
                    <p:spPr>
                      <a:xfrm>
                        <a:off x="2643174" y="1643050"/>
                        <a:ext cx="4827587" cy="833438"/>
                      </a:xfrm>
                      <a:prstGeom prst="rect">
                        <a:avLst/>
                      </a:prstGeom>
                    </p:spPr>
                  </p:pic>
                </p:oleObj>
              </mc:Fallback>
            </mc:AlternateContent>
          </a:graphicData>
        </a:graphic>
      </p:graphicFrame>
      <p:graphicFrame>
        <p:nvGraphicFramePr>
          <p:cNvPr id="4194668" name="表格 15"/>
          <p:cNvGraphicFramePr>
            <a:graphicFrameLocks noGrp="1"/>
          </p:cNvGraphicFramePr>
          <p:nvPr/>
        </p:nvGraphicFramePr>
        <p:xfrm>
          <a:off x="5000630" y="2857497"/>
          <a:ext cx="3143270" cy="2738455"/>
        </p:xfrm>
        <a:graphic>
          <a:graphicData uri="http://schemas.openxmlformats.org/drawingml/2006/table">
            <a:tbl>
              <a:tblPr firstRow="1" bandRow="1">
                <a:tableStyleId>{5940675A-B579-460E-94D1-54222C63F5DA}</a:tableStyleId>
              </a:tblPr>
              <a:tblGrid>
                <a:gridCol w="628654">
                  <a:extLst>
                    <a:ext uri="{9D8B030D-6E8A-4147-A177-3AD203B41FA5}">
                      <a16:colId xmlns:a16="http://schemas.microsoft.com/office/drawing/2014/main" val="20000"/>
                    </a:ext>
                  </a:extLst>
                </a:gridCol>
                <a:gridCol w="628654">
                  <a:extLst>
                    <a:ext uri="{9D8B030D-6E8A-4147-A177-3AD203B41FA5}">
                      <a16:colId xmlns:a16="http://schemas.microsoft.com/office/drawing/2014/main" val="20001"/>
                    </a:ext>
                  </a:extLst>
                </a:gridCol>
                <a:gridCol w="628654">
                  <a:extLst>
                    <a:ext uri="{9D8B030D-6E8A-4147-A177-3AD203B41FA5}">
                      <a16:colId xmlns:a16="http://schemas.microsoft.com/office/drawing/2014/main" val="20002"/>
                    </a:ext>
                  </a:extLst>
                </a:gridCol>
                <a:gridCol w="628654">
                  <a:extLst>
                    <a:ext uri="{9D8B030D-6E8A-4147-A177-3AD203B41FA5}">
                      <a16:colId xmlns:a16="http://schemas.microsoft.com/office/drawing/2014/main" val="20003"/>
                    </a:ext>
                  </a:extLst>
                </a:gridCol>
                <a:gridCol w="628654">
                  <a:extLst>
                    <a:ext uri="{9D8B030D-6E8A-4147-A177-3AD203B41FA5}">
                      <a16:colId xmlns:a16="http://schemas.microsoft.com/office/drawing/2014/main" val="20004"/>
                    </a:ext>
                  </a:extLst>
                </a:gridCol>
              </a:tblGrid>
              <a:tr h="54769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headEnd type="none" w="med" len="med"/>
                      <a:tailEnd type="none" w="med" len="med"/>
                    </a:lnBlToTr>
                  </a:tcPr>
                </a:tc>
                <a:tc>
                  <a:txBody>
                    <a:bodyPr/>
                    <a:lstStyle/>
                    <a:p>
                      <a:pPr algn="ctr"/>
                      <a:r>
                        <a:rPr lang="en-US" altLang="zh-CN" dirty="0" smtClean="0"/>
                        <a:t>00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7691">
                <a:tc>
                  <a:txBody>
                    <a:bodyPr/>
                    <a:lstStyle/>
                    <a:p>
                      <a:pPr algn="ctr"/>
                      <a:r>
                        <a:rPr lang="en-US" altLang="zh-CN" dirty="0" smtClean="0"/>
                        <a:t>00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7691">
                <a:tc>
                  <a:txBody>
                    <a:bodyPr/>
                    <a:lstStyle/>
                    <a:p>
                      <a:pPr algn="ctr"/>
                      <a:r>
                        <a:rPr lang="en-US" altLang="zh-CN" dirty="0" smtClean="0"/>
                        <a:t>01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7691">
                <a:tc>
                  <a:txBody>
                    <a:bodyPr/>
                    <a:lstStyle/>
                    <a:p>
                      <a:pPr algn="ctr"/>
                      <a:r>
                        <a:rPr lang="en-US" altLang="zh-CN" dirty="0" smtClean="0"/>
                        <a:t>11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7691">
                <a:tc>
                  <a:txBody>
                    <a:bodyPr/>
                    <a:lstStyle/>
                    <a:p>
                      <a:pPr algn="ctr"/>
                      <a:r>
                        <a:rPr lang="en-US" altLang="zh-CN" dirty="0" smtClean="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smtClean="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dirty="0" smtClean="0"/>
                        <a:t>×</a:t>
                      </a:r>
                      <a:endParaRPr lang="zh-CN" altLang="en-US" dirty="0" smtClean="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52222" name="圆角矩形 16"/>
          <p:cNvSpPr/>
          <p:nvPr/>
        </p:nvSpPr>
        <p:spPr bwMode="auto">
          <a:xfrm>
            <a:off x="7572396" y="3519475"/>
            <a:ext cx="500066" cy="2000264"/>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223" name="TextBox 19"/>
          <p:cNvSpPr txBox="1"/>
          <p:nvPr/>
        </p:nvSpPr>
        <p:spPr>
          <a:xfrm>
            <a:off x="5072067" y="3143248"/>
            <a:ext cx="500066" cy="369332"/>
          </a:xfrm>
          <a:prstGeom prst="rect">
            <a:avLst/>
          </a:prstGeom>
          <a:noFill/>
        </p:spPr>
        <p:txBody>
          <a:bodyPr wrap="square" rtlCol="0" anchor="ctr">
            <a:spAutoFit/>
          </a:bodyPr>
          <a:lstStyle/>
          <a:p>
            <a:r>
              <a:rPr lang="en-US" altLang="zh-CN" dirty="0" smtClean="0"/>
              <a:t>AB</a:t>
            </a:r>
            <a:endParaRPr lang="zh-CN" altLang="en-US" dirty="0"/>
          </a:p>
        </p:txBody>
      </p:sp>
      <p:sp>
        <p:nvSpPr>
          <p:cNvPr id="1052224" name="TextBox 20"/>
          <p:cNvSpPr txBox="1"/>
          <p:nvPr/>
        </p:nvSpPr>
        <p:spPr>
          <a:xfrm>
            <a:off x="5143505" y="2857496"/>
            <a:ext cx="571504" cy="369332"/>
          </a:xfrm>
          <a:prstGeom prst="rect">
            <a:avLst/>
          </a:prstGeom>
          <a:noFill/>
        </p:spPr>
        <p:txBody>
          <a:bodyPr wrap="square" rtlCol="0" anchor="ctr">
            <a:spAutoFit/>
          </a:bodyPr>
          <a:lstStyle/>
          <a:p>
            <a:r>
              <a:rPr lang="en-US" altLang="zh-CN" dirty="0" smtClean="0"/>
              <a:t>CD</a:t>
            </a:r>
            <a:endParaRPr lang="zh-CN" altLang="en-US" dirty="0"/>
          </a:p>
        </p:txBody>
      </p:sp>
      <p:sp>
        <p:nvSpPr>
          <p:cNvPr id="1052225" name="圆角矩形 22"/>
          <p:cNvSpPr/>
          <p:nvPr/>
        </p:nvSpPr>
        <p:spPr bwMode="auto">
          <a:xfrm>
            <a:off x="5786446" y="4071942"/>
            <a:ext cx="990608" cy="928694"/>
          </a:xfrm>
          <a:prstGeom prst="roundRec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226" name="右中括号 23"/>
          <p:cNvSpPr/>
          <p:nvPr/>
        </p:nvSpPr>
        <p:spPr bwMode="auto">
          <a:xfrm>
            <a:off x="1285852" y="4643446"/>
            <a:ext cx="428628" cy="928694"/>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227" name="右中括号 25"/>
          <p:cNvSpPr/>
          <p:nvPr/>
        </p:nvSpPr>
        <p:spPr bwMode="auto">
          <a:xfrm rot="10800000">
            <a:off x="3214678" y="4643446"/>
            <a:ext cx="428628" cy="857256"/>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228" name="右中括号 26"/>
          <p:cNvSpPr/>
          <p:nvPr/>
        </p:nvSpPr>
        <p:spPr bwMode="auto">
          <a:xfrm>
            <a:off x="5786446" y="4572008"/>
            <a:ext cx="428628" cy="928694"/>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52229" name="右中括号 27"/>
          <p:cNvSpPr/>
          <p:nvPr/>
        </p:nvSpPr>
        <p:spPr bwMode="auto">
          <a:xfrm rot="10800000">
            <a:off x="7715272" y="4572008"/>
            <a:ext cx="428628" cy="857256"/>
          </a:xfrm>
          <a:prstGeom prst="rightBracket">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2220"/>
                                        </p:tgtEl>
                                        <p:attrNameLst>
                                          <p:attrName>style.visibility</p:attrName>
                                        </p:attrNameLst>
                                      </p:cBhvr>
                                      <p:to>
                                        <p:strVal val="visible"/>
                                      </p:to>
                                    </p:set>
                                    <p:animEffect transition="in" filter="wipe(left)">
                                      <p:cBhvr>
                                        <p:cTn id="7" dur="500"/>
                                        <p:tgtEl>
                                          <p:spTgt spid="10522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522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522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522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522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522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5222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5222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5222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5222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52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215" grpId="0" animBg="1"/>
      <p:bldP spid="1052216" grpId="0" animBg="1"/>
      <p:bldP spid="1052217" grpId="0" animBg="1"/>
      <p:bldP spid="1052220" grpId="0" autoUpdateAnimBg="0"/>
      <p:bldP spid="1052221" grpId="0" animBg="1"/>
      <p:bldP spid="1052222" grpId="0" animBg="1"/>
      <p:bldP spid="1052225" grpId="0" animBg="1"/>
      <p:bldP spid="1052226" grpId="0" animBg="1"/>
      <p:bldP spid="1052227" grpId="0" animBg="1"/>
      <p:bldP spid="1052228" grpId="0" animBg="1"/>
      <p:bldP spid="1052229"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230" name="灯片编号占位符 1"/>
          <p:cNvSpPr>
            <a:spLocks noGrp="1"/>
          </p:cNvSpPr>
          <p:nvPr>
            <p:ph type="sldNum" sz="quarter" idx="12"/>
          </p:nvPr>
        </p:nvSpPr>
        <p:spPr/>
        <p:txBody>
          <a:bodyPr/>
          <a:lstStyle/>
          <a:p>
            <a:fld id="{5099BE53-C274-4E7D-813D-6149518FA05F}" type="slidenum">
              <a:rPr lang="en-US" altLang="zh-CN" smtClean="0"/>
              <a:t>131</a:t>
            </a:fld>
            <a:endParaRPr lang="en-US" altLang="zh-CN"/>
          </a:p>
        </p:txBody>
      </p:sp>
      <p:sp>
        <p:nvSpPr>
          <p:cNvPr id="1052231" name="Rectangle 2"/>
          <p:cNvSpPr txBox="1">
            <a:spLocks noChangeArrowheads="1"/>
          </p:cNvSpPr>
          <p:nvPr/>
        </p:nvSpPr>
        <p:spPr>
          <a:xfrm>
            <a:off x="323850" y="635000"/>
            <a:ext cx="5830888" cy="6683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4400" b="0" i="0" u="none" strike="noStrike" kern="0" cap="none" spc="0" normalizeH="0" baseline="0" noProof="0" dirty="0" smtClean="0">
                <a:ln>
                  <a:noFill/>
                </a:ln>
                <a:solidFill>
                  <a:schemeClr val="tx2"/>
                </a:solidFill>
                <a:effectLst/>
                <a:uLnTx/>
                <a:uFillTx/>
                <a:latin typeface="+mj-lt"/>
                <a:ea typeface="+mj-ea"/>
                <a:cs typeface="+mj-cs"/>
              </a:rPr>
              <a:t>习题课</a:t>
            </a:r>
            <a:endParaRPr kumimoji="0" lang="zh-CN" altLang="en-US" sz="4400" b="0" i="0" u="none" strike="noStrike" kern="0" cap="none" spc="0" normalizeH="0" baseline="0" noProof="0" dirty="0">
              <a:ln>
                <a:noFill/>
              </a:ln>
              <a:solidFill>
                <a:schemeClr val="tx2"/>
              </a:solidFill>
              <a:effectLst/>
              <a:uLnTx/>
              <a:uFillTx/>
              <a:latin typeface="+mj-lt"/>
              <a:ea typeface="+mj-ea"/>
              <a:cs typeface="+mj-cs"/>
            </a:endParaRPr>
          </a:p>
        </p:txBody>
      </p:sp>
      <p:sp>
        <p:nvSpPr>
          <p:cNvPr id="1052232" name="Oval 4"/>
          <p:cNvSpPr>
            <a:spLocks noChangeArrowheads="1"/>
          </p:cNvSpPr>
          <p:nvPr/>
        </p:nvSpPr>
        <p:spPr bwMode="auto">
          <a:xfrm>
            <a:off x="692150" y="1684339"/>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52233" name="Text Box 16" descr="编织物"/>
          <p:cNvSpPr txBox="1">
            <a:spLocks noChangeArrowheads="1"/>
          </p:cNvSpPr>
          <p:nvPr/>
        </p:nvSpPr>
        <p:spPr bwMode="auto">
          <a:xfrm>
            <a:off x="1000100" y="1571612"/>
            <a:ext cx="7572428" cy="830997"/>
          </a:xfrm>
          <a:prstGeom prst="rect">
            <a:avLst/>
          </a:prstGeom>
          <a:noFill/>
          <a:ln w="9525">
            <a:noFill/>
            <a:miter lim="800000"/>
            <a:headEnd/>
            <a:tailEnd/>
          </a:ln>
          <a:effectLst/>
        </p:spPr>
        <p:txBody>
          <a:bodyPr wrap="square">
            <a:spAutoFit/>
          </a:bodyPr>
          <a:lstStyle/>
          <a:p>
            <a:pPr algn="just"/>
            <a:r>
              <a:rPr kumimoji="1" lang="zh-CN" altLang="en-US" sz="2400" b="1" dirty="0" smtClean="0">
                <a:latin typeface="宋体" pitchFamily="2" charset="-122"/>
              </a:rPr>
              <a:t>习题</a:t>
            </a:r>
            <a:r>
              <a:rPr kumimoji="1" lang="en-US" altLang="zh-CN" sz="2400" b="1" dirty="0" smtClean="0">
                <a:latin typeface="宋体" pitchFamily="2" charset="-122"/>
              </a:rPr>
              <a:t>8</a:t>
            </a:r>
            <a:r>
              <a:rPr kumimoji="1" lang="zh-CN" altLang="en-US" sz="2400" b="1" dirty="0" smtClean="0">
                <a:latin typeface="宋体" pitchFamily="2" charset="-122"/>
              </a:rPr>
              <a:t>、</a:t>
            </a:r>
            <a:r>
              <a:rPr kumimoji="1" lang="en-US" altLang="zh-CN" sz="2400" b="1" dirty="0" smtClean="0">
                <a:latin typeface="宋体" pitchFamily="2" charset="-122"/>
              </a:rPr>
              <a:t>9</a:t>
            </a:r>
            <a:r>
              <a:rPr kumimoji="1" lang="zh-CN" altLang="en-US" sz="2400" b="1" dirty="0" smtClean="0">
                <a:latin typeface="宋体" pitchFamily="2" charset="-122"/>
              </a:rPr>
              <a:t>、</a:t>
            </a:r>
            <a:r>
              <a:rPr kumimoji="1" lang="en-US" altLang="zh-CN" sz="2400" b="1" dirty="0" smtClean="0">
                <a:latin typeface="宋体" pitchFamily="2" charset="-122"/>
              </a:rPr>
              <a:t>10</a:t>
            </a:r>
            <a:r>
              <a:rPr kumimoji="1" lang="zh-CN" altLang="en-US" sz="2400" b="1" dirty="0" smtClean="0">
                <a:latin typeface="宋体" pitchFamily="2" charset="-122"/>
              </a:rPr>
              <a:t>（</a:t>
            </a:r>
            <a:r>
              <a:rPr kumimoji="1" lang="en-US" altLang="zh-CN" sz="2400" b="1" dirty="0" smtClean="0">
                <a:latin typeface="宋体" pitchFamily="2" charset="-122"/>
              </a:rPr>
              <a:t>1</a:t>
            </a:r>
            <a:r>
              <a:rPr kumimoji="1" lang="zh-CN" altLang="en-US" sz="2400" b="1" dirty="0" smtClean="0">
                <a:latin typeface="宋体" pitchFamily="2" charset="-122"/>
              </a:rPr>
              <a:t>）（</a:t>
            </a:r>
            <a:r>
              <a:rPr kumimoji="1" lang="en-US" altLang="zh-CN" sz="2400" b="1" dirty="0" smtClean="0">
                <a:latin typeface="宋体" pitchFamily="2" charset="-122"/>
              </a:rPr>
              <a:t>4</a:t>
            </a:r>
            <a:r>
              <a:rPr kumimoji="1" lang="zh-CN" altLang="en-US" sz="2400" b="1" dirty="0" smtClean="0">
                <a:latin typeface="宋体" pitchFamily="2" charset="-122"/>
              </a:rPr>
              <a:t>）：用卡诺图化简逻辑函数表达式。</a:t>
            </a:r>
            <a:endParaRPr kumimoji="1" lang="zh-CN" altLang="en-US" sz="2400" b="1"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2231"/>
                                        </p:tgtEl>
                                        <p:attrNameLst>
                                          <p:attrName>style.visibility</p:attrName>
                                        </p:attrNameLst>
                                      </p:cBhvr>
                                      <p:to>
                                        <p:strVal val="visible"/>
                                      </p:to>
                                    </p:set>
                                    <p:animEffect transition="in" filter="wipe(left)">
                                      <p:cBhvr>
                                        <p:cTn id="7" dur="500"/>
                                        <p:tgtEl>
                                          <p:spTgt spid="10522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52232"/>
                                        </p:tgtEl>
                                        <p:attrNameLst>
                                          <p:attrName>style.visibility</p:attrName>
                                        </p:attrNameLst>
                                      </p:cBhvr>
                                      <p:to>
                                        <p:strVal val="visible"/>
                                      </p:to>
                                    </p:se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52233"/>
                                        </p:tgtEl>
                                        <p:attrNameLst>
                                          <p:attrName>style.visibility</p:attrName>
                                        </p:attrNameLst>
                                      </p:cBhvr>
                                      <p:to>
                                        <p:strVal val="visible"/>
                                      </p:to>
                                    </p:set>
                                    <p:animEffect transition="in" filter="wipe(left)">
                                      <p:cBhvr>
                                        <p:cTn id="15" dur="500"/>
                                        <p:tgtEl>
                                          <p:spTgt spid="10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231" grpId="0" autoUpdateAnimBg="0"/>
      <p:bldP spid="1052232" grpId="0" animBg="1"/>
      <p:bldP spid="1052233"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234" name="灯片编号占位符 5"/>
          <p:cNvSpPr>
            <a:spLocks noGrp="1"/>
          </p:cNvSpPr>
          <p:nvPr>
            <p:ph type="sldNum" sz="quarter" idx="12"/>
          </p:nvPr>
        </p:nvSpPr>
        <p:spPr/>
        <p:txBody>
          <a:bodyPr/>
          <a:lstStyle/>
          <a:p>
            <a:fld id="{398FAF07-9663-49EE-BD96-A9B03689AAD1}" type="slidenum">
              <a:rPr lang="en-US" altLang="zh-CN"/>
              <a:t>132</a:t>
            </a:fld>
            <a:endParaRPr lang="en-US" altLang="zh-CN"/>
          </a:p>
        </p:txBody>
      </p:sp>
      <p:sp>
        <p:nvSpPr>
          <p:cNvPr id="1052235" name="Rectangle 2"/>
          <p:cNvSpPr>
            <a:spLocks noGrp="1" noChangeArrowheads="1"/>
          </p:cNvSpPr>
          <p:nvPr>
            <p:ph type="title"/>
          </p:nvPr>
        </p:nvSpPr>
        <p:spPr>
          <a:xfrm>
            <a:off x="3419475" y="1196975"/>
            <a:ext cx="2451100" cy="566738"/>
          </a:xfrm>
        </p:spPr>
        <p:txBody>
          <a:bodyPr/>
          <a:lstStyle/>
          <a:p>
            <a:r>
              <a:rPr lang="zh-CN" altLang="en-US" sz="4000" b="1" dirty="0">
                <a:solidFill>
                  <a:srgbClr val="0033CC"/>
                </a:solidFill>
                <a:ea typeface="黑体" pitchFamily="49" charset="-122"/>
              </a:rPr>
              <a:t>小 结</a:t>
            </a:r>
          </a:p>
        </p:txBody>
      </p:sp>
      <p:sp>
        <p:nvSpPr>
          <p:cNvPr id="1052236" name="Rectangle 3" descr="水滴"/>
          <p:cNvSpPr>
            <a:spLocks noChangeArrowheads="1"/>
          </p:cNvSpPr>
          <p:nvPr/>
        </p:nvSpPr>
        <p:spPr bwMode="auto">
          <a:xfrm>
            <a:off x="854075" y="2682875"/>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52237" name="Text Box 4"/>
          <p:cNvSpPr txBox="1">
            <a:spLocks noChangeArrowheads="1"/>
          </p:cNvSpPr>
          <p:nvPr/>
        </p:nvSpPr>
        <p:spPr bwMode="auto">
          <a:xfrm>
            <a:off x="1331913" y="2492375"/>
            <a:ext cx="7135812" cy="2913063"/>
          </a:xfrm>
          <a:prstGeom prst="rect">
            <a:avLst/>
          </a:prstGeom>
          <a:noFill/>
          <a:ln w="9525">
            <a:noFill/>
            <a:miter lim="800000"/>
            <a:headEnd/>
            <a:tailEnd/>
          </a:ln>
          <a:effectLst/>
        </p:spPr>
        <p:txBody>
          <a:bodyPr>
            <a:spAutoFit/>
          </a:bodyPr>
          <a:lstStyle/>
          <a:p>
            <a:pPr algn="just" fontAlgn="t">
              <a:spcBef>
                <a:spcPct val="40000"/>
              </a:spcBef>
            </a:pPr>
            <a:r>
              <a:rPr kumimoji="1" lang="zh-CN" altLang="en-US" sz="2800" b="1">
                <a:latin typeface="宋体" pitchFamily="2" charset="-122"/>
              </a:rPr>
              <a:t>分析数字电路的数学工具是逻辑代数，它的</a:t>
            </a:r>
          </a:p>
          <a:p>
            <a:pPr algn="just" fontAlgn="t">
              <a:spcBef>
                <a:spcPct val="40000"/>
              </a:spcBef>
            </a:pPr>
            <a:r>
              <a:rPr kumimoji="1" lang="zh-CN" altLang="en-US" sz="2800" b="1">
                <a:latin typeface="宋体" pitchFamily="2" charset="-122"/>
              </a:rPr>
              <a:t>定律有的和普通代数类似，如交换律、结合</a:t>
            </a:r>
          </a:p>
          <a:p>
            <a:pPr algn="just" fontAlgn="t">
              <a:spcBef>
                <a:spcPct val="40000"/>
              </a:spcBef>
            </a:pPr>
            <a:r>
              <a:rPr kumimoji="1" lang="zh-CN" altLang="en-US" sz="2800" b="1">
                <a:latin typeface="宋体" pitchFamily="2" charset="-122"/>
              </a:rPr>
              <a:t>律和第一种形式的分配律；但很多与普通代</a:t>
            </a:r>
          </a:p>
          <a:p>
            <a:pPr algn="just" fontAlgn="t">
              <a:spcBef>
                <a:spcPct val="40000"/>
              </a:spcBef>
            </a:pPr>
            <a:r>
              <a:rPr kumimoji="1" lang="zh-CN" altLang="en-US" sz="2800" b="1">
                <a:latin typeface="宋体" pitchFamily="2" charset="-122"/>
              </a:rPr>
              <a:t>数不同，如吸收律和摩根定律。须注意：逻</a:t>
            </a:r>
          </a:p>
          <a:p>
            <a:pPr algn="just" fontAlgn="t">
              <a:spcBef>
                <a:spcPct val="40000"/>
              </a:spcBef>
            </a:pPr>
            <a:r>
              <a:rPr kumimoji="1" lang="zh-CN" altLang="en-US" sz="2800" b="1">
                <a:latin typeface="宋体" pitchFamily="2" charset="-122"/>
              </a:rPr>
              <a:t>辑代数中无减法和除法。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2235"/>
                                        </p:tgtEl>
                                        <p:attrNameLst>
                                          <p:attrName>style.visibility</p:attrName>
                                        </p:attrNameLst>
                                      </p:cBhvr>
                                      <p:to>
                                        <p:strVal val="visible"/>
                                      </p:to>
                                    </p:set>
                                    <p:animEffect transition="in" filter="dissolve">
                                      <p:cBhvr>
                                        <p:cTn id="7" dur="500"/>
                                        <p:tgtEl>
                                          <p:spTgt spid="10522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52236"/>
                                        </p:tgtEl>
                                        <p:attrNameLst>
                                          <p:attrName>style.visibility</p:attrName>
                                        </p:attrNameLst>
                                      </p:cBhvr>
                                      <p:to>
                                        <p:strVal val="visible"/>
                                      </p:to>
                                    </p:set>
                                  </p:childTnLst>
                                </p:cTn>
                              </p:par>
                            </p:childTnLst>
                          </p:cTn>
                        </p:par>
                        <p:par>
                          <p:cTn id="12" fill="hold">
                            <p:stCondLst>
                              <p:cond delay="500"/>
                            </p:stCondLst>
                            <p:childTnLst>
                              <p:par>
                                <p:cTn id="13" presetID="5" presetClass="entr" presetSubtype="10" fill="hold" grpId="0" nodeType="afterEffect">
                                  <p:stCondLst>
                                    <p:cond delay="0"/>
                                  </p:stCondLst>
                                  <p:childTnLst>
                                    <p:set>
                                      <p:cBhvr>
                                        <p:cTn id="14" dur="1" fill="hold">
                                          <p:stCondLst>
                                            <p:cond delay="0"/>
                                          </p:stCondLst>
                                        </p:cTn>
                                        <p:tgtEl>
                                          <p:spTgt spid="1052237"/>
                                        </p:tgtEl>
                                        <p:attrNameLst>
                                          <p:attrName>style.visibility</p:attrName>
                                        </p:attrNameLst>
                                      </p:cBhvr>
                                      <p:to>
                                        <p:strVal val="visible"/>
                                      </p:to>
                                    </p:set>
                                    <p:animEffect transition="in" filter="checkerboard(across)">
                                      <p:cBhvr>
                                        <p:cTn id="15" dur="500"/>
                                        <p:tgtEl>
                                          <p:spTgt spid="1052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235" grpId="0"/>
      <p:bldP spid="1052236" grpId="0" animBg="1"/>
      <p:bldP spid="1052237"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238" name="灯片编号占位符 5"/>
          <p:cNvSpPr>
            <a:spLocks noGrp="1"/>
          </p:cNvSpPr>
          <p:nvPr>
            <p:ph type="sldNum" sz="quarter" idx="12"/>
          </p:nvPr>
        </p:nvSpPr>
        <p:spPr/>
        <p:txBody>
          <a:bodyPr/>
          <a:lstStyle/>
          <a:p>
            <a:fld id="{2F23BCA2-559B-47BA-9AA6-6240F462BA3A}" type="slidenum">
              <a:rPr lang="en-US" altLang="zh-CN"/>
              <a:t>133</a:t>
            </a:fld>
            <a:endParaRPr lang="en-US" altLang="zh-CN"/>
          </a:p>
        </p:txBody>
      </p:sp>
      <p:sp>
        <p:nvSpPr>
          <p:cNvPr id="1052239" name="Text Box 2"/>
          <p:cNvSpPr txBox="1">
            <a:spLocks noChangeArrowheads="1"/>
          </p:cNvSpPr>
          <p:nvPr/>
        </p:nvSpPr>
        <p:spPr bwMode="auto">
          <a:xfrm>
            <a:off x="1296988" y="1085850"/>
            <a:ext cx="7224712" cy="2185988"/>
          </a:xfrm>
          <a:prstGeom prst="rect">
            <a:avLst/>
          </a:prstGeom>
          <a:noFill/>
          <a:ln w="9525">
            <a:noFill/>
            <a:miter lim="800000"/>
            <a:headEnd/>
            <a:tailEnd/>
          </a:ln>
          <a:effectLst/>
        </p:spPr>
        <p:txBody>
          <a:bodyPr>
            <a:spAutoFit/>
          </a:bodyPr>
          <a:lstStyle/>
          <a:p>
            <a:pPr algn="just" fontAlgn="t">
              <a:spcBef>
                <a:spcPct val="30000"/>
              </a:spcBef>
            </a:pPr>
            <a:r>
              <a:rPr kumimoji="1" lang="zh-CN" altLang="en-US" sz="2800" b="1">
                <a:latin typeface="Times New Roman" pitchFamily="18" charset="0"/>
              </a:rPr>
              <a:t>逻辑函数和逻辑变量的取值都只有两个，</a:t>
            </a:r>
          </a:p>
          <a:p>
            <a:pPr algn="just" fontAlgn="t">
              <a:spcBef>
                <a:spcPct val="30000"/>
              </a:spcBef>
            </a:pPr>
            <a:r>
              <a:rPr kumimoji="1" lang="zh-CN" altLang="en-US" sz="2800" b="1">
                <a:latin typeface="Times New Roman" pitchFamily="18" charset="0"/>
              </a:rPr>
              <a:t>即 </a:t>
            </a:r>
            <a:r>
              <a:rPr kumimoji="1" lang="en-US" altLang="zh-CN" sz="2800" b="1">
                <a:latin typeface="Times New Roman" pitchFamily="18" charset="0"/>
              </a:rPr>
              <a:t>0 </a:t>
            </a:r>
            <a:r>
              <a:rPr kumimoji="1" lang="zh-CN" altLang="en-US" sz="2800" b="1">
                <a:latin typeface="Times New Roman" pitchFamily="18" charset="0"/>
              </a:rPr>
              <a:t>或 </a:t>
            </a:r>
            <a:r>
              <a:rPr kumimoji="1" lang="en-US" altLang="zh-CN" sz="2800" b="1">
                <a:latin typeface="Times New Roman" pitchFamily="18" charset="0"/>
              </a:rPr>
              <a:t>1</a:t>
            </a:r>
            <a:r>
              <a:rPr kumimoji="1" lang="zh-CN" altLang="en-US" sz="2800" b="1">
                <a:latin typeface="Times New Roman" pitchFamily="18" charset="0"/>
              </a:rPr>
              <a:t>。须注意：</a:t>
            </a:r>
            <a:r>
              <a:rPr kumimoji="1" lang="zh-CN" altLang="en-US" sz="2800" b="1">
                <a:solidFill>
                  <a:srgbClr val="FF0000"/>
                </a:solidFill>
                <a:latin typeface="Times New Roman" pitchFamily="18" charset="0"/>
              </a:rPr>
              <a:t>逻辑代数中的 </a:t>
            </a:r>
            <a:r>
              <a:rPr kumimoji="1" lang="en-US" altLang="zh-CN" sz="2800" b="1">
                <a:solidFill>
                  <a:srgbClr val="FF0000"/>
                </a:solidFill>
                <a:latin typeface="Times New Roman" pitchFamily="18" charset="0"/>
              </a:rPr>
              <a:t>0 </a:t>
            </a:r>
            <a:r>
              <a:rPr kumimoji="1" lang="zh-CN" altLang="en-US" sz="2800" b="1">
                <a:solidFill>
                  <a:srgbClr val="FF0000"/>
                </a:solidFill>
                <a:latin typeface="Times New Roman" pitchFamily="18" charset="0"/>
              </a:rPr>
              <a:t>和 </a:t>
            </a:r>
            <a:r>
              <a:rPr kumimoji="1" lang="en-US" altLang="zh-CN" sz="2800" b="1">
                <a:solidFill>
                  <a:srgbClr val="FF0000"/>
                </a:solidFill>
                <a:latin typeface="Times New Roman" pitchFamily="18" charset="0"/>
              </a:rPr>
              <a:t>1 </a:t>
            </a:r>
            <a:r>
              <a:rPr kumimoji="1" lang="zh-CN" altLang="en-US" sz="2800" b="1">
                <a:solidFill>
                  <a:srgbClr val="FF0000"/>
                </a:solidFill>
                <a:latin typeface="Times New Roman" pitchFamily="18" charset="0"/>
              </a:rPr>
              <a:t>并</a:t>
            </a:r>
          </a:p>
          <a:p>
            <a:pPr algn="just" fontAlgn="t">
              <a:spcBef>
                <a:spcPct val="30000"/>
              </a:spcBef>
            </a:pPr>
            <a:r>
              <a:rPr kumimoji="1" lang="zh-CN" altLang="en-US" sz="2800" b="1">
                <a:solidFill>
                  <a:srgbClr val="FF0000"/>
                </a:solidFill>
                <a:latin typeface="Times New Roman" pitchFamily="18" charset="0"/>
              </a:rPr>
              <a:t>不表示数量大小，仅用来表示两种截然不</a:t>
            </a:r>
          </a:p>
          <a:p>
            <a:pPr algn="just" fontAlgn="t">
              <a:spcBef>
                <a:spcPct val="30000"/>
              </a:spcBef>
            </a:pPr>
            <a:r>
              <a:rPr kumimoji="1" lang="zh-CN" altLang="en-US" sz="2800" b="1">
                <a:solidFill>
                  <a:srgbClr val="FF0000"/>
                </a:solidFill>
                <a:latin typeface="Times New Roman" pitchFamily="18" charset="0"/>
              </a:rPr>
              <a:t>同的状态。</a:t>
            </a:r>
            <a:r>
              <a:rPr kumimoji="1" lang="zh-CN" altLang="en-US" sz="2800" b="1">
                <a:latin typeface="宋体" pitchFamily="2" charset="-122"/>
              </a:rPr>
              <a:t> </a:t>
            </a:r>
          </a:p>
        </p:txBody>
      </p:sp>
      <p:sp>
        <p:nvSpPr>
          <p:cNvPr id="1052240" name="Rectangle 3" descr="水滴"/>
          <p:cNvSpPr>
            <a:spLocks noChangeArrowheads="1"/>
          </p:cNvSpPr>
          <p:nvPr/>
        </p:nvSpPr>
        <p:spPr bwMode="auto">
          <a:xfrm>
            <a:off x="839788" y="1273175"/>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52241" name="Text Box 4"/>
          <p:cNvSpPr txBox="1">
            <a:spLocks noChangeArrowheads="1"/>
          </p:cNvSpPr>
          <p:nvPr/>
        </p:nvSpPr>
        <p:spPr bwMode="auto">
          <a:xfrm>
            <a:off x="1271588" y="3651250"/>
            <a:ext cx="7224712" cy="2185988"/>
          </a:xfrm>
          <a:prstGeom prst="rect">
            <a:avLst/>
          </a:prstGeom>
          <a:noFill/>
          <a:ln w="9525">
            <a:noFill/>
            <a:miter lim="800000"/>
            <a:headEnd/>
            <a:tailEnd/>
          </a:ln>
          <a:effectLst/>
        </p:spPr>
        <p:txBody>
          <a:bodyPr>
            <a:spAutoFit/>
          </a:bodyPr>
          <a:lstStyle/>
          <a:p>
            <a:pPr algn="just" fontAlgn="t">
              <a:spcBef>
                <a:spcPct val="30000"/>
              </a:spcBef>
            </a:pPr>
            <a:r>
              <a:rPr kumimoji="1" lang="zh-CN" altLang="en-US" sz="2800" b="1">
                <a:solidFill>
                  <a:srgbClr val="FF3300"/>
                </a:solidFill>
                <a:latin typeface="Times New Roman" pitchFamily="18" charset="0"/>
              </a:rPr>
              <a:t>正逻辑体制规定高电平为逻辑 </a:t>
            </a:r>
            <a:r>
              <a:rPr kumimoji="1" lang="en-US" altLang="zh-CN" sz="2800" b="1">
                <a:solidFill>
                  <a:srgbClr val="FF3300"/>
                </a:solidFill>
                <a:latin typeface="Times New Roman" pitchFamily="18" charset="0"/>
              </a:rPr>
              <a:t>1</a:t>
            </a:r>
            <a:r>
              <a:rPr kumimoji="1" lang="zh-CN" altLang="en-US" sz="2800" b="1">
                <a:solidFill>
                  <a:srgbClr val="FF3300"/>
                </a:solidFill>
                <a:latin typeface="Times New Roman" pitchFamily="18" charset="0"/>
              </a:rPr>
              <a:t>、低电平为</a:t>
            </a:r>
          </a:p>
          <a:p>
            <a:pPr algn="just" fontAlgn="t">
              <a:spcBef>
                <a:spcPct val="30000"/>
              </a:spcBef>
            </a:pPr>
            <a:r>
              <a:rPr kumimoji="1" lang="zh-CN" altLang="en-US" sz="2800" b="1">
                <a:solidFill>
                  <a:srgbClr val="FF3300"/>
                </a:solidFill>
                <a:latin typeface="Times New Roman" pitchFamily="18" charset="0"/>
              </a:rPr>
              <a:t>逻辑 </a:t>
            </a:r>
            <a:r>
              <a:rPr kumimoji="1" lang="en-US" altLang="zh-CN" sz="2800" b="1">
                <a:solidFill>
                  <a:srgbClr val="FF3300"/>
                </a:solidFill>
                <a:latin typeface="Times New Roman" pitchFamily="18" charset="0"/>
              </a:rPr>
              <a:t>0</a:t>
            </a:r>
            <a:r>
              <a:rPr kumimoji="1" lang="zh-CN" altLang="en-US" sz="2800" b="1">
                <a:solidFill>
                  <a:srgbClr val="FF3300"/>
                </a:solidFill>
                <a:latin typeface="Times New Roman" pitchFamily="18" charset="0"/>
              </a:rPr>
              <a:t>；</a:t>
            </a:r>
            <a:r>
              <a:rPr kumimoji="1" lang="zh-CN" altLang="en-US" sz="2800" b="1">
                <a:solidFill>
                  <a:srgbClr val="000000"/>
                </a:solidFill>
                <a:latin typeface="Times New Roman" pitchFamily="18" charset="0"/>
              </a:rPr>
              <a:t>负逻辑体制则规定低电平为逻辑 </a:t>
            </a:r>
            <a:r>
              <a:rPr kumimoji="1" lang="en-US" altLang="zh-CN" sz="2800" b="1">
                <a:solidFill>
                  <a:srgbClr val="000000"/>
                </a:solidFill>
                <a:latin typeface="Times New Roman" pitchFamily="18" charset="0"/>
              </a:rPr>
              <a:t>1</a:t>
            </a:r>
            <a:r>
              <a:rPr kumimoji="1" lang="zh-CN" altLang="en-US" sz="2800" b="1">
                <a:solidFill>
                  <a:srgbClr val="000000"/>
                </a:solidFill>
                <a:latin typeface="Times New Roman" pitchFamily="18" charset="0"/>
              </a:rPr>
              <a:t>、</a:t>
            </a:r>
          </a:p>
          <a:p>
            <a:pPr algn="just" fontAlgn="t">
              <a:spcBef>
                <a:spcPct val="30000"/>
              </a:spcBef>
            </a:pPr>
            <a:r>
              <a:rPr kumimoji="1" lang="zh-CN" altLang="en-US" sz="2800" b="1">
                <a:solidFill>
                  <a:srgbClr val="000000"/>
                </a:solidFill>
                <a:latin typeface="Times New Roman" pitchFamily="18" charset="0"/>
              </a:rPr>
              <a:t>高电平为逻辑 </a:t>
            </a:r>
            <a:r>
              <a:rPr kumimoji="1" lang="en-US" altLang="zh-CN" sz="2800" b="1">
                <a:solidFill>
                  <a:srgbClr val="000000"/>
                </a:solidFill>
                <a:latin typeface="Times New Roman" pitchFamily="18" charset="0"/>
              </a:rPr>
              <a:t>0</a:t>
            </a:r>
            <a:r>
              <a:rPr kumimoji="1" lang="zh-CN" altLang="en-US" sz="2800" b="1">
                <a:solidFill>
                  <a:srgbClr val="000000"/>
                </a:solidFill>
                <a:latin typeface="Times New Roman" pitchFamily="18" charset="0"/>
              </a:rPr>
              <a:t>。未加说明则默认为正逻辑</a:t>
            </a:r>
          </a:p>
          <a:p>
            <a:pPr algn="just" fontAlgn="t">
              <a:spcBef>
                <a:spcPct val="30000"/>
              </a:spcBef>
            </a:pPr>
            <a:r>
              <a:rPr kumimoji="1" lang="zh-CN" altLang="en-US" sz="2800" b="1">
                <a:solidFill>
                  <a:srgbClr val="000000"/>
                </a:solidFill>
                <a:latin typeface="Times New Roman" pitchFamily="18" charset="0"/>
              </a:rPr>
              <a:t>体制。</a:t>
            </a:r>
            <a:r>
              <a:rPr kumimoji="1" lang="zh-CN" altLang="en-US" sz="2800" b="1">
                <a:latin typeface="宋体" pitchFamily="2" charset="-122"/>
              </a:rPr>
              <a:t> </a:t>
            </a:r>
          </a:p>
        </p:txBody>
      </p:sp>
      <p:sp>
        <p:nvSpPr>
          <p:cNvPr id="1052242" name="Rectangle 5" descr="水滴"/>
          <p:cNvSpPr>
            <a:spLocks noChangeArrowheads="1"/>
          </p:cNvSpPr>
          <p:nvPr/>
        </p:nvSpPr>
        <p:spPr bwMode="auto">
          <a:xfrm>
            <a:off x="827088" y="3838575"/>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52240"/>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1052239"/>
                                        </p:tgtEl>
                                        <p:attrNameLst>
                                          <p:attrName>style.visibility</p:attrName>
                                        </p:attrNameLst>
                                      </p:cBhvr>
                                      <p:to>
                                        <p:strVal val="visible"/>
                                      </p:to>
                                    </p:set>
                                    <p:animEffect transition="in" filter="checkerboard(across)">
                                      <p:cBhvr>
                                        <p:cTn id="10" dur="500"/>
                                        <p:tgtEl>
                                          <p:spTgt spid="105223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2242"/>
                                        </p:tgtEl>
                                        <p:attrNameLst>
                                          <p:attrName>style.visibility</p:attrName>
                                        </p:attrNameLst>
                                      </p:cBhvr>
                                      <p:to>
                                        <p:strVal val="visible"/>
                                      </p:to>
                                    </p:set>
                                  </p:childTnLst>
                                </p:cTn>
                              </p:par>
                            </p:childTnLst>
                          </p:cTn>
                        </p:par>
                        <p:par>
                          <p:cTn id="15" fill="hold">
                            <p:stCondLst>
                              <p:cond delay="500"/>
                            </p:stCondLst>
                            <p:childTnLst>
                              <p:par>
                                <p:cTn id="16" presetID="5" presetClass="entr" presetSubtype="10" fill="hold" grpId="0" nodeType="afterEffect">
                                  <p:stCondLst>
                                    <p:cond delay="0"/>
                                  </p:stCondLst>
                                  <p:childTnLst>
                                    <p:set>
                                      <p:cBhvr>
                                        <p:cTn id="17" dur="1" fill="hold">
                                          <p:stCondLst>
                                            <p:cond delay="0"/>
                                          </p:stCondLst>
                                        </p:cTn>
                                        <p:tgtEl>
                                          <p:spTgt spid="1052241"/>
                                        </p:tgtEl>
                                        <p:attrNameLst>
                                          <p:attrName>style.visibility</p:attrName>
                                        </p:attrNameLst>
                                      </p:cBhvr>
                                      <p:to>
                                        <p:strVal val="visible"/>
                                      </p:to>
                                    </p:set>
                                    <p:animEffect transition="in" filter="checkerboard(across)">
                                      <p:cBhvr>
                                        <p:cTn id="18" dur="500"/>
                                        <p:tgtEl>
                                          <p:spTgt spid="1052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239" grpId="0" autoUpdateAnimBg="0"/>
      <p:bldP spid="1052240" grpId="0" animBg="1"/>
      <p:bldP spid="1052241" grpId="0" autoUpdateAnimBg="0"/>
      <p:bldP spid="1052242"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243" name="灯片编号占位符 3"/>
          <p:cNvSpPr>
            <a:spLocks noGrp="1"/>
          </p:cNvSpPr>
          <p:nvPr>
            <p:ph type="sldNum" sz="quarter" idx="12"/>
          </p:nvPr>
        </p:nvSpPr>
        <p:spPr/>
        <p:txBody>
          <a:bodyPr/>
          <a:lstStyle/>
          <a:p>
            <a:fld id="{BE033143-B5CB-4AFA-915D-EFE739C52FAE}" type="slidenum">
              <a:rPr lang="en-US" altLang="zh-CN"/>
              <a:t>134</a:t>
            </a:fld>
            <a:endParaRPr lang="en-US" altLang="zh-CN"/>
          </a:p>
        </p:txBody>
      </p:sp>
      <p:sp>
        <p:nvSpPr>
          <p:cNvPr id="1052244" name="Rectangle 2" descr="水滴"/>
          <p:cNvSpPr>
            <a:spLocks noChangeArrowheads="1"/>
          </p:cNvSpPr>
          <p:nvPr/>
        </p:nvSpPr>
        <p:spPr bwMode="auto">
          <a:xfrm>
            <a:off x="823913" y="1184275"/>
            <a:ext cx="152400" cy="1524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52245" name="Text Box 3"/>
          <p:cNvSpPr txBox="1">
            <a:spLocks noChangeArrowheads="1"/>
          </p:cNvSpPr>
          <p:nvPr/>
        </p:nvSpPr>
        <p:spPr bwMode="auto">
          <a:xfrm>
            <a:off x="1265238" y="914400"/>
            <a:ext cx="7500937" cy="2314575"/>
          </a:xfrm>
          <a:prstGeom prst="rect">
            <a:avLst/>
          </a:prstGeom>
          <a:noFill/>
          <a:ln w="9525">
            <a:noFill/>
            <a:miter lim="800000"/>
            <a:headEnd/>
            <a:tailEnd/>
          </a:ln>
          <a:effectLst/>
        </p:spPr>
        <p:txBody>
          <a:bodyPr>
            <a:spAutoFit/>
          </a:bodyPr>
          <a:lstStyle/>
          <a:p>
            <a:pPr algn="just" fontAlgn="t">
              <a:lnSpc>
                <a:spcPct val="130000"/>
              </a:lnSpc>
            </a:pPr>
            <a:r>
              <a:rPr kumimoji="1" lang="zh-CN" altLang="en-US" sz="2800" b="1">
                <a:latin typeface="Times New Roman" pitchFamily="18" charset="0"/>
              </a:rPr>
              <a:t>基本逻辑运算有与运算</a:t>
            </a:r>
            <a:r>
              <a:rPr kumimoji="1" lang="en-US" altLang="zh-CN" sz="2800" b="1">
                <a:latin typeface="宋体" pitchFamily="2" charset="-122"/>
              </a:rPr>
              <a:t>(</a:t>
            </a:r>
            <a:r>
              <a:rPr kumimoji="1" lang="zh-CN" altLang="en-US" sz="2800" b="1">
                <a:latin typeface="宋体" pitchFamily="2" charset="-122"/>
              </a:rPr>
              <a:t>逻辑乘</a:t>
            </a:r>
            <a:r>
              <a:rPr kumimoji="1" lang="en-US" altLang="zh-CN" sz="2800" b="1">
                <a:latin typeface="宋体" pitchFamily="2" charset="-122"/>
              </a:rPr>
              <a:t>)</a:t>
            </a:r>
            <a:r>
              <a:rPr kumimoji="1" lang="zh-CN" altLang="en-US" sz="2800" b="1">
                <a:latin typeface="宋体" pitchFamily="2" charset="-122"/>
              </a:rPr>
              <a:t>、或运算</a:t>
            </a:r>
            <a:r>
              <a:rPr kumimoji="1" lang="en-US" altLang="zh-CN" sz="2800" b="1">
                <a:latin typeface="宋体" pitchFamily="2" charset="-122"/>
              </a:rPr>
              <a:t>(</a:t>
            </a:r>
            <a:r>
              <a:rPr kumimoji="1" lang="zh-CN" altLang="en-US" sz="2800" b="1">
                <a:latin typeface="宋体" pitchFamily="2" charset="-122"/>
              </a:rPr>
              <a:t>逻辑加</a:t>
            </a:r>
            <a:r>
              <a:rPr kumimoji="1" lang="en-US" altLang="zh-CN" sz="2800" b="1">
                <a:latin typeface="宋体" pitchFamily="2" charset="-122"/>
              </a:rPr>
              <a:t>) </a:t>
            </a:r>
            <a:r>
              <a:rPr kumimoji="1" lang="zh-CN" altLang="en-US" sz="2800" b="1">
                <a:latin typeface="宋体" pitchFamily="2" charset="-122"/>
              </a:rPr>
              <a:t>和非运算</a:t>
            </a:r>
            <a:r>
              <a:rPr kumimoji="1" lang="en-US" altLang="zh-CN" sz="2800" b="1">
                <a:latin typeface="宋体" pitchFamily="2" charset="-122"/>
              </a:rPr>
              <a:t>(</a:t>
            </a:r>
            <a:r>
              <a:rPr kumimoji="1" lang="zh-CN" altLang="en-US" sz="2800" b="1">
                <a:latin typeface="宋体" pitchFamily="2" charset="-122"/>
              </a:rPr>
              <a:t>逻辑非</a:t>
            </a:r>
            <a:r>
              <a:rPr kumimoji="1" lang="en-US" altLang="zh-CN" sz="2800" b="1">
                <a:latin typeface="宋体" pitchFamily="2" charset="-122"/>
              </a:rPr>
              <a:t>)</a:t>
            </a:r>
            <a:r>
              <a:rPr kumimoji="1" lang="en-US" altLang="zh-CN" sz="2800" b="1">
                <a:latin typeface="Times New Roman" pitchFamily="18" charset="0"/>
              </a:rPr>
              <a:t>3 </a:t>
            </a:r>
            <a:r>
              <a:rPr kumimoji="1" lang="zh-CN" altLang="en-US" sz="2800" b="1">
                <a:latin typeface="Times New Roman" pitchFamily="18" charset="0"/>
              </a:rPr>
              <a:t>种。常用复合逻辑运算有与非运算、或非运算、与或非运算、异或运算和同或运算。</a:t>
            </a:r>
            <a:r>
              <a:rPr kumimoji="1" lang="zh-CN" altLang="en-US" sz="2800" b="1">
                <a:latin typeface="宋体" pitchFamily="2" charset="-122"/>
              </a:rPr>
              <a:t> </a:t>
            </a:r>
          </a:p>
        </p:txBody>
      </p:sp>
      <p:grpSp>
        <p:nvGrpSpPr>
          <p:cNvPr id="720" name="Group 4"/>
          <p:cNvGrpSpPr/>
          <p:nvPr/>
        </p:nvGrpSpPr>
        <p:grpSpPr bwMode="auto">
          <a:xfrm>
            <a:off x="962025" y="3576638"/>
            <a:ext cx="7546975" cy="2598737"/>
            <a:chOff x="606" y="2253"/>
            <a:chExt cx="4754" cy="1637"/>
          </a:xfrm>
        </p:grpSpPr>
        <p:graphicFrame>
          <p:nvGraphicFramePr>
            <p:cNvPr id="4194669" name="Object 5"/>
            <p:cNvGraphicFramePr>
              <a:graphicFrameLocks noChangeAspect="1"/>
            </p:cNvGraphicFramePr>
            <p:nvPr/>
          </p:nvGraphicFramePr>
          <p:xfrm>
            <a:off x="606" y="2489"/>
            <a:ext cx="1331" cy="606"/>
          </p:xfrm>
          <a:graphic>
            <a:graphicData uri="http://schemas.openxmlformats.org/presentationml/2006/ole">
              <mc:AlternateContent xmlns:mc="http://schemas.openxmlformats.org/markup-compatibility/2006">
                <mc:Choice xmlns:v="urn:schemas-microsoft-com:vml" Requires="v">
                  <p:oleObj spid="_x0000_s350248" name="位图图像" r:id="rId4" imgW="1980952" imgH="961905" progId="PBrush">
                    <p:embed/>
                  </p:oleObj>
                </mc:Choice>
                <mc:Fallback>
                  <p:oleObj name="位图图像" r:id="rId4" imgW="1980952" imgH="961905" progId="PBrush">
                    <p:embed/>
                    <p:pic>
                      <p:nvPicPr>
                        <p:cNvPr id="2097497" name=""/>
                        <p:cNvPicPr>
                          <a:picLocks/>
                        </p:cNvPicPr>
                        <p:nvPr/>
                      </p:nvPicPr>
                      <p:blipFill>
                        <a:blip r:embed="rId5"/>
                        <a:stretch>
                          <a:fillRect/>
                        </a:stretch>
                      </p:blipFill>
                      <p:spPr>
                        <a:xfrm>
                          <a:off x="606" y="2489"/>
                          <a:ext cx="1331" cy="606"/>
                        </a:xfrm>
                        <a:prstGeom prst="rect">
                          <a:avLst/>
                        </a:prstGeom>
                      </p:spPr>
                    </p:pic>
                  </p:oleObj>
                </mc:Fallback>
              </mc:AlternateContent>
            </a:graphicData>
          </a:graphic>
        </p:graphicFrame>
        <p:sp>
          <p:nvSpPr>
            <p:cNvPr id="1052246" name="Text Box 6"/>
            <p:cNvSpPr txBox="1">
              <a:spLocks noChangeArrowheads="1"/>
            </p:cNvSpPr>
            <p:nvPr/>
          </p:nvSpPr>
          <p:spPr bwMode="auto">
            <a:xfrm>
              <a:off x="1053" y="2253"/>
              <a:ext cx="623" cy="230"/>
            </a:xfrm>
            <a:prstGeom prst="rect">
              <a:avLst/>
            </a:prstGeom>
            <a:solidFill>
              <a:srgbClr val="99CCFF">
                <a:alpha val="50000"/>
              </a:srgbClr>
            </a:solidFill>
            <a:ln w="9525">
              <a:noFill/>
              <a:miter lim="800000"/>
              <a:headEnd/>
              <a:tailEnd/>
            </a:ln>
            <a:effectLst/>
          </p:spPr>
          <p:txBody>
            <a:bodyPr lIns="0" tIns="0" rIns="0" bIns="0">
              <a:spAutoFit/>
            </a:bodyPr>
            <a:lstStyle/>
            <a:p>
              <a:r>
                <a:rPr kumimoji="1" lang="zh-CN" altLang="en-US" sz="2400" b="1">
                  <a:latin typeface="宋体" pitchFamily="2" charset="-122"/>
                </a:rPr>
                <a:t>与运算</a:t>
              </a:r>
              <a:endParaRPr kumimoji="1" lang="zh-CN" altLang="en-US" sz="2400" b="1">
                <a:latin typeface="Times New Roman" pitchFamily="18" charset="0"/>
              </a:endParaRPr>
            </a:p>
          </p:txBody>
        </p:sp>
        <p:sp>
          <p:nvSpPr>
            <p:cNvPr id="1052247" name="Text Box 7"/>
            <p:cNvSpPr txBox="1">
              <a:spLocks noChangeArrowheads="1"/>
            </p:cNvSpPr>
            <p:nvPr/>
          </p:nvSpPr>
          <p:spPr bwMode="auto">
            <a:xfrm>
              <a:off x="2848" y="2253"/>
              <a:ext cx="650" cy="230"/>
            </a:xfrm>
            <a:prstGeom prst="rect">
              <a:avLst/>
            </a:prstGeom>
            <a:solidFill>
              <a:srgbClr val="99CCFF">
                <a:alpha val="50000"/>
              </a:srgbClr>
            </a:solidFill>
            <a:ln w="9525">
              <a:noFill/>
              <a:miter lim="800000"/>
              <a:headEnd/>
              <a:tailEnd/>
            </a:ln>
            <a:effectLst/>
          </p:spPr>
          <p:txBody>
            <a:bodyPr lIns="0" tIns="0" rIns="0" bIns="0">
              <a:spAutoFit/>
            </a:bodyPr>
            <a:lstStyle/>
            <a:p>
              <a:r>
                <a:rPr kumimoji="1" lang="zh-CN" altLang="en-US" sz="2400" b="1">
                  <a:latin typeface="Times New Roman" pitchFamily="18" charset="0"/>
                </a:rPr>
                <a:t>或</a:t>
              </a:r>
              <a:r>
                <a:rPr kumimoji="1" lang="zh-CN" altLang="en-US" sz="2400" b="1">
                  <a:latin typeface="宋体" pitchFamily="2" charset="-122"/>
                </a:rPr>
                <a:t>运算</a:t>
              </a:r>
              <a:endParaRPr kumimoji="1" lang="zh-CN" altLang="en-US" sz="2400" b="1">
                <a:latin typeface="Times New Roman" pitchFamily="18" charset="0"/>
              </a:endParaRPr>
            </a:p>
          </p:txBody>
        </p:sp>
        <p:sp>
          <p:nvSpPr>
            <p:cNvPr id="1052248" name="Text Box 8"/>
            <p:cNvSpPr txBox="1">
              <a:spLocks noChangeArrowheads="1"/>
            </p:cNvSpPr>
            <p:nvPr/>
          </p:nvSpPr>
          <p:spPr bwMode="auto">
            <a:xfrm>
              <a:off x="4431" y="2253"/>
              <a:ext cx="648" cy="230"/>
            </a:xfrm>
            <a:prstGeom prst="rect">
              <a:avLst/>
            </a:prstGeom>
            <a:solidFill>
              <a:srgbClr val="99CCFF">
                <a:alpha val="50000"/>
              </a:srgbClr>
            </a:solidFill>
            <a:ln w="9525">
              <a:noFill/>
              <a:miter lim="800000"/>
              <a:headEnd/>
              <a:tailEnd/>
            </a:ln>
            <a:effectLst/>
          </p:spPr>
          <p:txBody>
            <a:bodyPr lIns="0" tIns="0" rIns="0" bIns="0">
              <a:spAutoFit/>
            </a:bodyPr>
            <a:lstStyle/>
            <a:p>
              <a:r>
                <a:rPr kumimoji="1" lang="zh-CN" altLang="en-US" sz="2400" b="1">
                  <a:latin typeface="宋体" pitchFamily="2" charset="-122"/>
                </a:rPr>
                <a:t>非运算</a:t>
              </a:r>
              <a:endParaRPr kumimoji="1" lang="zh-CN" altLang="en-US" sz="2400" b="1">
                <a:latin typeface="Times New Roman" pitchFamily="18" charset="0"/>
              </a:endParaRPr>
            </a:p>
          </p:txBody>
        </p:sp>
        <p:sp>
          <p:nvSpPr>
            <p:cNvPr id="1052249" name="Text Box 9"/>
            <p:cNvSpPr txBox="1">
              <a:spLocks noChangeArrowheads="1"/>
            </p:cNvSpPr>
            <p:nvPr/>
          </p:nvSpPr>
          <p:spPr bwMode="auto">
            <a:xfrm>
              <a:off x="652" y="3104"/>
              <a:ext cx="1509" cy="230"/>
            </a:xfrm>
            <a:prstGeom prst="rect">
              <a:avLst/>
            </a:prstGeom>
            <a:noFill/>
            <a:ln w="9525">
              <a:noFill/>
              <a:miter lim="800000"/>
              <a:headEnd/>
              <a:tailEnd/>
            </a:ln>
            <a:effectLst/>
          </p:spPr>
          <p:txBody>
            <a:bodyPr lIns="0" tIns="0" rIns="0" bIns="0">
              <a:spAutoFit/>
            </a:bodyPr>
            <a:lstStyle/>
            <a:p>
              <a:pPr>
                <a:spcBef>
                  <a:spcPct val="50000"/>
                </a:spcBef>
              </a:pPr>
              <a:r>
                <a:rPr kumimoji="1" lang="en-US" altLang="zh-CN" sz="2400" b="1">
                  <a:latin typeface="Times New Roman" pitchFamily="18" charset="0"/>
                </a:rPr>
                <a:t> </a:t>
              </a:r>
              <a:r>
                <a:rPr kumimoji="1" lang="en-US" altLang="zh-CN" sz="2400" b="1" i="1">
                  <a:latin typeface="Times New Roman" pitchFamily="18" charset="0"/>
                </a:rPr>
                <a:t>Y</a:t>
              </a:r>
              <a:r>
                <a:rPr kumimoji="1" lang="en-US" altLang="zh-CN" sz="2400" b="1">
                  <a:latin typeface="Times New Roman" pitchFamily="18" charset="0"/>
                </a:rPr>
                <a:t>=</a:t>
              </a:r>
              <a:r>
                <a:rPr kumimoji="1" lang="en-US" altLang="zh-CN" sz="2400" b="1" i="1">
                  <a:latin typeface="Times New Roman" pitchFamily="18" charset="0"/>
                </a:rPr>
                <a:t>A</a:t>
              </a:r>
              <a:r>
                <a:rPr kumimoji="1" lang="en-US" altLang="zh-CN" sz="2400" b="1">
                  <a:latin typeface="Times New Roman" pitchFamily="18" charset="0"/>
                </a:rPr>
                <a:t>·</a:t>
              </a:r>
              <a:r>
                <a:rPr kumimoji="1" lang="en-US" altLang="zh-CN" sz="2400" b="1" i="1">
                  <a:latin typeface="Times New Roman" pitchFamily="18" charset="0"/>
                </a:rPr>
                <a:t>B</a:t>
              </a:r>
              <a:r>
                <a:rPr kumimoji="1" lang="en-US" altLang="zh-CN" sz="2400" b="1">
                  <a:latin typeface="Times New Roman" pitchFamily="18" charset="0"/>
                </a:rPr>
                <a:t>  </a:t>
              </a:r>
              <a:r>
                <a:rPr kumimoji="1" lang="zh-CN" altLang="en-US" sz="2400" b="1">
                  <a:latin typeface="Times New Roman" pitchFamily="18" charset="0"/>
                </a:rPr>
                <a:t>或 </a:t>
              </a:r>
              <a:r>
                <a:rPr kumimoji="1" lang="en-US" altLang="zh-CN" sz="2400" b="1" i="1">
                  <a:latin typeface="Times New Roman" pitchFamily="18" charset="0"/>
                </a:rPr>
                <a:t>Y</a:t>
              </a:r>
              <a:r>
                <a:rPr kumimoji="1" lang="en-US" altLang="zh-CN" sz="2400" b="1">
                  <a:latin typeface="Times New Roman" pitchFamily="18" charset="0"/>
                </a:rPr>
                <a:t>=</a:t>
              </a:r>
              <a:r>
                <a:rPr kumimoji="1" lang="en-US" altLang="zh-CN" sz="2400" b="1" i="1">
                  <a:latin typeface="Times New Roman" pitchFamily="18" charset="0"/>
                </a:rPr>
                <a:t>AB</a:t>
              </a:r>
            </a:p>
          </p:txBody>
        </p:sp>
        <p:sp>
          <p:nvSpPr>
            <p:cNvPr id="1052250" name="Text Box 10"/>
            <p:cNvSpPr txBox="1">
              <a:spLocks noChangeArrowheads="1"/>
            </p:cNvSpPr>
            <p:nvPr/>
          </p:nvSpPr>
          <p:spPr bwMode="auto">
            <a:xfrm>
              <a:off x="860" y="3424"/>
              <a:ext cx="1028" cy="466"/>
            </a:xfrm>
            <a:prstGeom prst="rect">
              <a:avLst/>
            </a:prstGeom>
            <a:solidFill>
              <a:srgbClr val="EAEAEA"/>
            </a:solidFill>
            <a:ln w="9525">
              <a:solidFill>
                <a:schemeClr val="tx1"/>
              </a:solidFill>
              <a:miter lim="800000"/>
              <a:headEnd/>
              <a:tailEnd/>
            </a:ln>
            <a:effectLst/>
          </p:spPr>
          <p:txBody>
            <a:bodyPr lIns="0" tIns="0" rIns="0" bIns="0">
              <a:spAutoFit/>
            </a:bodyPr>
            <a:lstStyle/>
            <a:p>
              <a:r>
                <a:rPr kumimoji="1" lang="zh-CN" altLang="en-US" sz="2400" b="1">
                  <a:solidFill>
                    <a:srgbClr val="FF3300"/>
                  </a:solidFill>
                  <a:latin typeface="Times New Roman" pitchFamily="18" charset="0"/>
                </a:rPr>
                <a:t>若有</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r>
                <a:rPr kumimoji="1" lang="en-US" altLang="zh-CN" sz="2400" b="1" baseline="-25000">
                  <a:solidFill>
                    <a:srgbClr val="FF3300"/>
                  </a:solidFill>
                  <a:latin typeface="Times New Roman" pitchFamily="18" charset="0"/>
                </a:rPr>
                <a:t> </a:t>
              </a:r>
              <a:r>
                <a:rPr kumimoji="1" lang="zh-CN" altLang="en-US" sz="2400" b="1">
                  <a:solidFill>
                    <a:srgbClr val="FF3300"/>
                  </a:solidFill>
                  <a:latin typeface="Times New Roman" pitchFamily="18" charset="0"/>
                </a:rPr>
                <a:t>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br>
                <a:rPr kumimoji="1" lang="en-US" altLang="zh-CN" sz="2400" b="1">
                  <a:solidFill>
                    <a:srgbClr val="FF3300"/>
                  </a:solidFill>
                  <a:latin typeface="Times New Roman" pitchFamily="18" charset="0"/>
                </a:rPr>
              </a:br>
              <a:r>
                <a:rPr kumimoji="1" lang="zh-CN" altLang="en-US" sz="2400" b="1">
                  <a:solidFill>
                    <a:srgbClr val="FF3300"/>
                  </a:solidFill>
                  <a:latin typeface="Times New Roman" pitchFamily="18" charset="0"/>
                </a:rPr>
                <a:t>若全</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r>
                <a:rPr kumimoji="1" lang="en-US" altLang="zh-CN" sz="2400" b="1" baseline="-25000">
                  <a:solidFill>
                    <a:srgbClr val="FF3300"/>
                  </a:solidFill>
                  <a:latin typeface="Times New Roman" pitchFamily="18" charset="0"/>
                </a:rPr>
                <a:t> </a:t>
              </a:r>
              <a:r>
                <a:rPr kumimoji="1" lang="zh-CN" altLang="en-US" sz="2400" b="1">
                  <a:solidFill>
                    <a:srgbClr val="FF3300"/>
                  </a:solidFill>
                  <a:latin typeface="Times New Roman" pitchFamily="18" charset="0"/>
                </a:rPr>
                <a:t>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r>
                <a:rPr kumimoji="1" lang="en-US" altLang="zh-CN" sz="2400" b="1">
                  <a:latin typeface="宋体" pitchFamily="2" charset="-122"/>
                </a:rPr>
                <a:t> </a:t>
              </a:r>
            </a:p>
          </p:txBody>
        </p:sp>
        <p:graphicFrame>
          <p:nvGraphicFramePr>
            <p:cNvPr id="4194670" name="Object 11"/>
            <p:cNvGraphicFramePr>
              <a:graphicFrameLocks noChangeAspect="1"/>
            </p:cNvGraphicFramePr>
            <p:nvPr/>
          </p:nvGraphicFramePr>
          <p:xfrm>
            <a:off x="2543" y="2527"/>
            <a:ext cx="1261" cy="588"/>
          </p:xfrm>
          <a:graphic>
            <a:graphicData uri="http://schemas.openxmlformats.org/presentationml/2006/ole">
              <mc:AlternateContent xmlns:mc="http://schemas.openxmlformats.org/markup-compatibility/2006">
                <mc:Choice xmlns:v="urn:schemas-microsoft-com:vml" Requires="v">
                  <p:oleObj spid="_x0000_s350249" name="BMP 图象" r:id="rId6" imgW="1876190" imgH="933580" progId="PBrush">
                    <p:embed/>
                  </p:oleObj>
                </mc:Choice>
                <mc:Fallback>
                  <p:oleObj name="BMP 图象" r:id="rId6" imgW="1876190" imgH="933580" progId="PBrush">
                    <p:embed/>
                    <p:pic>
                      <p:nvPicPr>
                        <p:cNvPr id="2097498" name=""/>
                        <p:cNvPicPr>
                          <a:picLocks/>
                        </p:cNvPicPr>
                        <p:nvPr/>
                      </p:nvPicPr>
                      <p:blipFill>
                        <a:blip r:embed="rId7"/>
                        <a:stretch>
                          <a:fillRect/>
                        </a:stretch>
                      </p:blipFill>
                      <p:spPr>
                        <a:xfrm>
                          <a:off x="2543" y="2527"/>
                          <a:ext cx="1261" cy="588"/>
                        </a:xfrm>
                        <a:prstGeom prst="rect">
                          <a:avLst/>
                        </a:prstGeom>
                      </p:spPr>
                    </p:pic>
                  </p:oleObj>
                </mc:Fallback>
              </mc:AlternateContent>
            </a:graphicData>
          </a:graphic>
        </p:graphicFrame>
        <p:sp>
          <p:nvSpPr>
            <p:cNvPr id="1052251" name="Text Box 12"/>
            <p:cNvSpPr txBox="1">
              <a:spLocks noChangeArrowheads="1"/>
            </p:cNvSpPr>
            <p:nvPr/>
          </p:nvSpPr>
          <p:spPr bwMode="auto">
            <a:xfrm>
              <a:off x="2796" y="3095"/>
              <a:ext cx="736" cy="230"/>
            </a:xfrm>
            <a:prstGeom prst="rect">
              <a:avLst/>
            </a:prstGeom>
            <a:noFill/>
            <a:ln w="9525">
              <a:noFill/>
              <a:miter lim="800000"/>
              <a:headEnd/>
              <a:tailEnd/>
            </a:ln>
            <a:effectLst/>
          </p:spPr>
          <p:txBody>
            <a:bodyPr lIns="0" tIns="0" rIns="0" bIns="0">
              <a:spAutoFit/>
            </a:bodyPr>
            <a:lstStyle/>
            <a:p>
              <a:pPr>
                <a:spcBef>
                  <a:spcPct val="50000"/>
                </a:spcBef>
              </a:pPr>
              <a:r>
                <a:rPr kumimoji="1" lang="en-US" altLang="zh-CN" sz="2400" b="1" i="1">
                  <a:latin typeface="Times New Roman" pitchFamily="18" charset="0"/>
                </a:rPr>
                <a:t>Y</a:t>
              </a:r>
              <a:r>
                <a:rPr kumimoji="1" lang="en-US" altLang="zh-CN" sz="2400" b="1">
                  <a:latin typeface="Times New Roman" pitchFamily="18" charset="0"/>
                </a:rPr>
                <a:t>=</a:t>
              </a:r>
              <a:r>
                <a:rPr kumimoji="1" lang="en-US" altLang="zh-CN" sz="2400" b="1" i="1">
                  <a:latin typeface="Times New Roman" pitchFamily="18" charset="0"/>
                </a:rPr>
                <a:t>A</a:t>
              </a:r>
              <a:r>
                <a:rPr kumimoji="1" lang="zh-CN" altLang="en-US" sz="2400" b="1">
                  <a:latin typeface="Times New Roman" pitchFamily="18" charset="0"/>
                </a:rPr>
                <a:t>＋</a:t>
              </a:r>
              <a:r>
                <a:rPr kumimoji="1" lang="en-US" altLang="zh-CN" sz="2400" b="1" i="1">
                  <a:latin typeface="Times New Roman" pitchFamily="18" charset="0"/>
                </a:rPr>
                <a:t>B </a:t>
              </a:r>
            </a:p>
          </p:txBody>
        </p:sp>
        <p:sp>
          <p:nvSpPr>
            <p:cNvPr id="1052252" name="Text Box 13"/>
            <p:cNvSpPr txBox="1">
              <a:spLocks noChangeArrowheads="1"/>
            </p:cNvSpPr>
            <p:nvPr/>
          </p:nvSpPr>
          <p:spPr bwMode="auto">
            <a:xfrm>
              <a:off x="2628" y="3418"/>
              <a:ext cx="985" cy="466"/>
            </a:xfrm>
            <a:prstGeom prst="rect">
              <a:avLst/>
            </a:prstGeom>
            <a:solidFill>
              <a:srgbClr val="EAEAEA"/>
            </a:solidFill>
            <a:ln w="9525">
              <a:solidFill>
                <a:schemeClr val="tx1"/>
              </a:solidFill>
              <a:miter lim="800000"/>
              <a:headEnd/>
              <a:tailEnd/>
            </a:ln>
            <a:effectLst/>
          </p:spPr>
          <p:txBody>
            <a:bodyPr lIns="0" tIns="0" rIns="0" bIns="0">
              <a:spAutoFit/>
            </a:bodyPr>
            <a:lstStyle/>
            <a:p>
              <a:r>
                <a:rPr kumimoji="1" lang="zh-CN" altLang="en-US" sz="2400" b="1">
                  <a:solidFill>
                    <a:srgbClr val="FF3300"/>
                  </a:solidFill>
                  <a:latin typeface="Times New Roman" pitchFamily="18" charset="0"/>
                </a:rPr>
                <a:t>若有</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r>
                <a:rPr kumimoji="1" lang="en-US" altLang="zh-CN" sz="2400" b="1" baseline="-25000">
                  <a:solidFill>
                    <a:srgbClr val="FF3300"/>
                  </a:solidFill>
                  <a:latin typeface="Times New Roman" pitchFamily="18" charset="0"/>
                </a:rPr>
                <a:t> </a:t>
              </a:r>
              <a:r>
                <a:rPr kumimoji="1" lang="zh-CN" altLang="en-US" sz="2400" b="1">
                  <a:solidFill>
                    <a:srgbClr val="FF3300"/>
                  </a:solidFill>
                  <a:latin typeface="Times New Roman" pitchFamily="18" charset="0"/>
                </a:rPr>
                <a:t>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r>
                <a:rPr kumimoji="1" lang="zh-CN" altLang="en-US" sz="2400" b="1">
                  <a:solidFill>
                    <a:srgbClr val="FF3300"/>
                  </a:solidFill>
                  <a:latin typeface="Times New Roman" pitchFamily="18" charset="0"/>
                </a:rPr>
                <a:t>若全</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r>
                <a:rPr kumimoji="1" lang="en-US" altLang="zh-CN" sz="2400" b="1" baseline="-25000">
                  <a:solidFill>
                    <a:srgbClr val="FF3300"/>
                  </a:solidFill>
                  <a:latin typeface="Times New Roman" pitchFamily="18" charset="0"/>
                </a:rPr>
                <a:t> </a:t>
              </a:r>
              <a:r>
                <a:rPr kumimoji="1" lang="zh-CN" altLang="en-US" sz="2400" b="1">
                  <a:solidFill>
                    <a:srgbClr val="FF3300"/>
                  </a:solidFill>
                  <a:latin typeface="Times New Roman" pitchFamily="18" charset="0"/>
                </a:rPr>
                <a:t>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r>
                <a:rPr kumimoji="1" lang="en-US" altLang="zh-CN" sz="2400" b="1">
                  <a:latin typeface="Times New Roman" pitchFamily="18" charset="0"/>
                </a:rPr>
                <a:t> </a:t>
              </a:r>
            </a:p>
          </p:txBody>
        </p:sp>
        <p:graphicFrame>
          <p:nvGraphicFramePr>
            <p:cNvPr id="4194671" name="Object 14"/>
            <p:cNvGraphicFramePr>
              <a:graphicFrameLocks noChangeAspect="1"/>
            </p:cNvGraphicFramePr>
            <p:nvPr/>
          </p:nvGraphicFramePr>
          <p:xfrm>
            <a:off x="4512" y="3120"/>
            <a:ext cx="474" cy="192"/>
          </p:xfrm>
          <a:graphic>
            <a:graphicData uri="http://schemas.openxmlformats.org/presentationml/2006/ole">
              <mc:AlternateContent xmlns:mc="http://schemas.openxmlformats.org/markup-compatibility/2006">
                <mc:Choice xmlns:v="urn:schemas-microsoft-com:vml" Requires="v">
                  <p:oleObj spid="_x0000_s350250" name="BMP 图象" r:id="rId8" imgW="704948" imgH="304923" progId="PBrush">
                    <p:embed/>
                  </p:oleObj>
                </mc:Choice>
                <mc:Fallback>
                  <p:oleObj name="BMP 图象" r:id="rId8" imgW="704948" imgH="304923" progId="PBrush">
                    <p:embed/>
                    <p:pic>
                      <p:nvPicPr>
                        <p:cNvPr id="2097499" name=""/>
                        <p:cNvPicPr>
                          <a:picLocks/>
                        </p:cNvPicPr>
                        <p:nvPr/>
                      </p:nvPicPr>
                      <p:blipFill>
                        <a:blip r:embed="rId9"/>
                        <a:stretch>
                          <a:fillRect/>
                        </a:stretch>
                      </p:blipFill>
                      <p:spPr>
                        <a:xfrm>
                          <a:off x="4512" y="3120"/>
                          <a:ext cx="474" cy="192"/>
                        </a:xfrm>
                        <a:prstGeom prst="rect">
                          <a:avLst/>
                        </a:prstGeom>
                      </p:spPr>
                    </p:pic>
                  </p:oleObj>
                </mc:Fallback>
              </mc:AlternateContent>
            </a:graphicData>
          </a:graphic>
        </p:graphicFrame>
        <p:graphicFrame>
          <p:nvGraphicFramePr>
            <p:cNvPr id="4194672" name="Object 15"/>
            <p:cNvGraphicFramePr>
              <a:graphicFrameLocks noChangeAspect="1"/>
            </p:cNvGraphicFramePr>
            <p:nvPr/>
          </p:nvGraphicFramePr>
          <p:xfrm>
            <a:off x="4160" y="2475"/>
            <a:ext cx="1200" cy="628"/>
          </p:xfrm>
          <a:graphic>
            <a:graphicData uri="http://schemas.openxmlformats.org/presentationml/2006/ole">
              <mc:AlternateContent xmlns:mc="http://schemas.openxmlformats.org/markup-compatibility/2006">
                <mc:Choice xmlns:v="urn:schemas-microsoft-com:vml" Requires="v">
                  <p:oleObj spid="_x0000_s350251" name="位图图像" r:id="rId10" imgW="1038370" imgH="542857" progId="PBrush">
                    <p:embed/>
                  </p:oleObj>
                </mc:Choice>
                <mc:Fallback>
                  <p:oleObj name="位图图像" r:id="rId10" imgW="1038370" imgH="542857" progId="PBrush">
                    <p:embed/>
                    <p:pic>
                      <p:nvPicPr>
                        <p:cNvPr id="2097500" name=""/>
                        <p:cNvPicPr>
                          <a:picLocks/>
                        </p:cNvPicPr>
                        <p:nvPr/>
                      </p:nvPicPr>
                      <p:blipFill>
                        <a:blip r:embed="rId11"/>
                        <a:stretch>
                          <a:fillRect/>
                        </a:stretch>
                      </p:blipFill>
                      <p:spPr>
                        <a:xfrm>
                          <a:off x="4160" y="2475"/>
                          <a:ext cx="1200" cy="628"/>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52244"/>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1052245"/>
                                        </p:tgtEl>
                                        <p:attrNameLst>
                                          <p:attrName>style.visibility</p:attrName>
                                        </p:attrNameLst>
                                      </p:cBhvr>
                                      <p:to>
                                        <p:strVal val="visible"/>
                                      </p:to>
                                    </p:set>
                                    <p:animEffect transition="in" filter="checkerboard(across)">
                                      <p:cBhvr>
                                        <p:cTn id="10" dur="500"/>
                                        <p:tgtEl>
                                          <p:spTgt spid="105224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720"/>
                                        </p:tgtEl>
                                        <p:attrNameLst>
                                          <p:attrName>style.visibility</p:attrName>
                                        </p:attrNameLst>
                                      </p:cBhvr>
                                      <p:to>
                                        <p:strVal val="visible"/>
                                      </p:to>
                                    </p:set>
                                    <p:animEffect transition="in" filter="wipe(up)">
                                      <p:cBhvr>
                                        <p:cTn id="15" dur="500"/>
                                        <p:tgtEl>
                                          <p:spTgt spid="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244" grpId="0" animBg="1"/>
      <p:bldP spid="1052245"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253" name="灯片编号占位符 3"/>
          <p:cNvSpPr>
            <a:spLocks noGrp="1"/>
          </p:cNvSpPr>
          <p:nvPr>
            <p:ph type="sldNum" sz="quarter" idx="12"/>
          </p:nvPr>
        </p:nvSpPr>
        <p:spPr/>
        <p:txBody>
          <a:bodyPr/>
          <a:lstStyle/>
          <a:p>
            <a:fld id="{0F244CE9-BFC9-44D1-A782-BC74A2B24D6A}" type="slidenum">
              <a:rPr lang="en-US" altLang="zh-CN"/>
              <a:t>135</a:t>
            </a:fld>
            <a:endParaRPr lang="en-US" altLang="zh-CN"/>
          </a:p>
        </p:txBody>
      </p:sp>
      <p:sp>
        <p:nvSpPr>
          <p:cNvPr id="1052254" name="Rectangle 2"/>
          <p:cNvSpPr>
            <a:spLocks noChangeArrowheads="1"/>
          </p:cNvSpPr>
          <p:nvPr/>
        </p:nvSpPr>
        <p:spPr bwMode="auto">
          <a:xfrm rot="5400000" flipV="1">
            <a:off x="4686300" y="-855662"/>
            <a:ext cx="42863" cy="8294687"/>
          </a:xfrm>
          <a:prstGeom prst="rect">
            <a:avLst/>
          </a:prstGeom>
          <a:gradFill rotWithShape="0">
            <a:gsLst>
              <a:gs pos="0">
                <a:srgbClr val="33CCCC"/>
              </a:gs>
              <a:gs pos="50000">
                <a:srgbClr val="33CCCC">
                  <a:gamma/>
                  <a:shade val="46275"/>
                  <a:invGamma/>
                </a:srgbClr>
              </a:gs>
              <a:gs pos="100000">
                <a:srgbClr val="33CCCC"/>
              </a:gs>
            </a:gsLst>
            <a:lin ang="5400000" scaled="1"/>
          </a:gradFill>
          <a:ln w="9525">
            <a:solidFill>
              <a:srgbClr val="33CCCC"/>
            </a:solidFill>
            <a:miter lim="800000"/>
            <a:headEnd/>
            <a:tailEnd/>
          </a:ln>
          <a:effectLst/>
        </p:spPr>
        <p:txBody>
          <a:bodyPr wrap="none" anchor="ctr"/>
          <a:lstStyle/>
          <a:p>
            <a:endParaRPr lang="zh-CN" altLang="en-US"/>
          </a:p>
        </p:txBody>
      </p:sp>
      <p:grpSp>
        <p:nvGrpSpPr>
          <p:cNvPr id="722" name="Group 3"/>
          <p:cNvGrpSpPr/>
          <p:nvPr/>
        </p:nvGrpSpPr>
        <p:grpSpPr bwMode="auto">
          <a:xfrm>
            <a:off x="809625" y="942975"/>
            <a:ext cx="7720013" cy="2051050"/>
            <a:chOff x="338" y="2832"/>
            <a:chExt cx="4619" cy="1292"/>
          </a:xfrm>
        </p:grpSpPr>
        <p:sp>
          <p:nvSpPr>
            <p:cNvPr id="1052255" name="Text Box 4"/>
            <p:cNvSpPr txBox="1">
              <a:spLocks noChangeArrowheads="1"/>
            </p:cNvSpPr>
            <p:nvPr/>
          </p:nvSpPr>
          <p:spPr bwMode="auto">
            <a:xfrm flipH="1">
              <a:off x="627" y="2832"/>
              <a:ext cx="784" cy="230"/>
            </a:xfrm>
            <a:prstGeom prst="rect">
              <a:avLst/>
            </a:prstGeom>
            <a:solidFill>
              <a:srgbClr val="99CCFF">
                <a:alpha val="50000"/>
              </a:srgbClr>
            </a:solidFill>
            <a:ln w="9525">
              <a:noFill/>
              <a:miter lim="800000"/>
              <a:headEnd/>
              <a:tailEnd/>
            </a:ln>
            <a:effectLst/>
          </p:spPr>
          <p:txBody>
            <a:bodyPr lIns="0" tIns="0" rIns="0" bIns="0">
              <a:spAutoFit/>
            </a:bodyPr>
            <a:lstStyle/>
            <a:p>
              <a:pPr algn="just"/>
              <a:r>
                <a:rPr kumimoji="1" lang="zh-CN" altLang="en-US" sz="2400" b="1">
                  <a:latin typeface="宋体" pitchFamily="2" charset="-122"/>
                </a:rPr>
                <a:t>与非运算</a:t>
              </a:r>
              <a:endParaRPr kumimoji="1" lang="zh-CN" altLang="en-US" sz="2400" b="1">
                <a:latin typeface="Times New Roman" pitchFamily="18" charset="0"/>
              </a:endParaRPr>
            </a:p>
          </p:txBody>
        </p:sp>
        <p:sp>
          <p:nvSpPr>
            <p:cNvPr id="1052256" name="Text Box 5"/>
            <p:cNvSpPr txBox="1">
              <a:spLocks noChangeArrowheads="1"/>
            </p:cNvSpPr>
            <p:nvPr/>
          </p:nvSpPr>
          <p:spPr bwMode="auto">
            <a:xfrm flipH="1">
              <a:off x="2269" y="2832"/>
              <a:ext cx="819" cy="230"/>
            </a:xfrm>
            <a:prstGeom prst="rect">
              <a:avLst/>
            </a:prstGeom>
            <a:solidFill>
              <a:srgbClr val="99CCFF">
                <a:alpha val="50000"/>
              </a:srgbClr>
            </a:solidFill>
            <a:ln w="9525">
              <a:noFill/>
              <a:miter lim="800000"/>
              <a:headEnd/>
              <a:tailEnd/>
            </a:ln>
            <a:effectLst/>
          </p:spPr>
          <p:txBody>
            <a:bodyPr lIns="0" tIns="0" rIns="0" bIns="0">
              <a:spAutoFit/>
            </a:bodyPr>
            <a:lstStyle/>
            <a:p>
              <a:pPr algn="just"/>
              <a:r>
                <a:rPr kumimoji="1" lang="zh-CN" altLang="en-US" sz="2400" b="1">
                  <a:latin typeface="Times New Roman" pitchFamily="18" charset="0"/>
                </a:rPr>
                <a:t>或非</a:t>
              </a:r>
              <a:r>
                <a:rPr kumimoji="1" lang="zh-CN" altLang="en-US" sz="2400" b="1">
                  <a:latin typeface="宋体" pitchFamily="2" charset="-122"/>
                </a:rPr>
                <a:t>运算</a:t>
              </a:r>
              <a:endParaRPr kumimoji="1" lang="zh-CN" altLang="en-US" sz="2400" b="1">
                <a:latin typeface="Times New Roman" pitchFamily="18" charset="0"/>
              </a:endParaRPr>
            </a:p>
          </p:txBody>
        </p:sp>
        <p:sp>
          <p:nvSpPr>
            <p:cNvPr id="1052257" name="Text Box 6"/>
            <p:cNvSpPr txBox="1">
              <a:spLocks noChangeArrowheads="1"/>
            </p:cNvSpPr>
            <p:nvPr/>
          </p:nvSpPr>
          <p:spPr bwMode="auto">
            <a:xfrm flipH="1">
              <a:off x="3764" y="2832"/>
              <a:ext cx="975" cy="230"/>
            </a:xfrm>
            <a:prstGeom prst="rect">
              <a:avLst/>
            </a:prstGeom>
            <a:solidFill>
              <a:srgbClr val="99CCFF">
                <a:alpha val="50000"/>
              </a:srgbClr>
            </a:solidFill>
            <a:ln w="9525">
              <a:noFill/>
              <a:miter lim="800000"/>
              <a:headEnd/>
              <a:tailEnd/>
            </a:ln>
            <a:effectLst/>
          </p:spPr>
          <p:txBody>
            <a:bodyPr lIns="0" tIns="0" rIns="0" bIns="0">
              <a:spAutoFit/>
            </a:bodyPr>
            <a:lstStyle/>
            <a:p>
              <a:pPr algn="just"/>
              <a:r>
                <a:rPr kumimoji="1" lang="zh-CN" altLang="en-US" sz="2400" b="1">
                  <a:latin typeface="宋体" pitchFamily="2" charset="-122"/>
                </a:rPr>
                <a:t>与或非运算</a:t>
              </a:r>
              <a:endParaRPr kumimoji="1" lang="zh-CN" altLang="en-US" sz="2400" b="1">
                <a:latin typeface="Times New Roman" pitchFamily="18" charset="0"/>
              </a:endParaRPr>
            </a:p>
          </p:txBody>
        </p:sp>
        <p:graphicFrame>
          <p:nvGraphicFramePr>
            <p:cNvPr id="4194673" name="Object 7"/>
            <p:cNvGraphicFramePr>
              <a:graphicFrameLocks noChangeAspect="1"/>
            </p:cNvGraphicFramePr>
            <p:nvPr/>
          </p:nvGraphicFramePr>
          <p:xfrm>
            <a:off x="426" y="3081"/>
            <a:ext cx="1182" cy="540"/>
          </p:xfrm>
          <a:graphic>
            <a:graphicData uri="http://schemas.openxmlformats.org/presentationml/2006/ole">
              <mc:AlternateContent xmlns:mc="http://schemas.openxmlformats.org/markup-compatibility/2006">
                <mc:Choice xmlns:v="urn:schemas-microsoft-com:vml" Requires="v">
                  <p:oleObj spid="_x0000_s351313" name="BMP 图象" r:id="rId3" imgW="1876190" imgH="857143" progId="PBrush">
                    <p:embed/>
                  </p:oleObj>
                </mc:Choice>
                <mc:Fallback>
                  <p:oleObj name="BMP 图象" r:id="rId3" imgW="1876190" imgH="857143" progId="PBrush">
                    <p:embed/>
                    <p:pic>
                      <p:nvPicPr>
                        <p:cNvPr id="2097505" name=""/>
                        <p:cNvPicPr>
                          <a:picLocks/>
                        </p:cNvPicPr>
                        <p:nvPr/>
                      </p:nvPicPr>
                      <p:blipFill>
                        <a:blip r:embed="rId4"/>
                        <a:stretch>
                          <a:fillRect/>
                        </a:stretch>
                      </p:blipFill>
                      <p:spPr>
                        <a:xfrm>
                          <a:off x="426" y="3081"/>
                          <a:ext cx="1182" cy="540"/>
                        </a:xfrm>
                        <a:prstGeom prst="rect">
                          <a:avLst/>
                        </a:prstGeom>
                      </p:spPr>
                    </p:pic>
                  </p:oleObj>
                </mc:Fallback>
              </mc:AlternateContent>
            </a:graphicData>
          </a:graphic>
        </p:graphicFrame>
        <p:sp>
          <p:nvSpPr>
            <p:cNvPr id="1052258" name="Text Box 8"/>
            <p:cNvSpPr txBox="1">
              <a:spLocks noChangeArrowheads="1"/>
            </p:cNvSpPr>
            <p:nvPr/>
          </p:nvSpPr>
          <p:spPr bwMode="auto">
            <a:xfrm>
              <a:off x="338" y="3860"/>
              <a:ext cx="1419" cy="236"/>
            </a:xfrm>
            <a:prstGeom prst="rect">
              <a:avLst/>
            </a:prstGeom>
            <a:solidFill>
              <a:srgbClr val="EAEAEA"/>
            </a:solidFill>
            <a:ln w="9525">
              <a:solidFill>
                <a:schemeClr val="tx1"/>
              </a:solidFill>
              <a:miter lim="800000"/>
              <a:headEnd/>
              <a:tailEnd/>
            </a:ln>
            <a:effectLst/>
          </p:spPr>
          <p:txBody>
            <a:bodyPr lIns="0" tIns="0" rIns="0" bIns="0">
              <a:spAutoFit/>
            </a:bodyPr>
            <a:lstStyle/>
            <a:p>
              <a:pPr algn="l">
                <a:spcBef>
                  <a:spcPct val="50000"/>
                </a:spcBef>
              </a:pPr>
              <a:r>
                <a:rPr kumimoji="1" lang="zh-CN" altLang="en-US" sz="2400" b="1">
                  <a:solidFill>
                    <a:srgbClr val="FF3300"/>
                  </a:solidFill>
                  <a:latin typeface="Times New Roman" pitchFamily="18" charset="0"/>
                </a:rPr>
                <a:t>有</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r>
                <a:rPr kumimoji="1" lang="en-US" altLang="zh-CN" sz="2400" b="1" baseline="-25000">
                  <a:solidFill>
                    <a:srgbClr val="FF3300"/>
                  </a:solidFill>
                  <a:latin typeface="Times New Roman" pitchFamily="18" charset="0"/>
                </a:rPr>
                <a:t> </a:t>
              </a:r>
              <a:r>
                <a:rPr kumimoji="1" lang="zh-CN" altLang="en-US" sz="2400" b="1">
                  <a:solidFill>
                    <a:srgbClr val="FF3300"/>
                  </a:solidFill>
                  <a:latin typeface="Times New Roman" pitchFamily="18" charset="0"/>
                </a:rPr>
                <a:t>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r>
                <a:rPr kumimoji="1" lang="zh-CN" altLang="en-US" sz="2400" b="1">
                  <a:solidFill>
                    <a:srgbClr val="FF3300"/>
                  </a:solidFill>
                  <a:latin typeface="Times New Roman" pitchFamily="18" charset="0"/>
                </a:rPr>
                <a:t>全</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r>
                <a:rPr kumimoji="1" lang="en-US" altLang="zh-CN" sz="2400" b="1" baseline="-25000">
                  <a:solidFill>
                    <a:srgbClr val="FF3300"/>
                  </a:solidFill>
                  <a:latin typeface="Times New Roman" pitchFamily="18" charset="0"/>
                </a:rPr>
                <a:t> </a:t>
              </a:r>
              <a:r>
                <a:rPr kumimoji="1" lang="zh-CN" altLang="en-US" sz="2400" b="1">
                  <a:solidFill>
                    <a:srgbClr val="FF3300"/>
                  </a:solidFill>
                  <a:latin typeface="Times New Roman" pitchFamily="18" charset="0"/>
                </a:rPr>
                <a:t>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p>
          </p:txBody>
        </p:sp>
        <p:graphicFrame>
          <p:nvGraphicFramePr>
            <p:cNvPr id="4194674" name="Object 9"/>
            <p:cNvGraphicFramePr>
              <a:graphicFrameLocks noChangeAspect="1"/>
            </p:cNvGraphicFramePr>
            <p:nvPr/>
          </p:nvGraphicFramePr>
          <p:xfrm>
            <a:off x="762" y="3621"/>
            <a:ext cx="534" cy="194"/>
          </p:xfrm>
          <a:graphic>
            <a:graphicData uri="http://schemas.openxmlformats.org/presentationml/2006/ole">
              <mc:AlternateContent xmlns:mc="http://schemas.openxmlformats.org/markup-compatibility/2006">
                <mc:Choice xmlns:v="urn:schemas-microsoft-com:vml" Requires="v">
                  <p:oleObj spid="_x0000_s351314" name="位图图像" r:id="rId5" imgW="733333" imgH="266737" progId="PBrush">
                    <p:embed/>
                  </p:oleObj>
                </mc:Choice>
                <mc:Fallback>
                  <p:oleObj name="位图图像" r:id="rId5" imgW="733333" imgH="266737" progId="PBrush">
                    <p:embed/>
                    <p:pic>
                      <p:nvPicPr>
                        <p:cNvPr id="2097506" name=""/>
                        <p:cNvPicPr>
                          <a:picLocks/>
                        </p:cNvPicPr>
                        <p:nvPr/>
                      </p:nvPicPr>
                      <p:blipFill>
                        <a:blip r:embed="rId6"/>
                        <a:stretch>
                          <a:fillRect/>
                        </a:stretch>
                      </p:blipFill>
                      <p:spPr>
                        <a:xfrm>
                          <a:off x="762" y="3621"/>
                          <a:ext cx="534" cy="194"/>
                        </a:xfrm>
                        <a:prstGeom prst="rect">
                          <a:avLst/>
                        </a:prstGeom>
                        <a:solidFill>
                          <a:srgbClr val="FFFF99"/>
                        </a:solidFill>
                      </p:spPr>
                    </p:pic>
                  </p:oleObj>
                </mc:Fallback>
              </mc:AlternateContent>
            </a:graphicData>
          </a:graphic>
        </p:graphicFrame>
        <p:graphicFrame>
          <p:nvGraphicFramePr>
            <p:cNvPr id="4194675" name="Object 10"/>
            <p:cNvGraphicFramePr>
              <a:graphicFrameLocks noChangeAspect="1"/>
            </p:cNvGraphicFramePr>
            <p:nvPr/>
          </p:nvGraphicFramePr>
          <p:xfrm>
            <a:off x="2093" y="3068"/>
            <a:ext cx="1170" cy="600"/>
          </p:xfrm>
          <a:graphic>
            <a:graphicData uri="http://schemas.openxmlformats.org/presentationml/2006/ole">
              <mc:AlternateContent xmlns:mc="http://schemas.openxmlformats.org/markup-compatibility/2006">
                <mc:Choice xmlns:v="urn:schemas-microsoft-com:vml" Requires="v">
                  <p:oleObj spid="_x0000_s351315" name="BMP 图象" r:id="rId7" imgW="1857143" imgH="952633" progId="PBrush">
                    <p:embed/>
                  </p:oleObj>
                </mc:Choice>
                <mc:Fallback>
                  <p:oleObj name="BMP 图象" r:id="rId7" imgW="1857143" imgH="952633" progId="PBrush">
                    <p:embed/>
                    <p:pic>
                      <p:nvPicPr>
                        <p:cNvPr id="2097507" name=""/>
                        <p:cNvPicPr>
                          <a:picLocks/>
                        </p:cNvPicPr>
                        <p:nvPr/>
                      </p:nvPicPr>
                      <p:blipFill>
                        <a:blip r:embed="rId8"/>
                        <a:stretch>
                          <a:fillRect/>
                        </a:stretch>
                      </p:blipFill>
                      <p:spPr>
                        <a:xfrm>
                          <a:off x="2093" y="3068"/>
                          <a:ext cx="1170" cy="600"/>
                        </a:xfrm>
                        <a:prstGeom prst="rect">
                          <a:avLst/>
                        </a:prstGeom>
                      </p:spPr>
                    </p:pic>
                  </p:oleObj>
                </mc:Fallback>
              </mc:AlternateContent>
            </a:graphicData>
          </a:graphic>
        </p:graphicFrame>
        <p:sp>
          <p:nvSpPr>
            <p:cNvPr id="1052259" name="Text Box 11"/>
            <p:cNvSpPr txBox="1">
              <a:spLocks noChangeArrowheads="1"/>
            </p:cNvSpPr>
            <p:nvPr/>
          </p:nvSpPr>
          <p:spPr bwMode="auto">
            <a:xfrm>
              <a:off x="1946" y="3857"/>
              <a:ext cx="1420" cy="236"/>
            </a:xfrm>
            <a:prstGeom prst="rect">
              <a:avLst/>
            </a:prstGeom>
            <a:solidFill>
              <a:srgbClr val="EAEAEA"/>
            </a:solidFill>
            <a:ln w="9525">
              <a:solidFill>
                <a:schemeClr val="tx1"/>
              </a:solidFill>
              <a:miter lim="800000"/>
              <a:headEnd/>
              <a:tailEnd/>
            </a:ln>
            <a:effectLst/>
          </p:spPr>
          <p:txBody>
            <a:bodyPr lIns="0" tIns="0" rIns="0" bIns="0">
              <a:spAutoFit/>
            </a:bodyPr>
            <a:lstStyle/>
            <a:p>
              <a:pPr algn="l">
                <a:spcBef>
                  <a:spcPct val="50000"/>
                </a:spcBef>
              </a:pPr>
              <a:r>
                <a:rPr kumimoji="1" lang="zh-CN" altLang="en-US" sz="2400" b="1">
                  <a:solidFill>
                    <a:srgbClr val="FF3300"/>
                  </a:solidFill>
                  <a:latin typeface="Times New Roman" pitchFamily="18" charset="0"/>
                </a:rPr>
                <a:t>有</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r>
                <a:rPr kumimoji="1" lang="en-US" altLang="zh-CN" sz="2400" b="1" baseline="-25000">
                  <a:solidFill>
                    <a:srgbClr val="FF3300"/>
                  </a:solidFill>
                  <a:latin typeface="Times New Roman" pitchFamily="18" charset="0"/>
                </a:rPr>
                <a:t> </a:t>
              </a:r>
              <a:r>
                <a:rPr kumimoji="1" lang="zh-CN" altLang="en-US" sz="2400" b="1">
                  <a:solidFill>
                    <a:srgbClr val="FF3300"/>
                  </a:solidFill>
                  <a:latin typeface="Times New Roman" pitchFamily="18" charset="0"/>
                </a:rPr>
                <a:t>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r>
                <a:rPr kumimoji="1" lang="zh-CN" altLang="en-US" sz="2400" b="1">
                  <a:solidFill>
                    <a:srgbClr val="FF3300"/>
                  </a:solidFill>
                  <a:latin typeface="Times New Roman" pitchFamily="18" charset="0"/>
                </a:rPr>
                <a:t>全</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r>
                <a:rPr kumimoji="1" lang="en-US" altLang="zh-CN" sz="2400" b="1" baseline="-25000">
                  <a:solidFill>
                    <a:srgbClr val="FF3300"/>
                  </a:solidFill>
                  <a:latin typeface="Times New Roman" pitchFamily="18" charset="0"/>
                </a:rPr>
                <a:t> </a:t>
              </a:r>
              <a:r>
                <a:rPr kumimoji="1" lang="zh-CN" altLang="en-US" sz="2400" b="1">
                  <a:solidFill>
                    <a:srgbClr val="FF3300"/>
                  </a:solidFill>
                  <a:latin typeface="Times New Roman" pitchFamily="18" charset="0"/>
                </a:rPr>
                <a:t>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p>
          </p:txBody>
        </p:sp>
        <p:graphicFrame>
          <p:nvGraphicFramePr>
            <p:cNvPr id="4194676" name="Object 12"/>
            <p:cNvGraphicFramePr>
              <a:graphicFrameLocks noChangeAspect="1"/>
            </p:cNvGraphicFramePr>
            <p:nvPr/>
          </p:nvGraphicFramePr>
          <p:xfrm>
            <a:off x="2344" y="3628"/>
            <a:ext cx="640" cy="209"/>
          </p:xfrm>
          <a:graphic>
            <a:graphicData uri="http://schemas.openxmlformats.org/presentationml/2006/ole">
              <mc:AlternateContent xmlns:mc="http://schemas.openxmlformats.org/markup-compatibility/2006">
                <mc:Choice xmlns:v="urn:schemas-microsoft-com:vml" Requires="v">
                  <p:oleObj spid="_x0000_s351316" name="位图图像" r:id="rId9" imgW="905001" imgH="295238" progId="PBrush">
                    <p:embed/>
                  </p:oleObj>
                </mc:Choice>
                <mc:Fallback>
                  <p:oleObj name="位图图像" r:id="rId9" imgW="905001" imgH="295238" progId="PBrush">
                    <p:embed/>
                    <p:pic>
                      <p:nvPicPr>
                        <p:cNvPr id="2097508" name=""/>
                        <p:cNvPicPr>
                          <a:picLocks/>
                        </p:cNvPicPr>
                        <p:nvPr/>
                      </p:nvPicPr>
                      <p:blipFill>
                        <a:blip r:embed="rId10"/>
                        <a:stretch>
                          <a:fillRect/>
                        </a:stretch>
                      </p:blipFill>
                      <p:spPr>
                        <a:xfrm>
                          <a:off x="2344" y="3628"/>
                          <a:ext cx="640" cy="209"/>
                        </a:xfrm>
                        <a:prstGeom prst="rect">
                          <a:avLst/>
                        </a:prstGeom>
                      </p:spPr>
                    </p:pic>
                  </p:oleObj>
                </mc:Fallback>
              </mc:AlternateContent>
            </a:graphicData>
          </a:graphic>
        </p:graphicFrame>
        <p:graphicFrame>
          <p:nvGraphicFramePr>
            <p:cNvPr id="4194677" name="Object 13"/>
            <p:cNvGraphicFramePr>
              <a:graphicFrameLocks noChangeAspect="1"/>
            </p:cNvGraphicFramePr>
            <p:nvPr/>
          </p:nvGraphicFramePr>
          <p:xfrm>
            <a:off x="3601" y="3049"/>
            <a:ext cx="1356" cy="876"/>
          </p:xfrm>
          <a:graphic>
            <a:graphicData uri="http://schemas.openxmlformats.org/presentationml/2006/ole">
              <mc:AlternateContent xmlns:mc="http://schemas.openxmlformats.org/markup-compatibility/2006">
                <mc:Choice xmlns:v="urn:schemas-microsoft-com:vml" Requires="v">
                  <p:oleObj spid="_x0000_s351317" name="位图图像" r:id="rId11" imgW="2152951" imgH="1390844" progId="PBrush">
                    <p:embed/>
                  </p:oleObj>
                </mc:Choice>
                <mc:Fallback>
                  <p:oleObj name="位图图像" r:id="rId11" imgW="2152951" imgH="1390844" progId="PBrush">
                    <p:embed/>
                    <p:pic>
                      <p:nvPicPr>
                        <p:cNvPr id="2097509" name=""/>
                        <p:cNvPicPr>
                          <a:picLocks/>
                        </p:cNvPicPr>
                        <p:nvPr/>
                      </p:nvPicPr>
                      <p:blipFill>
                        <a:blip r:embed="rId12"/>
                        <a:stretch>
                          <a:fillRect/>
                        </a:stretch>
                      </p:blipFill>
                      <p:spPr>
                        <a:xfrm>
                          <a:off x="3601" y="3049"/>
                          <a:ext cx="1356" cy="876"/>
                        </a:xfrm>
                        <a:prstGeom prst="rect">
                          <a:avLst/>
                        </a:prstGeom>
                      </p:spPr>
                    </p:pic>
                  </p:oleObj>
                </mc:Fallback>
              </mc:AlternateContent>
            </a:graphicData>
          </a:graphic>
        </p:graphicFrame>
        <p:graphicFrame>
          <p:nvGraphicFramePr>
            <p:cNvPr id="4194678" name="Object 14"/>
            <p:cNvGraphicFramePr>
              <a:graphicFrameLocks noChangeAspect="1"/>
            </p:cNvGraphicFramePr>
            <p:nvPr/>
          </p:nvGraphicFramePr>
          <p:xfrm>
            <a:off x="3862" y="3950"/>
            <a:ext cx="750" cy="174"/>
          </p:xfrm>
          <a:graphic>
            <a:graphicData uri="http://schemas.openxmlformats.org/presentationml/2006/ole">
              <mc:AlternateContent xmlns:mc="http://schemas.openxmlformats.org/markup-compatibility/2006">
                <mc:Choice xmlns:v="urn:schemas-microsoft-com:vml" Requires="v">
                  <p:oleObj spid="_x0000_s351318" name="BMP 图象" r:id="rId13" imgW="1190476" imgH="276117" progId="PBrush">
                    <p:embed/>
                  </p:oleObj>
                </mc:Choice>
                <mc:Fallback>
                  <p:oleObj name="BMP 图象" r:id="rId13" imgW="1190476" imgH="276117" progId="PBrush">
                    <p:embed/>
                    <p:pic>
                      <p:nvPicPr>
                        <p:cNvPr id="2097510" name=""/>
                        <p:cNvPicPr>
                          <a:picLocks/>
                        </p:cNvPicPr>
                        <p:nvPr/>
                      </p:nvPicPr>
                      <p:blipFill>
                        <a:blip r:embed="rId14"/>
                        <a:stretch>
                          <a:fillRect/>
                        </a:stretch>
                      </p:blipFill>
                      <p:spPr>
                        <a:xfrm>
                          <a:off x="3862" y="3950"/>
                          <a:ext cx="750" cy="174"/>
                        </a:xfrm>
                        <a:prstGeom prst="rect">
                          <a:avLst/>
                        </a:prstGeom>
                      </p:spPr>
                    </p:pic>
                  </p:oleObj>
                </mc:Fallback>
              </mc:AlternateContent>
            </a:graphicData>
          </a:graphic>
        </p:graphicFrame>
      </p:grpSp>
      <p:grpSp>
        <p:nvGrpSpPr>
          <p:cNvPr id="723" name="Group 15"/>
          <p:cNvGrpSpPr/>
          <p:nvPr/>
        </p:nvGrpSpPr>
        <p:grpSpPr bwMode="auto">
          <a:xfrm>
            <a:off x="1187450" y="3538538"/>
            <a:ext cx="7205663" cy="2428875"/>
            <a:chOff x="848" y="2229"/>
            <a:chExt cx="4439" cy="1530"/>
          </a:xfrm>
        </p:grpSpPr>
        <p:graphicFrame>
          <p:nvGraphicFramePr>
            <p:cNvPr id="4194679" name="Object 16"/>
            <p:cNvGraphicFramePr>
              <a:graphicFrameLocks noChangeAspect="1"/>
            </p:cNvGraphicFramePr>
            <p:nvPr/>
          </p:nvGraphicFramePr>
          <p:xfrm>
            <a:off x="848" y="2546"/>
            <a:ext cx="1165" cy="546"/>
          </p:xfrm>
          <a:graphic>
            <a:graphicData uri="http://schemas.openxmlformats.org/presentationml/2006/ole">
              <mc:AlternateContent xmlns:mc="http://schemas.openxmlformats.org/markup-compatibility/2006">
                <mc:Choice xmlns:v="urn:schemas-microsoft-com:vml" Requires="v">
                  <p:oleObj spid="_x0000_s351319" name="BMP 图象" r:id="rId15" imgW="1800476" imgH="866896" progId="PBrush">
                    <p:embed/>
                  </p:oleObj>
                </mc:Choice>
                <mc:Fallback>
                  <p:oleObj name="BMP 图象" r:id="rId15" imgW="1800476" imgH="866896" progId="PBrush">
                    <p:embed/>
                    <p:pic>
                      <p:nvPicPr>
                        <p:cNvPr id="2097501" name=""/>
                        <p:cNvPicPr>
                          <a:picLocks/>
                        </p:cNvPicPr>
                        <p:nvPr/>
                      </p:nvPicPr>
                      <p:blipFill>
                        <a:blip r:embed="rId16"/>
                        <a:stretch>
                          <a:fillRect/>
                        </a:stretch>
                      </p:blipFill>
                      <p:spPr>
                        <a:xfrm>
                          <a:off x="848" y="2546"/>
                          <a:ext cx="1165" cy="546"/>
                        </a:xfrm>
                        <a:prstGeom prst="rect">
                          <a:avLst/>
                        </a:prstGeom>
                      </p:spPr>
                    </p:pic>
                  </p:oleObj>
                </mc:Fallback>
              </mc:AlternateContent>
            </a:graphicData>
          </a:graphic>
        </p:graphicFrame>
        <p:graphicFrame>
          <p:nvGraphicFramePr>
            <p:cNvPr id="4194680" name="Object 17"/>
            <p:cNvGraphicFramePr>
              <a:graphicFrameLocks noChangeAspect="1"/>
            </p:cNvGraphicFramePr>
            <p:nvPr/>
          </p:nvGraphicFramePr>
          <p:xfrm>
            <a:off x="938" y="3089"/>
            <a:ext cx="956" cy="474"/>
          </p:xfrm>
          <a:graphic>
            <a:graphicData uri="http://schemas.openxmlformats.org/presentationml/2006/ole">
              <mc:AlternateContent xmlns:mc="http://schemas.openxmlformats.org/markup-compatibility/2006">
                <mc:Choice xmlns:v="urn:schemas-microsoft-com:vml" Requires="v">
                  <p:oleObj spid="_x0000_s351320" name="BMP 图象" r:id="rId17" imgW="1476190" imgH="752381" progId="PBrush">
                    <p:embed/>
                  </p:oleObj>
                </mc:Choice>
                <mc:Fallback>
                  <p:oleObj name="BMP 图象" r:id="rId17" imgW="1476190" imgH="752381" progId="PBrush">
                    <p:embed/>
                    <p:pic>
                      <p:nvPicPr>
                        <p:cNvPr id="2097502" name=""/>
                        <p:cNvPicPr>
                          <a:picLocks/>
                        </p:cNvPicPr>
                        <p:nvPr/>
                      </p:nvPicPr>
                      <p:blipFill>
                        <a:blip r:embed="rId18"/>
                        <a:stretch>
                          <a:fillRect/>
                        </a:stretch>
                      </p:blipFill>
                      <p:spPr>
                        <a:xfrm>
                          <a:off x="938" y="3089"/>
                          <a:ext cx="956" cy="474"/>
                        </a:xfrm>
                        <a:prstGeom prst="rect">
                          <a:avLst/>
                        </a:prstGeom>
                      </p:spPr>
                    </p:pic>
                  </p:oleObj>
                </mc:Fallback>
              </mc:AlternateContent>
            </a:graphicData>
          </a:graphic>
        </p:graphicFrame>
        <p:sp>
          <p:nvSpPr>
            <p:cNvPr id="1052260" name="Text Box 18"/>
            <p:cNvSpPr txBox="1">
              <a:spLocks noChangeArrowheads="1"/>
            </p:cNvSpPr>
            <p:nvPr/>
          </p:nvSpPr>
          <p:spPr bwMode="auto">
            <a:xfrm>
              <a:off x="1982" y="3068"/>
              <a:ext cx="931" cy="524"/>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kumimoji="1" lang="zh-CN" altLang="en-US" sz="2400" b="1">
                  <a:solidFill>
                    <a:srgbClr val="FF3300"/>
                  </a:solidFill>
                  <a:latin typeface="Times New Roman" pitchFamily="18" charset="0"/>
                </a:rPr>
                <a:t>相异出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br>
                <a:rPr kumimoji="1" lang="en-US" altLang="zh-CN" sz="2400" b="1">
                  <a:solidFill>
                    <a:srgbClr val="FF3300"/>
                  </a:solidFill>
                  <a:latin typeface="Times New Roman" pitchFamily="18" charset="0"/>
                </a:rPr>
              </a:br>
              <a:r>
                <a:rPr kumimoji="1" lang="zh-CN" altLang="en-US" sz="2400" b="1">
                  <a:solidFill>
                    <a:srgbClr val="FF3300"/>
                  </a:solidFill>
                  <a:latin typeface="Times New Roman" pitchFamily="18" charset="0"/>
                </a:rPr>
                <a:t>相同出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p>
          </p:txBody>
        </p:sp>
        <p:graphicFrame>
          <p:nvGraphicFramePr>
            <p:cNvPr id="4194681" name="Object 19"/>
            <p:cNvGraphicFramePr>
              <a:graphicFrameLocks noChangeAspect="1"/>
            </p:cNvGraphicFramePr>
            <p:nvPr/>
          </p:nvGraphicFramePr>
          <p:xfrm>
            <a:off x="3225" y="2538"/>
            <a:ext cx="1208" cy="594"/>
          </p:xfrm>
          <a:graphic>
            <a:graphicData uri="http://schemas.openxmlformats.org/presentationml/2006/ole">
              <mc:AlternateContent xmlns:mc="http://schemas.openxmlformats.org/markup-compatibility/2006">
                <mc:Choice xmlns:v="urn:schemas-microsoft-com:vml" Requires="v">
                  <p:oleObj spid="_x0000_s351321" name="BMP 图象" r:id="rId19" imgW="1867161" imgH="942857" progId="PBrush">
                    <p:embed/>
                  </p:oleObj>
                </mc:Choice>
                <mc:Fallback>
                  <p:oleObj name="BMP 图象" r:id="rId19" imgW="1867161" imgH="942857" progId="PBrush">
                    <p:embed/>
                    <p:pic>
                      <p:nvPicPr>
                        <p:cNvPr id="2097503" name=""/>
                        <p:cNvPicPr>
                          <a:picLocks/>
                        </p:cNvPicPr>
                        <p:nvPr/>
                      </p:nvPicPr>
                      <p:blipFill>
                        <a:blip r:embed="rId20"/>
                        <a:stretch>
                          <a:fillRect/>
                        </a:stretch>
                      </p:blipFill>
                      <p:spPr>
                        <a:xfrm>
                          <a:off x="3225" y="2538"/>
                          <a:ext cx="1208" cy="594"/>
                        </a:xfrm>
                        <a:prstGeom prst="rect">
                          <a:avLst/>
                        </a:prstGeom>
                      </p:spPr>
                    </p:pic>
                  </p:oleObj>
                </mc:Fallback>
              </mc:AlternateContent>
            </a:graphicData>
          </a:graphic>
        </p:graphicFrame>
        <p:graphicFrame>
          <p:nvGraphicFramePr>
            <p:cNvPr id="4194682" name="Object 20"/>
            <p:cNvGraphicFramePr>
              <a:graphicFrameLocks noChangeAspect="1"/>
            </p:cNvGraphicFramePr>
            <p:nvPr/>
          </p:nvGraphicFramePr>
          <p:xfrm>
            <a:off x="3354" y="3081"/>
            <a:ext cx="913" cy="678"/>
          </p:xfrm>
          <a:graphic>
            <a:graphicData uri="http://schemas.openxmlformats.org/presentationml/2006/ole">
              <mc:AlternateContent xmlns:mc="http://schemas.openxmlformats.org/markup-compatibility/2006">
                <mc:Choice xmlns:v="urn:schemas-microsoft-com:vml" Requires="v">
                  <p:oleObj spid="_x0000_s351322" name="BMP 图象" r:id="rId21" imgW="1409897" imgH="1076475" progId="PBrush">
                    <p:embed/>
                  </p:oleObj>
                </mc:Choice>
                <mc:Fallback>
                  <p:oleObj name="BMP 图象" r:id="rId21" imgW="1409897" imgH="1076475" progId="PBrush">
                    <p:embed/>
                    <p:pic>
                      <p:nvPicPr>
                        <p:cNvPr id="2097504" name=""/>
                        <p:cNvPicPr>
                          <a:picLocks/>
                        </p:cNvPicPr>
                        <p:nvPr/>
                      </p:nvPicPr>
                      <p:blipFill>
                        <a:blip r:embed="rId22"/>
                        <a:stretch>
                          <a:fillRect/>
                        </a:stretch>
                      </p:blipFill>
                      <p:spPr>
                        <a:xfrm>
                          <a:off x="3354" y="3081"/>
                          <a:ext cx="913" cy="678"/>
                        </a:xfrm>
                        <a:prstGeom prst="rect">
                          <a:avLst/>
                        </a:prstGeom>
                      </p:spPr>
                    </p:pic>
                  </p:oleObj>
                </mc:Fallback>
              </mc:AlternateContent>
            </a:graphicData>
          </a:graphic>
        </p:graphicFrame>
        <p:sp>
          <p:nvSpPr>
            <p:cNvPr id="1052261" name="Text Box 21"/>
            <p:cNvSpPr txBox="1">
              <a:spLocks noChangeArrowheads="1"/>
            </p:cNvSpPr>
            <p:nvPr/>
          </p:nvSpPr>
          <p:spPr bwMode="auto">
            <a:xfrm>
              <a:off x="4378" y="3060"/>
              <a:ext cx="909" cy="524"/>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kumimoji="1" lang="zh-CN" altLang="en-US" sz="2400" b="1">
                  <a:solidFill>
                    <a:srgbClr val="FF3300"/>
                  </a:solidFill>
                  <a:latin typeface="Times New Roman" pitchFamily="18" charset="0"/>
                </a:rPr>
                <a:t>相同出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r>
                <a:rPr kumimoji="1" lang="zh-CN" altLang="en-US" sz="2400" b="1">
                  <a:solidFill>
                    <a:srgbClr val="FF3300"/>
                  </a:solidFill>
                  <a:latin typeface="Times New Roman" pitchFamily="18" charset="0"/>
                </a:rPr>
                <a:t>相异出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p>
          </p:txBody>
        </p:sp>
        <p:sp>
          <p:nvSpPr>
            <p:cNvPr id="1052262" name="Text Box 22"/>
            <p:cNvSpPr txBox="1">
              <a:spLocks noChangeArrowheads="1"/>
            </p:cNvSpPr>
            <p:nvPr/>
          </p:nvSpPr>
          <p:spPr bwMode="auto">
            <a:xfrm>
              <a:off x="1026" y="2236"/>
              <a:ext cx="827" cy="230"/>
            </a:xfrm>
            <a:prstGeom prst="rect">
              <a:avLst/>
            </a:prstGeom>
            <a:solidFill>
              <a:srgbClr val="99CCFF">
                <a:alpha val="50000"/>
              </a:srgbClr>
            </a:solidFill>
            <a:ln w="9525">
              <a:noFill/>
              <a:miter lim="800000"/>
              <a:headEnd/>
              <a:tailEnd/>
            </a:ln>
            <a:effectLst/>
          </p:spPr>
          <p:txBody>
            <a:bodyPr lIns="0" tIns="0" rIns="0" bIns="0">
              <a:spAutoFit/>
            </a:bodyPr>
            <a:lstStyle/>
            <a:p>
              <a:pPr algn="just"/>
              <a:r>
                <a:rPr kumimoji="1" lang="zh-CN" altLang="en-US" sz="2400" b="1">
                  <a:latin typeface="宋体" pitchFamily="2" charset="-122"/>
                </a:rPr>
                <a:t>异或运算</a:t>
              </a:r>
              <a:endParaRPr kumimoji="1" lang="zh-CN" altLang="en-US" sz="2400" b="1">
                <a:latin typeface="Times New Roman" pitchFamily="18" charset="0"/>
              </a:endParaRPr>
            </a:p>
          </p:txBody>
        </p:sp>
        <p:sp>
          <p:nvSpPr>
            <p:cNvPr id="1052263" name="Text Box 23"/>
            <p:cNvSpPr txBox="1">
              <a:spLocks noChangeArrowheads="1"/>
            </p:cNvSpPr>
            <p:nvPr/>
          </p:nvSpPr>
          <p:spPr bwMode="auto">
            <a:xfrm>
              <a:off x="3388" y="2229"/>
              <a:ext cx="820" cy="230"/>
            </a:xfrm>
            <a:prstGeom prst="rect">
              <a:avLst/>
            </a:prstGeom>
            <a:solidFill>
              <a:srgbClr val="99CCFF">
                <a:alpha val="50000"/>
              </a:srgbClr>
            </a:solidFill>
            <a:ln w="9525">
              <a:noFill/>
              <a:miter lim="800000"/>
              <a:headEnd/>
              <a:tailEnd/>
            </a:ln>
            <a:effectLst/>
          </p:spPr>
          <p:txBody>
            <a:bodyPr lIns="0" tIns="0" rIns="0" bIns="0">
              <a:spAutoFit/>
            </a:bodyPr>
            <a:lstStyle/>
            <a:p>
              <a:pPr algn="just"/>
              <a:r>
                <a:rPr kumimoji="1" lang="zh-CN" altLang="en-US" sz="2400" b="1">
                  <a:latin typeface="Times New Roman" pitchFamily="18" charset="0"/>
                </a:rPr>
                <a:t>同或</a:t>
              </a:r>
              <a:r>
                <a:rPr kumimoji="1" lang="zh-CN" altLang="en-US" sz="2400" b="1">
                  <a:latin typeface="宋体" pitchFamily="2" charset="-122"/>
                </a:rPr>
                <a:t>运算</a:t>
              </a:r>
              <a:endParaRPr kumimoji="1" lang="zh-CN" altLang="en-US" sz="2400" b="1">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2"/>
                                        </p:tgtEl>
                                        <p:attrNameLst>
                                          <p:attrName>style.visibility</p:attrName>
                                        </p:attrNameLst>
                                      </p:cBhvr>
                                      <p:to>
                                        <p:strVal val="visible"/>
                                      </p:to>
                                    </p:set>
                                    <p:animEffect transition="in" filter="wipe(up)">
                                      <p:cBhvr>
                                        <p:cTn id="7" dur="500"/>
                                        <p:tgtEl>
                                          <p:spTgt spid="7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52254"/>
                                        </p:tgtEl>
                                        <p:attrNameLst>
                                          <p:attrName>style.visibility</p:attrName>
                                        </p:attrNameLst>
                                      </p:cBhvr>
                                      <p:to>
                                        <p:strVal val="visible"/>
                                      </p:to>
                                    </p:se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723"/>
                                        </p:tgtEl>
                                        <p:attrNameLst>
                                          <p:attrName>style.visibility</p:attrName>
                                        </p:attrNameLst>
                                      </p:cBhvr>
                                      <p:to>
                                        <p:strVal val="visible"/>
                                      </p:to>
                                    </p:set>
                                    <p:animEffect transition="in" filter="wipe(up)">
                                      <p:cBhvr>
                                        <p:cTn id="15" dur="500"/>
                                        <p:tgtEl>
                                          <p:spTgt spid="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254"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264" name="灯片编号占位符 3"/>
          <p:cNvSpPr>
            <a:spLocks noGrp="1"/>
          </p:cNvSpPr>
          <p:nvPr>
            <p:ph type="sldNum" sz="quarter" idx="12"/>
          </p:nvPr>
        </p:nvSpPr>
        <p:spPr/>
        <p:txBody>
          <a:bodyPr/>
          <a:lstStyle/>
          <a:p>
            <a:fld id="{02C5B8D0-31AC-46BF-AA03-FB162C83896C}" type="slidenum">
              <a:rPr lang="en-US" altLang="zh-CN"/>
              <a:t>136</a:t>
            </a:fld>
            <a:endParaRPr lang="en-US" altLang="zh-CN"/>
          </a:p>
        </p:txBody>
      </p:sp>
      <p:sp>
        <p:nvSpPr>
          <p:cNvPr id="1052265" name="Text Box 2"/>
          <p:cNvSpPr txBox="1">
            <a:spLocks noChangeArrowheads="1"/>
          </p:cNvSpPr>
          <p:nvPr/>
        </p:nvSpPr>
        <p:spPr bwMode="auto">
          <a:xfrm>
            <a:off x="1309688" y="536575"/>
            <a:ext cx="7246937" cy="946150"/>
          </a:xfrm>
          <a:prstGeom prst="rect">
            <a:avLst/>
          </a:prstGeom>
          <a:noFill/>
          <a:ln w="9525">
            <a:noFill/>
            <a:miter lim="800000"/>
            <a:headEnd/>
            <a:tailEnd/>
          </a:ln>
          <a:effectLst/>
        </p:spPr>
        <p:txBody>
          <a:bodyPr>
            <a:spAutoFit/>
          </a:bodyPr>
          <a:lstStyle/>
          <a:p>
            <a:pPr algn="l" fontAlgn="t">
              <a:spcBef>
                <a:spcPct val="10000"/>
              </a:spcBef>
            </a:pPr>
            <a:r>
              <a:rPr kumimoji="1" lang="zh-CN" altLang="en-US" sz="2800" b="1">
                <a:solidFill>
                  <a:srgbClr val="FF0000"/>
                </a:solidFill>
                <a:latin typeface="Times New Roman" pitchFamily="18" charset="0"/>
              </a:rPr>
              <a:t>逻辑函数常用的表示方法有：真值表、逻辑函数式、卡诺图和逻辑图。</a:t>
            </a:r>
            <a:r>
              <a:rPr kumimoji="1" lang="zh-CN" altLang="en-US" sz="2800" b="1">
                <a:latin typeface="宋体" pitchFamily="2" charset="-122"/>
              </a:rPr>
              <a:t> </a:t>
            </a:r>
          </a:p>
        </p:txBody>
      </p:sp>
      <p:sp>
        <p:nvSpPr>
          <p:cNvPr id="1052266" name="Rectangle 3" descr="水滴"/>
          <p:cNvSpPr>
            <a:spLocks noChangeArrowheads="1"/>
          </p:cNvSpPr>
          <p:nvPr/>
        </p:nvSpPr>
        <p:spPr bwMode="auto">
          <a:xfrm>
            <a:off x="852488" y="736600"/>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52267" name="Text Box 4"/>
          <p:cNvSpPr txBox="1">
            <a:spLocks noChangeArrowheads="1"/>
          </p:cNvSpPr>
          <p:nvPr/>
        </p:nvSpPr>
        <p:spPr bwMode="auto">
          <a:xfrm>
            <a:off x="1296988" y="1539875"/>
            <a:ext cx="7847012" cy="519113"/>
          </a:xfrm>
          <a:prstGeom prst="rect">
            <a:avLst/>
          </a:prstGeom>
          <a:noFill/>
          <a:ln w="9525">
            <a:noFill/>
            <a:miter lim="800000"/>
            <a:headEnd/>
            <a:tailEnd/>
          </a:ln>
          <a:effectLst/>
        </p:spPr>
        <p:txBody>
          <a:bodyPr>
            <a:spAutoFit/>
          </a:bodyPr>
          <a:lstStyle/>
          <a:p>
            <a:pPr algn="just" fontAlgn="t"/>
            <a:r>
              <a:rPr kumimoji="1" lang="en-US" altLang="zh-CN" sz="2800" b="1">
                <a:latin typeface="宋体" pitchFamily="2" charset="-122"/>
              </a:rPr>
              <a:t>    </a:t>
            </a:r>
            <a:r>
              <a:rPr kumimoji="1" lang="zh-CN" altLang="en-US" sz="2800" b="1">
                <a:latin typeface="宋体" pitchFamily="2" charset="-122"/>
              </a:rPr>
              <a:t>不同表示方法各有特点，适宜不同的应用。</a:t>
            </a:r>
          </a:p>
        </p:txBody>
      </p:sp>
      <p:sp>
        <p:nvSpPr>
          <p:cNvPr id="1052268" name="Text Box 5"/>
          <p:cNvSpPr txBox="1">
            <a:spLocks noChangeArrowheads="1"/>
          </p:cNvSpPr>
          <p:nvPr/>
        </p:nvSpPr>
        <p:spPr bwMode="auto">
          <a:xfrm>
            <a:off x="1265238" y="5089525"/>
            <a:ext cx="5630862" cy="519113"/>
          </a:xfrm>
          <a:prstGeom prst="rect">
            <a:avLst/>
          </a:prstGeom>
          <a:solidFill>
            <a:srgbClr val="FFFF99">
              <a:alpha val="50000"/>
            </a:srgbClr>
          </a:solidFill>
          <a:ln w="9525">
            <a:noFill/>
            <a:miter lim="800000"/>
            <a:headEnd/>
            <a:tailEnd/>
          </a:ln>
          <a:effectLst/>
        </p:spPr>
        <p:txBody>
          <a:bodyPr>
            <a:spAutoFit/>
          </a:bodyPr>
          <a:lstStyle/>
          <a:p>
            <a:pPr algn="just" fontAlgn="t"/>
            <a:r>
              <a:rPr kumimoji="1" lang="zh-CN" altLang="en-US" sz="2800" b="1">
                <a:solidFill>
                  <a:srgbClr val="0033CC"/>
                </a:solidFill>
                <a:latin typeface="宋体" pitchFamily="2" charset="-122"/>
              </a:rPr>
              <a:t>　　卡诺图</a:t>
            </a:r>
            <a:r>
              <a:rPr kumimoji="1" lang="zh-CN" altLang="en-US" sz="2800" b="1">
                <a:latin typeface="宋体" pitchFamily="2" charset="-122"/>
              </a:rPr>
              <a:t>主要用于化简逻辑式。</a:t>
            </a:r>
          </a:p>
        </p:txBody>
      </p:sp>
      <p:sp>
        <p:nvSpPr>
          <p:cNvPr id="1052269" name="Rectangle 6"/>
          <p:cNvSpPr>
            <a:spLocks noChangeArrowheads="1"/>
          </p:cNvSpPr>
          <p:nvPr/>
        </p:nvSpPr>
        <p:spPr bwMode="auto">
          <a:xfrm>
            <a:off x="1292225" y="2147888"/>
            <a:ext cx="7693025" cy="946150"/>
          </a:xfrm>
          <a:prstGeom prst="rect">
            <a:avLst/>
          </a:prstGeom>
          <a:solidFill>
            <a:srgbClr val="FFFF99">
              <a:alpha val="50000"/>
            </a:srgbClr>
          </a:solidFill>
          <a:ln w="9525">
            <a:noFill/>
            <a:miter lim="800000"/>
            <a:headEnd/>
            <a:tailEnd/>
          </a:ln>
          <a:effectLst/>
        </p:spPr>
        <p:txBody>
          <a:bodyPr>
            <a:spAutoFit/>
          </a:bodyPr>
          <a:lstStyle/>
          <a:p>
            <a:pPr algn="l" fontAlgn="t">
              <a:spcBef>
                <a:spcPct val="10000"/>
              </a:spcBef>
            </a:pPr>
            <a:r>
              <a:rPr kumimoji="1" lang="zh-CN" altLang="en-US" sz="2800" b="1">
                <a:solidFill>
                  <a:srgbClr val="0033CC"/>
                </a:solidFill>
                <a:latin typeface="宋体" pitchFamily="2" charset="-122"/>
              </a:rPr>
              <a:t>　　真值表</a:t>
            </a:r>
            <a:r>
              <a:rPr kumimoji="1" lang="zh-CN" altLang="en-US" sz="2800" b="1">
                <a:latin typeface="宋体" pitchFamily="2" charset="-122"/>
              </a:rPr>
              <a:t>通常用于分析逻辑函数的功能、根据逻辑功能要求建立逻辑函数和证明逻辑等式等。</a:t>
            </a:r>
          </a:p>
        </p:txBody>
      </p:sp>
      <p:sp>
        <p:nvSpPr>
          <p:cNvPr id="1052270" name="Rectangle 7"/>
          <p:cNvSpPr>
            <a:spLocks noChangeArrowheads="1"/>
          </p:cNvSpPr>
          <p:nvPr/>
        </p:nvSpPr>
        <p:spPr bwMode="auto">
          <a:xfrm>
            <a:off x="1292225" y="3206750"/>
            <a:ext cx="7586663" cy="1754188"/>
          </a:xfrm>
          <a:prstGeom prst="rect">
            <a:avLst/>
          </a:prstGeom>
          <a:solidFill>
            <a:srgbClr val="FFFF99">
              <a:alpha val="50000"/>
            </a:srgbClr>
          </a:solidFill>
          <a:ln w="9525">
            <a:noFill/>
            <a:miter lim="800000"/>
            <a:headEnd/>
            <a:tailEnd/>
          </a:ln>
          <a:effectLst/>
        </p:spPr>
        <p:txBody>
          <a:bodyPr rIns="0" bIns="0">
            <a:spAutoFit/>
          </a:bodyPr>
          <a:lstStyle/>
          <a:p>
            <a:pPr algn="l" fontAlgn="t">
              <a:spcBef>
                <a:spcPct val="10000"/>
              </a:spcBef>
            </a:pPr>
            <a:r>
              <a:rPr kumimoji="1" lang="zh-CN" altLang="en-US" sz="2800" b="1">
                <a:solidFill>
                  <a:srgbClr val="0033CC"/>
                </a:solidFill>
                <a:latin typeface="宋体" pitchFamily="2" charset="-122"/>
              </a:rPr>
              <a:t>　　逻辑式</a:t>
            </a:r>
            <a:r>
              <a:rPr kumimoji="1" lang="zh-CN" altLang="en-US" sz="2800" b="1">
                <a:latin typeface="宋体" pitchFamily="2" charset="-122"/>
              </a:rPr>
              <a:t>便于进行运算和变换。在分析电路逻辑功能时，通常首先要根据逻辑图写出逻辑式；而设计逻辑电路时需要先写出逻辑式，然后才能画出逻辑图。</a:t>
            </a:r>
          </a:p>
        </p:txBody>
      </p:sp>
      <p:sp>
        <p:nvSpPr>
          <p:cNvPr id="1052271" name="Rectangle 8"/>
          <p:cNvSpPr>
            <a:spLocks noChangeArrowheads="1"/>
          </p:cNvSpPr>
          <p:nvPr/>
        </p:nvSpPr>
        <p:spPr bwMode="auto">
          <a:xfrm>
            <a:off x="1292225" y="5741988"/>
            <a:ext cx="7424738" cy="519112"/>
          </a:xfrm>
          <a:prstGeom prst="rect">
            <a:avLst/>
          </a:prstGeom>
          <a:solidFill>
            <a:srgbClr val="FFFF99">
              <a:alpha val="50000"/>
            </a:srgbClr>
          </a:solidFill>
          <a:ln w="9525">
            <a:noFill/>
            <a:miter lim="800000"/>
            <a:headEnd/>
            <a:tailEnd/>
          </a:ln>
          <a:effectLst/>
        </p:spPr>
        <p:txBody>
          <a:bodyPr>
            <a:spAutoFit/>
          </a:bodyPr>
          <a:lstStyle/>
          <a:p>
            <a:pPr algn="l" fontAlgn="t"/>
            <a:r>
              <a:rPr kumimoji="1" lang="zh-CN" altLang="en-US" sz="2800" b="1">
                <a:solidFill>
                  <a:srgbClr val="0033CC"/>
                </a:solidFill>
                <a:latin typeface="宋体" pitchFamily="2" charset="-122"/>
              </a:rPr>
              <a:t>　　逻辑图</a:t>
            </a:r>
            <a:r>
              <a:rPr kumimoji="1" lang="zh-CN" altLang="en-US" sz="2800" b="1">
                <a:latin typeface="宋体" pitchFamily="2" charset="-122"/>
              </a:rPr>
              <a:t>是分析和安装实际电路的依据。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52266"/>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1052265"/>
                                        </p:tgtEl>
                                        <p:attrNameLst>
                                          <p:attrName>style.visibility</p:attrName>
                                        </p:attrNameLst>
                                      </p:cBhvr>
                                      <p:to>
                                        <p:strVal val="visible"/>
                                      </p:to>
                                    </p:set>
                                    <p:animEffect transition="in" filter="checkerboard(across)">
                                      <p:cBhvr>
                                        <p:cTn id="10" dur="500"/>
                                        <p:tgtEl>
                                          <p:spTgt spid="105226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52267"/>
                                        </p:tgtEl>
                                        <p:attrNameLst>
                                          <p:attrName>style.visibility</p:attrName>
                                        </p:attrNameLst>
                                      </p:cBhvr>
                                      <p:to>
                                        <p:strVal val="visible"/>
                                      </p:to>
                                    </p:set>
                                    <p:animEffect transition="in" filter="checkerboard(across)">
                                      <p:cBhvr>
                                        <p:cTn id="15" dur="500"/>
                                        <p:tgtEl>
                                          <p:spTgt spid="105226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052269"/>
                                        </p:tgtEl>
                                        <p:attrNameLst>
                                          <p:attrName>style.visibility</p:attrName>
                                        </p:attrNameLst>
                                      </p:cBhvr>
                                      <p:to>
                                        <p:strVal val="visible"/>
                                      </p:to>
                                    </p:set>
                                    <p:animEffect transition="in" filter="checkerboard(across)">
                                      <p:cBhvr>
                                        <p:cTn id="20" dur="500"/>
                                        <p:tgtEl>
                                          <p:spTgt spid="1052269"/>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052270"/>
                                        </p:tgtEl>
                                        <p:attrNameLst>
                                          <p:attrName>style.visibility</p:attrName>
                                        </p:attrNameLst>
                                      </p:cBhvr>
                                      <p:to>
                                        <p:strVal val="visible"/>
                                      </p:to>
                                    </p:set>
                                    <p:animEffect transition="in" filter="checkerboard(across)">
                                      <p:cBhvr>
                                        <p:cTn id="25" dur="500"/>
                                        <p:tgtEl>
                                          <p:spTgt spid="1052270"/>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052268"/>
                                        </p:tgtEl>
                                        <p:attrNameLst>
                                          <p:attrName>style.visibility</p:attrName>
                                        </p:attrNameLst>
                                      </p:cBhvr>
                                      <p:to>
                                        <p:strVal val="visible"/>
                                      </p:to>
                                    </p:set>
                                    <p:animEffect transition="in" filter="checkerboard(across)">
                                      <p:cBhvr>
                                        <p:cTn id="30" dur="500"/>
                                        <p:tgtEl>
                                          <p:spTgt spid="1052268"/>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052271"/>
                                        </p:tgtEl>
                                        <p:attrNameLst>
                                          <p:attrName>style.visibility</p:attrName>
                                        </p:attrNameLst>
                                      </p:cBhvr>
                                      <p:to>
                                        <p:strVal val="visible"/>
                                      </p:to>
                                    </p:set>
                                    <p:animEffect transition="in" filter="checkerboard(across)">
                                      <p:cBhvr>
                                        <p:cTn id="35" dur="500"/>
                                        <p:tgtEl>
                                          <p:spTgt spid="1052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265" grpId="0" autoUpdateAnimBg="0"/>
      <p:bldP spid="1052266" grpId="0" animBg="1"/>
      <p:bldP spid="1052267" grpId="0" autoUpdateAnimBg="0"/>
      <p:bldP spid="1052268" grpId="0" animBg="1" autoUpdateAnimBg="0"/>
      <p:bldP spid="1052269" grpId="0" animBg="1" autoUpdateAnimBg="0"/>
      <p:bldP spid="1052270" grpId="0" animBg="1" autoUpdateAnimBg="0"/>
      <p:bldP spid="1052271" grpId="0" animBg="1"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272" name="灯片编号占位符 3"/>
          <p:cNvSpPr>
            <a:spLocks noGrp="1"/>
          </p:cNvSpPr>
          <p:nvPr>
            <p:ph type="sldNum" sz="quarter" idx="12"/>
          </p:nvPr>
        </p:nvSpPr>
        <p:spPr/>
        <p:txBody>
          <a:bodyPr/>
          <a:lstStyle/>
          <a:p>
            <a:fld id="{CE95A8BD-0B64-4AFE-95E6-FD818966A00C}" type="slidenum">
              <a:rPr lang="en-US" altLang="zh-CN"/>
              <a:t>137</a:t>
            </a:fld>
            <a:endParaRPr lang="en-US" altLang="zh-CN"/>
          </a:p>
        </p:txBody>
      </p:sp>
      <p:sp>
        <p:nvSpPr>
          <p:cNvPr id="1052273" name="Rectangle 2" descr="水滴"/>
          <p:cNvSpPr>
            <a:spLocks noChangeArrowheads="1"/>
          </p:cNvSpPr>
          <p:nvPr/>
        </p:nvSpPr>
        <p:spPr bwMode="auto">
          <a:xfrm>
            <a:off x="587375" y="1231900"/>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52274" name="Text Box 3"/>
          <p:cNvSpPr txBox="1">
            <a:spLocks noChangeArrowheads="1"/>
          </p:cNvSpPr>
          <p:nvPr/>
        </p:nvSpPr>
        <p:spPr bwMode="auto">
          <a:xfrm>
            <a:off x="852488" y="1006475"/>
            <a:ext cx="8240712" cy="519113"/>
          </a:xfrm>
          <a:prstGeom prst="rect">
            <a:avLst/>
          </a:prstGeom>
          <a:noFill/>
          <a:ln w="9525">
            <a:noFill/>
            <a:miter lim="800000"/>
            <a:headEnd/>
            <a:tailEnd/>
          </a:ln>
          <a:effectLst/>
        </p:spPr>
        <p:txBody>
          <a:bodyPr>
            <a:spAutoFit/>
          </a:bodyPr>
          <a:lstStyle/>
          <a:p>
            <a:pPr algn="l" fontAlgn="t">
              <a:spcBef>
                <a:spcPct val="50000"/>
              </a:spcBef>
            </a:pPr>
            <a:r>
              <a:rPr kumimoji="1" lang="zh-CN" altLang="en-US" sz="2800" b="1">
                <a:latin typeface="Times New Roman" pitchFamily="18" charset="0"/>
              </a:rPr>
              <a:t>真值表、逻辑式、卡诺图和逻辑图之间可相互转换</a:t>
            </a:r>
            <a:r>
              <a:rPr kumimoji="1" lang="zh-CN" altLang="en-US" sz="2800" b="1">
                <a:latin typeface="宋体" pitchFamily="2" charset="-122"/>
              </a:rPr>
              <a:t> </a:t>
            </a:r>
          </a:p>
        </p:txBody>
      </p:sp>
      <p:sp>
        <p:nvSpPr>
          <p:cNvPr id="1052275" name="Rectangle 4"/>
          <p:cNvSpPr>
            <a:spLocks noChangeArrowheads="1"/>
          </p:cNvSpPr>
          <p:nvPr/>
        </p:nvSpPr>
        <p:spPr bwMode="auto">
          <a:xfrm>
            <a:off x="1744663" y="3600450"/>
            <a:ext cx="7089775" cy="1460500"/>
          </a:xfrm>
          <a:prstGeom prst="rect">
            <a:avLst/>
          </a:prstGeom>
          <a:solidFill>
            <a:srgbClr val="FFFFAD">
              <a:alpha val="50000"/>
            </a:srgbClr>
          </a:solidFill>
          <a:ln w="9525">
            <a:noFill/>
            <a:miter lim="800000"/>
            <a:headEnd/>
            <a:tailEnd/>
          </a:ln>
          <a:effectLst/>
        </p:spPr>
        <p:txBody>
          <a:bodyPr lIns="0" tIns="0" rIns="0" bIns="0">
            <a:spAutoFit/>
          </a:bodyPr>
          <a:lstStyle/>
          <a:p>
            <a:pPr indent="130175" algn="l"/>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zh-CN" altLang="en-US" sz="2400" b="1">
                <a:latin typeface="宋体" pitchFamily="2" charset="-122"/>
              </a:rPr>
              <a:t>找出函数值为</a:t>
            </a:r>
            <a:r>
              <a:rPr kumimoji="1" lang="zh-CN" altLang="en-US" sz="2400" b="1">
                <a:latin typeface="Times New Roman" pitchFamily="18" charset="0"/>
              </a:rPr>
              <a:t> </a:t>
            </a:r>
            <a:r>
              <a:rPr kumimoji="1" lang="en-US" altLang="zh-CN" sz="2400" b="1">
                <a:latin typeface="Times New Roman" pitchFamily="18" charset="0"/>
              </a:rPr>
              <a:t>1 </a:t>
            </a:r>
            <a:r>
              <a:rPr kumimoji="1" lang="zh-CN" altLang="en-US" sz="2400" b="1">
                <a:latin typeface="宋体" pitchFamily="2" charset="-122"/>
              </a:rPr>
              <a:t>的项。</a:t>
            </a:r>
          </a:p>
          <a:p>
            <a:pPr indent="130175" algn="l"/>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zh-CN" altLang="en-US" sz="2400" b="1">
                <a:latin typeface="宋体" pitchFamily="2" charset="-122"/>
              </a:rPr>
              <a:t>将这些项中输入变量取值为</a:t>
            </a:r>
            <a:r>
              <a:rPr kumimoji="1" lang="zh-CN" altLang="en-US" sz="2400" b="1">
                <a:latin typeface="Times New Roman" pitchFamily="18" charset="0"/>
              </a:rPr>
              <a:t> </a:t>
            </a:r>
            <a:r>
              <a:rPr kumimoji="1" lang="en-US" altLang="zh-CN" sz="2400" b="1">
                <a:latin typeface="Times New Roman" pitchFamily="18" charset="0"/>
              </a:rPr>
              <a:t>1 </a:t>
            </a:r>
            <a:r>
              <a:rPr kumimoji="1" lang="zh-CN" altLang="en-US" sz="2400" b="1">
                <a:latin typeface="宋体" pitchFamily="2" charset="-122"/>
              </a:rPr>
              <a:t>的用原变量代替，</a:t>
            </a:r>
          </a:p>
          <a:p>
            <a:pPr indent="130175" algn="l"/>
            <a:r>
              <a:rPr kumimoji="1" lang="zh-CN" altLang="en-US" sz="2400" b="1">
                <a:latin typeface="宋体" pitchFamily="2" charset="-122"/>
              </a:rPr>
              <a:t>   取值为</a:t>
            </a:r>
            <a:r>
              <a:rPr kumimoji="1" lang="zh-CN" altLang="en-US" sz="2400" b="1">
                <a:latin typeface="Times New Roman" pitchFamily="18" charset="0"/>
              </a:rPr>
              <a:t> </a:t>
            </a:r>
            <a:r>
              <a:rPr kumimoji="1" lang="en-US" altLang="zh-CN" sz="2400" b="1">
                <a:latin typeface="Times New Roman" pitchFamily="18" charset="0"/>
              </a:rPr>
              <a:t>0 </a:t>
            </a:r>
            <a:r>
              <a:rPr kumimoji="1" lang="zh-CN" altLang="en-US" sz="2400" b="1">
                <a:latin typeface="宋体" pitchFamily="2" charset="-122"/>
              </a:rPr>
              <a:t>的用反变量代替，则得到一系列与项。</a:t>
            </a:r>
          </a:p>
          <a:p>
            <a:pPr indent="130175" algn="l"/>
            <a:r>
              <a:rPr kumimoji="1" lang="en-US" altLang="zh-CN" sz="2400" b="1">
                <a:latin typeface="宋体" pitchFamily="2" charset="-122"/>
              </a:rPr>
              <a:t>(</a:t>
            </a:r>
            <a:r>
              <a:rPr kumimoji="1" lang="en-US" altLang="zh-CN" sz="2400" b="1">
                <a:latin typeface="Times New Roman" pitchFamily="18" charset="0"/>
              </a:rPr>
              <a:t>3</a:t>
            </a:r>
            <a:r>
              <a:rPr kumimoji="1" lang="en-US" altLang="zh-CN" sz="2400" b="1">
                <a:latin typeface="宋体" pitchFamily="2" charset="-122"/>
              </a:rPr>
              <a:t>)</a:t>
            </a:r>
            <a:r>
              <a:rPr kumimoji="1" lang="zh-CN" altLang="en-US" sz="2400" b="1">
                <a:latin typeface="宋体" pitchFamily="2" charset="-122"/>
              </a:rPr>
              <a:t>将这些与项相加即得逻辑式。</a:t>
            </a:r>
            <a:endParaRPr kumimoji="1" lang="zh-CN" altLang="en-US" sz="2400" i="1">
              <a:latin typeface="Times New Roman" pitchFamily="18" charset="0"/>
            </a:endParaRPr>
          </a:p>
        </p:txBody>
      </p:sp>
      <p:grpSp>
        <p:nvGrpSpPr>
          <p:cNvPr id="726" name="Group 5"/>
          <p:cNvGrpSpPr/>
          <p:nvPr/>
        </p:nvGrpSpPr>
        <p:grpSpPr bwMode="auto">
          <a:xfrm>
            <a:off x="468313" y="3738563"/>
            <a:ext cx="1138237" cy="1187450"/>
            <a:chOff x="351" y="1259"/>
            <a:chExt cx="717" cy="748"/>
          </a:xfrm>
        </p:grpSpPr>
        <p:sp>
          <p:nvSpPr>
            <p:cNvPr id="1052276" name="Rectangle 6"/>
            <p:cNvSpPr>
              <a:spLocks noChangeArrowheads="1"/>
            </p:cNvSpPr>
            <p:nvPr/>
          </p:nvSpPr>
          <p:spPr bwMode="auto">
            <a:xfrm>
              <a:off x="351" y="1259"/>
              <a:ext cx="717" cy="748"/>
            </a:xfrm>
            <a:prstGeom prst="rect">
              <a:avLst/>
            </a:prstGeom>
            <a:solidFill>
              <a:schemeClr val="accent1">
                <a:alpha val="50000"/>
              </a:schemeClr>
            </a:solidFill>
            <a:ln w="9525">
              <a:noFill/>
              <a:miter lim="800000"/>
              <a:headEnd/>
              <a:tailEnd/>
            </a:ln>
            <a:effectLst/>
          </p:spPr>
          <p:txBody>
            <a:bodyPr>
              <a:spAutoFit/>
            </a:bodyPr>
            <a:lstStyle/>
            <a:p>
              <a:pPr algn="l" eaLnBrk="0" hangingPunct="0"/>
              <a:r>
                <a:rPr kumimoji="1" lang="zh-CN" altLang="en-US" sz="2400" b="1">
                  <a:latin typeface="宋体" pitchFamily="2" charset="-122"/>
                </a:rPr>
                <a:t>真值表</a:t>
              </a:r>
            </a:p>
            <a:p>
              <a:pPr algn="l" eaLnBrk="0" hangingPunct="0"/>
              <a:endParaRPr kumimoji="1" lang="zh-CN" altLang="en-US" sz="2400" b="1">
                <a:latin typeface="宋体" pitchFamily="2" charset="-122"/>
              </a:endParaRPr>
            </a:p>
            <a:p>
              <a:pPr algn="l" eaLnBrk="0" hangingPunct="0"/>
              <a:r>
                <a:rPr kumimoji="1" lang="zh-CN" altLang="en-US" sz="2400" b="1">
                  <a:latin typeface="宋体" pitchFamily="2" charset="-122"/>
                </a:rPr>
                <a:t>逻辑式</a:t>
              </a:r>
            </a:p>
          </p:txBody>
        </p:sp>
        <p:sp>
          <p:nvSpPr>
            <p:cNvPr id="1052277" name="AutoShape 7"/>
            <p:cNvSpPr>
              <a:spLocks noChangeArrowheads="1"/>
            </p:cNvSpPr>
            <p:nvPr/>
          </p:nvSpPr>
          <p:spPr bwMode="auto">
            <a:xfrm rot="5400000" flipV="1">
              <a:off x="602" y="1555"/>
              <a:ext cx="218" cy="171"/>
            </a:xfrm>
            <a:prstGeom prst="notchedRightArrow">
              <a:avLst>
                <a:gd name="adj1" fmla="val 50000"/>
                <a:gd name="adj2" fmla="val 31871"/>
              </a:avLst>
            </a:prstGeom>
            <a:solidFill>
              <a:srgbClr val="9966FF"/>
            </a:solidFill>
            <a:ln w="9525">
              <a:solidFill>
                <a:schemeClr val="tx1"/>
              </a:solidFill>
              <a:miter lim="800000"/>
              <a:headEnd/>
              <a:tailEnd/>
            </a:ln>
            <a:effectLst/>
          </p:spPr>
          <p:txBody>
            <a:bodyPr wrap="none" anchor="ctr">
              <a:spAutoFit/>
            </a:bodyPr>
            <a:lstStyle/>
            <a:p>
              <a:endParaRPr lang="zh-CN" altLang="en-US"/>
            </a:p>
          </p:txBody>
        </p:sp>
      </p:grpSp>
      <p:sp>
        <p:nvSpPr>
          <p:cNvPr id="1052278" name="Rectangle 8"/>
          <p:cNvSpPr>
            <a:spLocks noChangeArrowheads="1"/>
          </p:cNvSpPr>
          <p:nvPr/>
        </p:nvSpPr>
        <p:spPr bwMode="auto">
          <a:xfrm>
            <a:off x="1744663" y="2070100"/>
            <a:ext cx="7089775" cy="1095375"/>
          </a:xfrm>
          <a:prstGeom prst="rect">
            <a:avLst/>
          </a:prstGeom>
          <a:solidFill>
            <a:srgbClr val="FFFFAD">
              <a:alpha val="50000"/>
            </a:srgbClr>
          </a:solidFill>
          <a:ln w="9525">
            <a:noFill/>
            <a:miter lim="800000"/>
            <a:headEnd/>
            <a:tailEnd/>
          </a:ln>
          <a:effectLst/>
        </p:spPr>
        <p:txBody>
          <a:bodyPr lIns="0" tIns="0" rIns="0" bIns="0">
            <a:spAutoFit/>
          </a:bodyPr>
          <a:lstStyle/>
          <a:p>
            <a:pPr indent="130175" algn="l"/>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zh-CN" altLang="en-US" sz="2400" b="1">
                <a:solidFill>
                  <a:srgbClr val="000000"/>
                </a:solidFill>
                <a:latin typeface="Times New Roman" pitchFamily="18" charset="0"/>
              </a:rPr>
              <a:t>按 </a:t>
            </a:r>
            <a:r>
              <a:rPr kumimoji="1" lang="en-US" altLang="zh-CN" sz="2400" b="1" i="1">
                <a:solidFill>
                  <a:srgbClr val="000000"/>
                </a:solidFill>
                <a:latin typeface="Times New Roman" pitchFamily="18" charset="0"/>
                <a:cs typeface="Times New Roman" pitchFamily="18" charset="0"/>
              </a:rPr>
              <a:t>n </a:t>
            </a:r>
            <a:r>
              <a:rPr kumimoji="1" lang="zh-CN" altLang="en-US" sz="2400" b="1">
                <a:solidFill>
                  <a:srgbClr val="000000"/>
                </a:solidFill>
                <a:latin typeface="Times New Roman" pitchFamily="18" charset="0"/>
              </a:rPr>
              <a:t>位二进制数递增的方式列出输入变量的各</a:t>
            </a:r>
            <a:br>
              <a:rPr kumimoji="1" lang="zh-CN" altLang="en-US" sz="2400" b="1">
                <a:solidFill>
                  <a:srgbClr val="000000"/>
                </a:solidFill>
                <a:latin typeface="Times New Roman" pitchFamily="18" charset="0"/>
              </a:rPr>
            </a:br>
            <a:r>
              <a:rPr kumimoji="1" lang="zh-CN" altLang="en-US" sz="2400" b="1">
                <a:solidFill>
                  <a:srgbClr val="000000"/>
                </a:solidFill>
                <a:latin typeface="Times New Roman" pitchFamily="18" charset="0"/>
              </a:rPr>
              <a:t>         种取值组合。</a:t>
            </a:r>
            <a:r>
              <a:rPr kumimoji="1" lang="zh-CN" altLang="en-US" sz="2400" b="1">
                <a:latin typeface="宋体" pitchFamily="2" charset="-122"/>
              </a:rPr>
              <a:t> </a:t>
            </a:r>
          </a:p>
          <a:p>
            <a:pPr indent="130175" algn="l"/>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zh-CN" altLang="en-US" sz="2400" b="1">
                <a:solidFill>
                  <a:srgbClr val="000000"/>
                </a:solidFill>
                <a:latin typeface="Times New Roman" pitchFamily="18" charset="0"/>
              </a:rPr>
              <a:t>分别求出各种组合对应的输出逻辑值填入表格。</a:t>
            </a:r>
            <a:r>
              <a:rPr kumimoji="1" lang="zh-CN" altLang="en-US" sz="2400" b="1">
                <a:latin typeface="宋体" pitchFamily="2" charset="-122"/>
              </a:rPr>
              <a:t> </a:t>
            </a:r>
          </a:p>
        </p:txBody>
      </p:sp>
      <p:grpSp>
        <p:nvGrpSpPr>
          <p:cNvPr id="727" name="Group 9"/>
          <p:cNvGrpSpPr/>
          <p:nvPr/>
        </p:nvGrpSpPr>
        <p:grpSpPr bwMode="auto">
          <a:xfrm>
            <a:off x="468313" y="2011363"/>
            <a:ext cx="1138237" cy="1187450"/>
            <a:chOff x="351" y="1259"/>
            <a:chExt cx="717" cy="748"/>
          </a:xfrm>
        </p:grpSpPr>
        <p:sp>
          <p:nvSpPr>
            <p:cNvPr id="1052279" name="Rectangle 10"/>
            <p:cNvSpPr>
              <a:spLocks noChangeArrowheads="1"/>
            </p:cNvSpPr>
            <p:nvPr/>
          </p:nvSpPr>
          <p:spPr bwMode="auto">
            <a:xfrm>
              <a:off x="351" y="1259"/>
              <a:ext cx="717" cy="748"/>
            </a:xfrm>
            <a:prstGeom prst="rect">
              <a:avLst/>
            </a:prstGeom>
            <a:solidFill>
              <a:schemeClr val="accent1">
                <a:alpha val="50000"/>
              </a:schemeClr>
            </a:solidFill>
            <a:ln w="9525">
              <a:noFill/>
              <a:miter lim="800000"/>
              <a:headEnd/>
              <a:tailEnd/>
            </a:ln>
            <a:effectLst/>
          </p:spPr>
          <p:txBody>
            <a:bodyPr>
              <a:spAutoFit/>
            </a:bodyPr>
            <a:lstStyle/>
            <a:p>
              <a:pPr algn="l" eaLnBrk="0" hangingPunct="0"/>
              <a:r>
                <a:rPr kumimoji="1" lang="zh-CN" altLang="en-US" sz="2400" b="1">
                  <a:latin typeface="宋体" pitchFamily="2" charset="-122"/>
                </a:rPr>
                <a:t>逻辑式</a:t>
              </a:r>
            </a:p>
            <a:p>
              <a:pPr algn="l" eaLnBrk="0" hangingPunct="0"/>
              <a:endParaRPr kumimoji="1" lang="zh-CN" altLang="en-US" sz="2400" b="1">
                <a:latin typeface="宋体" pitchFamily="2" charset="-122"/>
              </a:endParaRPr>
            </a:p>
            <a:p>
              <a:pPr algn="l" eaLnBrk="0" hangingPunct="0"/>
              <a:r>
                <a:rPr kumimoji="1" lang="zh-CN" altLang="en-US" sz="2400" b="1">
                  <a:latin typeface="宋体" pitchFamily="2" charset="-122"/>
                </a:rPr>
                <a:t>真值表</a:t>
              </a:r>
            </a:p>
          </p:txBody>
        </p:sp>
        <p:sp>
          <p:nvSpPr>
            <p:cNvPr id="1052280" name="AutoShape 11"/>
            <p:cNvSpPr>
              <a:spLocks noChangeArrowheads="1"/>
            </p:cNvSpPr>
            <p:nvPr/>
          </p:nvSpPr>
          <p:spPr bwMode="auto">
            <a:xfrm rot="5400000" flipV="1">
              <a:off x="602" y="1555"/>
              <a:ext cx="218" cy="171"/>
            </a:xfrm>
            <a:prstGeom prst="notchedRightArrow">
              <a:avLst>
                <a:gd name="adj1" fmla="val 50000"/>
                <a:gd name="adj2" fmla="val 31871"/>
              </a:avLst>
            </a:prstGeom>
            <a:solidFill>
              <a:srgbClr val="9966FF"/>
            </a:solidFill>
            <a:ln w="9525">
              <a:solidFill>
                <a:schemeClr val="tx1"/>
              </a:solidFill>
              <a:miter lim="800000"/>
              <a:headEnd/>
              <a:tailEnd/>
            </a:ln>
            <a:effectLst/>
          </p:spPr>
          <p:txBody>
            <a:bodyPr wrap="none" anchor="ctr">
              <a:spAutoFit/>
            </a:bodyPr>
            <a:lstStyle/>
            <a:p>
              <a:endParaRPr lang="zh-CN" altLang="en-US"/>
            </a:p>
          </p:txBody>
        </p:sp>
      </p:grpSp>
      <p:sp>
        <p:nvSpPr>
          <p:cNvPr id="1052281" name="Rectangle 12"/>
          <p:cNvSpPr>
            <a:spLocks noChangeArrowheads="1"/>
          </p:cNvSpPr>
          <p:nvPr/>
        </p:nvSpPr>
        <p:spPr bwMode="auto">
          <a:xfrm>
            <a:off x="2232025" y="5080000"/>
            <a:ext cx="5753100" cy="822325"/>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实用中通常先由真值表画卡诺图，然后</a:t>
            </a:r>
            <a:br>
              <a:rPr kumimoji="1" lang="zh-CN" altLang="en-US" sz="2400" b="1">
                <a:latin typeface="Times New Roman" pitchFamily="18" charset="0"/>
              </a:rPr>
            </a:br>
            <a:r>
              <a:rPr kumimoji="1" lang="zh-CN" altLang="en-US" sz="2400" b="1">
                <a:latin typeface="Times New Roman" pitchFamily="18" charset="0"/>
              </a:rPr>
              <a:t>应用卡诺图化简法写出简化表达式。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52273"/>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1052274"/>
                                        </p:tgtEl>
                                        <p:attrNameLst>
                                          <p:attrName>style.visibility</p:attrName>
                                        </p:attrNameLst>
                                      </p:cBhvr>
                                      <p:to>
                                        <p:strVal val="visible"/>
                                      </p:to>
                                    </p:set>
                                    <p:animEffect transition="in" filter="checkerboard(across)">
                                      <p:cBhvr>
                                        <p:cTn id="10" dur="500"/>
                                        <p:tgtEl>
                                          <p:spTgt spid="105227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727"/>
                                        </p:tgtEl>
                                        <p:attrNameLst>
                                          <p:attrName>style.visibility</p:attrName>
                                        </p:attrNameLst>
                                      </p:cBhvr>
                                      <p:to>
                                        <p:strVal val="visible"/>
                                      </p:to>
                                    </p:set>
                                    <p:animEffect transition="in" filter="wipe(up)">
                                      <p:cBhvr>
                                        <p:cTn id="15" dur="500"/>
                                        <p:tgtEl>
                                          <p:spTgt spid="727"/>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052278"/>
                                        </p:tgtEl>
                                        <p:attrNameLst>
                                          <p:attrName>style.visibility</p:attrName>
                                        </p:attrNameLst>
                                      </p:cBhvr>
                                      <p:to>
                                        <p:strVal val="visible"/>
                                      </p:to>
                                    </p:set>
                                    <p:animEffect transition="in" filter="wipe(left)">
                                      <p:cBhvr>
                                        <p:cTn id="19" dur="500"/>
                                        <p:tgtEl>
                                          <p:spTgt spid="105227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726"/>
                                        </p:tgtEl>
                                        <p:attrNameLst>
                                          <p:attrName>style.visibility</p:attrName>
                                        </p:attrNameLst>
                                      </p:cBhvr>
                                      <p:to>
                                        <p:strVal val="visible"/>
                                      </p:to>
                                    </p:set>
                                    <p:animEffect transition="in" filter="wipe(up)">
                                      <p:cBhvr>
                                        <p:cTn id="24" dur="500"/>
                                        <p:tgtEl>
                                          <p:spTgt spid="726"/>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052275"/>
                                        </p:tgtEl>
                                        <p:attrNameLst>
                                          <p:attrName>style.visibility</p:attrName>
                                        </p:attrNameLst>
                                      </p:cBhvr>
                                      <p:to>
                                        <p:strVal val="visible"/>
                                      </p:to>
                                    </p:set>
                                    <p:animEffect transition="in" filter="wipe(left)">
                                      <p:cBhvr>
                                        <p:cTn id="28" dur="500"/>
                                        <p:tgtEl>
                                          <p:spTgt spid="105227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52281"/>
                                        </p:tgtEl>
                                        <p:attrNameLst>
                                          <p:attrName>style.visibility</p:attrName>
                                        </p:attrNameLst>
                                      </p:cBhvr>
                                      <p:to>
                                        <p:strVal val="visible"/>
                                      </p:to>
                                    </p:set>
                                    <p:animEffect transition="in" filter="wipe(left)">
                                      <p:cBhvr>
                                        <p:cTn id="33" dur="500"/>
                                        <p:tgtEl>
                                          <p:spTgt spid="1052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273" grpId="0" animBg="1"/>
      <p:bldP spid="1052274" grpId="0" autoUpdateAnimBg="0"/>
      <p:bldP spid="1052275" grpId="0" animBg="1" autoUpdateAnimBg="0"/>
      <p:bldP spid="1052278" grpId="0" animBg="1" autoUpdateAnimBg="0"/>
      <p:bldP spid="1052281"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282" name="灯片编号占位符 3"/>
          <p:cNvSpPr>
            <a:spLocks noGrp="1"/>
          </p:cNvSpPr>
          <p:nvPr>
            <p:ph type="sldNum" sz="quarter" idx="12"/>
          </p:nvPr>
        </p:nvSpPr>
        <p:spPr/>
        <p:txBody>
          <a:bodyPr/>
          <a:lstStyle/>
          <a:p>
            <a:fld id="{DD2590B7-306C-44CF-8CC4-BCF3ED75AB1F}" type="slidenum">
              <a:rPr lang="en-US" altLang="zh-CN"/>
              <a:t>138</a:t>
            </a:fld>
            <a:endParaRPr lang="en-US" altLang="zh-CN"/>
          </a:p>
        </p:txBody>
      </p:sp>
      <p:sp>
        <p:nvSpPr>
          <p:cNvPr id="1052283" name="Rectangle 2"/>
          <p:cNvSpPr>
            <a:spLocks noChangeArrowheads="1"/>
          </p:cNvSpPr>
          <p:nvPr/>
        </p:nvSpPr>
        <p:spPr bwMode="auto">
          <a:xfrm>
            <a:off x="1878013" y="1154113"/>
            <a:ext cx="6800850" cy="1516062"/>
          </a:xfrm>
          <a:prstGeom prst="rect">
            <a:avLst/>
          </a:prstGeom>
          <a:solidFill>
            <a:srgbClr val="FFFFAD">
              <a:alpha val="50000"/>
            </a:srgbClr>
          </a:solidFill>
          <a:ln w="9525">
            <a:noFill/>
            <a:miter lim="800000"/>
            <a:headEnd/>
            <a:tailEnd/>
          </a:ln>
          <a:effectLst/>
        </p:spPr>
        <p:txBody>
          <a:bodyPr lIns="90000" tIns="46800" rIns="90000" bIns="46800">
            <a:spAutoFit/>
          </a:bodyPr>
          <a:lstStyle/>
          <a:p>
            <a:pPr indent="130175" algn="l">
              <a:lnSpc>
                <a:spcPct val="130000"/>
              </a:lnSpc>
            </a:pPr>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zh-CN" altLang="en-US" sz="2400" b="1">
                <a:latin typeface="Times New Roman" pitchFamily="18" charset="0"/>
              </a:rPr>
              <a:t>应用摩根定律和分配律等求出与或表达式。</a:t>
            </a:r>
          </a:p>
          <a:p>
            <a:pPr indent="130175" algn="l">
              <a:lnSpc>
                <a:spcPct val="130000"/>
              </a:lnSpc>
            </a:pPr>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zh-CN" altLang="en-US" sz="2400" b="1">
                <a:latin typeface="宋体" pitchFamily="2" charset="-122"/>
              </a:rPr>
              <a:t>根据变量数</a:t>
            </a:r>
            <a:r>
              <a:rPr kumimoji="1" lang="zh-CN" altLang="en-US" sz="2400" b="1">
                <a:latin typeface="Times New Roman" pitchFamily="18" charset="0"/>
              </a:rPr>
              <a:t> </a:t>
            </a:r>
            <a:r>
              <a:rPr kumimoji="1" lang="en-US" altLang="zh-CN" sz="2400" b="1" i="1">
                <a:latin typeface="Times New Roman" pitchFamily="18" charset="0"/>
                <a:cs typeface="Times New Roman" pitchFamily="18" charset="0"/>
              </a:rPr>
              <a:t>n </a:t>
            </a:r>
            <a:r>
              <a:rPr kumimoji="1" lang="zh-CN" altLang="en-US" sz="2400" b="1">
                <a:latin typeface="宋体" pitchFamily="2" charset="-122"/>
              </a:rPr>
              <a:t>画出变量卡诺图。</a:t>
            </a:r>
          </a:p>
          <a:p>
            <a:pPr indent="130175" algn="l">
              <a:lnSpc>
                <a:spcPct val="130000"/>
              </a:lnSpc>
            </a:pPr>
            <a:r>
              <a:rPr kumimoji="1" lang="en-US" altLang="zh-CN" sz="2400" b="1">
                <a:latin typeface="宋体" pitchFamily="2" charset="-122"/>
              </a:rPr>
              <a:t>(</a:t>
            </a:r>
            <a:r>
              <a:rPr kumimoji="1" lang="en-US" altLang="zh-CN" sz="2400" b="1">
                <a:latin typeface="Times New Roman" pitchFamily="18" charset="0"/>
              </a:rPr>
              <a:t>3</a:t>
            </a:r>
            <a:r>
              <a:rPr kumimoji="1" lang="en-US" altLang="zh-CN" sz="2400" b="1">
                <a:latin typeface="宋体" pitchFamily="2" charset="-122"/>
              </a:rPr>
              <a:t>)</a:t>
            </a:r>
            <a:r>
              <a:rPr kumimoji="1" lang="zh-CN" altLang="en-US" sz="2400" b="1">
                <a:latin typeface="Times New Roman" pitchFamily="18" charset="0"/>
              </a:rPr>
              <a:t>根据与或式填图。</a:t>
            </a:r>
          </a:p>
        </p:txBody>
      </p:sp>
      <p:grpSp>
        <p:nvGrpSpPr>
          <p:cNvPr id="729" name="Group 3"/>
          <p:cNvGrpSpPr/>
          <p:nvPr/>
        </p:nvGrpSpPr>
        <p:grpSpPr bwMode="auto">
          <a:xfrm>
            <a:off x="603250" y="1127125"/>
            <a:ext cx="1138238" cy="1187450"/>
            <a:chOff x="351" y="1259"/>
            <a:chExt cx="717" cy="748"/>
          </a:xfrm>
        </p:grpSpPr>
        <p:sp>
          <p:nvSpPr>
            <p:cNvPr id="1052284" name="Rectangle 4"/>
            <p:cNvSpPr>
              <a:spLocks noChangeArrowheads="1"/>
            </p:cNvSpPr>
            <p:nvPr/>
          </p:nvSpPr>
          <p:spPr bwMode="auto">
            <a:xfrm>
              <a:off x="351" y="1259"/>
              <a:ext cx="717" cy="748"/>
            </a:xfrm>
            <a:prstGeom prst="rect">
              <a:avLst/>
            </a:prstGeom>
            <a:solidFill>
              <a:schemeClr val="accent1">
                <a:alpha val="50000"/>
              </a:schemeClr>
            </a:solidFill>
            <a:ln w="9525">
              <a:noFill/>
              <a:miter lim="800000"/>
              <a:headEnd/>
              <a:tailEnd/>
            </a:ln>
            <a:effectLst/>
          </p:spPr>
          <p:txBody>
            <a:bodyPr>
              <a:spAutoFit/>
            </a:bodyPr>
            <a:lstStyle/>
            <a:p>
              <a:pPr algn="l" eaLnBrk="0" hangingPunct="0"/>
              <a:r>
                <a:rPr kumimoji="1" lang="zh-CN" altLang="en-US" sz="2400" b="1">
                  <a:latin typeface="宋体" pitchFamily="2" charset="-122"/>
                </a:rPr>
                <a:t>逻辑式</a:t>
              </a:r>
            </a:p>
            <a:p>
              <a:pPr algn="l" eaLnBrk="0" hangingPunct="0"/>
              <a:endParaRPr kumimoji="1" lang="zh-CN" altLang="en-US" sz="2400" b="1">
                <a:latin typeface="宋体" pitchFamily="2" charset="-122"/>
              </a:endParaRPr>
            </a:p>
            <a:p>
              <a:pPr algn="l" eaLnBrk="0" hangingPunct="0"/>
              <a:r>
                <a:rPr kumimoji="1" lang="zh-CN" altLang="en-US" sz="2400" b="1">
                  <a:latin typeface="宋体" pitchFamily="2" charset="-122"/>
                </a:rPr>
                <a:t>卡诺图</a:t>
              </a:r>
            </a:p>
          </p:txBody>
        </p:sp>
        <p:sp>
          <p:nvSpPr>
            <p:cNvPr id="1052285" name="AutoShape 5"/>
            <p:cNvSpPr>
              <a:spLocks noChangeArrowheads="1"/>
            </p:cNvSpPr>
            <p:nvPr/>
          </p:nvSpPr>
          <p:spPr bwMode="auto">
            <a:xfrm rot="5400000" flipV="1">
              <a:off x="602" y="1555"/>
              <a:ext cx="218" cy="171"/>
            </a:xfrm>
            <a:prstGeom prst="notchedRightArrow">
              <a:avLst>
                <a:gd name="adj1" fmla="val 50000"/>
                <a:gd name="adj2" fmla="val 31871"/>
              </a:avLst>
            </a:prstGeom>
            <a:solidFill>
              <a:srgbClr val="9966FF"/>
            </a:solidFill>
            <a:ln w="9525">
              <a:solidFill>
                <a:schemeClr val="tx1"/>
              </a:solidFill>
              <a:miter lim="800000"/>
              <a:headEnd/>
              <a:tailEnd/>
            </a:ln>
            <a:effectLst/>
          </p:spPr>
          <p:txBody>
            <a:bodyPr wrap="none" anchor="ctr">
              <a:spAutoFit/>
            </a:bodyPr>
            <a:lstStyle/>
            <a:p>
              <a:endParaRPr lang="zh-CN" altLang="en-US"/>
            </a:p>
          </p:txBody>
        </p:sp>
      </p:grpSp>
      <p:sp>
        <p:nvSpPr>
          <p:cNvPr id="1052286" name="Rectangle 6"/>
          <p:cNvSpPr>
            <a:spLocks noChangeArrowheads="1"/>
          </p:cNvSpPr>
          <p:nvPr/>
        </p:nvSpPr>
        <p:spPr bwMode="auto">
          <a:xfrm>
            <a:off x="1903413" y="4778375"/>
            <a:ext cx="5124450" cy="457200"/>
          </a:xfrm>
          <a:prstGeom prst="rect">
            <a:avLst/>
          </a:prstGeom>
          <a:solidFill>
            <a:srgbClr val="FFFFAD">
              <a:alpha val="50000"/>
            </a:srgbClr>
          </a:solidFill>
          <a:ln w="9525">
            <a:noFill/>
            <a:miter lim="800000"/>
            <a:headEnd/>
            <a:tailEnd/>
          </a:ln>
          <a:effectLst/>
        </p:spPr>
        <p:txBody>
          <a:bodyPr lIns="90000" tIns="46800" rIns="90000" bIns="46800">
            <a:spAutoFit/>
          </a:bodyPr>
          <a:lstStyle/>
          <a:p>
            <a:pPr indent="130175" algn="just"/>
            <a:r>
              <a:rPr kumimoji="1" lang="zh-CN" altLang="en-US" sz="2400" b="1">
                <a:solidFill>
                  <a:srgbClr val="000000"/>
                </a:solidFill>
                <a:latin typeface="宋体" pitchFamily="2" charset="-122"/>
              </a:rPr>
              <a:t>根据电路逐级写出相应</a:t>
            </a:r>
            <a:r>
              <a:rPr kumimoji="1" lang="zh-CN" altLang="en-US" sz="2400" b="1">
                <a:solidFill>
                  <a:srgbClr val="000000"/>
                </a:solidFill>
                <a:latin typeface="Times New Roman" pitchFamily="18" charset="0"/>
              </a:rPr>
              <a:t>逻辑运算。</a:t>
            </a:r>
            <a:r>
              <a:rPr kumimoji="1" lang="zh-CN" altLang="en-US" sz="2400" b="1">
                <a:latin typeface="宋体" pitchFamily="2" charset="-122"/>
              </a:rPr>
              <a:t> </a:t>
            </a:r>
          </a:p>
        </p:txBody>
      </p:sp>
      <p:sp>
        <p:nvSpPr>
          <p:cNvPr id="1052287" name="Rectangle 7"/>
          <p:cNvSpPr>
            <a:spLocks noChangeArrowheads="1"/>
          </p:cNvSpPr>
          <p:nvPr/>
        </p:nvSpPr>
        <p:spPr bwMode="auto">
          <a:xfrm>
            <a:off x="1878013" y="3176588"/>
            <a:ext cx="5703887" cy="457200"/>
          </a:xfrm>
          <a:prstGeom prst="rect">
            <a:avLst/>
          </a:prstGeom>
          <a:solidFill>
            <a:srgbClr val="FFFFAD">
              <a:alpha val="50000"/>
            </a:srgbClr>
          </a:solidFill>
          <a:ln w="9525">
            <a:noFill/>
            <a:miter lim="800000"/>
            <a:headEnd/>
            <a:tailEnd/>
          </a:ln>
          <a:effectLst/>
        </p:spPr>
        <p:txBody>
          <a:bodyPr lIns="90000" tIns="46800" rIns="90000" bIns="46800">
            <a:spAutoFit/>
          </a:bodyPr>
          <a:lstStyle/>
          <a:p>
            <a:pPr indent="130175" algn="just"/>
            <a:r>
              <a:rPr kumimoji="1" lang="zh-CN" altLang="en-US" sz="2400" b="1">
                <a:solidFill>
                  <a:srgbClr val="000000"/>
                </a:solidFill>
                <a:latin typeface="Times New Roman" pitchFamily="18" charset="0"/>
              </a:rPr>
              <a:t>将各级逻辑运算用相应逻辑门去实现。 </a:t>
            </a:r>
          </a:p>
        </p:txBody>
      </p:sp>
      <p:grpSp>
        <p:nvGrpSpPr>
          <p:cNvPr id="730" name="Group 8"/>
          <p:cNvGrpSpPr/>
          <p:nvPr/>
        </p:nvGrpSpPr>
        <p:grpSpPr bwMode="auto">
          <a:xfrm>
            <a:off x="598488" y="2713038"/>
            <a:ext cx="1139825" cy="1187450"/>
            <a:chOff x="351" y="1259"/>
            <a:chExt cx="717" cy="748"/>
          </a:xfrm>
        </p:grpSpPr>
        <p:sp>
          <p:nvSpPr>
            <p:cNvPr id="1052288" name="Rectangle 9"/>
            <p:cNvSpPr>
              <a:spLocks noChangeArrowheads="1"/>
            </p:cNvSpPr>
            <p:nvPr/>
          </p:nvSpPr>
          <p:spPr bwMode="auto">
            <a:xfrm>
              <a:off x="351" y="1259"/>
              <a:ext cx="717" cy="748"/>
            </a:xfrm>
            <a:prstGeom prst="rect">
              <a:avLst/>
            </a:prstGeom>
            <a:solidFill>
              <a:schemeClr val="accent1">
                <a:alpha val="50000"/>
              </a:schemeClr>
            </a:solidFill>
            <a:ln w="9525">
              <a:noFill/>
              <a:miter lim="800000"/>
              <a:headEnd/>
              <a:tailEnd/>
            </a:ln>
            <a:effectLst/>
          </p:spPr>
          <p:txBody>
            <a:bodyPr>
              <a:spAutoFit/>
            </a:bodyPr>
            <a:lstStyle/>
            <a:p>
              <a:pPr algn="l" eaLnBrk="0" hangingPunct="0"/>
              <a:r>
                <a:rPr kumimoji="1" lang="zh-CN" altLang="en-US" sz="2400" b="1">
                  <a:latin typeface="宋体" pitchFamily="2" charset="-122"/>
                </a:rPr>
                <a:t>逻辑式</a:t>
              </a:r>
            </a:p>
            <a:p>
              <a:pPr algn="l" eaLnBrk="0" hangingPunct="0"/>
              <a:endParaRPr kumimoji="1" lang="zh-CN" altLang="en-US" sz="2400" b="1">
                <a:latin typeface="宋体" pitchFamily="2" charset="-122"/>
              </a:endParaRPr>
            </a:p>
            <a:p>
              <a:pPr algn="l" eaLnBrk="0" hangingPunct="0"/>
              <a:r>
                <a:rPr kumimoji="1" lang="zh-CN" altLang="en-US" sz="2400" b="1">
                  <a:latin typeface="宋体" pitchFamily="2" charset="-122"/>
                </a:rPr>
                <a:t>逻辑图</a:t>
              </a:r>
            </a:p>
          </p:txBody>
        </p:sp>
        <p:sp>
          <p:nvSpPr>
            <p:cNvPr id="1052289" name="AutoShape 10"/>
            <p:cNvSpPr>
              <a:spLocks noChangeArrowheads="1"/>
            </p:cNvSpPr>
            <p:nvPr/>
          </p:nvSpPr>
          <p:spPr bwMode="auto">
            <a:xfrm rot="5400000" flipV="1">
              <a:off x="602" y="1555"/>
              <a:ext cx="218" cy="171"/>
            </a:xfrm>
            <a:prstGeom prst="notchedRightArrow">
              <a:avLst>
                <a:gd name="adj1" fmla="val 50000"/>
                <a:gd name="adj2" fmla="val 31871"/>
              </a:avLst>
            </a:prstGeom>
            <a:solidFill>
              <a:srgbClr val="9966FF"/>
            </a:solidFill>
            <a:ln w="9525">
              <a:solidFill>
                <a:schemeClr val="tx1"/>
              </a:solidFill>
              <a:miter lim="800000"/>
              <a:headEnd/>
              <a:tailEnd/>
            </a:ln>
            <a:effectLst/>
          </p:spPr>
          <p:txBody>
            <a:bodyPr wrap="none" anchor="ctr">
              <a:spAutoFit/>
            </a:bodyPr>
            <a:lstStyle/>
            <a:p>
              <a:endParaRPr lang="zh-CN" altLang="en-US"/>
            </a:p>
          </p:txBody>
        </p:sp>
      </p:grpSp>
      <p:grpSp>
        <p:nvGrpSpPr>
          <p:cNvPr id="731" name="Group 11"/>
          <p:cNvGrpSpPr/>
          <p:nvPr/>
        </p:nvGrpSpPr>
        <p:grpSpPr bwMode="auto">
          <a:xfrm>
            <a:off x="587375" y="4340225"/>
            <a:ext cx="1138238" cy="1187450"/>
            <a:chOff x="351" y="1259"/>
            <a:chExt cx="717" cy="748"/>
          </a:xfrm>
        </p:grpSpPr>
        <p:sp>
          <p:nvSpPr>
            <p:cNvPr id="1052290" name="Rectangle 12"/>
            <p:cNvSpPr>
              <a:spLocks noChangeArrowheads="1"/>
            </p:cNvSpPr>
            <p:nvPr/>
          </p:nvSpPr>
          <p:spPr bwMode="auto">
            <a:xfrm>
              <a:off x="351" y="1259"/>
              <a:ext cx="717" cy="748"/>
            </a:xfrm>
            <a:prstGeom prst="rect">
              <a:avLst/>
            </a:prstGeom>
            <a:solidFill>
              <a:schemeClr val="accent1">
                <a:alpha val="50000"/>
              </a:schemeClr>
            </a:solidFill>
            <a:ln w="9525">
              <a:noFill/>
              <a:miter lim="800000"/>
              <a:headEnd/>
              <a:tailEnd/>
            </a:ln>
            <a:effectLst/>
          </p:spPr>
          <p:txBody>
            <a:bodyPr>
              <a:spAutoFit/>
            </a:bodyPr>
            <a:lstStyle/>
            <a:p>
              <a:pPr algn="l" eaLnBrk="0" hangingPunct="0"/>
              <a:r>
                <a:rPr kumimoji="1" lang="zh-CN" altLang="en-US" sz="2400" b="1">
                  <a:latin typeface="宋体" pitchFamily="2" charset="-122"/>
                </a:rPr>
                <a:t>逻辑图</a:t>
              </a:r>
            </a:p>
            <a:p>
              <a:pPr algn="l" eaLnBrk="0" hangingPunct="0"/>
              <a:endParaRPr kumimoji="1" lang="zh-CN" altLang="en-US" sz="2400" b="1">
                <a:latin typeface="宋体" pitchFamily="2" charset="-122"/>
              </a:endParaRPr>
            </a:p>
            <a:p>
              <a:pPr algn="l" eaLnBrk="0" hangingPunct="0"/>
              <a:r>
                <a:rPr kumimoji="1" lang="zh-CN" altLang="en-US" sz="2400" b="1">
                  <a:latin typeface="宋体" pitchFamily="2" charset="-122"/>
                </a:rPr>
                <a:t>逻辑式</a:t>
              </a:r>
            </a:p>
          </p:txBody>
        </p:sp>
        <p:sp>
          <p:nvSpPr>
            <p:cNvPr id="1052291" name="AutoShape 13"/>
            <p:cNvSpPr>
              <a:spLocks noChangeArrowheads="1"/>
            </p:cNvSpPr>
            <p:nvPr/>
          </p:nvSpPr>
          <p:spPr bwMode="auto">
            <a:xfrm rot="5400000" flipV="1">
              <a:off x="602" y="1555"/>
              <a:ext cx="218" cy="171"/>
            </a:xfrm>
            <a:prstGeom prst="notchedRightArrow">
              <a:avLst>
                <a:gd name="adj1" fmla="val 50000"/>
                <a:gd name="adj2" fmla="val 31871"/>
              </a:avLst>
            </a:prstGeom>
            <a:solidFill>
              <a:srgbClr val="9966FF"/>
            </a:solidFill>
            <a:ln w="9525">
              <a:solidFill>
                <a:schemeClr val="tx1"/>
              </a:solidFill>
              <a:miter lim="800000"/>
              <a:headEnd/>
              <a:tailEnd/>
            </a:ln>
            <a:effec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9"/>
                                        </p:tgtEl>
                                        <p:attrNameLst>
                                          <p:attrName>style.visibility</p:attrName>
                                        </p:attrNameLst>
                                      </p:cBhvr>
                                      <p:to>
                                        <p:strVal val="visible"/>
                                      </p:to>
                                    </p:set>
                                    <p:animEffect transition="in" filter="wipe(up)">
                                      <p:cBhvr>
                                        <p:cTn id="7" dur="500"/>
                                        <p:tgtEl>
                                          <p:spTgt spid="7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52283"/>
                                        </p:tgtEl>
                                        <p:attrNameLst>
                                          <p:attrName>style.visibility</p:attrName>
                                        </p:attrNameLst>
                                      </p:cBhvr>
                                      <p:to>
                                        <p:strVal val="visible"/>
                                      </p:to>
                                    </p:set>
                                    <p:animEffect transition="in" filter="wipe(left)">
                                      <p:cBhvr>
                                        <p:cTn id="11" dur="500"/>
                                        <p:tgtEl>
                                          <p:spTgt spid="105228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30"/>
                                        </p:tgtEl>
                                        <p:attrNameLst>
                                          <p:attrName>style.visibility</p:attrName>
                                        </p:attrNameLst>
                                      </p:cBhvr>
                                      <p:to>
                                        <p:strVal val="visible"/>
                                      </p:to>
                                    </p:set>
                                    <p:animEffect transition="in" filter="wipe(up)">
                                      <p:cBhvr>
                                        <p:cTn id="16" dur="500"/>
                                        <p:tgtEl>
                                          <p:spTgt spid="73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052287"/>
                                        </p:tgtEl>
                                        <p:attrNameLst>
                                          <p:attrName>style.visibility</p:attrName>
                                        </p:attrNameLst>
                                      </p:cBhvr>
                                      <p:to>
                                        <p:strVal val="visible"/>
                                      </p:to>
                                    </p:set>
                                    <p:animEffect transition="in" filter="wipe(left)">
                                      <p:cBhvr>
                                        <p:cTn id="20" dur="500"/>
                                        <p:tgtEl>
                                          <p:spTgt spid="105228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731"/>
                                        </p:tgtEl>
                                        <p:attrNameLst>
                                          <p:attrName>style.visibility</p:attrName>
                                        </p:attrNameLst>
                                      </p:cBhvr>
                                      <p:to>
                                        <p:strVal val="visible"/>
                                      </p:to>
                                    </p:set>
                                    <p:animEffect transition="in" filter="wipe(up)">
                                      <p:cBhvr>
                                        <p:cTn id="25" dur="500"/>
                                        <p:tgtEl>
                                          <p:spTgt spid="73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052286"/>
                                        </p:tgtEl>
                                        <p:attrNameLst>
                                          <p:attrName>style.visibility</p:attrName>
                                        </p:attrNameLst>
                                      </p:cBhvr>
                                      <p:to>
                                        <p:strVal val="visible"/>
                                      </p:to>
                                    </p:set>
                                    <p:animEffect transition="in" filter="wipe(left)">
                                      <p:cBhvr>
                                        <p:cTn id="29" dur="500"/>
                                        <p:tgtEl>
                                          <p:spTgt spid="1052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283" grpId="0" animBg="1" autoUpdateAnimBg="0"/>
      <p:bldP spid="1052286" grpId="0" animBg="1" autoUpdateAnimBg="0"/>
      <p:bldP spid="1052287" grpId="0" animBg="1"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292" name="灯片编号占位符 3"/>
          <p:cNvSpPr>
            <a:spLocks noGrp="1"/>
          </p:cNvSpPr>
          <p:nvPr>
            <p:ph type="sldNum" sz="quarter" idx="12"/>
          </p:nvPr>
        </p:nvSpPr>
        <p:spPr/>
        <p:txBody>
          <a:bodyPr/>
          <a:lstStyle/>
          <a:p>
            <a:fld id="{EB756D85-ED19-46D3-8629-83B4304A7F1E}" type="slidenum">
              <a:rPr lang="en-US" altLang="zh-CN"/>
              <a:t>139</a:t>
            </a:fld>
            <a:endParaRPr lang="en-US" altLang="zh-CN"/>
          </a:p>
        </p:txBody>
      </p:sp>
      <p:sp>
        <p:nvSpPr>
          <p:cNvPr id="1052293" name="Text Box 2"/>
          <p:cNvSpPr txBox="1">
            <a:spLocks noChangeArrowheads="1"/>
          </p:cNvSpPr>
          <p:nvPr/>
        </p:nvSpPr>
        <p:spPr bwMode="auto">
          <a:xfrm>
            <a:off x="1309688" y="803275"/>
            <a:ext cx="7581900" cy="946150"/>
          </a:xfrm>
          <a:prstGeom prst="rect">
            <a:avLst/>
          </a:prstGeom>
          <a:noFill/>
          <a:ln w="9525">
            <a:noFill/>
            <a:miter lim="800000"/>
            <a:headEnd/>
            <a:tailEnd/>
          </a:ln>
          <a:effectLst/>
        </p:spPr>
        <p:txBody>
          <a:bodyPr>
            <a:spAutoFit/>
          </a:bodyPr>
          <a:lstStyle/>
          <a:p>
            <a:pPr algn="just" fontAlgn="t">
              <a:spcBef>
                <a:spcPct val="50000"/>
              </a:spcBef>
            </a:pPr>
            <a:r>
              <a:rPr kumimoji="1" lang="zh-CN" altLang="en-US" sz="2800" b="1">
                <a:solidFill>
                  <a:srgbClr val="000000"/>
                </a:solidFill>
                <a:latin typeface="Times New Roman" pitchFamily="18" charset="0"/>
              </a:rPr>
              <a:t>化简逻辑函数的目的是为了获得最简逻辑式，从而使逻辑电路简单，成本低、可靠性高。</a:t>
            </a:r>
            <a:r>
              <a:rPr kumimoji="1" lang="zh-CN" altLang="en-US" sz="2800" b="1">
                <a:solidFill>
                  <a:srgbClr val="FF0000"/>
                </a:solidFill>
                <a:latin typeface="Times New Roman" pitchFamily="18" charset="0"/>
              </a:rPr>
              <a:t> </a:t>
            </a:r>
            <a:r>
              <a:rPr kumimoji="1" lang="zh-CN" altLang="en-US" sz="2800" b="1">
                <a:latin typeface="宋体" pitchFamily="2" charset="-122"/>
              </a:rPr>
              <a:t> </a:t>
            </a:r>
          </a:p>
        </p:txBody>
      </p:sp>
      <p:sp>
        <p:nvSpPr>
          <p:cNvPr id="1052294" name="Rectangle 3" descr="水滴"/>
          <p:cNvSpPr>
            <a:spLocks noChangeArrowheads="1"/>
          </p:cNvSpPr>
          <p:nvPr/>
        </p:nvSpPr>
        <p:spPr bwMode="auto">
          <a:xfrm>
            <a:off x="852488" y="1003300"/>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52295" name="Text Box 4"/>
          <p:cNvSpPr txBox="1">
            <a:spLocks noChangeArrowheads="1"/>
          </p:cNvSpPr>
          <p:nvPr/>
        </p:nvSpPr>
        <p:spPr bwMode="auto">
          <a:xfrm>
            <a:off x="1322388" y="2035175"/>
            <a:ext cx="7292975" cy="1373188"/>
          </a:xfrm>
          <a:prstGeom prst="rect">
            <a:avLst/>
          </a:prstGeom>
          <a:noFill/>
          <a:ln w="9525">
            <a:noFill/>
            <a:miter lim="800000"/>
            <a:headEnd/>
            <a:tailEnd/>
          </a:ln>
          <a:effectLst/>
        </p:spPr>
        <p:txBody>
          <a:bodyPr>
            <a:spAutoFit/>
          </a:bodyPr>
          <a:lstStyle/>
          <a:p>
            <a:pPr algn="just" fontAlgn="t"/>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不同形式的逻辑式有不同的最简式，求最简式的一般方法是：先求最简与或式，然后变换成所需的最简形式。</a:t>
            </a:r>
            <a:r>
              <a:rPr kumimoji="1" lang="zh-CN" altLang="en-US" sz="2400" b="1">
                <a:latin typeface="宋体" pitchFamily="2" charset="-122"/>
              </a:rPr>
              <a:t> </a:t>
            </a:r>
          </a:p>
        </p:txBody>
      </p:sp>
      <p:grpSp>
        <p:nvGrpSpPr>
          <p:cNvPr id="733" name="Group 5"/>
          <p:cNvGrpSpPr/>
          <p:nvPr/>
        </p:nvGrpSpPr>
        <p:grpSpPr bwMode="auto">
          <a:xfrm>
            <a:off x="1365250" y="3832225"/>
            <a:ext cx="6711950" cy="1831975"/>
            <a:chOff x="595" y="3102"/>
            <a:chExt cx="4073" cy="1154"/>
          </a:xfrm>
        </p:grpSpPr>
        <p:sp>
          <p:nvSpPr>
            <p:cNvPr id="1052296" name="Rectangle 6"/>
            <p:cNvSpPr>
              <a:spLocks noChangeArrowheads="1"/>
            </p:cNvSpPr>
            <p:nvPr/>
          </p:nvSpPr>
          <p:spPr bwMode="auto">
            <a:xfrm>
              <a:off x="603" y="3242"/>
              <a:ext cx="1389" cy="230"/>
            </a:xfrm>
            <a:prstGeom prst="rect">
              <a:avLst/>
            </a:prstGeom>
            <a:solidFill>
              <a:schemeClr val="accent1">
                <a:alpha val="50000"/>
              </a:schemeClr>
            </a:solidFill>
            <a:ln w="9525">
              <a:noFill/>
              <a:miter lim="800000"/>
              <a:headEnd/>
              <a:tailEnd/>
            </a:ln>
            <a:effectLst/>
          </p:spPr>
          <p:txBody>
            <a:bodyPr lIns="0" tIns="0" rIns="0" bIns="0">
              <a:spAutoFit/>
            </a:bodyPr>
            <a:lstStyle/>
            <a:p>
              <a:pPr algn="l"/>
              <a:r>
                <a:rPr kumimoji="1" lang="zh-CN" altLang="en-US" sz="2400" b="1">
                  <a:latin typeface="Times New Roman" pitchFamily="18" charset="0"/>
                </a:rPr>
                <a:t>最简与或式标准 </a:t>
              </a:r>
            </a:p>
          </p:txBody>
        </p:sp>
        <p:sp>
          <p:nvSpPr>
            <p:cNvPr id="1052297" name="Rectangle 7"/>
            <p:cNvSpPr>
              <a:spLocks noChangeArrowheads="1"/>
            </p:cNvSpPr>
            <p:nvPr/>
          </p:nvSpPr>
          <p:spPr bwMode="auto">
            <a:xfrm>
              <a:off x="2142" y="3102"/>
              <a:ext cx="2526" cy="518"/>
            </a:xfrm>
            <a:prstGeom prst="rect">
              <a:avLst/>
            </a:prstGeom>
            <a:solidFill>
              <a:srgbClr val="99CCFF">
                <a:alpha val="50000"/>
              </a:srgbClr>
            </a:solidFill>
            <a:ln w="9525">
              <a:noFill/>
              <a:miter lim="800000"/>
              <a:headEnd/>
              <a:tailEnd/>
            </a:ln>
            <a:effectLst/>
          </p:spPr>
          <p:txBody>
            <a:bodyPr>
              <a:spAutoFit/>
            </a:bodyPr>
            <a:lstStyle/>
            <a:p>
              <a:pPr algn="l"/>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zh-CN" altLang="en-US" sz="2400" b="1">
                  <a:latin typeface="宋体" pitchFamily="2" charset="-122"/>
                </a:rPr>
                <a:t>与项的个数最少</a:t>
              </a:r>
            </a:p>
            <a:p>
              <a:pPr algn="l"/>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zh-CN" altLang="en-US" sz="2400" b="1">
                  <a:latin typeface="宋体" pitchFamily="2" charset="-122"/>
                </a:rPr>
                <a:t>每个</a:t>
              </a:r>
              <a:r>
                <a:rPr kumimoji="1" lang="zh-CN" altLang="en-US" sz="2400" b="1">
                  <a:latin typeface="Times New Roman" pitchFamily="18" charset="0"/>
                </a:rPr>
                <a:t>与项中的变量数最少 </a:t>
              </a:r>
            </a:p>
          </p:txBody>
        </p:sp>
        <p:sp>
          <p:nvSpPr>
            <p:cNvPr id="1052298" name="Rectangle 8"/>
            <p:cNvSpPr>
              <a:spLocks noChangeArrowheads="1"/>
            </p:cNvSpPr>
            <p:nvPr/>
          </p:nvSpPr>
          <p:spPr bwMode="auto">
            <a:xfrm>
              <a:off x="595" y="3899"/>
              <a:ext cx="1418" cy="230"/>
            </a:xfrm>
            <a:prstGeom prst="rect">
              <a:avLst/>
            </a:prstGeom>
            <a:solidFill>
              <a:schemeClr val="accent1">
                <a:alpha val="50000"/>
              </a:schemeClr>
            </a:solidFill>
            <a:ln w="9525">
              <a:noFill/>
              <a:miter lim="800000"/>
              <a:headEnd/>
              <a:tailEnd/>
            </a:ln>
            <a:effectLst/>
          </p:spPr>
          <p:txBody>
            <a:bodyPr lIns="0" tIns="0" rIns="0" bIns="0">
              <a:spAutoFit/>
            </a:bodyPr>
            <a:lstStyle/>
            <a:p>
              <a:pPr algn="l"/>
              <a:r>
                <a:rPr kumimoji="1" lang="zh-CN" altLang="en-US" sz="2400" b="1">
                  <a:latin typeface="Times New Roman" pitchFamily="18" charset="0"/>
                </a:rPr>
                <a:t>最简与非式标准</a:t>
              </a:r>
            </a:p>
          </p:txBody>
        </p:sp>
        <p:sp>
          <p:nvSpPr>
            <p:cNvPr id="1052299" name="Rectangle 9"/>
            <p:cNvSpPr>
              <a:spLocks noChangeArrowheads="1"/>
            </p:cNvSpPr>
            <p:nvPr/>
          </p:nvSpPr>
          <p:spPr bwMode="auto">
            <a:xfrm>
              <a:off x="2146" y="3738"/>
              <a:ext cx="2498" cy="518"/>
            </a:xfrm>
            <a:prstGeom prst="rect">
              <a:avLst/>
            </a:prstGeom>
            <a:solidFill>
              <a:srgbClr val="99CCFF">
                <a:alpha val="50000"/>
              </a:srgbClr>
            </a:solidFill>
            <a:ln w="9525">
              <a:noFill/>
              <a:miter lim="800000"/>
              <a:headEnd/>
              <a:tailEnd/>
            </a:ln>
            <a:effectLst/>
          </p:spPr>
          <p:txBody>
            <a:bodyPr>
              <a:spAutoFit/>
            </a:bodyPr>
            <a:lstStyle/>
            <a:p>
              <a:pPr marL="457200" indent="-457200" algn="l"/>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zh-CN" altLang="en-US" sz="2400" b="1">
                  <a:latin typeface="宋体" pitchFamily="2" charset="-122"/>
                </a:rPr>
                <a:t>非号个数最少</a:t>
              </a:r>
            </a:p>
            <a:p>
              <a:pPr marL="457200" indent="-457200" algn="l"/>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zh-CN" altLang="en-US" sz="2400" b="1">
                  <a:latin typeface="Times New Roman" pitchFamily="18" charset="0"/>
                </a:rPr>
                <a:t>每个非号中的变量数最少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52294"/>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1052293"/>
                                        </p:tgtEl>
                                        <p:attrNameLst>
                                          <p:attrName>style.visibility</p:attrName>
                                        </p:attrNameLst>
                                      </p:cBhvr>
                                      <p:to>
                                        <p:strVal val="visible"/>
                                      </p:to>
                                    </p:set>
                                    <p:animEffect transition="in" filter="checkerboard(across)">
                                      <p:cBhvr>
                                        <p:cTn id="10" dur="500"/>
                                        <p:tgtEl>
                                          <p:spTgt spid="105229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52295"/>
                                        </p:tgtEl>
                                        <p:attrNameLst>
                                          <p:attrName>style.visibility</p:attrName>
                                        </p:attrNameLst>
                                      </p:cBhvr>
                                      <p:to>
                                        <p:strVal val="visible"/>
                                      </p:to>
                                    </p:set>
                                    <p:animEffect transition="in" filter="checkerboard(across)">
                                      <p:cBhvr>
                                        <p:cTn id="15" dur="500"/>
                                        <p:tgtEl>
                                          <p:spTgt spid="105229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33"/>
                                        </p:tgtEl>
                                        <p:attrNameLst>
                                          <p:attrName>style.visibility</p:attrName>
                                        </p:attrNameLst>
                                      </p:cBhvr>
                                      <p:to>
                                        <p:strVal val="visible"/>
                                      </p:to>
                                    </p:set>
                                    <p:animEffect transition="in" filter="wipe(left)">
                                      <p:cBhvr>
                                        <p:cTn id="20" dur="500"/>
                                        <p:tgtEl>
                                          <p:spTgt spid="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293" grpId="0" autoUpdateAnimBg="0"/>
      <p:bldP spid="1052294" grpId="0" animBg="1"/>
      <p:bldP spid="105229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灯片编号占位符 3"/>
          <p:cNvSpPr>
            <a:spLocks noGrp="1"/>
          </p:cNvSpPr>
          <p:nvPr>
            <p:ph type="sldNum" sz="quarter" idx="12"/>
          </p:nvPr>
        </p:nvSpPr>
        <p:spPr/>
        <p:txBody>
          <a:bodyPr/>
          <a:lstStyle/>
          <a:p>
            <a:fld id="{6348E28F-F1A4-49EF-8CA6-D69F1F26359E}" type="slidenum">
              <a:rPr lang="en-US" altLang="zh-CN"/>
              <a:t>14</a:t>
            </a:fld>
            <a:endParaRPr lang="en-US" altLang="zh-CN"/>
          </a:p>
        </p:txBody>
      </p:sp>
      <p:sp>
        <p:nvSpPr>
          <p:cNvPr id="1048726" name="Text Box 2"/>
          <p:cNvSpPr txBox="1">
            <a:spLocks noChangeArrowheads="1"/>
          </p:cNvSpPr>
          <p:nvPr/>
        </p:nvSpPr>
        <p:spPr bwMode="auto">
          <a:xfrm>
            <a:off x="138113" y="528638"/>
            <a:ext cx="4964112" cy="579437"/>
          </a:xfrm>
          <a:prstGeom prst="rect">
            <a:avLst/>
          </a:prstGeom>
          <a:noFill/>
          <a:ln w="9525">
            <a:noFill/>
            <a:miter lim="800000"/>
            <a:headEnd/>
            <a:tailEnd/>
          </a:ln>
          <a:effectLst/>
        </p:spPr>
        <p:txBody>
          <a:bodyPr>
            <a:spAutoFit/>
          </a:bodyPr>
          <a:lstStyle/>
          <a:p>
            <a:pPr algn="l">
              <a:spcBef>
                <a:spcPct val="50000"/>
              </a:spcBef>
            </a:pPr>
            <a:r>
              <a:rPr kumimoji="1" lang="en-US" altLang="zh-CN" sz="3200" b="1">
                <a:solidFill>
                  <a:srgbClr val="0033CC"/>
                </a:solidFill>
                <a:latin typeface="Times New Roman" pitchFamily="18" charset="0"/>
              </a:rPr>
              <a:t> </a:t>
            </a:r>
            <a:r>
              <a:rPr kumimoji="1" lang="en-US" altLang="zh-CN" sz="3200" b="1">
                <a:solidFill>
                  <a:srgbClr val="0033CC"/>
                </a:solidFill>
                <a:latin typeface="宋体" pitchFamily="2" charset="-122"/>
              </a:rPr>
              <a:t>(</a:t>
            </a:r>
            <a:r>
              <a:rPr kumimoji="1" lang="zh-CN" altLang="en-US" sz="3200" b="1">
                <a:solidFill>
                  <a:srgbClr val="0033CC"/>
                </a:solidFill>
                <a:latin typeface="宋体" pitchFamily="2" charset="-122"/>
              </a:rPr>
              <a:t>三</a:t>
            </a:r>
            <a:r>
              <a:rPr kumimoji="1" lang="en-US" altLang="zh-CN" sz="3200" b="1">
                <a:solidFill>
                  <a:srgbClr val="0033CC"/>
                </a:solidFill>
                <a:latin typeface="宋体" pitchFamily="2" charset="-122"/>
              </a:rPr>
              <a:t>)</a:t>
            </a:r>
            <a:r>
              <a:rPr kumimoji="1" lang="en-US" altLang="zh-CN" sz="3200" b="1">
                <a:solidFill>
                  <a:srgbClr val="0033CC"/>
                </a:solidFill>
                <a:latin typeface="Times New Roman" pitchFamily="18" charset="0"/>
              </a:rPr>
              <a:t>  </a:t>
            </a:r>
            <a:r>
              <a:rPr kumimoji="1" lang="zh-CN" altLang="en-US" sz="3200" b="1">
                <a:solidFill>
                  <a:srgbClr val="0033CC"/>
                </a:solidFill>
                <a:latin typeface="Times New Roman" pitchFamily="18" charset="0"/>
              </a:rPr>
              <a:t>八进制和十六进制</a:t>
            </a:r>
            <a:r>
              <a:rPr kumimoji="1" lang="zh-CN" altLang="en-US" sz="2800" b="1">
                <a:latin typeface="Times New Roman" pitchFamily="18" charset="0"/>
              </a:rPr>
              <a:t> </a:t>
            </a:r>
          </a:p>
        </p:txBody>
      </p:sp>
      <p:grpSp>
        <p:nvGrpSpPr>
          <p:cNvPr id="201" name="Group 3"/>
          <p:cNvGrpSpPr/>
          <p:nvPr/>
        </p:nvGrpSpPr>
        <p:grpSpPr bwMode="auto">
          <a:xfrm>
            <a:off x="303213" y="1152525"/>
            <a:ext cx="8405812" cy="3727450"/>
            <a:chOff x="672" y="864"/>
            <a:chExt cx="4719" cy="2348"/>
          </a:xfrm>
        </p:grpSpPr>
        <p:sp>
          <p:nvSpPr>
            <p:cNvPr id="1048727" name="Rectangle 4"/>
            <p:cNvSpPr>
              <a:spLocks noChangeArrowheads="1"/>
            </p:cNvSpPr>
            <p:nvPr/>
          </p:nvSpPr>
          <p:spPr bwMode="auto">
            <a:xfrm>
              <a:off x="672" y="864"/>
              <a:ext cx="922" cy="422"/>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28" name="Rectangle 5"/>
            <p:cNvSpPr>
              <a:spLocks noChangeArrowheads="1"/>
            </p:cNvSpPr>
            <p:nvPr/>
          </p:nvSpPr>
          <p:spPr bwMode="auto">
            <a:xfrm>
              <a:off x="672" y="1286"/>
              <a:ext cx="922"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29" name="Rectangle 6"/>
            <p:cNvSpPr>
              <a:spLocks noChangeArrowheads="1"/>
            </p:cNvSpPr>
            <p:nvPr/>
          </p:nvSpPr>
          <p:spPr bwMode="auto">
            <a:xfrm>
              <a:off x="672" y="1670"/>
              <a:ext cx="922"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30" name="Rectangle 7"/>
            <p:cNvSpPr>
              <a:spLocks noChangeArrowheads="1"/>
            </p:cNvSpPr>
            <p:nvPr/>
          </p:nvSpPr>
          <p:spPr bwMode="auto">
            <a:xfrm>
              <a:off x="672" y="2054"/>
              <a:ext cx="922"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31" name="Rectangle 8"/>
            <p:cNvSpPr>
              <a:spLocks noChangeArrowheads="1"/>
            </p:cNvSpPr>
            <p:nvPr/>
          </p:nvSpPr>
          <p:spPr bwMode="auto">
            <a:xfrm>
              <a:off x="672" y="2438"/>
              <a:ext cx="922"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32" name="Rectangle 9"/>
            <p:cNvSpPr>
              <a:spLocks noChangeArrowheads="1"/>
            </p:cNvSpPr>
            <p:nvPr/>
          </p:nvSpPr>
          <p:spPr bwMode="auto">
            <a:xfrm>
              <a:off x="672" y="2822"/>
              <a:ext cx="922"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33" name="Rectangle 10"/>
            <p:cNvSpPr>
              <a:spLocks noChangeArrowheads="1"/>
            </p:cNvSpPr>
            <p:nvPr/>
          </p:nvSpPr>
          <p:spPr bwMode="auto">
            <a:xfrm>
              <a:off x="1598" y="864"/>
              <a:ext cx="1714" cy="422"/>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34" name="Rectangle 11"/>
            <p:cNvSpPr>
              <a:spLocks noChangeArrowheads="1"/>
            </p:cNvSpPr>
            <p:nvPr/>
          </p:nvSpPr>
          <p:spPr bwMode="auto">
            <a:xfrm>
              <a:off x="1598" y="1286"/>
              <a:ext cx="1714"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35" name="Rectangle 12"/>
            <p:cNvSpPr>
              <a:spLocks noChangeArrowheads="1"/>
            </p:cNvSpPr>
            <p:nvPr/>
          </p:nvSpPr>
          <p:spPr bwMode="auto">
            <a:xfrm>
              <a:off x="1598" y="1670"/>
              <a:ext cx="1714"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36" name="Rectangle 13"/>
            <p:cNvSpPr>
              <a:spLocks noChangeArrowheads="1"/>
            </p:cNvSpPr>
            <p:nvPr/>
          </p:nvSpPr>
          <p:spPr bwMode="auto">
            <a:xfrm>
              <a:off x="1598" y="2054"/>
              <a:ext cx="1714"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37" name="Rectangle 14"/>
            <p:cNvSpPr>
              <a:spLocks noChangeArrowheads="1" noTextEdit="1"/>
            </p:cNvSpPr>
            <p:nvPr/>
          </p:nvSpPr>
          <p:spPr bwMode="auto">
            <a:xfrm>
              <a:off x="1657" y="2438"/>
              <a:ext cx="1596" cy="384"/>
            </a:xfrm>
            <a:prstGeom prst="rect">
              <a:avLst/>
            </a:prstGeom>
            <a:solidFill>
              <a:srgbClr val="FFFFF3">
                <a:alpha val="50000"/>
              </a:srgbClr>
            </a:solidFill>
            <a:ln w="9525">
              <a:noFill/>
              <a:miter lim="800000"/>
              <a:headEnd/>
              <a:tailEnd/>
            </a:ln>
            <a:effectLst/>
          </p:spPr>
          <p:txBody>
            <a:bodyPr>
              <a:spAutoFit/>
            </a:bodyPr>
            <a:lstStyle/>
            <a:p>
              <a:endParaRPr lang="zh-CN" altLang="en-US"/>
            </a:p>
          </p:txBody>
        </p:sp>
        <p:sp>
          <p:nvSpPr>
            <p:cNvPr id="1048738" name="Rectangle 15"/>
            <p:cNvSpPr>
              <a:spLocks noChangeArrowheads="1"/>
            </p:cNvSpPr>
            <p:nvPr/>
          </p:nvSpPr>
          <p:spPr bwMode="auto">
            <a:xfrm>
              <a:off x="1598" y="2438"/>
              <a:ext cx="1714"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39" name="Rectangle 16"/>
            <p:cNvSpPr>
              <a:spLocks noChangeArrowheads="1"/>
            </p:cNvSpPr>
            <p:nvPr/>
          </p:nvSpPr>
          <p:spPr bwMode="auto">
            <a:xfrm>
              <a:off x="1598" y="2822"/>
              <a:ext cx="1714"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40" name="Rectangle 17"/>
            <p:cNvSpPr>
              <a:spLocks noChangeArrowheads="1"/>
            </p:cNvSpPr>
            <p:nvPr/>
          </p:nvSpPr>
          <p:spPr bwMode="auto">
            <a:xfrm>
              <a:off x="3312" y="864"/>
              <a:ext cx="2079" cy="422"/>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41" name="Rectangle 18"/>
            <p:cNvSpPr>
              <a:spLocks noChangeArrowheads="1"/>
            </p:cNvSpPr>
            <p:nvPr/>
          </p:nvSpPr>
          <p:spPr bwMode="auto">
            <a:xfrm>
              <a:off x="3312" y="1286"/>
              <a:ext cx="2079"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42" name="Rectangle 19"/>
            <p:cNvSpPr>
              <a:spLocks noChangeArrowheads="1"/>
            </p:cNvSpPr>
            <p:nvPr/>
          </p:nvSpPr>
          <p:spPr bwMode="auto">
            <a:xfrm>
              <a:off x="3312" y="1670"/>
              <a:ext cx="2079"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43" name="Rectangle 20"/>
            <p:cNvSpPr>
              <a:spLocks noChangeArrowheads="1"/>
            </p:cNvSpPr>
            <p:nvPr/>
          </p:nvSpPr>
          <p:spPr bwMode="auto">
            <a:xfrm>
              <a:off x="3312" y="2054"/>
              <a:ext cx="2079"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44" name="Rectangle 21"/>
            <p:cNvSpPr>
              <a:spLocks noChangeArrowheads="1" noTextEdit="1"/>
            </p:cNvSpPr>
            <p:nvPr/>
          </p:nvSpPr>
          <p:spPr bwMode="auto">
            <a:xfrm>
              <a:off x="3360" y="2438"/>
              <a:ext cx="1983" cy="384"/>
            </a:xfrm>
            <a:prstGeom prst="rect">
              <a:avLst/>
            </a:prstGeom>
            <a:solidFill>
              <a:srgbClr val="FFFFF3">
                <a:alpha val="50000"/>
              </a:srgbClr>
            </a:solidFill>
            <a:ln w="9525">
              <a:noFill/>
              <a:miter lim="800000"/>
              <a:headEnd/>
              <a:tailEnd/>
            </a:ln>
            <a:effectLst/>
          </p:spPr>
          <p:txBody>
            <a:bodyPr>
              <a:spAutoFit/>
            </a:bodyPr>
            <a:lstStyle/>
            <a:p>
              <a:endParaRPr lang="zh-CN" altLang="en-US"/>
            </a:p>
          </p:txBody>
        </p:sp>
        <p:sp>
          <p:nvSpPr>
            <p:cNvPr id="1048745" name="Rectangle 22"/>
            <p:cNvSpPr>
              <a:spLocks noChangeArrowheads="1"/>
            </p:cNvSpPr>
            <p:nvPr/>
          </p:nvSpPr>
          <p:spPr bwMode="auto">
            <a:xfrm>
              <a:off x="3312" y="2438"/>
              <a:ext cx="2079"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46" name="Rectangle 23"/>
            <p:cNvSpPr>
              <a:spLocks noChangeArrowheads="1"/>
            </p:cNvSpPr>
            <p:nvPr/>
          </p:nvSpPr>
          <p:spPr bwMode="auto">
            <a:xfrm>
              <a:off x="3312" y="2822"/>
              <a:ext cx="2079" cy="384"/>
            </a:xfrm>
            <a:prstGeom prst="rect">
              <a:avLst/>
            </a:prstGeom>
            <a:solidFill>
              <a:srgbClr val="FFFFF3">
                <a:alpha val="50000"/>
              </a:srgbClr>
            </a:solidFill>
            <a:ln w="7">
              <a:solidFill>
                <a:srgbClr val="A0A0A0"/>
              </a:solidFill>
              <a:miter lim="800000"/>
              <a:headEnd/>
              <a:tailEnd/>
            </a:ln>
            <a:effectLst/>
          </p:spPr>
          <p:txBody>
            <a:bodyPr/>
            <a:lstStyle/>
            <a:p>
              <a:endParaRPr lang="zh-CN" altLang="en-US"/>
            </a:p>
          </p:txBody>
        </p:sp>
        <p:sp>
          <p:nvSpPr>
            <p:cNvPr id="1048747" name="Rectangle 24"/>
            <p:cNvSpPr>
              <a:spLocks noChangeArrowheads="1"/>
            </p:cNvSpPr>
            <p:nvPr/>
          </p:nvSpPr>
          <p:spPr bwMode="auto">
            <a:xfrm>
              <a:off x="672" y="864"/>
              <a:ext cx="4717" cy="2348"/>
            </a:xfrm>
            <a:prstGeom prst="rect">
              <a:avLst/>
            </a:prstGeom>
            <a:solidFill>
              <a:srgbClr val="FFFFF3">
                <a:alpha val="50000"/>
              </a:srgbClr>
            </a:solidFill>
            <a:ln w="11112">
              <a:solidFill>
                <a:srgbClr val="A0A0A0"/>
              </a:solidFill>
              <a:miter lim="800000"/>
              <a:headEnd/>
              <a:tailEnd/>
            </a:ln>
            <a:effectLst/>
          </p:spPr>
          <p:txBody>
            <a:bodyPr/>
            <a:lstStyle/>
            <a:p>
              <a:endParaRPr lang="zh-CN" altLang="en-US"/>
            </a:p>
          </p:txBody>
        </p:sp>
      </p:grpSp>
      <p:grpSp>
        <p:nvGrpSpPr>
          <p:cNvPr id="202" name="Group 25"/>
          <p:cNvGrpSpPr/>
          <p:nvPr/>
        </p:nvGrpSpPr>
        <p:grpSpPr bwMode="auto">
          <a:xfrm>
            <a:off x="422275" y="1287463"/>
            <a:ext cx="1698625" cy="3733800"/>
            <a:chOff x="266" y="965"/>
            <a:chExt cx="1070" cy="2352"/>
          </a:xfrm>
        </p:grpSpPr>
        <p:sp>
          <p:nvSpPr>
            <p:cNvPr id="1048748" name="Rectangle 26"/>
            <p:cNvSpPr>
              <a:spLocks noChangeArrowheads="1"/>
            </p:cNvSpPr>
            <p:nvPr/>
          </p:nvSpPr>
          <p:spPr bwMode="auto">
            <a:xfrm>
              <a:off x="358" y="965"/>
              <a:ext cx="782" cy="422"/>
            </a:xfrm>
            <a:prstGeom prst="rect">
              <a:avLst/>
            </a:prstGeom>
            <a:noFill/>
            <a:ln w="9525">
              <a:noFill/>
              <a:miter lim="800000"/>
              <a:headEnd/>
              <a:tailEnd/>
            </a:ln>
            <a:effectLst/>
          </p:spPr>
          <p:txBody>
            <a:bodyPr/>
            <a:lstStyle/>
            <a:p>
              <a:pPr algn="just"/>
              <a:r>
                <a:rPr kumimoji="1" lang="en-US" altLang="zh-CN" sz="2400" b="1">
                  <a:solidFill>
                    <a:srgbClr val="FF00FF"/>
                  </a:solidFill>
                  <a:latin typeface="Times New Roman" pitchFamily="18" charset="0"/>
                </a:rPr>
                <a:t> </a:t>
              </a:r>
              <a:r>
                <a:rPr kumimoji="1" lang="zh-CN" altLang="en-US" sz="2400" b="1">
                  <a:solidFill>
                    <a:srgbClr val="FF00FF"/>
                  </a:solidFill>
                  <a:latin typeface="Times New Roman" pitchFamily="18" charset="0"/>
                </a:rPr>
                <a:t>进制</a:t>
              </a:r>
            </a:p>
            <a:p>
              <a:pPr algn="just" eaLnBrk="0" hangingPunct="0"/>
              <a:endParaRPr kumimoji="1" lang="en-US" altLang="zh-CN" sz="2400">
                <a:solidFill>
                  <a:schemeClr val="accent1"/>
                </a:solidFill>
                <a:latin typeface="Times New Roman" pitchFamily="18" charset="0"/>
              </a:endParaRPr>
            </a:p>
          </p:txBody>
        </p:sp>
        <p:sp>
          <p:nvSpPr>
            <p:cNvPr id="1048749" name="Rectangle 27"/>
            <p:cNvSpPr>
              <a:spLocks noChangeArrowheads="1"/>
            </p:cNvSpPr>
            <p:nvPr/>
          </p:nvSpPr>
          <p:spPr bwMode="auto">
            <a:xfrm>
              <a:off x="266" y="1360"/>
              <a:ext cx="1059" cy="384"/>
            </a:xfrm>
            <a:prstGeom prst="rect">
              <a:avLst/>
            </a:prstGeom>
            <a:noFill/>
            <a:ln w="9525">
              <a:noFill/>
              <a:miter lim="800000"/>
              <a:headEnd/>
              <a:tailEnd/>
            </a:ln>
            <a:effectLst/>
          </p:spPr>
          <p:txBody>
            <a:bodyPr/>
            <a:lstStyle/>
            <a:p>
              <a:pPr algn="just"/>
              <a:r>
                <a:rPr kumimoji="1" lang="zh-CN" altLang="en-US" sz="2400" b="1">
                  <a:solidFill>
                    <a:srgbClr val="FF00FF"/>
                  </a:solidFill>
                  <a:latin typeface="Times New Roman" pitchFamily="18" charset="0"/>
                </a:rPr>
                <a:t>数的表示</a:t>
              </a:r>
              <a:endParaRPr kumimoji="1" lang="zh-CN" altLang="en-US" sz="2400" b="1">
                <a:latin typeface="Times New Roman" pitchFamily="18" charset="0"/>
              </a:endParaRPr>
            </a:p>
          </p:txBody>
        </p:sp>
        <p:sp>
          <p:nvSpPr>
            <p:cNvPr id="1048750" name="Rectangle 28"/>
            <p:cNvSpPr>
              <a:spLocks noChangeArrowheads="1"/>
            </p:cNvSpPr>
            <p:nvPr/>
          </p:nvSpPr>
          <p:spPr bwMode="auto">
            <a:xfrm>
              <a:off x="266" y="1733"/>
              <a:ext cx="1070" cy="384"/>
            </a:xfrm>
            <a:prstGeom prst="rect">
              <a:avLst/>
            </a:prstGeom>
            <a:noFill/>
            <a:ln w="9525">
              <a:noFill/>
              <a:miter lim="800000"/>
              <a:headEnd/>
              <a:tailEnd/>
            </a:ln>
            <a:effectLst/>
          </p:spPr>
          <p:txBody>
            <a:bodyPr/>
            <a:lstStyle/>
            <a:p>
              <a:pPr algn="just"/>
              <a:r>
                <a:rPr kumimoji="1" lang="zh-CN" altLang="en-US" sz="2400" b="1">
                  <a:solidFill>
                    <a:srgbClr val="FF00FF"/>
                  </a:solidFill>
                  <a:latin typeface="Times New Roman" pitchFamily="18" charset="0"/>
                </a:rPr>
                <a:t>计数规律</a:t>
              </a:r>
              <a:endParaRPr kumimoji="1" lang="zh-CN" altLang="en-US" sz="2400">
                <a:latin typeface="Times New Roman" pitchFamily="18" charset="0"/>
              </a:endParaRPr>
            </a:p>
          </p:txBody>
        </p:sp>
        <p:sp>
          <p:nvSpPr>
            <p:cNvPr id="1048751" name="Rectangle 29"/>
            <p:cNvSpPr>
              <a:spLocks noChangeArrowheads="1"/>
            </p:cNvSpPr>
            <p:nvPr/>
          </p:nvSpPr>
          <p:spPr bwMode="auto">
            <a:xfrm>
              <a:off x="384" y="2128"/>
              <a:ext cx="782" cy="384"/>
            </a:xfrm>
            <a:prstGeom prst="rect">
              <a:avLst/>
            </a:prstGeom>
            <a:noFill/>
            <a:ln w="9525">
              <a:noFill/>
              <a:miter lim="800000"/>
              <a:headEnd/>
              <a:tailEnd/>
            </a:ln>
            <a:effectLst/>
          </p:spPr>
          <p:txBody>
            <a:bodyPr/>
            <a:lstStyle/>
            <a:p>
              <a:pPr algn="just"/>
              <a:r>
                <a:rPr kumimoji="1" lang="en-US" altLang="zh-CN" sz="2400" b="1">
                  <a:solidFill>
                    <a:srgbClr val="FF00FF"/>
                  </a:solidFill>
                  <a:latin typeface="Times New Roman" pitchFamily="18" charset="0"/>
                </a:rPr>
                <a:t> </a:t>
              </a:r>
              <a:r>
                <a:rPr kumimoji="1" lang="zh-CN" altLang="en-US" sz="2400" b="1">
                  <a:solidFill>
                    <a:srgbClr val="FF00FF"/>
                  </a:solidFill>
                  <a:latin typeface="Times New Roman" pitchFamily="18" charset="0"/>
                </a:rPr>
                <a:t>基数</a:t>
              </a:r>
            </a:p>
          </p:txBody>
        </p:sp>
        <p:sp>
          <p:nvSpPr>
            <p:cNvPr id="1048752" name="Rectangle 30"/>
            <p:cNvSpPr>
              <a:spLocks noChangeArrowheads="1"/>
            </p:cNvSpPr>
            <p:nvPr/>
          </p:nvSpPr>
          <p:spPr bwMode="auto">
            <a:xfrm>
              <a:off x="479" y="2527"/>
              <a:ext cx="782" cy="384"/>
            </a:xfrm>
            <a:prstGeom prst="rect">
              <a:avLst/>
            </a:prstGeom>
            <a:noFill/>
            <a:ln w="9525">
              <a:noFill/>
              <a:miter lim="800000"/>
              <a:headEnd/>
              <a:tailEnd/>
            </a:ln>
            <a:effectLst/>
          </p:spPr>
          <p:txBody>
            <a:bodyPr/>
            <a:lstStyle/>
            <a:p>
              <a:pPr algn="just"/>
              <a:r>
                <a:rPr kumimoji="1" lang="en-US" altLang="zh-CN" sz="2400" b="1">
                  <a:latin typeface="Times New Roman" pitchFamily="18" charset="0"/>
                </a:rPr>
                <a:t> </a:t>
              </a:r>
              <a:r>
                <a:rPr kumimoji="1" lang="zh-CN" altLang="en-US" sz="2400" b="1">
                  <a:solidFill>
                    <a:srgbClr val="FF00FF"/>
                  </a:solidFill>
                  <a:latin typeface="Times New Roman" pitchFamily="18" charset="0"/>
                </a:rPr>
                <a:t>权</a:t>
              </a:r>
              <a:endParaRPr kumimoji="1" lang="zh-CN" altLang="en-US" sz="2400">
                <a:latin typeface="Times New Roman" pitchFamily="18" charset="0"/>
              </a:endParaRPr>
            </a:p>
          </p:txBody>
        </p:sp>
        <p:sp>
          <p:nvSpPr>
            <p:cNvPr id="1048753" name="Rectangle 31"/>
            <p:cNvSpPr>
              <a:spLocks noChangeArrowheads="1"/>
            </p:cNvSpPr>
            <p:nvPr/>
          </p:nvSpPr>
          <p:spPr bwMode="auto">
            <a:xfrm>
              <a:off x="384" y="2933"/>
              <a:ext cx="782" cy="384"/>
            </a:xfrm>
            <a:prstGeom prst="rect">
              <a:avLst/>
            </a:prstGeom>
            <a:noFill/>
            <a:ln w="9525">
              <a:noFill/>
              <a:miter lim="800000"/>
              <a:headEnd/>
              <a:tailEnd/>
            </a:ln>
            <a:effectLst/>
          </p:spPr>
          <p:txBody>
            <a:bodyPr/>
            <a:lstStyle/>
            <a:p>
              <a:pPr algn="just"/>
              <a:r>
                <a:rPr kumimoji="1" lang="en-US" altLang="zh-CN" sz="2400" b="1">
                  <a:solidFill>
                    <a:srgbClr val="FF00FF"/>
                  </a:solidFill>
                  <a:latin typeface="Times New Roman" pitchFamily="18" charset="0"/>
                </a:rPr>
                <a:t> </a:t>
              </a:r>
              <a:r>
                <a:rPr kumimoji="1" lang="zh-CN" altLang="en-US" sz="2400" b="1">
                  <a:solidFill>
                    <a:srgbClr val="FF00FF"/>
                  </a:solidFill>
                  <a:latin typeface="Times New Roman" pitchFamily="18" charset="0"/>
                </a:rPr>
                <a:t>数码</a:t>
              </a:r>
            </a:p>
            <a:p>
              <a:pPr algn="just" eaLnBrk="0" hangingPunct="0"/>
              <a:endParaRPr kumimoji="1" lang="en-US" altLang="zh-CN" sz="2400" b="1">
                <a:latin typeface="Times New Roman" pitchFamily="18" charset="0"/>
              </a:endParaRPr>
            </a:p>
          </p:txBody>
        </p:sp>
      </p:grpSp>
      <p:grpSp>
        <p:nvGrpSpPr>
          <p:cNvPr id="203" name="Group 32"/>
          <p:cNvGrpSpPr/>
          <p:nvPr/>
        </p:nvGrpSpPr>
        <p:grpSpPr bwMode="auto">
          <a:xfrm>
            <a:off x="1987550" y="1285875"/>
            <a:ext cx="3084513" cy="3752850"/>
            <a:chOff x="1252" y="810"/>
            <a:chExt cx="1943" cy="2364"/>
          </a:xfrm>
        </p:grpSpPr>
        <p:sp>
          <p:nvSpPr>
            <p:cNvPr id="1048754" name="Rectangle 33"/>
            <p:cNvSpPr>
              <a:spLocks noChangeArrowheads="1"/>
            </p:cNvSpPr>
            <p:nvPr/>
          </p:nvSpPr>
          <p:spPr bwMode="auto">
            <a:xfrm>
              <a:off x="1278" y="810"/>
              <a:ext cx="1596" cy="422"/>
            </a:xfrm>
            <a:prstGeom prst="rect">
              <a:avLst/>
            </a:prstGeom>
            <a:noFill/>
            <a:ln w="9525">
              <a:noFill/>
              <a:miter lim="800000"/>
              <a:headEnd/>
              <a:tailEnd/>
            </a:ln>
            <a:effectLst/>
          </p:spPr>
          <p:txBody>
            <a:bodyPr/>
            <a:lstStyle/>
            <a:p>
              <a:pPr fontAlgn="ctr">
                <a:spcBef>
                  <a:spcPct val="100000"/>
                </a:spcBef>
              </a:pPr>
              <a:r>
                <a:rPr kumimoji="1" lang="zh-CN" altLang="en-US" sz="2400" b="1">
                  <a:solidFill>
                    <a:srgbClr val="0033CC"/>
                  </a:solidFill>
                  <a:latin typeface="宋体" pitchFamily="2" charset="-122"/>
                </a:rPr>
                <a:t>八进制</a:t>
              </a:r>
              <a:r>
                <a:rPr kumimoji="1" lang="zh-CN" altLang="en-US" sz="2400" b="1">
                  <a:solidFill>
                    <a:srgbClr val="0033CC"/>
                  </a:solidFill>
                  <a:latin typeface="Times New Roman" pitchFamily="18" charset="0"/>
                </a:rPr>
                <a:t> </a:t>
              </a:r>
              <a:r>
                <a:rPr kumimoji="1" lang="en-US" altLang="zh-CN" sz="2400" b="1">
                  <a:solidFill>
                    <a:srgbClr val="0033CC"/>
                  </a:solidFill>
                  <a:latin typeface="宋体" pitchFamily="2" charset="-122"/>
                </a:rPr>
                <a:t>(</a:t>
              </a:r>
              <a:r>
                <a:rPr kumimoji="1" lang="en-US" altLang="zh-CN" sz="2400" b="1">
                  <a:solidFill>
                    <a:srgbClr val="0033CC"/>
                  </a:solidFill>
                  <a:latin typeface="Times New Roman" pitchFamily="18" charset="0"/>
                </a:rPr>
                <a:t>Octal</a:t>
              </a:r>
              <a:r>
                <a:rPr kumimoji="1" lang="en-US" altLang="zh-CN" sz="2400" b="1">
                  <a:solidFill>
                    <a:srgbClr val="0033CC"/>
                  </a:solidFill>
                  <a:latin typeface="宋体" pitchFamily="2" charset="-122"/>
                </a:rPr>
                <a:t>)</a:t>
              </a:r>
              <a:endParaRPr kumimoji="1" lang="en-US" altLang="zh-CN" sz="2400">
                <a:solidFill>
                  <a:srgbClr val="0033CC"/>
                </a:solidFill>
                <a:latin typeface="Times New Roman" pitchFamily="18" charset="0"/>
              </a:endParaRPr>
            </a:p>
          </p:txBody>
        </p:sp>
        <p:sp>
          <p:nvSpPr>
            <p:cNvPr id="1048755" name="Rectangle 34"/>
            <p:cNvSpPr>
              <a:spLocks noChangeArrowheads="1"/>
            </p:cNvSpPr>
            <p:nvPr/>
          </p:nvSpPr>
          <p:spPr bwMode="auto">
            <a:xfrm>
              <a:off x="1397" y="1217"/>
              <a:ext cx="1607" cy="480"/>
            </a:xfrm>
            <a:prstGeom prst="rect">
              <a:avLst/>
            </a:prstGeom>
            <a:noFill/>
            <a:ln w="9525">
              <a:noFill/>
              <a:miter lim="800000"/>
              <a:headEnd/>
              <a:tailEnd/>
            </a:ln>
            <a:effectLst/>
          </p:spPr>
          <p:txBody>
            <a:bodyPr/>
            <a:lstStyle/>
            <a:p>
              <a:pPr algn="just"/>
              <a:r>
                <a:rPr kumimoji="1" lang="en-US" altLang="zh-CN" sz="2400" b="1">
                  <a:solidFill>
                    <a:srgbClr val="0033CC"/>
                  </a:solidFill>
                  <a:latin typeface="Times New Roman" pitchFamily="18" charset="0"/>
                </a:rPr>
                <a:t>  (xxx)</a:t>
              </a:r>
              <a:r>
                <a:rPr kumimoji="1" lang="en-US" altLang="zh-CN" sz="2400" b="1" baseline="-30000">
                  <a:solidFill>
                    <a:srgbClr val="0033CC"/>
                  </a:solidFill>
                  <a:latin typeface="Times New Roman" pitchFamily="18" charset="0"/>
                </a:rPr>
                <a:t>8 </a:t>
              </a:r>
              <a:r>
                <a:rPr kumimoji="1" lang="en-US" altLang="zh-CN" sz="2400" b="1" baseline="-30000">
                  <a:solidFill>
                    <a:srgbClr val="0033CC"/>
                  </a:solidFill>
                  <a:latin typeface="宋体" pitchFamily="2" charset="-122"/>
                </a:rPr>
                <a:t> </a:t>
              </a:r>
              <a:r>
                <a:rPr kumimoji="1" lang="zh-CN" altLang="en-US" sz="2400" b="1">
                  <a:solidFill>
                    <a:srgbClr val="0033CC"/>
                  </a:solidFill>
                  <a:latin typeface="宋体" pitchFamily="2" charset="-122"/>
                </a:rPr>
                <a:t>或</a:t>
              </a:r>
              <a:r>
                <a:rPr kumimoji="1" lang="en-US" altLang="zh-CN" sz="2400" b="1">
                  <a:solidFill>
                    <a:srgbClr val="0033CC"/>
                  </a:solidFill>
                  <a:latin typeface="Times New Roman" pitchFamily="18" charset="0"/>
                </a:rPr>
                <a:t>(xxx)</a:t>
              </a:r>
              <a:r>
                <a:rPr kumimoji="1" lang="en-US" altLang="zh-CN" sz="2400" b="1" baseline="-25000">
                  <a:solidFill>
                    <a:srgbClr val="0033CC"/>
                  </a:solidFill>
                  <a:latin typeface="Times New Roman" pitchFamily="18" charset="0"/>
                </a:rPr>
                <a:t>O</a:t>
              </a:r>
              <a:endParaRPr kumimoji="1" lang="en-US" altLang="zh-CN" sz="2400">
                <a:solidFill>
                  <a:srgbClr val="0033CC"/>
                </a:solidFill>
                <a:latin typeface="Times New Roman" pitchFamily="18" charset="0"/>
              </a:endParaRPr>
            </a:p>
          </p:txBody>
        </p:sp>
        <p:sp>
          <p:nvSpPr>
            <p:cNvPr id="1048756" name="Rectangle 35"/>
            <p:cNvSpPr>
              <a:spLocks noChangeArrowheads="1"/>
            </p:cNvSpPr>
            <p:nvPr/>
          </p:nvSpPr>
          <p:spPr bwMode="auto">
            <a:xfrm>
              <a:off x="1252" y="1590"/>
              <a:ext cx="1943" cy="384"/>
            </a:xfrm>
            <a:prstGeom prst="rect">
              <a:avLst/>
            </a:prstGeom>
            <a:noFill/>
            <a:ln w="9525">
              <a:noFill/>
              <a:miter lim="800000"/>
              <a:headEnd/>
              <a:tailEnd/>
            </a:ln>
            <a:effectLst/>
          </p:spPr>
          <p:txBody>
            <a:bodyPr/>
            <a:lstStyle/>
            <a:p>
              <a:pPr algn="just"/>
              <a:r>
                <a:rPr kumimoji="1" lang="zh-CN" altLang="en-US" sz="2400" b="1">
                  <a:solidFill>
                    <a:srgbClr val="0033CC"/>
                  </a:solidFill>
                  <a:latin typeface="宋体" pitchFamily="2" charset="-122"/>
                </a:rPr>
                <a:t>逢八进一，借一当八</a:t>
              </a:r>
            </a:p>
          </p:txBody>
        </p:sp>
        <p:sp>
          <p:nvSpPr>
            <p:cNvPr id="1048757" name="Rectangle 36"/>
            <p:cNvSpPr>
              <a:spLocks noChangeArrowheads="1"/>
            </p:cNvSpPr>
            <p:nvPr/>
          </p:nvSpPr>
          <p:spPr bwMode="auto">
            <a:xfrm>
              <a:off x="1680" y="1974"/>
              <a:ext cx="1074" cy="384"/>
            </a:xfrm>
            <a:prstGeom prst="rect">
              <a:avLst/>
            </a:prstGeom>
            <a:noFill/>
            <a:ln w="9525">
              <a:noFill/>
              <a:miter lim="800000"/>
              <a:headEnd/>
              <a:tailEnd/>
            </a:ln>
            <a:effectLst/>
          </p:spPr>
          <p:txBody>
            <a:bodyPr/>
            <a:lstStyle/>
            <a:p>
              <a:pPr algn="just"/>
              <a:r>
                <a:rPr kumimoji="1" lang="en-US" altLang="zh-CN" sz="2400" b="1">
                  <a:latin typeface="Times New Roman" pitchFamily="18" charset="0"/>
                  <a:ea typeface="黑体" pitchFamily="49" charset="-122"/>
                </a:rPr>
                <a:t>        </a:t>
              </a:r>
              <a:r>
                <a:rPr kumimoji="1" lang="en-US" altLang="zh-CN" sz="2400" b="1">
                  <a:solidFill>
                    <a:srgbClr val="0033CC"/>
                  </a:solidFill>
                  <a:latin typeface="Times New Roman" pitchFamily="18" charset="0"/>
                  <a:ea typeface="黑体" pitchFamily="49" charset="-122"/>
                </a:rPr>
                <a:t>8</a:t>
              </a:r>
              <a:endParaRPr kumimoji="1" lang="en-US" altLang="zh-CN" sz="2400" b="1">
                <a:solidFill>
                  <a:srgbClr val="0033CC"/>
                </a:solidFill>
                <a:latin typeface="Times New Roman" pitchFamily="18" charset="0"/>
              </a:endParaRPr>
            </a:p>
            <a:p>
              <a:pPr algn="just" eaLnBrk="0" hangingPunct="0"/>
              <a:endParaRPr kumimoji="1" lang="en-US" altLang="zh-CN" sz="2400">
                <a:latin typeface="Times New Roman" pitchFamily="18" charset="0"/>
              </a:endParaRPr>
            </a:p>
          </p:txBody>
        </p:sp>
        <p:sp>
          <p:nvSpPr>
            <p:cNvPr id="1048758" name="Rectangle 37"/>
            <p:cNvSpPr>
              <a:spLocks noChangeArrowheads="1"/>
            </p:cNvSpPr>
            <p:nvPr/>
          </p:nvSpPr>
          <p:spPr bwMode="auto">
            <a:xfrm>
              <a:off x="1620" y="2790"/>
              <a:ext cx="1009" cy="384"/>
            </a:xfrm>
            <a:prstGeom prst="rect">
              <a:avLst/>
            </a:prstGeom>
            <a:noFill/>
            <a:ln w="9525">
              <a:noFill/>
              <a:miter lim="800000"/>
              <a:headEnd/>
              <a:tailEnd/>
            </a:ln>
            <a:effectLst/>
          </p:spPr>
          <p:txBody>
            <a:bodyPr/>
            <a:lstStyle/>
            <a:p>
              <a:pPr algn="just"/>
              <a:r>
                <a:rPr kumimoji="1" lang="en-US" altLang="zh-CN" sz="2400" b="1">
                  <a:solidFill>
                    <a:srgbClr val="0033CC"/>
                  </a:solidFill>
                  <a:latin typeface="Times New Roman" pitchFamily="18" charset="0"/>
                </a:rPr>
                <a:t>     0 ~ 7</a:t>
              </a:r>
            </a:p>
            <a:p>
              <a:pPr algn="just" eaLnBrk="0" hangingPunct="0"/>
              <a:endParaRPr kumimoji="1" lang="en-US" altLang="zh-CN" sz="2400">
                <a:latin typeface="Times New Roman" pitchFamily="18" charset="0"/>
              </a:endParaRPr>
            </a:p>
          </p:txBody>
        </p:sp>
        <p:sp>
          <p:nvSpPr>
            <p:cNvPr id="1048759" name="Text Box 38"/>
            <p:cNvSpPr txBox="1">
              <a:spLocks noChangeArrowheads="1"/>
            </p:cNvSpPr>
            <p:nvPr/>
          </p:nvSpPr>
          <p:spPr bwMode="auto">
            <a:xfrm>
              <a:off x="1728" y="2396"/>
              <a:ext cx="930" cy="288"/>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0033CC"/>
                  </a:solidFill>
                  <a:latin typeface="Times New Roman" pitchFamily="18" charset="0"/>
                </a:rPr>
                <a:t>       8</a:t>
              </a:r>
              <a:r>
                <a:rPr kumimoji="1" lang="en-US" altLang="zh-CN" sz="2400" b="1" i="1" baseline="30000">
                  <a:solidFill>
                    <a:srgbClr val="0033CC"/>
                  </a:solidFill>
                  <a:latin typeface="Times New Roman" pitchFamily="18" charset="0"/>
                </a:rPr>
                <a:t>i</a:t>
              </a:r>
            </a:p>
          </p:txBody>
        </p:sp>
      </p:grpSp>
      <p:grpSp>
        <p:nvGrpSpPr>
          <p:cNvPr id="204" name="Group 39"/>
          <p:cNvGrpSpPr/>
          <p:nvPr/>
        </p:nvGrpSpPr>
        <p:grpSpPr bwMode="auto">
          <a:xfrm>
            <a:off x="4932363" y="1298575"/>
            <a:ext cx="3921125" cy="3722688"/>
            <a:chOff x="3107" y="818"/>
            <a:chExt cx="2470" cy="2345"/>
          </a:xfrm>
        </p:grpSpPr>
        <p:sp>
          <p:nvSpPr>
            <p:cNvPr id="1048760" name="Rectangle 40"/>
            <p:cNvSpPr>
              <a:spLocks noChangeArrowheads="1"/>
            </p:cNvSpPr>
            <p:nvPr/>
          </p:nvSpPr>
          <p:spPr bwMode="auto">
            <a:xfrm>
              <a:off x="3107" y="818"/>
              <a:ext cx="2198" cy="422"/>
            </a:xfrm>
            <a:prstGeom prst="rect">
              <a:avLst/>
            </a:prstGeom>
            <a:noFill/>
            <a:ln w="9525">
              <a:noFill/>
              <a:miter lim="800000"/>
              <a:headEnd/>
              <a:tailEnd/>
            </a:ln>
            <a:effectLst/>
          </p:spPr>
          <p:txBody>
            <a:bodyPr lIns="0" rIns="0"/>
            <a:lstStyle/>
            <a:p>
              <a:pPr algn="just"/>
              <a:r>
                <a:rPr kumimoji="1" lang="en-US" altLang="zh-CN" sz="2400" b="1">
                  <a:solidFill>
                    <a:srgbClr val="008000"/>
                  </a:solidFill>
                  <a:latin typeface="宋体" pitchFamily="2" charset="-122"/>
                </a:rPr>
                <a:t> </a:t>
              </a:r>
              <a:r>
                <a:rPr kumimoji="1" lang="zh-CN" altLang="en-US" sz="2400" b="1">
                  <a:solidFill>
                    <a:srgbClr val="009900"/>
                  </a:solidFill>
                  <a:latin typeface="宋体" pitchFamily="2" charset="-122"/>
                </a:rPr>
                <a:t>十六进制</a:t>
              </a:r>
              <a:r>
                <a:rPr kumimoji="1" lang="en-US" altLang="zh-CN" sz="2400" b="1">
                  <a:solidFill>
                    <a:srgbClr val="009900"/>
                  </a:solidFill>
                  <a:latin typeface="宋体" pitchFamily="2" charset="-122"/>
                </a:rPr>
                <a:t>(</a:t>
              </a:r>
              <a:r>
                <a:rPr kumimoji="1" lang="en-US" altLang="zh-CN" sz="2400" b="1">
                  <a:solidFill>
                    <a:srgbClr val="009900"/>
                  </a:solidFill>
                  <a:latin typeface="Times New Roman" pitchFamily="18" charset="0"/>
                </a:rPr>
                <a:t>Hexadecimal</a:t>
              </a:r>
              <a:r>
                <a:rPr kumimoji="1" lang="en-US" altLang="zh-CN" sz="2400" b="1">
                  <a:solidFill>
                    <a:srgbClr val="009900"/>
                  </a:solidFill>
                  <a:latin typeface="宋体" pitchFamily="2" charset="-122"/>
                </a:rPr>
                <a:t>)</a:t>
              </a:r>
            </a:p>
            <a:p>
              <a:pPr algn="just"/>
              <a:r>
                <a:rPr kumimoji="1" lang="en-US" altLang="zh-CN" sz="2400" b="1">
                  <a:solidFill>
                    <a:srgbClr val="009900"/>
                  </a:solidFill>
                  <a:latin typeface="Times New Roman" pitchFamily="18" charset="0"/>
                </a:rPr>
                <a:t>      </a:t>
              </a:r>
            </a:p>
          </p:txBody>
        </p:sp>
        <p:sp>
          <p:nvSpPr>
            <p:cNvPr id="1048761" name="Rectangle 41"/>
            <p:cNvSpPr>
              <a:spLocks noChangeArrowheads="1"/>
            </p:cNvSpPr>
            <p:nvPr/>
          </p:nvSpPr>
          <p:spPr bwMode="auto">
            <a:xfrm>
              <a:off x="3147" y="1206"/>
              <a:ext cx="1983" cy="384"/>
            </a:xfrm>
            <a:prstGeom prst="rect">
              <a:avLst/>
            </a:prstGeom>
            <a:noFill/>
            <a:ln w="9525">
              <a:noFill/>
              <a:miter lim="800000"/>
              <a:headEnd/>
              <a:tailEnd/>
            </a:ln>
            <a:effectLst/>
          </p:spPr>
          <p:txBody>
            <a:bodyPr lIns="0" rIns="0"/>
            <a:lstStyle/>
            <a:p>
              <a:pPr algn="just"/>
              <a:r>
                <a:rPr kumimoji="1" lang="en-US" altLang="zh-CN" sz="2400" b="1">
                  <a:solidFill>
                    <a:srgbClr val="009900"/>
                  </a:solidFill>
                  <a:latin typeface="宋体" pitchFamily="2" charset="-122"/>
                </a:rPr>
                <a:t>      </a:t>
              </a:r>
              <a:r>
                <a:rPr kumimoji="1" lang="en-US" altLang="zh-CN" sz="2400" b="1">
                  <a:solidFill>
                    <a:srgbClr val="009900"/>
                  </a:solidFill>
                  <a:latin typeface="Times New Roman" pitchFamily="18" charset="0"/>
                </a:rPr>
                <a:t>(xxx)</a:t>
              </a:r>
              <a:r>
                <a:rPr kumimoji="1" lang="en-US" altLang="zh-CN" sz="2400" b="1" baseline="-30000">
                  <a:solidFill>
                    <a:srgbClr val="009900"/>
                  </a:solidFill>
                  <a:latin typeface="Times New Roman" pitchFamily="18" charset="0"/>
                </a:rPr>
                <a:t>16</a:t>
              </a:r>
              <a:r>
                <a:rPr kumimoji="1" lang="en-US" altLang="zh-CN" sz="2400" b="1" baseline="-30000">
                  <a:solidFill>
                    <a:srgbClr val="009900"/>
                  </a:solidFill>
                  <a:latin typeface="宋体" pitchFamily="2" charset="-122"/>
                </a:rPr>
                <a:t> </a:t>
              </a:r>
              <a:r>
                <a:rPr kumimoji="1" lang="zh-CN" altLang="en-US" sz="2400" b="1">
                  <a:solidFill>
                    <a:srgbClr val="009900"/>
                  </a:solidFill>
                  <a:latin typeface="宋体" pitchFamily="2" charset="-122"/>
                </a:rPr>
                <a:t>或</a:t>
              </a:r>
              <a:r>
                <a:rPr kumimoji="1" lang="en-US" altLang="zh-CN" sz="2400" b="1">
                  <a:solidFill>
                    <a:srgbClr val="009900"/>
                  </a:solidFill>
                  <a:latin typeface="Times New Roman" pitchFamily="18" charset="0"/>
                </a:rPr>
                <a:t>(xxx)</a:t>
              </a:r>
              <a:r>
                <a:rPr kumimoji="1" lang="en-US" altLang="zh-CN" sz="2400" b="1" baseline="-30000">
                  <a:solidFill>
                    <a:srgbClr val="009900"/>
                  </a:solidFill>
                  <a:latin typeface="Times New Roman" pitchFamily="18" charset="0"/>
                </a:rPr>
                <a:t>H</a:t>
              </a:r>
              <a:r>
                <a:rPr kumimoji="1" lang="en-US" altLang="zh-CN" sz="2400">
                  <a:solidFill>
                    <a:srgbClr val="FF00FF"/>
                  </a:solidFill>
                  <a:latin typeface="Times New Roman" pitchFamily="18" charset="0"/>
                </a:rPr>
                <a:t>  </a:t>
              </a:r>
              <a:endParaRPr kumimoji="1" lang="en-US" altLang="zh-CN" sz="2400">
                <a:latin typeface="Times New Roman" pitchFamily="18" charset="0"/>
              </a:endParaRPr>
            </a:p>
            <a:p>
              <a:pPr algn="just" eaLnBrk="0" hangingPunct="0"/>
              <a:endParaRPr kumimoji="1" lang="en-US" altLang="zh-CN" sz="2400">
                <a:latin typeface="Times New Roman" pitchFamily="18" charset="0"/>
              </a:endParaRPr>
            </a:p>
          </p:txBody>
        </p:sp>
        <p:sp>
          <p:nvSpPr>
            <p:cNvPr id="1048762" name="Rectangle 42"/>
            <p:cNvSpPr>
              <a:spLocks noChangeArrowheads="1"/>
            </p:cNvSpPr>
            <p:nvPr/>
          </p:nvSpPr>
          <p:spPr bwMode="auto">
            <a:xfrm>
              <a:off x="3118" y="1612"/>
              <a:ext cx="2252" cy="384"/>
            </a:xfrm>
            <a:prstGeom prst="rect">
              <a:avLst/>
            </a:prstGeom>
            <a:noFill/>
            <a:ln w="9525">
              <a:noFill/>
              <a:miter lim="800000"/>
              <a:headEnd/>
              <a:tailEnd/>
            </a:ln>
            <a:effectLst/>
          </p:spPr>
          <p:txBody>
            <a:bodyPr lIns="0" rIns="0"/>
            <a:lstStyle/>
            <a:p>
              <a:pPr algn="just"/>
              <a:r>
                <a:rPr kumimoji="1" lang="en-US" altLang="zh-CN" sz="2400" b="1">
                  <a:solidFill>
                    <a:srgbClr val="009900"/>
                  </a:solidFill>
                  <a:latin typeface="宋体" pitchFamily="2" charset="-122"/>
                </a:rPr>
                <a:t> </a:t>
              </a:r>
              <a:r>
                <a:rPr kumimoji="1" lang="zh-CN" altLang="en-US" sz="2400" b="1">
                  <a:solidFill>
                    <a:srgbClr val="009900"/>
                  </a:solidFill>
                  <a:latin typeface="宋体" pitchFamily="2" charset="-122"/>
                </a:rPr>
                <a:t>逢十六进一，借一当十六</a:t>
              </a:r>
              <a:endParaRPr kumimoji="1" lang="zh-CN" altLang="en-US" sz="2400">
                <a:latin typeface="Times New Roman" pitchFamily="18" charset="0"/>
              </a:endParaRPr>
            </a:p>
          </p:txBody>
        </p:sp>
        <p:sp>
          <p:nvSpPr>
            <p:cNvPr id="1048763" name="Rectangle 43"/>
            <p:cNvSpPr>
              <a:spLocks noChangeArrowheads="1"/>
            </p:cNvSpPr>
            <p:nvPr/>
          </p:nvSpPr>
          <p:spPr bwMode="auto">
            <a:xfrm>
              <a:off x="3401" y="1974"/>
              <a:ext cx="1983" cy="384"/>
            </a:xfrm>
            <a:prstGeom prst="rect">
              <a:avLst/>
            </a:prstGeom>
            <a:noFill/>
            <a:ln w="9525">
              <a:noFill/>
              <a:miter lim="800000"/>
              <a:headEnd/>
              <a:tailEnd/>
            </a:ln>
            <a:effectLst/>
          </p:spPr>
          <p:txBody>
            <a:bodyPr lIns="0" rIns="0"/>
            <a:lstStyle/>
            <a:p>
              <a:pPr algn="just"/>
              <a:r>
                <a:rPr kumimoji="1" lang="en-US" altLang="zh-CN" sz="2400" b="1">
                  <a:solidFill>
                    <a:srgbClr val="009900"/>
                  </a:solidFill>
                  <a:latin typeface="Times New Roman" pitchFamily="18" charset="0"/>
                  <a:ea typeface="黑体" pitchFamily="49" charset="-122"/>
                </a:rPr>
                <a:t>                  16</a:t>
              </a:r>
              <a:endParaRPr kumimoji="1" lang="en-US" altLang="zh-CN" sz="2400">
                <a:solidFill>
                  <a:srgbClr val="009900"/>
                </a:solidFill>
                <a:latin typeface="Times New Roman" pitchFamily="18" charset="0"/>
              </a:endParaRPr>
            </a:p>
          </p:txBody>
        </p:sp>
        <p:sp>
          <p:nvSpPr>
            <p:cNvPr id="1048764" name="Rectangle 44"/>
            <p:cNvSpPr>
              <a:spLocks noChangeArrowheads="1"/>
            </p:cNvSpPr>
            <p:nvPr/>
          </p:nvSpPr>
          <p:spPr bwMode="auto">
            <a:xfrm>
              <a:off x="3114" y="2779"/>
              <a:ext cx="2463" cy="384"/>
            </a:xfrm>
            <a:prstGeom prst="rect">
              <a:avLst/>
            </a:prstGeom>
            <a:noFill/>
            <a:ln w="9525">
              <a:noFill/>
              <a:miter lim="800000"/>
              <a:headEnd/>
              <a:tailEnd/>
            </a:ln>
            <a:effectLst/>
          </p:spPr>
          <p:txBody>
            <a:bodyPr lIns="0" rIns="0"/>
            <a:lstStyle/>
            <a:p>
              <a:pPr algn="just"/>
              <a:r>
                <a:rPr kumimoji="1" lang="en-US" altLang="zh-CN" sz="2400" b="1">
                  <a:solidFill>
                    <a:srgbClr val="009900"/>
                  </a:solidFill>
                  <a:latin typeface="Times New Roman" pitchFamily="18" charset="0"/>
                </a:rPr>
                <a:t> 0</a:t>
              </a:r>
              <a:r>
                <a:rPr kumimoji="1" lang="en-US" altLang="zh-CN" sz="2400" b="1" baseline="-25000">
                  <a:solidFill>
                    <a:srgbClr val="009900"/>
                  </a:solidFill>
                  <a:latin typeface="Times New Roman" pitchFamily="18" charset="0"/>
                </a:rPr>
                <a:t> </a:t>
              </a:r>
              <a:r>
                <a:rPr kumimoji="1" lang="en-US" altLang="zh-CN" sz="2400" b="1">
                  <a:solidFill>
                    <a:srgbClr val="009900"/>
                  </a:solidFill>
                  <a:latin typeface="Times New Roman" pitchFamily="18" charset="0"/>
                </a:rPr>
                <a:t>~</a:t>
              </a:r>
              <a:r>
                <a:rPr kumimoji="1" lang="en-US" altLang="zh-CN" sz="2400" b="1" baseline="-25000">
                  <a:solidFill>
                    <a:srgbClr val="009900"/>
                  </a:solidFill>
                  <a:latin typeface="Times New Roman" pitchFamily="18" charset="0"/>
                </a:rPr>
                <a:t> </a:t>
              </a:r>
              <a:r>
                <a:rPr kumimoji="1" lang="en-US" altLang="zh-CN" sz="2400" b="1">
                  <a:solidFill>
                    <a:srgbClr val="009900"/>
                  </a:solidFill>
                  <a:latin typeface="Times New Roman" pitchFamily="18" charset="0"/>
                </a:rPr>
                <a:t>9</a:t>
              </a:r>
              <a:r>
                <a:rPr kumimoji="1" lang="zh-CN" altLang="en-US" sz="2400" b="1">
                  <a:solidFill>
                    <a:srgbClr val="009900"/>
                  </a:solidFill>
                  <a:latin typeface="Times New Roman" pitchFamily="18" charset="0"/>
                </a:rPr>
                <a:t>、</a:t>
              </a:r>
              <a:r>
                <a:rPr kumimoji="1" lang="en-US" altLang="zh-CN" sz="2400" b="1">
                  <a:solidFill>
                    <a:srgbClr val="009900"/>
                  </a:solidFill>
                  <a:latin typeface="Times New Roman" pitchFamily="18" charset="0"/>
                </a:rPr>
                <a:t>A</a:t>
              </a:r>
              <a:r>
                <a:rPr kumimoji="1" lang="zh-CN" altLang="en-US" sz="2400" b="1">
                  <a:solidFill>
                    <a:srgbClr val="009900"/>
                  </a:solidFill>
                  <a:latin typeface="Times New Roman" pitchFamily="18" charset="0"/>
                </a:rPr>
                <a:t>、</a:t>
              </a:r>
              <a:r>
                <a:rPr kumimoji="1" lang="en-US" altLang="zh-CN" sz="2400" b="1">
                  <a:solidFill>
                    <a:srgbClr val="009900"/>
                  </a:solidFill>
                  <a:latin typeface="Times New Roman" pitchFamily="18" charset="0"/>
                </a:rPr>
                <a:t>B</a:t>
              </a:r>
              <a:r>
                <a:rPr kumimoji="1" lang="zh-CN" altLang="en-US" sz="2400" b="1">
                  <a:solidFill>
                    <a:srgbClr val="009900"/>
                  </a:solidFill>
                  <a:latin typeface="Times New Roman" pitchFamily="18" charset="0"/>
                </a:rPr>
                <a:t>、</a:t>
              </a:r>
              <a:r>
                <a:rPr kumimoji="1" lang="en-US" altLang="zh-CN" sz="2400" b="1">
                  <a:solidFill>
                    <a:srgbClr val="009900"/>
                  </a:solidFill>
                  <a:latin typeface="Times New Roman" pitchFamily="18" charset="0"/>
                </a:rPr>
                <a:t>C</a:t>
              </a:r>
              <a:r>
                <a:rPr kumimoji="1" lang="zh-CN" altLang="en-US" sz="2400" b="1">
                  <a:solidFill>
                    <a:srgbClr val="009900"/>
                  </a:solidFill>
                  <a:latin typeface="Times New Roman" pitchFamily="18" charset="0"/>
                </a:rPr>
                <a:t>、</a:t>
              </a:r>
              <a:r>
                <a:rPr kumimoji="1" lang="en-US" altLang="zh-CN" sz="2400" b="1">
                  <a:solidFill>
                    <a:srgbClr val="009900"/>
                  </a:solidFill>
                  <a:latin typeface="Times New Roman" pitchFamily="18" charset="0"/>
                </a:rPr>
                <a:t>D</a:t>
              </a:r>
              <a:r>
                <a:rPr kumimoji="1" lang="zh-CN" altLang="en-US" sz="2400" b="1">
                  <a:solidFill>
                    <a:srgbClr val="009900"/>
                  </a:solidFill>
                  <a:latin typeface="Times New Roman" pitchFamily="18" charset="0"/>
                </a:rPr>
                <a:t>、</a:t>
              </a:r>
              <a:r>
                <a:rPr kumimoji="1" lang="en-US" altLang="zh-CN" sz="2400" b="1">
                  <a:solidFill>
                    <a:srgbClr val="009900"/>
                  </a:solidFill>
                  <a:latin typeface="Times New Roman" pitchFamily="18" charset="0"/>
                </a:rPr>
                <a:t>E</a:t>
              </a:r>
              <a:r>
                <a:rPr kumimoji="1" lang="zh-CN" altLang="en-US" sz="2400" b="1">
                  <a:solidFill>
                    <a:srgbClr val="009900"/>
                  </a:solidFill>
                  <a:latin typeface="Times New Roman" pitchFamily="18" charset="0"/>
                </a:rPr>
                <a:t>、</a:t>
              </a:r>
              <a:r>
                <a:rPr kumimoji="1" lang="en-US" altLang="zh-CN" sz="2400" b="1">
                  <a:solidFill>
                    <a:srgbClr val="009900"/>
                  </a:solidFill>
                  <a:latin typeface="Times New Roman" pitchFamily="18" charset="0"/>
                </a:rPr>
                <a:t>F     </a:t>
              </a:r>
            </a:p>
          </p:txBody>
        </p:sp>
        <p:sp>
          <p:nvSpPr>
            <p:cNvPr id="1048765" name="Text Box 45"/>
            <p:cNvSpPr txBox="1">
              <a:spLocks noChangeArrowheads="1"/>
            </p:cNvSpPr>
            <p:nvPr/>
          </p:nvSpPr>
          <p:spPr bwMode="auto">
            <a:xfrm>
              <a:off x="3680" y="2374"/>
              <a:ext cx="1200" cy="288"/>
            </a:xfrm>
            <a:prstGeom prst="rect">
              <a:avLst/>
            </a:prstGeom>
            <a:noFill/>
            <a:ln w="9525">
              <a:noFill/>
              <a:miter lim="800000"/>
              <a:headEnd/>
              <a:tailEnd/>
            </a:ln>
            <a:effectLst/>
          </p:spPr>
          <p:txBody>
            <a:bodyPr lIns="0" rIns="0">
              <a:spAutoFit/>
            </a:bodyPr>
            <a:lstStyle/>
            <a:p>
              <a:pPr algn="l">
                <a:spcBef>
                  <a:spcPct val="50000"/>
                </a:spcBef>
              </a:pPr>
              <a:r>
                <a:rPr kumimoji="1" lang="en-US" altLang="zh-CN" sz="2400" b="1">
                  <a:latin typeface="Times New Roman" pitchFamily="18" charset="0"/>
                </a:rPr>
                <a:t>            </a:t>
              </a:r>
              <a:r>
                <a:rPr kumimoji="1" lang="en-US" altLang="zh-CN" sz="2400" b="1">
                  <a:solidFill>
                    <a:srgbClr val="009900"/>
                  </a:solidFill>
                  <a:latin typeface="Times New Roman" pitchFamily="18" charset="0"/>
                </a:rPr>
                <a:t>16</a:t>
              </a:r>
              <a:r>
                <a:rPr kumimoji="1" lang="en-US" altLang="zh-CN" sz="2400" b="1" i="1" baseline="30000">
                  <a:solidFill>
                    <a:srgbClr val="009900"/>
                  </a:solidFill>
                  <a:latin typeface="Times New Roman" pitchFamily="18" charset="0"/>
                </a:rPr>
                <a:t>i</a:t>
              </a:r>
            </a:p>
          </p:txBody>
        </p:sp>
      </p:grpSp>
      <p:sp>
        <p:nvSpPr>
          <p:cNvPr id="1048766" name="AutoShape 46"/>
          <p:cNvSpPr>
            <a:spLocks noChangeArrowheads="1"/>
          </p:cNvSpPr>
          <p:nvPr/>
        </p:nvSpPr>
        <p:spPr bwMode="auto">
          <a:xfrm>
            <a:off x="812800" y="5018088"/>
            <a:ext cx="7405688" cy="1346200"/>
          </a:xfrm>
          <a:prstGeom prst="wedgeRectCallout">
            <a:avLst>
              <a:gd name="adj1" fmla="val -18125"/>
              <a:gd name="adj2" fmla="val -62148"/>
            </a:avLst>
          </a:prstGeom>
          <a:solidFill>
            <a:srgbClr val="0033CC">
              <a:alpha val="50000"/>
            </a:srgbClr>
          </a:solidFill>
          <a:ln w="9525">
            <a:solidFill>
              <a:schemeClr val="tx1"/>
            </a:solidFill>
            <a:miter lim="800000"/>
            <a:headEnd/>
            <a:tailEnd/>
          </a:ln>
          <a:effectLst/>
        </p:spPr>
        <p:txBody>
          <a:bodyPr/>
          <a:lstStyle/>
          <a:p>
            <a:pPr algn="l">
              <a:spcBef>
                <a:spcPct val="20000"/>
              </a:spcBef>
            </a:pPr>
            <a:r>
              <a:rPr kumimoji="1" lang="zh-CN" altLang="en-US" sz="2400" b="1">
                <a:latin typeface="宋体" pitchFamily="2" charset="-122"/>
              </a:rPr>
              <a:t>例如 </a:t>
            </a:r>
            <a:r>
              <a:rPr kumimoji="1" lang="en-US" altLang="zh-CN" sz="2400" b="1">
                <a:latin typeface="Times New Roman" pitchFamily="18" charset="0"/>
              </a:rPr>
              <a:t>(437.25)</a:t>
            </a:r>
            <a:r>
              <a:rPr kumimoji="1" lang="en-US" altLang="zh-CN" sz="2400" b="1" baseline="-30000">
                <a:latin typeface="Times New Roman" pitchFamily="18" charset="0"/>
              </a:rPr>
              <a:t>8 </a:t>
            </a:r>
            <a:r>
              <a:rPr kumimoji="1" lang="en-US" altLang="zh-CN" sz="2400" b="1">
                <a:latin typeface="Times New Roman" pitchFamily="18" charset="0"/>
              </a:rPr>
              <a:t>= 4×8</a:t>
            </a:r>
            <a:r>
              <a:rPr kumimoji="1" lang="en-US" altLang="zh-CN" sz="2400" b="1" baseline="30000">
                <a:latin typeface="Times New Roman" pitchFamily="18" charset="0"/>
              </a:rPr>
              <a:t>2 </a:t>
            </a:r>
            <a:r>
              <a:rPr kumimoji="1" lang="en-US" altLang="zh-CN" sz="2400" b="1">
                <a:latin typeface="Times New Roman" pitchFamily="18" charset="0"/>
              </a:rPr>
              <a:t>+ 3×8</a:t>
            </a:r>
            <a:r>
              <a:rPr kumimoji="1" lang="en-US" altLang="zh-CN" sz="2400" b="1" baseline="30000">
                <a:latin typeface="Times New Roman" pitchFamily="18" charset="0"/>
              </a:rPr>
              <a:t>1 </a:t>
            </a:r>
            <a:r>
              <a:rPr kumimoji="1" lang="en-US" altLang="zh-CN" sz="2400" b="1">
                <a:latin typeface="Times New Roman" pitchFamily="18" charset="0"/>
              </a:rPr>
              <a:t>+ 7×8</a:t>
            </a:r>
            <a:r>
              <a:rPr kumimoji="1" lang="en-US" altLang="zh-CN" sz="2400" b="1" baseline="30000">
                <a:latin typeface="Times New Roman" pitchFamily="18" charset="0"/>
              </a:rPr>
              <a:t>0 </a:t>
            </a:r>
            <a:r>
              <a:rPr kumimoji="1" lang="en-US" altLang="zh-CN" sz="2400" b="1">
                <a:latin typeface="Times New Roman" pitchFamily="18" charset="0"/>
              </a:rPr>
              <a:t>+ 2×8</a:t>
            </a:r>
            <a:r>
              <a:rPr kumimoji="1" lang="en-US" altLang="zh-CN" sz="2400" b="1" baseline="30000">
                <a:latin typeface="宋体" pitchFamily="2" charset="-122"/>
              </a:rPr>
              <a:t>-</a:t>
            </a:r>
            <a:r>
              <a:rPr kumimoji="1" lang="en-US" altLang="zh-CN" sz="2400" b="1" baseline="30000">
                <a:latin typeface="Times New Roman" pitchFamily="18" charset="0"/>
              </a:rPr>
              <a:t>1 </a:t>
            </a:r>
            <a:r>
              <a:rPr kumimoji="1" lang="en-US" altLang="zh-CN" sz="2400" b="1">
                <a:latin typeface="Times New Roman" pitchFamily="18" charset="0"/>
              </a:rPr>
              <a:t>+ 5×8</a:t>
            </a:r>
            <a:r>
              <a:rPr kumimoji="1" lang="en-US" altLang="zh-CN" sz="2400" b="1" baseline="30000">
                <a:latin typeface="宋体" pitchFamily="2" charset="-122"/>
              </a:rPr>
              <a:t>-</a:t>
            </a:r>
            <a:r>
              <a:rPr kumimoji="1" lang="en-US" altLang="zh-CN" sz="2400" b="1" baseline="30000">
                <a:latin typeface="Times New Roman" pitchFamily="18" charset="0"/>
              </a:rPr>
              <a:t>2</a:t>
            </a:r>
          </a:p>
          <a:p>
            <a:pPr algn="l">
              <a:spcBef>
                <a:spcPct val="20000"/>
              </a:spcBef>
            </a:pPr>
            <a:r>
              <a:rPr kumimoji="1" lang="en-US" altLang="zh-CN" sz="2400" b="1">
                <a:latin typeface="Times New Roman" pitchFamily="18" charset="0"/>
              </a:rPr>
              <a:t>                         = 256 + 24 + 7 + 0.25 + 0.078125 </a:t>
            </a:r>
          </a:p>
          <a:p>
            <a:pPr algn="l">
              <a:spcBef>
                <a:spcPct val="20000"/>
              </a:spcBef>
            </a:pPr>
            <a:r>
              <a:rPr kumimoji="1" lang="en-US" altLang="zh-CN" sz="2400" b="1">
                <a:latin typeface="Times New Roman" pitchFamily="18" charset="0"/>
              </a:rPr>
              <a:t>                         = (287.328125)</a:t>
            </a:r>
            <a:r>
              <a:rPr kumimoji="1" lang="en-US" altLang="zh-CN" sz="2400" b="1" baseline="-30000">
                <a:latin typeface="Times New Roman" pitchFamily="18" charset="0"/>
              </a:rPr>
              <a:t>10</a:t>
            </a:r>
            <a:r>
              <a:rPr kumimoji="1" lang="en-US" altLang="zh-CN" sz="2400" b="1">
                <a:latin typeface="Times New Roman" pitchFamily="18" charset="0"/>
              </a:rPr>
              <a:t> </a:t>
            </a:r>
          </a:p>
        </p:txBody>
      </p:sp>
      <p:sp>
        <p:nvSpPr>
          <p:cNvPr id="1048767" name="AutoShape 47"/>
          <p:cNvSpPr>
            <a:spLocks noChangeArrowheads="1"/>
          </p:cNvSpPr>
          <p:nvPr/>
        </p:nvSpPr>
        <p:spPr bwMode="auto">
          <a:xfrm>
            <a:off x="322263" y="5014913"/>
            <a:ext cx="8659812" cy="1322387"/>
          </a:xfrm>
          <a:prstGeom prst="wedgeRectCallout">
            <a:avLst>
              <a:gd name="adj1" fmla="val 19625"/>
              <a:gd name="adj2" fmla="val -63685"/>
            </a:avLst>
          </a:prstGeom>
          <a:solidFill>
            <a:srgbClr val="00CC00"/>
          </a:solidFill>
          <a:ln w="9525">
            <a:solidFill>
              <a:schemeClr val="tx1"/>
            </a:solidFill>
            <a:miter lim="800000"/>
            <a:headEnd/>
            <a:tailEnd/>
          </a:ln>
          <a:effectLst/>
        </p:spPr>
        <p:txBody>
          <a:bodyPr lIns="0" rIns="0"/>
          <a:lstStyle/>
          <a:p>
            <a:pPr algn="l">
              <a:spcBef>
                <a:spcPct val="20000"/>
              </a:spcBef>
            </a:pPr>
            <a:r>
              <a:rPr kumimoji="1" lang="zh-CN" altLang="en-US" sz="2400" b="1">
                <a:latin typeface="宋体" pitchFamily="2" charset="-122"/>
              </a:rPr>
              <a:t>例如</a:t>
            </a:r>
            <a:r>
              <a:rPr kumimoji="1" lang="en-US" altLang="zh-CN" sz="2400" b="1">
                <a:latin typeface="Times New Roman" pitchFamily="18" charset="0"/>
              </a:rPr>
              <a:t>(3BE.C4)</a:t>
            </a:r>
            <a:r>
              <a:rPr kumimoji="1" lang="en-US" altLang="zh-CN" sz="2400" b="1" baseline="-30000">
                <a:latin typeface="Times New Roman" pitchFamily="18" charset="0"/>
              </a:rPr>
              <a:t>16  </a:t>
            </a:r>
            <a:r>
              <a:rPr kumimoji="1" lang="en-US" altLang="zh-CN" sz="2400" b="1">
                <a:latin typeface="Times New Roman" pitchFamily="18" charset="0"/>
              </a:rPr>
              <a:t>= 3×16</a:t>
            </a:r>
            <a:r>
              <a:rPr kumimoji="1" lang="en-US" altLang="zh-CN" sz="2400" b="1" baseline="30000">
                <a:latin typeface="Times New Roman" pitchFamily="18" charset="0"/>
              </a:rPr>
              <a:t>2 </a:t>
            </a:r>
            <a:r>
              <a:rPr kumimoji="1" lang="en-US" altLang="zh-CN" sz="2400" b="1">
                <a:latin typeface="Times New Roman" pitchFamily="18" charset="0"/>
              </a:rPr>
              <a:t>+ 11×16</a:t>
            </a:r>
            <a:r>
              <a:rPr kumimoji="1" lang="en-US" altLang="zh-CN" sz="2400" b="1" baseline="30000">
                <a:latin typeface="Times New Roman" pitchFamily="18" charset="0"/>
              </a:rPr>
              <a:t>1 </a:t>
            </a:r>
            <a:r>
              <a:rPr kumimoji="1" lang="en-US" altLang="zh-CN" sz="2400" b="1">
                <a:latin typeface="Times New Roman" pitchFamily="18" charset="0"/>
              </a:rPr>
              <a:t>+ 14×16</a:t>
            </a:r>
            <a:r>
              <a:rPr kumimoji="1" lang="en-US" altLang="zh-CN" sz="2400" b="1" baseline="30000">
                <a:latin typeface="Times New Roman" pitchFamily="18" charset="0"/>
              </a:rPr>
              <a:t>0 </a:t>
            </a:r>
            <a:r>
              <a:rPr kumimoji="1" lang="en-US" altLang="zh-CN" sz="2400" b="1">
                <a:latin typeface="Times New Roman" pitchFamily="18" charset="0"/>
              </a:rPr>
              <a:t>+ 12×16</a:t>
            </a:r>
            <a:r>
              <a:rPr kumimoji="1" lang="en-US" altLang="zh-CN" sz="2400" b="1" baseline="30000">
                <a:latin typeface="宋体" pitchFamily="2" charset="-122"/>
              </a:rPr>
              <a:t>-</a:t>
            </a:r>
            <a:r>
              <a:rPr kumimoji="1" lang="en-US" altLang="zh-CN" sz="2400" b="1" baseline="30000">
                <a:latin typeface="Times New Roman" pitchFamily="18" charset="0"/>
              </a:rPr>
              <a:t>1 </a:t>
            </a:r>
            <a:r>
              <a:rPr kumimoji="1" lang="en-US" altLang="zh-CN" sz="2400" b="1">
                <a:latin typeface="Times New Roman" pitchFamily="18" charset="0"/>
              </a:rPr>
              <a:t>+ 4×16</a:t>
            </a:r>
            <a:r>
              <a:rPr kumimoji="1" lang="en-US" altLang="zh-CN" sz="2400" b="1" baseline="30000">
                <a:latin typeface="宋体" pitchFamily="2" charset="-122"/>
              </a:rPr>
              <a:t>-</a:t>
            </a:r>
            <a:r>
              <a:rPr kumimoji="1" lang="en-US" altLang="zh-CN" sz="2400" b="1" baseline="30000">
                <a:latin typeface="Times New Roman" pitchFamily="18" charset="0"/>
              </a:rPr>
              <a:t>2</a:t>
            </a:r>
            <a:endParaRPr kumimoji="1" lang="en-US" altLang="zh-CN" sz="2400" b="1">
              <a:latin typeface="Times New Roman" pitchFamily="18" charset="0"/>
            </a:endParaRPr>
          </a:p>
          <a:p>
            <a:pPr algn="l">
              <a:spcBef>
                <a:spcPct val="20000"/>
              </a:spcBef>
            </a:pPr>
            <a:r>
              <a:rPr kumimoji="1" lang="en-US" altLang="zh-CN" sz="2400" b="1">
                <a:latin typeface="Times New Roman" pitchFamily="18" charset="0"/>
              </a:rPr>
              <a:t>                              = 768 + 176 + 14 + 0.75 + 0.015625</a:t>
            </a:r>
          </a:p>
          <a:p>
            <a:pPr algn="l">
              <a:spcBef>
                <a:spcPct val="20000"/>
              </a:spcBef>
            </a:pPr>
            <a:r>
              <a:rPr kumimoji="1" lang="en-US" altLang="zh-CN" sz="2400" b="1">
                <a:latin typeface="Times New Roman" pitchFamily="18" charset="0"/>
              </a:rPr>
              <a:t>                              = (958.765625)</a:t>
            </a:r>
            <a:r>
              <a:rPr kumimoji="1" lang="en-US" altLang="zh-CN" sz="2400" b="1" baseline="-30000">
                <a:latin typeface="Times New Roman" pitchFamily="18" charset="0"/>
              </a:rPr>
              <a:t>10</a:t>
            </a:r>
            <a:r>
              <a:rPr kumimoji="1" lang="en-US" altLang="zh-CN" sz="2400" b="1">
                <a:latin typeface="Times New Roman" pitchFamily="18" charset="0"/>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48726"/>
                                        </p:tgtEl>
                                        <p:attrNameLst>
                                          <p:attrName>style.visibility</p:attrName>
                                        </p:attrNameLst>
                                      </p:cBhvr>
                                      <p:to>
                                        <p:strVal val="visible"/>
                                      </p:to>
                                    </p:set>
                                    <p:animEffect transition="in" filter="dissolve">
                                      <p:cBhvr>
                                        <p:cTn id="7" dur="500"/>
                                        <p:tgtEl>
                                          <p:spTgt spid="104872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1"/>
                                        </p:tgtEl>
                                        <p:attrNameLst>
                                          <p:attrName>style.visibility</p:attrName>
                                        </p:attrNameLst>
                                      </p:cBhvr>
                                      <p:to>
                                        <p:strVal val="visible"/>
                                      </p:to>
                                    </p:set>
                                    <p:animEffect transition="in" filter="wipe(up)">
                                      <p:cBhvr>
                                        <p:cTn id="11" dur="500"/>
                                        <p:tgtEl>
                                          <p:spTgt spid="201"/>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2"/>
                                        </p:tgtEl>
                                        <p:attrNameLst>
                                          <p:attrName>style.visibility</p:attrName>
                                        </p:attrNameLst>
                                      </p:cBhvr>
                                      <p:to>
                                        <p:strVal val="visible"/>
                                      </p:to>
                                    </p:set>
                                    <p:animEffect transition="in" filter="wipe(up)">
                                      <p:cBhvr>
                                        <p:cTn id="15" dur="500"/>
                                        <p:tgtEl>
                                          <p:spTgt spid="20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03"/>
                                        </p:tgtEl>
                                        <p:attrNameLst>
                                          <p:attrName>style.visibility</p:attrName>
                                        </p:attrNameLst>
                                      </p:cBhvr>
                                      <p:to>
                                        <p:strVal val="visible"/>
                                      </p:to>
                                    </p:set>
                                    <p:animEffect transition="in" filter="wipe(up)">
                                      <p:cBhvr>
                                        <p:cTn id="20" dur="500"/>
                                        <p:tgtEl>
                                          <p:spTgt spid="20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766"/>
                                        </p:tgtEl>
                                        <p:attrNameLst>
                                          <p:attrName>style.visibility</p:attrName>
                                        </p:attrNameLst>
                                      </p:cBhvr>
                                      <p:to>
                                        <p:strVal val="visible"/>
                                      </p:to>
                                    </p:set>
                                    <p:anim calcmode="lin" valueType="num">
                                      <p:cBhvr additive="base">
                                        <p:cTn id="25" dur="500" fill="hold"/>
                                        <p:tgtEl>
                                          <p:spTgt spid="1048766"/>
                                        </p:tgtEl>
                                        <p:attrNameLst>
                                          <p:attrName>ppt_x</p:attrName>
                                        </p:attrNameLst>
                                      </p:cBhvr>
                                      <p:tavLst>
                                        <p:tav tm="0">
                                          <p:val>
                                            <p:strVal val="#ppt_x"/>
                                          </p:val>
                                        </p:tav>
                                        <p:tav tm="100000">
                                          <p:val>
                                            <p:strVal val="#ppt_x"/>
                                          </p:val>
                                        </p:tav>
                                      </p:tavLst>
                                    </p:anim>
                                    <p:anim calcmode="lin" valueType="num">
                                      <p:cBhvr additive="base">
                                        <p:cTn id="26" dur="500" fill="hold"/>
                                        <p:tgtEl>
                                          <p:spTgt spid="104876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04876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04"/>
                                        </p:tgtEl>
                                        <p:attrNameLst>
                                          <p:attrName>style.visibility</p:attrName>
                                        </p:attrNameLst>
                                      </p:cBhvr>
                                      <p:to>
                                        <p:strVal val="visible"/>
                                      </p:to>
                                    </p:set>
                                    <p:animEffect transition="in" filter="wipe(up)">
                                      <p:cBhvr>
                                        <p:cTn id="31" dur="500"/>
                                        <p:tgtEl>
                                          <p:spTgt spid="20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48767"/>
                                        </p:tgtEl>
                                        <p:attrNameLst>
                                          <p:attrName>style.visibility</p:attrName>
                                        </p:attrNameLst>
                                      </p:cBhvr>
                                      <p:to>
                                        <p:strVal val="visible"/>
                                      </p:to>
                                    </p:set>
                                    <p:anim calcmode="lin" valueType="num">
                                      <p:cBhvr additive="base">
                                        <p:cTn id="36" dur="500" fill="hold"/>
                                        <p:tgtEl>
                                          <p:spTgt spid="1048767"/>
                                        </p:tgtEl>
                                        <p:attrNameLst>
                                          <p:attrName>ppt_x</p:attrName>
                                        </p:attrNameLst>
                                      </p:cBhvr>
                                      <p:tavLst>
                                        <p:tav tm="0">
                                          <p:val>
                                            <p:strVal val="#ppt_x"/>
                                          </p:val>
                                        </p:tav>
                                        <p:tav tm="100000">
                                          <p:val>
                                            <p:strVal val="#ppt_x"/>
                                          </p:val>
                                        </p:tav>
                                      </p:tavLst>
                                    </p:anim>
                                    <p:anim calcmode="lin" valueType="num">
                                      <p:cBhvr additive="base">
                                        <p:cTn id="37" dur="500" fill="hold"/>
                                        <p:tgtEl>
                                          <p:spTgt spid="1048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6" grpId="0" autoUpdateAnimBg="0"/>
      <p:bldP spid="1048766" grpId="0" animBg="1" autoUpdateAnimBg="0"/>
      <p:bldP spid="1048767" grpId="0" animBg="1"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00" name="灯片编号占位符 3"/>
          <p:cNvSpPr>
            <a:spLocks noGrp="1"/>
          </p:cNvSpPr>
          <p:nvPr>
            <p:ph type="sldNum" sz="quarter" idx="12"/>
          </p:nvPr>
        </p:nvSpPr>
        <p:spPr/>
        <p:txBody>
          <a:bodyPr/>
          <a:lstStyle/>
          <a:p>
            <a:fld id="{CA32CFFE-33E4-4931-8B20-6248075FEC5F}" type="slidenum">
              <a:rPr lang="en-US" altLang="zh-CN"/>
              <a:t>140</a:t>
            </a:fld>
            <a:endParaRPr lang="en-US" altLang="zh-CN"/>
          </a:p>
        </p:txBody>
      </p:sp>
      <p:sp>
        <p:nvSpPr>
          <p:cNvPr id="1052301" name="Rectangle 2" descr="水滴"/>
          <p:cNvSpPr>
            <a:spLocks noChangeArrowheads="1"/>
          </p:cNvSpPr>
          <p:nvPr/>
        </p:nvSpPr>
        <p:spPr bwMode="auto">
          <a:xfrm>
            <a:off x="841375" y="1130300"/>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52302" name="Text Box 3"/>
          <p:cNvSpPr txBox="1">
            <a:spLocks noChangeArrowheads="1"/>
          </p:cNvSpPr>
          <p:nvPr/>
        </p:nvSpPr>
        <p:spPr bwMode="auto">
          <a:xfrm>
            <a:off x="1284288" y="930275"/>
            <a:ext cx="7577137" cy="519113"/>
          </a:xfrm>
          <a:prstGeom prst="rect">
            <a:avLst/>
          </a:prstGeom>
          <a:noFill/>
          <a:ln w="9525">
            <a:noFill/>
            <a:miter lim="800000"/>
            <a:headEnd/>
            <a:tailEnd/>
          </a:ln>
          <a:effectLst/>
        </p:spPr>
        <p:txBody>
          <a:bodyPr>
            <a:spAutoFit/>
          </a:bodyPr>
          <a:lstStyle/>
          <a:p>
            <a:pPr algn="l" fontAlgn="t">
              <a:spcBef>
                <a:spcPct val="50000"/>
              </a:spcBef>
            </a:pPr>
            <a:r>
              <a:rPr kumimoji="1" lang="zh-CN" altLang="en-US" sz="2800" b="1">
                <a:solidFill>
                  <a:srgbClr val="000000"/>
                </a:solidFill>
                <a:latin typeface="宋体" pitchFamily="2" charset="-122"/>
              </a:rPr>
              <a:t>逻辑函数化简方法主要有代数法和卡诺图法。</a:t>
            </a:r>
            <a:endParaRPr kumimoji="1" lang="zh-CN" altLang="en-US" sz="2800" b="1">
              <a:latin typeface="宋体" pitchFamily="2" charset="-122"/>
            </a:endParaRPr>
          </a:p>
        </p:txBody>
      </p:sp>
      <p:sp>
        <p:nvSpPr>
          <p:cNvPr id="1052303" name="Text Box 4"/>
          <p:cNvSpPr txBox="1">
            <a:spLocks noChangeArrowheads="1"/>
          </p:cNvSpPr>
          <p:nvPr/>
        </p:nvSpPr>
        <p:spPr bwMode="auto">
          <a:xfrm>
            <a:off x="1384300" y="3965575"/>
            <a:ext cx="7483475" cy="1836738"/>
          </a:xfrm>
          <a:prstGeom prst="rect">
            <a:avLst/>
          </a:prstGeom>
          <a:noFill/>
          <a:ln w="9525">
            <a:noFill/>
            <a:miter lim="800000"/>
            <a:headEnd/>
            <a:tailEnd/>
          </a:ln>
          <a:effectLst/>
        </p:spPr>
        <p:txBody>
          <a:bodyPr lIns="0" tIns="0" rIns="0" bIns="0">
            <a:spAutoFit/>
          </a:bodyPr>
          <a:lstStyle/>
          <a:p>
            <a:pPr algn="just" fontAlgn="t">
              <a:spcBef>
                <a:spcPct val="10000"/>
              </a:spcBef>
            </a:pPr>
            <a:r>
              <a:rPr kumimoji="1" lang="zh-CN" altLang="en-US" sz="2800" b="1">
                <a:solidFill>
                  <a:srgbClr val="0033CC"/>
                </a:solidFill>
                <a:latin typeface="宋体" pitchFamily="2" charset="-122"/>
              </a:rPr>
              <a:t>最小项特点</a:t>
            </a:r>
            <a:r>
              <a:rPr kumimoji="1" lang="zh-CN" altLang="en-US" sz="2800" b="1">
                <a:solidFill>
                  <a:srgbClr val="000000"/>
                </a:solidFill>
                <a:latin typeface="宋体" pitchFamily="2" charset="-122"/>
              </a:rPr>
              <a:t>是：包含全部变量，且每个变量在</a:t>
            </a:r>
          </a:p>
          <a:p>
            <a:pPr algn="just" fontAlgn="t">
              <a:spcBef>
                <a:spcPct val="10000"/>
              </a:spcBef>
            </a:pPr>
            <a:r>
              <a:rPr kumimoji="1" lang="zh-CN" altLang="en-US" sz="2800" b="1">
                <a:solidFill>
                  <a:srgbClr val="000000"/>
                </a:solidFill>
                <a:latin typeface="宋体" pitchFamily="2" charset="-122"/>
              </a:rPr>
              <a:t>该乘积项中</a:t>
            </a:r>
            <a:r>
              <a:rPr kumimoji="1" lang="en-US" altLang="zh-CN" sz="2800" b="1">
                <a:solidFill>
                  <a:srgbClr val="000000"/>
                </a:solidFill>
                <a:latin typeface="宋体" pitchFamily="2" charset="-122"/>
              </a:rPr>
              <a:t>(</a:t>
            </a:r>
            <a:r>
              <a:rPr kumimoji="1" lang="zh-CN" altLang="en-US" sz="2800" b="1">
                <a:solidFill>
                  <a:srgbClr val="000000"/>
                </a:solidFill>
                <a:latin typeface="宋体" pitchFamily="2" charset="-122"/>
              </a:rPr>
              <a:t>以原变量或反变量形式</a:t>
            </a:r>
            <a:r>
              <a:rPr kumimoji="1" lang="en-US" altLang="zh-CN" sz="2800" b="1">
                <a:solidFill>
                  <a:srgbClr val="000000"/>
                </a:solidFill>
                <a:latin typeface="宋体" pitchFamily="2" charset="-122"/>
              </a:rPr>
              <a:t>)</a:t>
            </a:r>
            <a:r>
              <a:rPr kumimoji="1" lang="zh-CN" altLang="en-US" sz="2800" b="1">
                <a:solidFill>
                  <a:srgbClr val="000000"/>
                </a:solidFill>
                <a:latin typeface="宋体" pitchFamily="2" charset="-122"/>
              </a:rPr>
              <a:t>只出现</a:t>
            </a:r>
          </a:p>
          <a:p>
            <a:pPr algn="just" fontAlgn="t">
              <a:spcBef>
                <a:spcPct val="10000"/>
              </a:spcBef>
            </a:pPr>
            <a:r>
              <a:rPr kumimoji="1" lang="zh-CN" altLang="en-US" sz="2800" b="1">
                <a:solidFill>
                  <a:srgbClr val="000000"/>
                </a:solidFill>
                <a:latin typeface="宋体" pitchFamily="2" charset="-122"/>
              </a:rPr>
              <a:t>一次。若两个最小项只有一个变量互为反变</a:t>
            </a:r>
          </a:p>
          <a:p>
            <a:pPr algn="just" fontAlgn="t">
              <a:spcBef>
                <a:spcPct val="10000"/>
              </a:spcBef>
            </a:pPr>
            <a:r>
              <a:rPr kumimoji="1" lang="zh-CN" altLang="en-US" sz="2800" b="1">
                <a:solidFill>
                  <a:srgbClr val="000000"/>
                </a:solidFill>
                <a:latin typeface="宋体" pitchFamily="2" charset="-122"/>
              </a:rPr>
              <a:t>量，其余变量均相同，则称为</a:t>
            </a:r>
            <a:r>
              <a:rPr kumimoji="1" lang="zh-CN" altLang="en-US" sz="2800" b="1">
                <a:solidFill>
                  <a:srgbClr val="0033CC"/>
                </a:solidFill>
                <a:latin typeface="宋体" pitchFamily="2" charset="-122"/>
              </a:rPr>
              <a:t>相邻最小项</a:t>
            </a:r>
            <a:r>
              <a:rPr kumimoji="1" lang="zh-CN" altLang="en-US" sz="2800" b="1">
                <a:solidFill>
                  <a:srgbClr val="000000"/>
                </a:solidFill>
                <a:latin typeface="宋体" pitchFamily="2" charset="-122"/>
              </a:rPr>
              <a:t>。</a:t>
            </a:r>
          </a:p>
        </p:txBody>
      </p:sp>
      <p:sp>
        <p:nvSpPr>
          <p:cNvPr id="1052304" name="Rectangle 5" descr="水滴"/>
          <p:cNvSpPr>
            <a:spLocks noChangeArrowheads="1"/>
          </p:cNvSpPr>
          <p:nvPr/>
        </p:nvSpPr>
        <p:spPr bwMode="auto">
          <a:xfrm>
            <a:off x="850900" y="4122738"/>
            <a:ext cx="141288"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52305" name="Rectangle 6"/>
          <p:cNvSpPr>
            <a:spLocks noChangeArrowheads="1"/>
          </p:cNvSpPr>
          <p:nvPr/>
        </p:nvSpPr>
        <p:spPr bwMode="auto">
          <a:xfrm>
            <a:off x="1287463" y="1676400"/>
            <a:ext cx="7499350" cy="1800225"/>
          </a:xfrm>
          <a:prstGeom prst="rect">
            <a:avLst/>
          </a:prstGeom>
          <a:solidFill>
            <a:srgbClr val="FFFF99">
              <a:alpha val="50000"/>
            </a:srgbClr>
          </a:solidFill>
          <a:ln w="9525">
            <a:noFill/>
            <a:miter lim="800000"/>
            <a:headEnd/>
            <a:tailEnd/>
          </a:ln>
          <a:effectLst/>
        </p:spPr>
        <p:txBody>
          <a:bodyPr>
            <a:spAutoFit/>
          </a:bodyPr>
          <a:lstStyle/>
          <a:p>
            <a:pPr algn="l">
              <a:spcBef>
                <a:spcPct val="10000"/>
              </a:spcBef>
            </a:pPr>
            <a:r>
              <a:rPr kumimoji="1" lang="zh-CN" altLang="en-US" sz="2800" b="1">
                <a:solidFill>
                  <a:srgbClr val="0033CC"/>
                </a:solidFill>
                <a:latin typeface="宋体" pitchFamily="2" charset="-122"/>
              </a:rPr>
              <a:t>代数化简法</a:t>
            </a:r>
            <a:r>
              <a:rPr kumimoji="1" lang="zh-CN" altLang="en-US" sz="2800" b="1">
                <a:solidFill>
                  <a:srgbClr val="000000"/>
                </a:solidFill>
                <a:latin typeface="宋体" pitchFamily="2" charset="-122"/>
              </a:rPr>
              <a:t>可化简任何复杂的逻辑函数，但需要一定的技巧和经验，而且不易判断结果是否最简。</a:t>
            </a:r>
            <a:r>
              <a:rPr kumimoji="1" lang="zh-CN" altLang="en-US" sz="2800" b="1">
                <a:solidFill>
                  <a:srgbClr val="0033CC"/>
                </a:solidFill>
                <a:latin typeface="宋体" pitchFamily="2" charset="-122"/>
              </a:rPr>
              <a:t>卡诺图化简法</a:t>
            </a:r>
            <a:r>
              <a:rPr kumimoji="1" lang="zh-CN" altLang="en-US" sz="2800" b="1">
                <a:solidFill>
                  <a:srgbClr val="000000"/>
                </a:solidFill>
                <a:latin typeface="宋体" pitchFamily="2" charset="-122"/>
              </a:rPr>
              <a:t>直观简便，易判断结果是否最简，但一般用于四变量以下函数的化简。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52301"/>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1052302"/>
                                        </p:tgtEl>
                                        <p:attrNameLst>
                                          <p:attrName>style.visibility</p:attrName>
                                        </p:attrNameLst>
                                      </p:cBhvr>
                                      <p:to>
                                        <p:strVal val="visible"/>
                                      </p:to>
                                    </p:set>
                                    <p:animEffect transition="in" filter="checkerboard(across)">
                                      <p:cBhvr>
                                        <p:cTn id="10" dur="500"/>
                                        <p:tgtEl>
                                          <p:spTgt spid="1052302"/>
                                        </p:tgtEl>
                                      </p:cBhvr>
                                    </p:animEffect>
                                  </p:childTnLst>
                                </p:cTn>
                              </p:par>
                            </p:childTnLst>
                          </p:cTn>
                        </p:par>
                        <p:par>
                          <p:cTn id="11" fill="hold">
                            <p:stCondLst>
                              <p:cond delay="1000"/>
                            </p:stCondLst>
                            <p:childTnLst>
                              <p:par>
                                <p:cTn id="12" presetID="5" presetClass="entr" presetSubtype="10" fill="hold" grpId="0" nodeType="afterEffect">
                                  <p:stCondLst>
                                    <p:cond delay="0"/>
                                  </p:stCondLst>
                                  <p:childTnLst>
                                    <p:set>
                                      <p:cBhvr>
                                        <p:cTn id="13" dur="1" fill="hold">
                                          <p:stCondLst>
                                            <p:cond delay="0"/>
                                          </p:stCondLst>
                                        </p:cTn>
                                        <p:tgtEl>
                                          <p:spTgt spid="1052305"/>
                                        </p:tgtEl>
                                        <p:attrNameLst>
                                          <p:attrName>style.visibility</p:attrName>
                                        </p:attrNameLst>
                                      </p:cBhvr>
                                      <p:to>
                                        <p:strVal val="visible"/>
                                      </p:to>
                                    </p:set>
                                    <p:animEffect transition="in" filter="checkerboard(across)">
                                      <p:cBhvr>
                                        <p:cTn id="14" dur="500"/>
                                        <p:tgtEl>
                                          <p:spTgt spid="105230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52304"/>
                                        </p:tgtEl>
                                        <p:attrNameLst>
                                          <p:attrName>style.visibility</p:attrName>
                                        </p:attrNameLst>
                                      </p:cBhvr>
                                      <p:to>
                                        <p:strVal val="visible"/>
                                      </p:to>
                                    </p:set>
                                  </p:childTnLst>
                                </p:cTn>
                              </p:par>
                            </p:childTnLst>
                          </p:cTn>
                        </p:par>
                        <p:par>
                          <p:cTn id="19" fill="hold">
                            <p:stCondLst>
                              <p:cond delay="500"/>
                            </p:stCondLst>
                            <p:childTnLst>
                              <p:par>
                                <p:cTn id="20" presetID="5" presetClass="entr" presetSubtype="10" fill="hold" grpId="0" nodeType="afterEffect">
                                  <p:stCondLst>
                                    <p:cond delay="0"/>
                                  </p:stCondLst>
                                  <p:childTnLst>
                                    <p:set>
                                      <p:cBhvr>
                                        <p:cTn id="21" dur="1" fill="hold">
                                          <p:stCondLst>
                                            <p:cond delay="0"/>
                                          </p:stCondLst>
                                        </p:cTn>
                                        <p:tgtEl>
                                          <p:spTgt spid="1052303"/>
                                        </p:tgtEl>
                                        <p:attrNameLst>
                                          <p:attrName>style.visibility</p:attrName>
                                        </p:attrNameLst>
                                      </p:cBhvr>
                                      <p:to>
                                        <p:strVal val="visible"/>
                                      </p:to>
                                    </p:set>
                                    <p:animEffect transition="in" filter="checkerboard(across)">
                                      <p:cBhvr>
                                        <p:cTn id="22" dur="500"/>
                                        <p:tgtEl>
                                          <p:spTgt spid="105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301" grpId="0" animBg="1"/>
      <p:bldP spid="1052302" grpId="0" autoUpdateAnimBg="0"/>
      <p:bldP spid="1052303" grpId="0" autoUpdateAnimBg="0"/>
      <p:bldP spid="1052304" grpId="0" animBg="1"/>
      <p:bldP spid="1052305" grpId="0" animBg="1"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06" name="灯片编号占位符 3"/>
          <p:cNvSpPr>
            <a:spLocks noGrp="1"/>
          </p:cNvSpPr>
          <p:nvPr>
            <p:ph type="sldNum" sz="quarter" idx="12"/>
          </p:nvPr>
        </p:nvSpPr>
        <p:spPr/>
        <p:txBody>
          <a:bodyPr/>
          <a:lstStyle/>
          <a:p>
            <a:fld id="{D168739D-3939-42E1-993F-69D644DCBE37}" type="slidenum">
              <a:rPr lang="en-US" altLang="zh-CN"/>
              <a:t>141</a:t>
            </a:fld>
            <a:endParaRPr lang="en-US" altLang="zh-CN"/>
          </a:p>
        </p:txBody>
      </p:sp>
      <p:sp>
        <p:nvSpPr>
          <p:cNvPr id="1052307" name="Rectangle 2"/>
          <p:cNvSpPr>
            <a:spLocks noChangeArrowheads="1"/>
          </p:cNvSpPr>
          <p:nvPr/>
        </p:nvSpPr>
        <p:spPr bwMode="auto">
          <a:xfrm>
            <a:off x="1296988" y="1893888"/>
            <a:ext cx="7454900" cy="1458912"/>
          </a:xfrm>
          <a:prstGeom prst="rect">
            <a:avLst/>
          </a:prstGeom>
          <a:noFill/>
          <a:ln w="9525">
            <a:noFill/>
            <a:miter lim="800000"/>
            <a:headEnd/>
            <a:tailEnd/>
          </a:ln>
          <a:effectLst/>
        </p:spPr>
        <p:txBody>
          <a:bodyPr>
            <a:spAutoFit/>
          </a:bodyPr>
          <a:lstStyle/>
          <a:p>
            <a:pPr algn="l">
              <a:spcBef>
                <a:spcPct val="10000"/>
              </a:spcBef>
            </a:pPr>
            <a:r>
              <a:rPr kumimoji="1" lang="zh-CN" altLang="en-US" sz="2800" b="1">
                <a:solidFill>
                  <a:srgbClr val="000000"/>
                </a:solidFill>
                <a:latin typeface="Times New Roman" pitchFamily="18" charset="0"/>
              </a:rPr>
              <a:t>因此</a:t>
            </a:r>
            <a:r>
              <a:rPr kumimoji="1" lang="zh-CN" altLang="en-US" sz="2800" b="1">
                <a:solidFill>
                  <a:srgbClr val="FF3300"/>
                </a:solidFill>
                <a:latin typeface="Times New Roman" pitchFamily="18" charset="0"/>
              </a:rPr>
              <a:t>卡诺图具有下面的特点：</a:t>
            </a:r>
            <a:r>
              <a:rPr kumimoji="1" lang="en-US" altLang="zh-CN" sz="2800" b="1">
                <a:solidFill>
                  <a:srgbClr val="FF3300"/>
                </a:solidFill>
                <a:latin typeface="Times New Roman" pitchFamily="18" charset="0"/>
              </a:rPr>
              <a:t>2</a:t>
            </a:r>
            <a:r>
              <a:rPr kumimoji="1" lang="en-US" altLang="zh-CN" sz="2800" b="1" i="1" baseline="30000">
                <a:solidFill>
                  <a:srgbClr val="FF3300"/>
                </a:solidFill>
                <a:latin typeface="Times New Roman" pitchFamily="18" charset="0"/>
              </a:rPr>
              <a:t>n </a:t>
            </a:r>
            <a:r>
              <a:rPr kumimoji="1" lang="zh-CN" altLang="en-US" sz="2800" b="1">
                <a:solidFill>
                  <a:srgbClr val="FF3300"/>
                </a:solidFill>
                <a:latin typeface="Times New Roman" pitchFamily="18" charset="0"/>
              </a:rPr>
              <a:t>个相邻最小项</a:t>
            </a:r>
          </a:p>
          <a:p>
            <a:pPr algn="l">
              <a:spcBef>
                <a:spcPct val="10000"/>
              </a:spcBef>
            </a:pPr>
            <a:r>
              <a:rPr kumimoji="1" lang="zh-CN" altLang="en-US" sz="2800" b="1">
                <a:solidFill>
                  <a:srgbClr val="FF3300"/>
                </a:solidFill>
                <a:latin typeface="Times New Roman" pitchFamily="18" charset="0"/>
              </a:rPr>
              <a:t>有 </a:t>
            </a:r>
            <a:r>
              <a:rPr kumimoji="1" lang="en-US" altLang="zh-CN" sz="2800" b="1" i="1">
                <a:solidFill>
                  <a:srgbClr val="FF3300"/>
                </a:solidFill>
                <a:latin typeface="Times New Roman" pitchFamily="18" charset="0"/>
              </a:rPr>
              <a:t>n </a:t>
            </a:r>
            <a:r>
              <a:rPr kumimoji="1" lang="zh-CN" altLang="en-US" sz="2800" b="1">
                <a:solidFill>
                  <a:srgbClr val="FF3300"/>
                </a:solidFill>
                <a:latin typeface="Times New Roman" pitchFamily="18" charset="0"/>
              </a:rPr>
              <a:t>个变量相异，相加可以消去这 </a:t>
            </a:r>
            <a:r>
              <a:rPr kumimoji="1" lang="en-US" altLang="zh-CN" sz="2800" b="1" i="1">
                <a:solidFill>
                  <a:srgbClr val="FF3300"/>
                </a:solidFill>
                <a:latin typeface="Times New Roman" pitchFamily="18" charset="0"/>
              </a:rPr>
              <a:t>n </a:t>
            </a:r>
            <a:r>
              <a:rPr kumimoji="1" lang="zh-CN" altLang="en-US" sz="2800" b="1">
                <a:solidFill>
                  <a:srgbClr val="FF3300"/>
                </a:solidFill>
                <a:latin typeface="Times New Roman" pitchFamily="18" charset="0"/>
              </a:rPr>
              <a:t>个变量，</a:t>
            </a:r>
          </a:p>
          <a:p>
            <a:pPr algn="l">
              <a:spcBef>
                <a:spcPct val="10000"/>
              </a:spcBef>
            </a:pPr>
            <a:r>
              <a:rPr kumimoji="1" lang="zh-CN" altLang="en-US" sz="2800" b="1">
                <a:solidFill>
                  <a:srgbClr val="FF3300"/>
                </a:solidFill>
                <a:latin typeface="Times New Roman" pitchFamily="18" charset="0"/>
              </a:rPr>
              <a:t>化简结果为相同变量的与。</a:t>
            </a:r>
            <a:r>
              <a:rPr kumimoji="1" lang="zh-CN" altLang="en-US" sz="2800" b="1">
                <a:latin typeface="宋体" pitchFamily="2" charset="-122"/>
              </a:rPr>
              <a:t> </a:t>
            </a:r>
          </a:p>
        </p:txBody>
      </p:sp>
      <p:grpSp>
        <p:nvGrpSpPr>
          <p:cNvPr id="736" name="Group 3"/>
          <p:cNvGrpSpPr/>
          <p:nvPr/>
        </p:nvGrpSpPr>
        <p:grpSpPr bwMode="auto">
          <a:xfrm>
            <a:off x="1279525" y="3746500"/>
            <a:ext cx="7119938" cy="1990725"/>
            <a:chOff x="806" y="2152"/>
            <a:chExt cx="4420" cy="1254"/>
          </a:xfrm>
        </p:grpSpPr>
        <p:sp>
          <p:nvSpPr>
            <p:cNvPr id="1052308" name="Rectangle 4"/>
            <p:cNvSpPr>
              <a:spLocks noChangeArrowheads="1"/>
            </p:cNvSpPr>
            <p:nvPr/>
          </p:nvSpPr>
          <p:spPr bwMode="auto">
            <a:xfrm>
              <a:off x="806" y="2224"/>
              <a:ext cx="584" cy="1134"/>
            </a:xfrm>
            <a:prstGeom prst="rect">
              <a:avLst/>
            </a:prstGeom>
            <a:solidFill>
              <a:schemeClr val="accent1">
                <a:alpha val="50000"/>
              </a:schemeClr>
            </a:solidFill>
            <a:ln w="9525">
              <a:noFill/>
              <a:miter lim="800000"/>
              <a:headEnd/>
              <a:tailEnd/>
            </a:ln>
            <a:effectLst/>
          </p:spPr>
          <p:txBody>
            <a:bodyPr>
              <a:spAutoFit/>
            </a:bodyPr>
            <a:lstStyle/>
            <a:p>
              <a:pPr algn="l">
                <a:spcBef>
                  <a:spcPct val="30000"/>
                </a:spcBef>
                <a:spcAft>
                  <a:spcPct val="15000"/>
                </a:spcAft>
              </a:pPr>
              <a:r>
                <a:rPr kumimoji="1" lang="zh-CN" altLang="en-US" sz="2800" b="1">
                  <a:latin typeface="Times New Roman" pitchFamily="18" charset="0"/>
                </a:rPr>
                <a:t>卡诺图化简法步骤 </a:t>
              </a:r>
            </a:p>
          </p:txBody>
        </p:sp>
        <p:sp>
          <p:nvSpPr>
            <p:cNvPr id="1052309" name="Rectangle 5"/>
            <p:cNvSpPr>
              <a:spLocks noChangeArrowheads="1"/>
            </p:cNvSpPr>
            <p:nvPr/>
          </p:nvSpPr>
          <p:spPr bwMode="auto">
            <a:xfrm>
              <a:off x="1766" y="2152"/>
              <a:ext cx="2262" cy="327"/>
            </a:xfrm>
            <a:prstGeom prst="rect">
              <a:avLst/>
            </a:prstGeom>
            <a:noFill/>
            <a:ln w="9525">
              <a:noFill/>
              <a:miter lim="800000"/>
              <a:headEnd/>
              <a:tailEnd/>
            </a:ln>
            <a:effectLst/>
          </p:spPr>
          <p:txBody>
            <a:bodyPr>
              <a:spAutoFit/>
            </a:bodyPr>
            <a:lstStyle/>
            <a:p>
              <a:pPr algn="l"/>
              <a:r>
                <a:rPr kumimoji="1" lang="zh-CN" altLang="en-US" sz="2800" b="1">
                  <a:latin typeface="Times New Roman" pitchFamily="18" charset="0"/>
                </a:rPr>
                <a:t>画函数卡诺图</a:t>
              </a:r>
              <a:r>
                <a:rPr kumimoji="1" lang="zh-CN" altLang="en-US" sz="2800" b="1">
                  <a:latin typeface="宋体" pitchFamily="2" charset="-122"/>
                </a:rPr>
                <a:t> </a:t>
              </a:r>
            </a:p>
          </p:txBody>
        </p:sp>
        <p:sp>
          <p:nvSpPr>
            <p:cNvPr id="1052310" name="Rectangle 6"/>
            <p:cNvSpPr>
              <a:spLocks noChangeArrowheads="1"/>
            </p:cNvSpPr>
            <p:nvPr/>
          </p:nvSpPr>
          <p:spPr bwMode="auto">
            <a:xfrm>
              <a:off x="1757" y="2772"/>
              <a:ext cx="2594" cy="327"/>
            </a:xfrm>
            <a:prstGeom prst="rect">
              <a:avLst/>
            </a:prstGeom>
            <a:noFill/>
            <a:ln w="9525">
              <a:noFill/>
              <a:miter lim="800000"/>
              <a:headEnd/>
              <a:tailEnd/>
            </a:ln>
            <a:effectLst/>
          </p:spPr>
          <p:txBody>
            <a:bodyPr>
              <a:spAutoFit/>
            </a:bodyPr>
            <a:lstStyle/>
            <a:p>
              <a:pPr algn="l"/>
              <a:r>
                <a:rPr kumimoji="1" lang="zh-CN" altLang="en-US" sz="2800" b="1">
                  <a:solidFill>
                    <a:srgbClr val="000000"/>
                  </a:solidFill>
                  <a:latin typeface="宋体" pitchFamily="2" charset="-122"/>
                </a:rPr>
                <a:t>将各圈分别化简</a:t>
              </a:r>
              <a:endParaRPr kumimoji="1" lang="zh-CN" altLang="en-US" sz="2800" b="1">
                <a:latin typeface="宋体" pitchFamily="2" charset="-122"/>
              </a:endParaRPr>
            </a:p>
          </p:txBody>
        </p:sp>
        <p:sp>
          <p:nvSpPr>
            <p:cNvPr id="1052311" name="AutoShape 7"/>
            <p:cNvSpPr>
              <a:spLocks noChangeArrowheads="1"/>
            </p:cNvSpPr>
            <p:nvPr/>
          </p:nvSpPr>
          <p:spPr bwMode="auto">
            <a:xfrm>
              <a:off x="1605" y="2281"/>
              <a:ext cx="108" cy="94"/>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6699FF"/>
            </a:solidFill>
            <a:ln w="9525">
              <a:solidFill>
                <a:schemeClr val="tx1"/>
              </a:solidFill>
              <a:miter lim="800000"/>
              <a:headEnd/>
              <a:tailEnd/>
            </a:ln>
            <a:effectLst/>
          </p:spPr>
          <p:txBody>
            <a:bodyPr wrap="none" anchor="ctr"/>
            <a:lstStyle/>
            <a:p>
              <a:endParaRPr lang="zh-CN" altLang="en-US"/>
            </a:p>
          </p:txBody>
        </p:sp>
        <p:sp>
          <p:nvSpPr>
            <p:cNvPr id="1052312" name="AutoShape 8"/>
            <p:cNvSpPr>
              <a:spLocks noChangeArrowheads="1"/>
            </p:cNvSpPr>
            <p:nvPr/>
          </p:nvSpPr>
          <p:spPr bwMode="auto">
            <a:xfrm>
              <a:off x="1613" y="2881"/>
              <a:ext cx="108" cy="94"/>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6699FF"/>
            </a:solidFill>
            <a:ln w="9525">
              <a:solidFill>
                <a:schemeClr val="tx1"/>
              </a:solidFill>
              <a:miter lim="800000"/>
              <a:headEnd/>
              <a:tailEnd/>
            </a:ln>
            <a:effectLst/>
          </p:spPr>
          <p:txBody>
            <a:bodyPr wrap="none" anchor="ctr"/>
            <a:lstStyle/>
            <a:p>
              <a:endParaRPr lang="zh-CN" altLang="en-US"/>
            </a:p>
          </p:txBody>
        </p:sp>
        <p:sp>
          <p:nvSpPr>
            <p:cNvPr id="1052313" name="Rectangle 9"/>
            <p:cNvSpPr>
              <a:spLocks noChangeArrowheads="1"/>
            </p:cNvSpPr>
            <p:nvPr/>
          </p:nvSpPr>
          <p:spPr bwMode="auto">
            <a:xfrm>
              <a:off x="1710" y="2480"/>
              <a:ext cx="3516" cy="327"/>
            </a:xfrm>
            <a:prstGeom prst="rect">
              <a:avLst/>
            </a:prstGeom>
            <a:noFill/>
            <a:ln w="9525">
              <a:noFill/>
              <a:miter lim="800000"/>
              <a:headEnd/>
              <a:tailEnd/>
            </a:ln>
            <a:effectLst/>
          </p:spPr>
          <p:txBody>
            <a:bodyPr>
              <a:spAutoFit/>
            </a:bodyPr>
            <a:lstStyle/>
            <a:p>
              <a:pPr algn="l"/>
              <a:r>
                <a:rPr kumimoji="1" lang="en-US" altLang="zh-CN" sz="2800" b="1">
                  <a:solidFill>
                    <a:srgbClr val="000000"/>
                  </a:solidFill>
                  <a:latin typeface="Times New Roman" pitchFamily="18" charset="0"/>
                </a:rPr>
                <a:t> </a:t>
              </a:r>
              <a:r>
                <a:rPr kumimoji="1" lang="zh-CN" altLang="en-US" sz="2800" b="1">
                  <a:solidFill>
                    <a:srgbClr val="000000"/>
                  </a:solidFill>
                  <a:latin typeface="Times New Roman" pitchFamily="18" charset="0"/>
                </a:rPr>
                <a:t>对填 </a:t>
              </a:r>
              <a:r>
                <a:rPr kumimoji="1" lang="en-US" altLang="zh-CN" sz="2800" b="1">
                  <a:solidFill>
                    <a:srgbClr val="000000"/>
                  </a:solidFill>
                  <a:latin typeface="Times New Roman" pitchFamily="18" charset="0"/>
                </a:rPr>
                <a:t>1 </a:t>
              </a:r>
              <a:r>
                <a:rPr kumimoji="1" lang="zh-CN" altLang="en-US" sz="2800" b="1">
                  <a:solidFill>
                    <a:srgbClr val="000000"/>
                  </a:solidFill>
                  <a:latin typeface="Times New Roman" pitchFamily="18" charset="0"/>
                </a:rPr>
                <a:t>的相邻最小项方格画包围圈</a:t>
              </a:r>
              <a:r>
                <a:rPr kumimoji="1" lang="zh-CN" altLang="en-US" sz="2800" b="1">
                  <a:latin typeface="Times New Roman" pitchFamily="18" charset="0"/>
                </a:rPr>
                <a:t> </a:t>
              </a:r>
            </a:p>
          </p:txBody>
        </p:sp>
        <p:sp>
          <p:nvSpPr>
            <p:cNvPr id="1052314" name="AutoShape 10"/>
            <p:cNvSpPr>
              <a:spLocks noChangeArrowheads="1"/>
            </p:cNvSpPr>
            <p:nvPr/>
          </p:nvSpPr>
          <p:spPr bwMode="auto">
            <a:xfrm>
              <a:off x="1605" y="2577"/>
              <a:ext cx="108" cy="94"/>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6699FF"/>
            </a:solidFill>
            <a:ln w="9525">
              <a:solidFill>
                <a:schemeClr val="tx1"/>
              </a:solidFill>
              <a:miter lim="800000"/>
              <a:headEnd/>
              <a:tailEnd/>
            </a:ln>
            <a:effectLst/>
          </p:spPr>
          <p:txBody>
            <a:bodyPr wrap="none" anchor="ctr"/>
            <a:lstStyle/>
            <a:p>
              <a:endParaRPr lang="zh-CN" altLang="en-US"/>
            </a:p>
          </p:txBody>
        </p:sp>
        <p:sp>
          <p:nvSpPr>
            <p:cNvPr id="1052315" name="Rectangle 11"/>
            <p:cNvSpPr>
              <a:spLocks noChangeArrowheads="1"/>
            </p:cNvSpPr>
            <p:nvPr/>
          </p:nvSpPr>
          <p:spPr bwMode="auto">
            <a:xfrm>
              <a:off x="1752" y="3079"/>
              <a:ext cx="2666" cy="327"/>
            </a:xfrm>
            <a:prstGeom prst="rect">
              <a:avLst/>
            </a:prstGeom>
            <a:noFill/>
            <a:ln w="9525">
              <a:noFill/>
              <a:miter lim="800000"/>
              <a:headEnd/>
              <a:tailEnd/>
            </a:ln>
            <a:effectLst/>
          </p:spPr>
          <p:txBody>
            <a:bodyPr>
              <a:spAutoFit/>
            </a:bodyPr>
            <a:lstStyle/>
            <a:p>
              <a:pPr algn="l"/>
              <a:r>
                <a:rPr kumimoji="1" lang="zh-CN" altLang="en-US" sz="2800" b="1">
                  <a:solidFill>
                    <a:srgbClr val="000000"/>
                  </a:solidFill>
                  <a:latin typeface="Times New Roman" pitchFamily="18" charset="0"/>
                </a:rPr>
                <a:t>将各圈化简结果逻辑加</a:t>
              </a:r>
              <a:r>
                <a:rPr kumimoji="1" lang="zh-CN" altLang="en-US" sz="2800" b="1">
                  <a:latin typeface="宋体" pitchFamily="2" charset="-122"/>
                </a:rPr>
                <a:t> </a:t>
              </a:r>
            </a:p>
          </p:txBody>
        </p:sp>
        <p:sp>
          <p:nvSpPr>
            <p:cNvPr id="1052316" name="AutoShape 12"/>
            <p:cNvSpPr>
              <a:spLocks noChangeArrowheads="1"/>
            </p:cNvSpPr>
            <p:nvPr/>
          </p:nvSpPr>
          <p:spPr bwMode="auto">
            <a:xfrm>
              <a:off x="1613" y="3193"/>
              <a:ext cx="108" cy="94"/>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6699FF"/>
            </a:solidFill>
            <a:ln w="9525">
              <a:solidFill>
                <a:schemeClr val="tx1"/>
              </a:solidFill>
              <a:miter lim="800000"/>
              <a:headEnd/>
              <a:tailEnd/>
            </a:ln>
            <a:effectLst/>
          </p:spPr>
          <p:txBody>
            <a:bodyPr wrap="none" anchor="ctr"/>
            <a:lstStyle/>
            <a:p>
              <a:endParaRPr lang="zh-CN" altLang="en-US"/>
            </a:p>
          </p:txBody>
        </p:sp>
      </p:grpSp>
      <p:sp>
        <p:nvSpPr>
          <p:cNvPr id="1052317" name="Rectangle 13"/>
          <p:cNvSpPr>
            <a:spLocks noChangeArrowheads="1"/>
          </p:cNvSpPr>
          <p:nvPr/>
        </p:nvSpPr>
        <p:spPr bwMode="auto">
          <a:xfrm>
            <a:off x="1292225" y="900113"/>
            <a:ext cx="7650163" cy="989012"/>
          </a:xfrm>
          <a:prstGeom prst="rect">
            <a:avLst/>
          </a:prstGeom>
          <a:noFill/>
          <a:ln w="9525">
            <a:noFill/>
            <a:miter lim="800000"/>
            <a:headEnd/>
            <a:tailEnd/>
          </a:ln>
          <a:effectLst/>
        </p:spPr>
        <p:txBody>
          <a:bodyPr>
            <a:spAutoFit/>
          </a:bodyPr>
          <a:lstStyle/>
          <a:p>
            <a:pPr algn="l" fontAlgn="t">
              <a:spcBef>
                <a:spcPct val="10000"/>
              </a:spcBef>
            </a:pPr>
            <a:r>
              <a:rPr kumimoji="1" lang="zh-CN" altLang="en-US" sz="2800" b="1">
                <a:solidFill>
                  <a:srgbClr val="FF3300"/>
                </a:solidFill>
                <a:latin typeface="宋体" pitchFamily="2" charset="-122"/>
              </a:rPr>
              <a:t>卡诺图</a:t>
            </a:r>
            <a:r>
              <a:rPr kumimoji="1" lang="zh-CN" altLang="en-US" sz="2800" b="1">
                <a:solidFill>
                  <a:srgbClr val="000000"/>
                </a:solidFill>
                <a:latin typeface="宋体" pitchFamily="2" charset="-122"/>
              </a:rPr>
              <a:t>是按照使相邻最小项在几何位置上也相</a:t>
            </a:r>
          </a:p>
          <a:p>
            <a:pPr algn="l" fontAlgn="t">
              <a:spcBef>
                <a:spcPct val="10000"/>
              </a:spcBef>
            </a:pPr>
            <a:r>
              <a:rPr kumimoji="1" lang="zh-CN" altLang="en-US" sz="2800" b="1">
                <a:solidFill>
                  <a:srgbClr val="000000"/>
                </a:solidFill>
                <a:latin typeface="宋体" pitchFamily="2" charset="-122"/>
              </a:rPr>
              <a:t>邻且循环相邻这样的原则排列得到的方格图。</a:t>
            </a:r>
          </a:p>
        </p:txBody>
      </p:sp>
      <p:sp>
        <p:nvSpPr>
          <p:cNvPr id="1052318" name="Rectangle 14" descr="水滴"/>
          <p:cNvSpPr>
            <a:spLocks noChangeArrowheads="1"/>
          </p:cNvSpPr>
          <p:nvPr/>
        </p:nvSpPr>
        <p:spPr bwMode="auto">
          <a:xfrm>
            <a:off x="844550" y="1095375"/>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kumimoji="1" lang="zh-CN" altLang="zh-CN" sz="28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52318"/>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1052317"/>
                                        </p:tgtEl>
                                        <p:attrNameLst>
                                          <p:attrName>style.visibility</p:attrName>
                                        </p:attrNameLst>
                                      </p:cBhvr>
                                      <p:to>
                                        <p:strVal val="visible"/>
                                      </p:to>
                                    </p:set>
                                    <p:animEffect transition="in" filter="checkerboard(across)">
                                      <p:cBhvr>
                                        <p:cTn id="10" dur="500"/>
                                        <p:tgtEl>
                                          <p:spTgt spid="105231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52307"/>
                                        </p:tgtEl>
                                        <p:attrNameLst>
                                          <p:attrName>style.visibility</p:attrName>
                                        </p:attrNameLst>
                                      </p:cBhvr>
                                      <p:to>
                                        <p:strVal val="visible"/>
                                      </p:to>
                                    </p:set>
                                    <p:animEffect transition="in" filter="checkerboard(across)">
                                      <p:cBhvr>
                                        <p:cTn id="15" dur="500"/>
                                        <p:tgtEl>
                                          <p:spTgt spid="105230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736"/>
                                        </p:tgtEl>
                                        <p:attrNameLst>
                                          <p:attrName>style.visibility</p:attrName>
                                        </p:attrNameLst>
                                      </p:cBhvr>
                                      <p:to>
                                        <p:strVal val="visible"/>
                                      </p:to>
                                    </p:set>
                                    <p:animEffect transition="in" filter="barn(outVertical)">
                                      <p:cBhvr>
                                        <p:cTn id="20" dur="500"/>
                                        <p:tgtEl>
                                          <p:spTgt spid="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307" grpId="0" autoUpdateAnimBg="0"/>
      <p:bldP spid="1052317" grpId="0" autoUpdateAnimBg="0"/>
      <p:bldP spid="1052318" grpId="0" animBg="1"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19" name="灯片编号占位符 3"/>
          <p:cNvSpPr>
            <a:spLocks noGrp="1"/>
          </p:cNvSpPr>
          <p:nvPr>
            <p:ph type="sldNum" sz="quarter" idx="12"/>
          </p:nvPr>
        </p:nvSpPr>
        <p:spPr/>
        <p:txBody>
          <a:bodyPr/>
          <a:lstStyle/>
          <a:p>
            <a:fld id="{7EB79FEE-99D8-499D-8D34-97522743D5E9}" type="slidenum">
              <a:rPr lang="en-US" altLang="zh-CN"/>
              <a:t>142</a:t>
            </a:fld>
            <a:endParaRPr lang="en-US" altLang="zh-CN"/>
          </a:p>
        </p:txBody>
      </p:sp>
      <p:sp>
        <p:nvSpPr>
          <p:cNvPr id="1052320" name="Text Box 2"/>
          <p:cNvSpPr txBox="1">
            <a:spLocks noChangeArrowheads="1"/>
          </p:cNvSpPr>
          <p:nvPr/>
        </p:nvSpPr>
        <p:spPr bwMode="auto">
          <a:xfrm>
            <a:off x="1635125" y="3533775"/>
            <a:ext cx="7019925" cy="1836738"/>
          </a:xfrm>
          <a:prstGeom prst="rect">
            <a:avLst/>
          </a:prstGeom>
          <a:noFill/>
          <a:ln w="9525">
            <a:noFill/>
            <a:miter lim="800000"/>
            <a:headEnd/>
            <a:tailEnd/>
          </a:ln>
          <a:effectLst/>
        </p:spPr>
        <p:txBody>
          <a:bodyPr lIns="0" tIns="0" rIns="0" bIns="0">
            <a:spAutoFit/>
          </a:bodyPr>
          <a:lstStyle/>
          <a:p>
            <a:pPr algn="just" fontAlgn="t">
              <a:spcBef>
                <a:spcPct val="10000"/>
              </a:spcBef>
            </a:pPr>
            <a:r>
              <a:rPr kumimoji="1" lang="zh-CN" altLang="en-US" sz="2800" b="1">
                <a:solidFill>
                  <a:srgbClr val="000000"/>
                </a:solidFill>
                <a:latin typeface="Times New Roman" pitchFamily="18" charset="0"/>
              </a:rPr>
              <a:t>无关项有约束项和随意项两种情况，其取值</a:t>
            </a:r>
          </a:p>
          <a:p>
            <a:pPr algn="just" fontAlgn="t">
              <a:spcBef>
                <a:spcPct val="10000"/>
              </a:spcBef>
            </a:pPr>
            <a:r>
              <a:rPr kumimoji="1" lang="zh-CN" altLang="en-US" sz="2800" b="1">
                <a:solidFill>
                  <a:srgbClr val="000000"/>
                </a:solidFill>
                <a:latin typeface="Times New Roman" pitchFamily="18" charset="0"/>
              </a:rPr>
              <a:t>对逻辑函数值没有影响。因此，</a:t>
            </a:r>
            <a:r>
              <a:rPr kumimoji="1" lang="zh-CN" altLang="en-US" sz="2800" b="1">
                <a:solidFill>
                  <a:srgbClr val="FF3300"/>
                </a:solidFill>
                <a:latin typeface="Times New Roman" pitchFamily="18" charset="0"/>
              </a:rPr>
              <a:t>化简时应视</a:t>
            </a:r>
          </a:p>
          <a:p>
            <a:pPr algn="just" fontAlgn="t">
              <a:spcBef>
                <a:spcPct val="10000"/>
              </a:spcBef>
            </a:pPr>
            <a:r>
              <a:rPr kumimoji="1" lang="zh-CN" altLang="en-US" sz="2800" b="1">
                <a:solidFill>
                  <a:srgbClr val="FF3300"/>
                </a:solidFill>
                <a:latin typeface="Times New Roman" pitchFamily="18" charset="0"/>
              </a:rPr>
              <a:t>需要将无关项方格看作 </a:t>
            </a:r>
            <a:r>
              <a:rPr kumimoji="1" lang="en-US" altLang="zh-CN" sz="2800" b="1">
                <a:solidFill>
                  <a:srgbClr val="FF3300"/>
                </a:solidFill>
                <a:latin typeface="Times New Roman" pitchFamily="18" charset="0"/>
                <a:cs typeface="Times New Roman" pitchFamily="18" charset="0"/>
              </a:rPr>
              <a:t>1 </a:t>
            </a:r>
            <a:r>
              <a:rPr kumimoji="1" lang="zh-CN" altLang="en-US" sz="2800" b="1">
                <a:solidFill>
                  <a:srgbClr val="FF3300"/>
                </a:solidFill>
                <a:latin typeface="Times New Roman" pitchFamily="18" charset="0"/>
              </a:rPr>
              <a:t>或 </a:t>
            </a:r>
            <a:r>
              <a:rPr kumimoji="1" lang="en-US" altLang="zh-CN" sz="2800" b="1">
                <a:solidFill>
                  <a:srgbClr val="FF3300"/>
                </a:solidFill>
                <a:latin typeface="Times New Roman" pitchFamily="18" charset="0"/>
                <a:cs typeface="Times New Roman" pitchFamily="18" charset="0"/>
              </a:rPr>
              <a:t>0</a:t>
            </a:r>
            <a:r>
              <a:rPr kumimoji="1" lang="zh-CN" altLang="en-US" sz="2800" b="1">
                <a:solidFill>
                  <a:srgbClr val="FF3300"/>
                </a:solidFill>
                <a:latin typeface="Times New Roman" pitchFamily="18" charset="0"/>
              </a:rPr>
              <a:t>，使包围圈最</a:t>
            </a:r>
          </a:p>
          <a:p>
            <a:pPr algn="just" fontAlgn="t">
              <a:spcBef>
                <a:spcPct val="10000"/>
              </a:spcBef>
            </a:pPr>
            <a:r>
              <a:rPr kumimoji="1" lang="zh-CN" altLang="en-US" sz="2800" b="1">
                <a:solidFill>
                  <a:srgbClr val="FF3300"/>
                </a:solidFill>
                <a:latin typeface="Times New Roman" pitchFamily="18" charset="0"/>
              </a:rPr>
              <a:t>少而且最大，从而使结果最简。</a:t>
            </a:r>
            <a:r>
              <a:rPr kumimoji="1" lang="zh-CN" altLang="en-US" sz="2800" b="1">
                <a:latin typeface="宋体" pitchFamily="2" charset="-122"/>
              </a:rPr>
              <a:t> </a:t>
            </a:r>
          </a:p>
        </p:txBody>
      </p:sp>
      <p:sp>
        <p:nvSpPr>
          <p:cNvPr id="1052321" name="Rectangle 3" descr="水滴"/>
          <p:cNvSpPr>
            <a:spLocks noChangeArrowheads="1"/>
          </p:cNvSpPr>
          <p:nvPr/>
        </p:nvSpPr>
        <p:spPr bwMode="auto">
          <a:xfrm>
            <a:off x="962025" y="3695700"/>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grpSp>
        <p:nvGrpSpPr>
          <p:cNvPr id="738" name="Group 4"/>
          <p:cNvGrpSpPr/>
          <p:nvPr/>
        </p:nvGrpSpPr>
        <p:grpSpPr bwMode="auto">
          <a:xfrm>
            <a:off x="520700" y="936625"/>
            <a:ext cx="8623300" cy="2209800"/>
            <a:chOff x="862" y="350"/>
            <a:chExt cx="4783" cy="1392"/>
          </a:xfrm>
        </p:grpSpPr>
        <p:sp>
          <p:nvSpPr>
            <p:cNvPr id="1052322" name="Rectangle 5"/>
            <p:cNvSpPr>
              <a:spLocks noChangeArrowheads="1"/>
            </p:cNvSpPr>
            <p:nvPr/>
          </p:nvSpPr>
          <p:spPr bwMode="auto">
            <a:xfrm>
              <a:off x="862" y="476"/>
              <a:ext cx="576" cy="1097"/>
            </a:xfrm>
            <a:prstGeom prst="rect">
              <a:avLst/>
            </a:prstGeom>
            <a:solidFill>
              <a:schemeClr val="accent1">
                <a:alpha val="50000"/>
              </a:schemeClr>
            </a:solidFill>
            <a:ln w="9525">
              <a:noFill/>
              <a:miter lim="800000"/>
              <a:headEnd/>
              <a:tailEnd/>
            </a:ln>
            <a:effectLst/>
          </p:spPr>
          <p:txBody>
            <a:bodyPr tIns="144000" bIns="144000">
              <a:spAutoFit/>
            </a:bodyPr>
            <a:lstStyle/>
            <a:p>
              <a:pPr algn="just">
                <a:spcBef>
                  <a:spcPct val="20000"/>
                </a:spcBef>
              </a:pPr>
              <a:r>
                <a:rPr kumimoji="1" lang="zh-CN" altLang="en-US" sz="2800" b="1">
                  <a:latin typeface="Times New Roman" pitchFamily="18" charset="0"/>
                </a:rPr>
                <a:t>画包</a:t>
              </a:r>
            </a:p>
            <a:p>
              <a:pPr algn="just">
                <a:spcBef>
                  <a:spcPct val="20000"/>
                </a:spcBef>
              </a:pPr>
              <a:r>
                <a:rPr kumimoji="1" lang="zh-CN" altLang="en-US" sz="2800" b="1">
                  <a:latin typeface="Times New Roman" pitchFamily="18" charset="0"/>
                </a:rPr>
                <a:t>围圈</a:t>
              </a:r>
            </a:p>
            <a:p>
              <a:pPr algn="just">
                <a:spcBef>
                  <a:spcPct val="20000"/>
                </a:spcBef>
              </a:pPr>
              <a:r>
                <a:rPr kumimoji="1" lang="zh-CN" altLang="en-US" sz="2800" b="1">
                  <a:latin typeface="Times New Roman" pitchFamily="18" charset="0"/>
                </a:rPr>
                <a:t>规则</a:t>
              </a:r>
            </a:p>
          </p:txBody>
        </p:sp>
        <p:sp>
          <p:nvSpPr>
            <p:cNvPr id="1052323" name="Rectangle 6"/>
            <p:cNvSpPr>
              <a:spLocks noChangeArrowheads="1"/>
            </p:cNvSpPr>
            <p:nvPr/>
          </p:nvSpPr>
          <p:spPr bwMode="auto">
            <a:xfrm>
              <a:off x="1814" y="350"/>
              <a:ext cx="3285" cy="596"/>
            </a:xfrm>
            <a:prstGeom prst="rect">
              <a:avLst/>
            </a:prstGeom>
            <a:noFill/>
            <a:ln w="9525">
              <a:noFill/>
              <a:miter lim="800000"/>
              <a:headEnd/>
              <a:tailEnd/>
            </a:ln>
            <a:effectLst/>
          </p:spPr>
          <p:txBody>
            <a:bodyPr>
              <a:spAutoFit/>
            </a:bodyPr>
            <a:lstStyle/>
            <a:p>
              <a:pPr algn="l"/>
              <a:r>
                <a:rPr kumimoji="1" lang="zh-CN" altLang="en-US" sz="2800" b="1" dirty="0">
                  <a:latin typeface="Times New Roman" pitchFamily="18" charset="0"/>
                </a:rPr>
                <a:t>包围圈必须包含 </a:t>
              </a:r>
              <a:r>
                <a:rPr kumimoji="1" lang="en-US" altLang="zh-CN" sz="2800" b="1" dirty="0">
                  <a:latin typeface="Times New Roman" pitchFamily="18" charset="0"/>
                </a:rPr>
                <a:t>2</a:t>
              </a:r>
              <a:r>
                <a:rPr kumimoji="1" lang="en-US" altLang="zh-CN" sz="2800" b="1" i="1" baseline="30000" dirty="0">
                  <a:latin typeface="Times New Roman" pitchFamily="18" charset="0"/>
                </a:rPr>
                <a:t>n </a:t>
              </a:r>
              <a:r>
                <a:rPr kumimoji="1" lang="zh-CN" altLang="en-US" sz="2800" b="1" dirty="0">
                  <a:latin typeface="Times New Roman" pitchFamily="18" charset="0"/>
                </a:rPr>
                <a:t>个相邻 </a:t>
              </a:r>
              <a:r>
                <a:rPr kumimoji="1" lang="en-US" altLang="zh-CN" sz="2800" b="1" dirty="0">
                  <a:latin typeface="Times New Roman" pitchFamily="18" charset="0"/>
                </a:rPr>
                <a:t>1 </a:t>
              </a:r>
              <a:r>
                <a:rPr kumimoji="1" lang="zh-CN" altLang="en-US" sz="2800" b="1" dirty="0">
                  <a:latin typeface="Times New Roman" pitchFamily="18" charset="0"/>
                </a:rPr>
                <a:t>方格，</a:t>
              </a:r>
            </a:p>
            <a:p>
              <a:pPr algn="l"/>
              <a:r>
                <a:rPr kumimoji="1" lang="zh-CN" altLang="en-US" sz="2800" b="1" dirty="0">
                  <a:latin typeface="Times New Roman" pitchFamily="18" charset="0"/>
                </a:rPr>
                <a:t>且必须成方形。</a:t>
              </a:r>
              <a:r>
                <a:rPr kumimoji="1" lang="zh-CN" altLang="en-US" sz="2800" b="1" dirty="0">
                  <a:latin typeface="宋体" pitchFamily="2" charset="-122"/>
                </a:rPr>
                <a:t> </a:t>
              </a:r>
            </a:p>
          </p:txBody>
        </p:sp>
        <p:sp>
          <p:nvSpPr>
            <p:cNvPr id="1052324" name="Rectangle 7"/>
            <p:cNvSpPr>
              <a:spLocks noChangeArrowheads="1"/>
            </p:cNvSpPr>
            <p:nvPr/>
          </p:nvSpPr>
          <p:spPr bwMode="auto">
            <a:xfrm>
              <a:off x="1873" y="935"/>
              <a:ext cx="3772" cy="807"/>
            </a:xfrm>
            <a:prstGeom prst="rect">
              <a:avLst/>
            </a:prstGeom>
            <a:noFill/>
            <a:ln w="9525">
              <a:noFill/>
              <a:miter lim="800000"/>
              <a:headEnd/>
              <a:tailEnd/>
            </a:ln>
            <a:effectLst/>
          </p:spPr>
          <p:txBody>
            <a:bodyPr lIns="0" tIns="0" rIns="0" bIns="0">
              <a:spAutoFit/>
            </a:bodyPr>
            <a:lstStyle/>
            <a:p>
              <a:pPr algn="l"/>
              <a:r>
                <a:rPr kumimoji="1" lang="zh-CN" altLang="en-US" sz="2800" b="1">
                  <a:latin typeface="Times New Roman" pitchFamily="18" charset="0"/>
                </a:rPr>
                <a:t>圈越大越是好； </a:t>
              </a:r>
              <a:r>
                <a:rPr kumimoji="1" lang="en-US" altLang="zh-CN" sz="2800" b="1">
                  <a:latin typeface="Times New Roman" pitchFamily="18" charset="0"/>
                </a:rPr>
                <a:t>1 </a:t>
              </a:r>
              <a:r>
                <a:rPr kumimoji="1" lang="zh-CN" altLang="en-US" sz="2800" b="1">
                  <a:latin typeface="Times New Roman" pitchFamily="18" charset="0"/>
                </a:rPr>
                <a:t>方格可重复圈，但须每圈有新 </a:t>
              </a:r>
              <a:r>
                <a:rPr kumimoji="1" lang="en-US" altLang="zh-CN" sz="2800" b="1">
                  <a:latin typeface="Times New Roman" pitchFamily="18" charset="0"/>
                </a:rPr>
                <a:t>1</a:t>
              </a:r>
              <a:r>
                <a:rPr kumimoji="1" lang="zh-CN" altLang="en-US" sz="2800" b="1">
                  <a:latin typeface="Times New Roman" pitchFamily="18" charset="0"/>
                </a:rPr>
                <a:t>；每个</a:t>
              </a:r>
              <a:r>
                <a:rPr kumimoji="1" lang="zh-CN" altLang="en-US" sz="2800" b="1">
                  <a:latin typeface="宋体" pitchFamily="2" charset="-122"/>
                </a:rPr>
                <a:t>“</a:t>
              </a:r>
              <a:r>
                <a:rPr kumimoji="1" lang="en-US" altLang="zh-CN" sz="2800" b="1">
                  <a:latin typeface="宋体" pitchFamily="2" charset="-122"/>
                </a:rPr>
                <a:t>1”</a:t>
              </a:r>
              <a:r>
                <a:rPr kumimoji="1" lang="zh-CN" altLang="en-US" sz="2800" b="1">
                  <a:latin typeface="Times New Roman" pitchFamily="18" charset="0"/>
                </a:rPr>
                <a:t>格须圈到，孤立项也不能掉。</a:t>
              </a:r>
              <a:r>
                <a:rPr kumimoji="1" lang="zh-CN" altLang="en-US" sz="2800" b="1">
                  <a:latin typeface="宋体" pitchFamily="2" charset="-122"/>
                </a:rPr>
                <a:t> </a:t>
              </a:r>
            </a:p>
          </p:txBody>
        </p:sp>
        <p:sp>
          <p:nvSpPr>
            <p:cNvPr id="1052325" name="AutoShape 8"/>
            <p:cNvSpPr>
              <a:spLocks noChangeArrowheads="1"/>
            </p:cNvSpPr>
            <p:nvPr/>
          </p:nvSpPr>
          <p:spPr bwMode="auto">
            <a:xfrm>
              <a:off x="1686" y="448"/>
              <a:ext cx="108" cy="94"/>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6699FF"/>
            </a:solidFill>
            <a:ln w="9525">
              <a:solidFill>
                <a:schemeClr val="tx1"/>
              </a:solidFill>
              <a:miter lim="800000"/>
              <a:headEnd/>
              <a:tailEnd/>
            </a:ln>
            <a:effectLst/>
          </p:spPr>
          <p:txBody>
            <a:bodyPr wrap="none" anchor="ctr"/>
            <a:lstStyle/>
            <a:p>
              <a:endParaRPr lang="zh-CN" altLang="en-US"/>
            </a:p>
          </p:txBody>
        </p:sp>
        <p:sp>
          <p:nvSpPr>
            <p:cNvPr id="1052326" name="AutoShape 9"/>
            <p:cNvSpPr>
              <a:spLocks noChangeArrowheads="1"/>
            </p:cNvSpPr>
            <p:nvPr/>
          </p:nvSpPr>
          <p:spPr bwMode="auto">
            <a:xfrm>
              <a:off x="1686" y="1040"/>
              <a:ext cx="108" cy="94"/>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6699FF"/>
            </a:solidFill>
            <a:ln w="9525">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738"/>
                                        </p:tgtEl>
                                        <p:attrNameLst>
                                          <p:attrName>style.visibility</p:attrName>
                                        </p:attrNameLst>
                                      </p:cBhvr>
                                      <p:to>
                                        <p:strVal val="visible"/>
                                      </p:to>
                                    </p:set>
                                    <p:animEffect transition="in" filter="barn(outVertical)">
                                      <p:cBhvr>
                                        <p:cTn id="7" dur="500"/>
                                        <p:tgtEl>
                                          <p:spTgt spid="7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52321"/>
                                        </p:tgtEl>
                                        <p:attrNameLst>
                                          <p:attrName>style.visibility</p:attrName>
                                        </p:attrNameLst>
                                      </p:cBhvr>
                                      <p:to>
                                        <p:strVal val="visible"/>
                                      </p:to>
                                    </p:set>
                                  </p:childTnLst>
                                </p:cTn>
                              </p:par>
                            </p:childTnLst>
                          </p:cTn>
                        </p:par>
                        <p:par>
                          <p:cTn id="12" fill="hold">
                            <p:stCondLst>
                              <p:cond delay="500"/>
                            </p:stCondLst>
                            <p:childTnLst>
                              <p:par>
                                <p:cTn id="13" presetID="5" presetClass="entr" presetSubtype="10" fill="hold" grpId="0" nodeType="afterEffect">
                                  <p:stCondLst>
                                    <p:cond delay="0"/>
                                  </p:stCondLst>
                                  <p:childTnLst>
                                    <p:set>
                                      <p:cBhvr>
                                        <p:cTn id="14" dur="1" fill="hold">
                                          <p:stCondLst>
                                            <p:cond delay="0"/>
                                          </p:stCondLst>
                                        </p:cTn>
                                        <p:tgtEl>
                                          <p:spTgt spid="1052320"/>
                                        </p:tgtEl>
                                        <p:attrNameLst>
                                          <p:attrName>style.visibility</p:attrName>
                                        </p:attrNameLst>
                                      </p:cBhvr>
                                      <p:to>
                                        <p:strVal val="visible"/>
                                      </p:to>
                                    </p:set>
                                    <p:animEffect transition="in" filter="checkerboard(across)">
                                      <p:cBhvr>
                                        <p:cTn id="15" dur="500"/>
                                        <p:tgtEl>
                                          <p:spTgt spid="1052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320" grpId="0" autoUpdateAnimBg="0"/>
      <p:bldP spid="1052321"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27" name="灯片编号占位符 1"/>
          <p:cNvSpPr>
            <a:spLocks noGrp="1"/>
          </p:cNvSpPr>
          <p:nvPr>
            <p:ph type="sldNum" sz="quarter" idx="12"/>
          </p:nvPr>
        </p:nvSpPr>
        <p:spPr/>
        <p:txBody>
          <a:bodyPr/>
          <a:lstStyle/>
          <a:p>
            <a:fld id="{5099BE53-C274-4E7D-813D-6149518FA05F}" type="slidenum">
              <a:rPr lang="en-US" altLang="zh-CN" smtClean="0"/>
              <a:t>143</a:t>
            </a:fld>
            <a:endParaRPr lang="en-US" altLang="zh-CN"/>
          </a:p>
        </p:txBody>
      </p:sp>
      <p:grpSp>
        <p:nvGrpSpPr>
          <p:cNvPr id="740" name="Group 4"/>
          <p:cNvGrpSpPr/>
          <p:nvPr/>
        </p:nvGrpSpPr>
        <p:grpSpPr bwMode="auto">
          <a:xfrm>
            <a:off x="520700" y="936625"/>
            <a:ext cx="8623300" cy="2214563"/>
            <a:chOff x="862" y="350"/>
            <a:chExt cx="4783" cy="1395"/>
          </a:xfrm>
        </p:grpSpPr>
        <p:sp>
          <p:nvSpPr>
            <p:cNvPr id="1052328" name="Rectangle 5"/>
            <p:cNvSpPr>
              <a:spLocks noChangeArrowheads="1"/>
            </p:cNvSpPr>
            <p:nvPr/>
          </p:nvSpPr>
          <p:spPr bwMode="auto">
            <a:xfrm>
              <a:off x="862" y="476"/>
              <a:ext cx="576" cy="1269"/>
            </a:xfrm>
            <a:prstGeom prst="rect">
              <a:avLst/>
            </a:prstGeom>
            <a:solidFill>
              <a:schemeClr val="accent1">
                <a:alpha val="50000"/>
              </a:schemeClr>
            </a:solidFill>
            <a:ln w="9525">
              <a:noFill/>
              <a:miter lim="800000"/>
              <a:headEnd/>
              <a:tailEnd/>
            </a:ln>
            <a:effectLst/>
          </p:spPr>
          <p:txBody>
            <a:bodyPr tIns="144000" bIns="144000">
              <a:spAutoFit/>
            </a:bodyPr>
            <a:lstStyle/>
            <a:p>
              <a:pPr algn="just">
                <a:spcBef>
                  <a:spcPct val="20000"/>
                </a:spcBef>
              </a:pPr>
              <a:r>
                <a:rPr kumimoji="1" lang="zh-CN" altLang="en-US" sz="2800" b="1" dirty="0" smtClean="0">
                  <a:latin typeface="Times New Roman" pitchFamily="18" charset="0"/>
                </a:rPr>
                <a:t>最小项与卡诺图</a:t>
              </a:r>
              <a:endParaRPr kumimoji="1" lang="zh-CN" altLang="en-US" sz="2800" b="1" dirty="0">
                <a:latin typeface="Times New Roman" pitchFamily="18" charset="0"/>
              </a:endParaRPr>
            </a:p>
          </p:txBody>
        </p:sp>
        <p:sp>
          <p:nvSpPr>
            <p:cNvPr id="1052329" name="Rectangle 6"/>
            <p:cNvSpPr>
              <a:spLocks noChangeArrowheads="1"/>
            </p:cNvSpPr>
            <p:nvPr/>
          </p:nvSpPr>
          <p:spPr bwMode="auto">
            <a:xfrm>
              <a:off x="1814" y="350"/>
              <a:ext cx="3285" cy="596"/>
            </a:xfrm>
            <a:prstGeom prst="rect">
              <a:avLst/>
            </a:prstGeom>
            <a:noFill/>
            <a:ln w="9525">
              <a:noFill/>
              <a:miter lim="800000"/>
              <a:headEnd/>
              <a:tailEnd/>
            </a:ln>
            <a:effectLst/>
          </p:spPr>
          <p:txBody>
            <a:bodyPr>
              <a:spAutoFit/>
            </a:bodyPr>
            <a:lstStyle/>
            <a:p>
              <a:pPr algn="l"/>
              <a:r>
                <a:rPr kumimoji="1" lang="zh-CN" altLang="en-US" sz="2800" b="1" dirty="0">
                  <a:latin typeface="Times New Roman" pitchFamily="18" charset="0"/>
                </a:rPr>
                <a:t>包围圈必须包含 </a:t>
              </a:r>
              <a:r>
                <a:rPr kumimoji="1" lang="en-US" altLang="zh-CN" sz="2800" b="1" dirty="0">
                  <a:latin typeface="Times New Roman" pitchFamily="18" charset="0"/>
                </a:rPr>
                <a:t>2</a:t>
              </a:r>
              <a:r>
                <a:rPr kumimoji="1" lang="en-US" altLang="zh-CN" sz="2800" b="1" i="1" baseline="30000" dirty="0">
                  <a:latin typeface="Times New Roman" pitchFamily="18" charset="0"/>
                </a:rPr>
                <a:t>n </a:t>
              </a:r>
              <a:r>
                <a:rPr kumimoji="1" lang="zh-CN" altLang="en-US" sz="2800" b="1" dirty="0">
                  <a:latin typeface="Times New Roman" pitchFamily="18" charset="0"/>
                </a:rPr>
                <a:t>个相邻 </a:t>
              </a:r>
              <a:r>
                <a:rPr kumimoji="1" lang="en-US" altLang="zh-CN" sz="2800" b="1" dirty="0">
                  <a:latin typeface="Times New Roman" pitchFamily="18" charset="0"/>
                </a:rPr>
                <a:t>1 </a:t>
              </a:r>
              <a:r>
                <a:rPr kumimoji="1" lang="zh-CN" altLang="en-US" sz="2800" b="1" dirty="0">
                  <a:latin typeface="Times New Roman" pitchFamily="18" charset="0"/>
                </a:rPr>
                <a:t>方格，</a:t>
              </a:r>
            </a:p>
            <a:p>
              <a:pPr algn="l"/>
              <a:r>
                <a:rPr kumimoji="1" lang="zh-CN" altLang="en-US" sz="2800" b="1" dirty="0">
                  <a:latin typeface="Times New Roman" pitchFamily="18" charset="0"/>
                </a:rPr>
                <a:t>且必须成方形。</a:t>
              </a:r>
              <a:r>
                <a:rPr kumimoji="1" lang="zh-CN" altLang="en-US" sz="2800" b="1" dirty="0">
                  <a:latin typeface="宋体" pitchFamily="2" charset="-122"/>
                </a:rPr>
                <a:t> </a:t>
              </a:r>
            </a:p>
          </p:txBody>
        </p:sp>
        <p:sp>
          <p:nvSpPr>
            <p:cNvPr id="1052330" name="Rectangle 7"/>
            <p:cNvSpPr>
              <a:spLocks noChangeArrowheads="1"/>
            </p:cNvSpPr>
            <p:nvPr/>
          </p:nvSpPr>
          <p:spPr bwMode="auto">
            <a:xfrm>
              <a:off x="1873" y="935"/>
              <a:ext cx="3772" cy="807"/>
            </a:xfrm>
            <a:prstGeom prst="rect">
              <a:avLst/>
            </a:prstGeom>
            <a:noFill/>
            <a:ln w="9525">
              <a:noFill/>
              <a:miter lim="800000"/>
              <a:headEnd/>
              <a:tailEnd/>
            </a:ln>
            <a:effectLst/>
          </p:spPr>
          <p:txBody>
            <a:bodyPr lIns="0" tIns="0" rIns="0" bIns="0">
              <a:spAutoFit/>
            </a:bodyPr>
            <a:lstStyle/>
            <a:p>
              <a:pPr algn="l"/>
              <a:r>
                <a:rPr kumimoji="1" lang="zh-CN" altLang="en-US" sz="2800" b="1" dirty="0">
                  <a:latin typeface="Times New Roman" pitchFamily="18" charset="0"/>
                </a:rPr>
                <a:t>圈越大越是好； </a:t>
              </a:r>
              <a:r>
                <a:rPr kumimoji="1" lang="en-US" altLang="zh-CN" sz="2800" b="1" dirty="0">
                  <a:latin typeface="Times New Roman" pitchFamily="18" charset="0"/>
                </a:rPr>
                <a:t>1 </a:t>
              </a:r>
              <a:r>
                <a:rPr kumimoji="1" lang="zh-CN" altLang="en-US" sz="2800" b="1" dirty="0">
                  <a:latin typeface="Times New Roman" pitchFamily="18" charset="0"/>
                </a:rPr>
                <a:t>方格可重复圈，但须每圈有新 </a:t>
              </a:r>
              <a:r>
                <a:rPr kumimoji="1" lang="en-US" altLang="zh-CN" sz="2800" b="1" dirty="0">
                  <a:latin typeface="Times New Roman" pitchFamily="18" charset="0"/>
                </a:rPr>
                <a:t>1</a:t>
              </a:r>
              <a:r>
                <a:rPr kumimoji="1" lang="zh-CN" altLang="en-US" sz="2800" b="1" dirty="0">
                  <a:latin typeface="Times New Roman" pitchFamily="18" charset="0"/>
                </a:rPr>
                <a:t>；每个</a:t>
              </a:r>
              <a:r>
                <a:rPr kumimoji="1" lang="zh-CN" altLang="en-US" sz="2800" b="1" dirty="0">
                  <a:latin typeface="宋体" pitchFamily="2" charset="-122"/>
                </a:rPr>
                <a:t>“</a:t>
              </a:r>
              <a:r>
                <a:rPr kumimoji="1" lang="en-US" altLang="zh-CN" sz="2800" b="1" dirty="0">
                  <a:latin typeface="宋体" pitchFamily="2" charset="-122"/>
                </a:rPr>
                <a:t>1”</a:t>
              </a:r>
              <a:r>
                <a:rPr kumimoji="1" lang="zh-CN" altLang="en-US" sz="2800" b="1" dirty="0">
                  <a:latin typeface="Times New Roman" pitchFamily="18" charset="0"/>
                </a:rPr>
                <a:t>格须圈到，孤立项也不能掉。</a:t>
              </a:r>
              <a:r>
                <a:rPr kumimoji="1" lang="zh-CN" altLang="en-US" sz="2800" b="1" dirty="0">
                  <a:latin typeface="宋体" pitchFamily="2" charset="-122"/>
                </a:rPr>
                <a:t> </a:t>
              </a:r>
            </a:p>
          </p:txBody>
        </p:sp>
        <p:sp>
          <p:nvSpPr>
            <p:cNvPr id="1052331" name="AutoShape 8"/>
            <p:cNvSpPr>
              <a:spLocks noChangeArrowheads="1"/>
            </p:cNvSpPr>
            <p:nvPr/>
          </p:nvSpPr>
          <p:spPr bwMode="auto">
            <a:xfrm>
              <a:off x="1686" y="448"/>
              <a:ext cx="108" cy="94"/>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6699FF"/>
            </a:solidFill>
            <a:ln w="9525">
              <a:solidFill>
                <a:schemeClr val="tx1"/>
              </a:solidFill>
              <a:miter lim="800000"/>
              <a:headEnd/>
              <a:tailEnd/>
            </a:ln>
            <a:effectLst/>
          </p:spPr>
          <p:txBody>
            <a:bodyPr wrap="none" anchor="ctr"/>
            <a:lstStyle/>
            <a:p>
              <a:endParaRPr lang="zh-CN" altLang="en-US"/>
            </a:p>
          </p:txBody>
        </p:sp>
        <p:sp>
          <p:nvSpPr>
            <p:cNvPr id="1052332" name="AutoShape 9"/>
            <p:cNvSpPr>
              <a:spLocks noChangeArrowheads="1"/>
            </p:cNvSpPr>
            <p:nvPr/>
          </p:nvSpPr>
          <p:spPr bwMode="auto">
            <a:xfrm>
              <a:off x="1686" y="1040"/>
              <a:ext cx="108" cy="94"/>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6699FF"/>
            </a:solidFill>
            <a:ln w="9525">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740"/>
                                        </p:tgtEl>
                                        <p:attrNameLst>
                                          <p:attrName>style.visibility</p:attrName>
                                        </p:attrNameLst>
                                      </p:cBhvr>
                                      <p:to>
                                        <p:strVal val="visible"/>
                                      </p:to>
                                    </p:set>
                                    <p:animEffect transition="in" filter="barn(outVertical)">
                                      <p:cBhvr>
                                        <p:cTn id="7" dur="500"/>
                                        <p:tgtEl>
                                          <p:spTgt spid="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33" name="灯片编号占位符 3"/>
          <p:cNvSpPr>
            <a:spLocks noGrp="1"/>
          </p:cNvSpPr>
          <p:nvPr>
            <p:ph type="sldNum" sz="quarter" idx="12"/>
          </p:nvPr>
        </p:nvSpPr>
        <p:spPr/>
        <p:txBody>
          <a:bodyPr/>
          <a:lstStyle/>
          <a:p>
            <a:fld id="{578F8A10-79E9-4F61-A849-F1176CC9DCD5}" type="slidenum">
              <a:rPr lang="en-US" altLang="zh-CN"/>
              <a:t>144</a:t>
            </a:fld>
            <a:endParaRPr lang="en-US" altLang="zh-CN"/>
          </a:p>
        </p:txBody>
      </p:sp>
      <p:sp>
        <p:nvSpPr>
          <p:cNvPr id="1052334" name="内容占位符 2"/>
          <p:cNvSpPr>
            <a:spLocks noGrp="1"/>
          </p:cNvSpPr>
          <p:nvPr>
            <p:ph idx="4294967295"/>
          </p:nvPr>
        </p:nvSpPr>
        <p:spPr>
          <a:xfrm>
            <a:off x="468313" y="2205038"/>
            <a:ext cx="8229600" cy="4525962"/>
          </a:xfrm>
        </p:spPr>
        <p:txBody>
          <a:bodyPr/>
          <a:lstStyle/>
          <a:p>
            <a:pPr>
              <a:buFontTx/>
              <a:buNone/>
            </a:pPr>
            <a:r>
              <a:rPr lang="en-US" altLang="zh-CN" b="1">
                <a:solidFill>
                  <a:srgbClr val="6D293E"/>
                </a:solidFill>
                <a:hlinkClick r:id="rId3" action="ppaction://hlinksldjump"/>
              </a:rPr>
              <a:t>1.6.1 </a:t>
            </a:r>
            <a:r>
              <a:rPr lang="zh-CN" altLang="en-US" b="1">
                <a:solidFill>
                  <a:srgbClr val="6D293E"/>
                </a:solidFill>
                <a:hlinkClick r:id="rId3" action="ppaction://hlinksldjump"/>
              </a:rPr>
              <a:t>集成电路的制造技术类型</a:t>
            </a:r>
            <a:endParaRPr lang="zh-CN" altLang="en-US" b="1">
              <a:solidFill>
                <a:srgbClr val="6D293E"/>
              </a:solidFill>
            </a:endParaRPr>
          </a:p>
          <a:p>
            <a:pPr>
              <a:buFontTx/>
              <a:buNone/>
            </a:pPr>
            <a:r>
              <a:rPr lang="en-US" altLang="zh-CN" b="1">
                <a:solidFill>
                  <a:srgbClr val="6D293E"/>
                </a:solidFill>
                <a:hlinkClick r:id="rId4" action="ppaction://hlinksldjump"/>
              </a:rPr>
              <a:t>1.6.2 </a:t>
            </a:r>
            <a:r>
              <a:rPr lang="zh-CN" altLang="en-US" b="1">
                <a:solidFill>
                  <a:srgbClr val="6D293E"/>
                </a:solidFill>
                <a:hlinkClick r:id="rId4" action="ppaction://hlinksldjump"/>
              </a:rPr>
              <a:t>集成电路的封装类型</a:t>
            </a:r>
            <a:endParaRPr lang="zh-CN" altLang="en-US" b="1">
              <a:solidFill>
                <a:srgbClr val="6D293E"/>
              </a:solidFill>
            </a:endParaRPr>
          </a:p>
          <a:p>
            <a:pPr>
              <a:buFontTx/>
              <a:buNone/>
            </a:pPr>
            <a:r>
              <a:rPr lang="en-US" altLang="zh-CN" b="1">
                <a:solidFill>
                  <a:srgbClr val="6D293E"/>
                </a:solidFill>
                <a:hlinkClick r:id="rId5" action="ppaction://hlinksldjump"/>
              </a:rPr>
              <a:t>1.6.3 </a:t>
            </a:r>
            <a:r>
              <a:rPr lang="zh-CN" altLang="en-US" b="1">
                <a:solidFill>
                  <a:srgbClr val="6D293E"/>
                </a:solidFill>
                <a:hlinkClick r:id="rId5" action="ppaction://hlinksldjump"/>
              </a:rPr>
              <a:t>集成电路的规模类型</a:t>
            </a:r>
            <a:endParaRPr lang="zh-CN" altLang="en-US" b="1">
              <a:solidFill>
                <a:srgbClr val="6D293E"/>
              </a:solidFill>
            </a:endParaRPr>
          </a:p>
          <a:p>
            <a:pPr>
              <a:buFontTx/>
              <a:buNone/>
            </a:pPr>
            <a:r>
              <a:rPr lang="en-US" altLang="zh-CN" b="1">
                <a:solidFill>
                  <a:srgbClr val="6D293E"/>
                </a:solidFill>
                <a:hlinkClick r:id="rId6" action="ppaction://hlinksldjump"/>
              </a:rPr>
              <a:t>1.6.4 </a:t>
            </a:r>
            <a:r>
              <a:rPr lang="zh-CN" altLang="en-US" b="1">
                <a:solidFill>
                  <a:srgbClr val="6D293E"/>
                </a:solidFill>
                <a:hlinkClick r:id="rId6" action="ppaction://hlinksldjump"/>
              </a:rPr>
              <a:t>集成电路的使用特性</a:t>
            </a:r>
            <a:br>
              <a:rPr lang="zh-CN" altLang="en-US" b="1">
                <a:solidFill>
                  <a:srgbClr val="6D293E"/>
                </a:solidFill>
                <a:hlinkClick r:id="rId6" action="ppaction://hlinksldjump"/>
              </a:rPr>
            </a:br>
            <a:endParaRPr lang="zh-CN" altLang="en-US">
              <a:solidFill>
                <a:srgbClr val="6D293E"/>
              </a:solidFill>
            </a:endParaRPr>
          </a:p>
        </p:txBody>
      </p:sp>
      <p:sp>
        <p:nvSpPr>
          <p:cNvPr id="1052335" name="Rectangle 5"/>
          <p:cNvSpPr>
            <a:spLocks noChangeArrowheads="1"/>
          </p:cNvSpPr>
          <p:nvPr/>
        </p:nvSpPr>
        <p:spPr bwMode="auto">
          <a:xfrm>
            <a:off x="1223963" y="561975"/>
            <a:ext cx="6659562" cy="779463"/>
          </a:xfrm>
          <a:prstGeom prst="rect">
            <a:avLst/>
          </a:prstGeom>
          <a:noFill/>
          <a:ln w="9525">
            <a:noFill/>
            <a:miter lim="800000"/>
            <a:headEnd/>
            <a:tailEnd/>
          </a:ln>
          <a:effectLst/>
        </p:spPr>
        <p:txBody>
          <a:bodyPr anchor="ctr"/>
          <a:lstStyle/>
          <a:p>
            <a:r>
              <a:rPr lang="en-US" altLang="zh-CN" sz="4400" b="1">
                <a:solidFill>
                  <a:srgbClr val="0033CC"/>
                </a:solidFill>
                <a:ea typeface="黑体" pitchFamily="49" charset="-122"/>
              </a:rPr>
              <a:t>1.6</a:t>
            </a:r>
            <a:r>
              <a:rPr lang="zh-CN" altLang="en-US" sz="4400" b="1">
                <a:solidFill>
                  <a:srgbClr val="0033CC"/>
                </a:solidFill>
                <a:latin typeface="黑体" pitchFamily="49" charset="-122"/>
                <a:ea typeface="黑体" pitchFamily="49" charset="-122"/>
              </a:rPr>
              <a:t>　数字集成电路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2335"/>
                                        </p:tgtEl>
                                        <p:attrNameLst>
                                          <p:attrName>style.visibility</p:attrName>
                                        </p:attrNameLst>
                                      </p:cBhvr>
                                      <p:to>
                                        <p:strVal val="visible"/>
                                      </p:to>
                                    </p:set>
                                    <p:animEffect transition="in" filter="dissolve">
                                      <p:cBhvr>
                                        <p:cTn id="7" dur="500"/>
                                        <p:tgtEl>
                                          <p:spTgt spid="1052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335"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40" name="灯片编号占位符 3"/>
          <p:cNvSpPr>
            <a:spLocks noGrp="1"/>
          </p:cNvSpPr>
          <p:nvPr>
            <p:ph type="sldNum" sz="quarter" idx="12"/>
          </p:nvPr>
        </p:nvSpPr>
        <p:spPr/>
        <p:txBody>
          <a:bodyPr/>
          <a:lstStyle/>
          <a:p>
            <a:fld id="{AB4567FB-3D48-45D9-9678-6715D7E5E128}" type="slidenum">
              <a:rPr lang="en-US" altLang="zh-CN"/>
              <a:t>145</a:t>
            </a:fld>
            <a:endParaRPr lang="en-US" altLang="zh-CN"/>
          </a:p>
        </p:txBody>
      </p:sp>
      <p:sp>
        <p:nvSpPr>
          <p:cNvPr id="1052341" name="标题 1"/>
          <p:cNvSpPr>
            <a:spLocks noGrp="1"/>
          </p:cNvSpPr>
          <p:nvPr>
            <p:ph type="title" idx="4294967295"/>
          </p:nvPr>
        </p:nvSpPr>
        <p:spPr>
          <a:xfrm>
            <a:off x="457200" y="428625"/>
            <a:ext cx="8229600" cy="989013"/>
          </a:xfrm>
        </p:spPr>
        <p:txBody>
          <a:bodyPr/>
          <a:lstStyle/>
          <a:p>
            <a:r>
              <a:rPr lang="en-US" altLang="zh-CN" b="1" dirty="0">
                <a:solidFill>
                  <a:srgbClr val="00349E"/>
                </a:solidFill>
              </a:rPr>
              <a:t>1.6.1 </a:t>
            </a:r>
            <a:r>
              <a:rPr lang="zh-CN" altLang="en-US" b="1" dirty="0">
                <a:solidFill>
                  <a:srgbClr val="00349E"/>
                </a:solidFill>
              </a:rPr>
              <a:t>集成电路的制造技术类型</a:t>
            </a:r>
            <a:endParaRPr lang="zh-CN" altLang="en-US" dirty="0">
              <a:solidFill>
                <a:srgbClr val="00349E"/>
              </a:solidFill>
            </a:endParaRPr>
          </a:p>
        </p:txBody>
      </p:sp>
      <p:sp>
        <p:nvSpPr>
          <p:cNvPr id="1052342" name="内容占位符 2"/>
          <p:cNvSpPr>
            <a:spLocks noGrp="1"/>
          </p:cNvSpPr>
          <p:nvPr>
            <p:ph idx="4294967295"/>
          </p:nvPr>
        </p:nvSpPr>
        <p:spPr/>
        <p:txBody>
          <a:bodyPr/>
          <a:lstStyle/>
          <a:p>
            <a:endParaRPr lang="zh-CN" altLang="zh-CN">
              <a:solidFill>
                <a:srgbClr val="6D293E"/>
              </a:solidFill>
            </a:endParaRPr>
          </a:p>
        </p:txBody>
      </p:sp>
      <p:pic>
        <p:nvPicPr>
          <p:cNvPr id="2097511" name="Picture 2"/>
          <p:cNvPicPr>
            <a:picLocks noChangeAspect="1" noChangeArrowheads="1"/>
          </p:cNvPicPr>
          <p:nvPr/>
        </p:nvPicPr>
        <p:blipFill>
          <a:blip r:embed="rId3"/>
          <a:srcRect/>
          <a:stretch>
            <a:fillRect/>
          </a:stretch>
        </p:blipFill>
        <p:spPr bwMode="auto">
          <a:xfrm>
            <a:off x="395288" y="1412875"/>
            <a:ext cx="7219950" cy="3390900"/>
          </a:xfrm>
          <a:prstGeom prst="rect">
            <a:avLst/>
          </a:prstGeom>
          <a:noFill/>
          <a:ln w="9525">
            <a:noFill/>
            <a:miter lim="800000"/>
            <a:headEnd/>
            <a:tailEnd/>
          </a:ln>
        </p:spPr>
      </p:pic>
      <p:pic>
        <p:nvPicPr>
          <p:cNvPr id="2097512" name="Picture 3"/>
          <p:cNvPicPr>
            <a:picLocks noChangeAspect="1" noChangeArrowheads="1"/>
          </p:cNvPicPr>
          <p:nvPr/>
        </p:nvPicPr>
        <p:blipFill>
          <a:blip r:embed="rId4"/>
          <a:srcRect/>
          <a:stretch>
            <a:fillRect/>
          </a:stretch>
        </p:blipFill>
        <p:spPr bwMode="auto">
          <a:xfrm>
            <a:off x="395288" y="4848225"/>
            <a:ext cx="8696325" cy="2009775"/>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47" name="灯片编号占位符 3"/>
          <p:cNvSpPr>
            <a:spLocks noGrp="1"/>
          </p:cNvSpPr>
          <p:nvPr>
            <p:ph type="sldNum" sz="quarter" idx="12"/>
          </p:nvPr>
        </p:nvSpPr>
        <p:spPr/>
        <p:txBody>
          <a:bodyPr/>
          <a:lstStyle/>
          <a:p>
            <a:fld id="{77FC01D6-54A7-4E2C-91D6-38B7AE05239E}" type="slidenum">
              <a:rPr lang="en-US" altLang="zh-CN"/>
              <a:t>146</a:t>
            </a:fld>
            <a:endParaRPr lang="en-US" altLang="zh-CN"/>
          </a:p>
        </p:txBody>
      </p:sp>
      <p:sp>
        <p:nvSpPr>
          <p:cNvPr id="1052348" name="标题 1"/>
          <p:cNvSpPr>
            <a:spLocks noGrp="1"/>
          </p:cNvSpPr>
          <p:nvPr>
            <p:ph type="title" idx="4294967295"/>
          </p:nvPr>
        </p:nvSpPr>
        <p:spPr>
          <a:xfrm>
            <a:off x="457200" y="428625"/>
            <a:ext cx="8229600" cy="989013"/>
          </a:xfrm>
        </p:spPr>
        <p:txBody>
          <a:bodyPr/>
          <a:lstStyle/>
          <a:p>
            <a:r>
              <a:rPr lang="en-US" altLang="zh-CN" dirty="0">
                <a:solidFill>
                  <a:srgbClr val="00349E"/>
                </a:solidFill>
              </a:rPr>
              <a:t>1.6.2 </a:t>
            </a:r>
            <a:r>
              <a:rPr lang="zh-CN" altLang="en-US" dirty="0">
                <a:solidFill>
                  <a:srgbClr val="00349E"/>
                </a:solidFill>
              </a:rPr>
              <a:t>集成电路的封装类型</a:t>
            </a:r>
          </a:p>
        </p:txBody>
      </p:sp>
      <p:pic>
        <p:nvPicPr>
          <p:cNvPr id="2097513" name="Picture 3"/>
          <p:cNvPicPr>
            <a:picLocks noGrp="1" noChangeAspect="1" noChangeArrowheads="1"/>
          </p:cNvPicPr>
          <p:nvPr>
            <p:ph idx="4294967295"/>
          </p:nvPr>
        </p:nvPicPr>
        <p:blipFill>
          <a:blip r:embed="rId3"/>
          <a:srcRect/>
          <a:stretch>
            <a:fillRect/>
          </a:stretch>
        </p:blipFill>
        <p:spPr>
          <a:xfrm>
            <a:off x="971550" y="1397000"/>
            <a:ext cx="7345363" cy="5461000"/>
          </a:xfrm>
          <a:noFill/>
        </p:spPr>
      </p:pic>
      <p:sp>
        <p:nvSpPr>
          <p:cNvPr id="1052349" name="Rectangle 4"/>
          <p:cNvSpPr>
            <a:spLocks noChangeArrowheads="1"/>
          </p:cNvSpPr>
          <p:nvPr/>
        </p:nvSpPr>
        <p:spPr bwMode="auto">
          <a:xfrm>
            <a:off x="0" y="0"/>
            <a:ext cx="354013" cy="461963"/>
          </a:xfrm>
          <a:prstGeom prst="rect">
            <a:avLst/>
          </a:prstGeom>
          <a:noFill/>
          <a:ln w="9525">
            <a:noFill/>
            <a:miter lim="800000"/>
            <a:headEnd/>
            <a:tailEnd/>
          </a:ln>
        </p:spPr>
        <p:txBody>
          <a:bodyPr wrap="none" anchor="ctr">
            <a:spAutoFit/>
          </a:bodyPr>
          <a:lstStyle/>
          <a:p>
            <a:pPr eaLnBrk="0" hangingPunct="0"/>
            <a:r>
              <a:rPr lang="en-US" altLang="zh-CN" sz="2400"/>
              <a:t>  </a:t>
            </a:r>
            <a:endParaRPr lang="en-US" altLang="zh-CN" sz="90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54" name="灯片编号占位符 3"/>
          <p:cNvSpPr>
            <a:spLocks noGrp="1"/>
          </p:cNvSpPr>
          <p:nvPr>
            <p:ph type="sldNum" sz="quarter" idx="12"/>
          </p:nvPr>
        </p:nvSpPr>
        <p:spPr/>
        <p:txBody>
          <a:bodyPr/>
          <a:lstStyle/>
          <a:p>
            <a:fld id="{BD94D78A-46B3-4F0E-B749-2ABFA4715AB6}" type="slidenum">
              <a:rPr lang="en-US" altLang="zh-CN"/>
              <a:t>147</a:t>
            </a:fld>
            <a:endParaRPr lang="en-US" altLang="zh-CN"/>
          </a:p>
        </p:txBody>
      </p:sp>
      <p:sp>
        <p:nvSpPr>
          <p:cNvPr id="1052355" name="标题 1"/>
          <p:cNvSpPr>
            <a:spLocks noGrp="1"/>
          </p:cNvSpPr>
          <p:nvPr>
            <p:ph type="title" idx="4294967295"/>
          </p:nvPr>
        </p:nvSpPr>
        <p:spPr>
          <a:xfrm>
            <a:off x="457200" y="428625"/>
            <a:ext cx="8229600" cy="989013"/>
          </a:xfrm>
        </p:spPr>
        <p:txBody>
          <a:bodyPr/>
          <a:lstStyle/>
          <a:p>
            <a:r>
              <a:rPr lang="en-US" altLang="zh-CN" dirty="0">
                <a:solidFill>
                  <a:srgbClr val="00349E"/>
                </a:solidFill>
              </a:rPr>
              <a:t>1.6.3 </a:t>
            </a:r>
            <a:r>
              <a:rPr lang="zh-CN" altLang="en-US" dirty="0">
                <a:solidFill>
                  <a:srgbClr val="00349E"/>
                </a:solidFill>
              </a:rPr>
              <a:t>集成电路的规模类型</a:t>
            </a:r>
          </a:p>
        </p:txBody>
      </p:sp>
      <p:pic>
        <p:nvPicPr>
          <p:cNvPr id="2097514" name="Picture 2"/>
          <p:cNvPicPr>
            <a:picLocks noGrp="1" noChangeAspect="1" noChangeArrowheads="1"/>
          </p:cNvPicPr>
          <p:nvPr>
            <p:ph idx="4294967295"/>
          </p:nvPr>
        </p:nvPicPr>
        <p:blipFill>
          <a:blip r:embed="rId3"/>
          <a:srcRect/>
          <a:stretch>
            <a:fillRect/>
          </a:stretch>
        </p:blipFill>
        <p:spPr>
          <a:xfrm>
            <a:off x="971550" y="1246188"/>
            <a:ext cx="7272338" cy="5611812"/>
          </a:xfrm>
          <a:noFill/>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60" name="灯片编号占位符 3"/>
          <p:cNvSpPr>
            <a:spLocks noGrp="1"/>
          </p:cNvSpPr>
          <p:nvPr>
            <p:ph type="sldNum" sz="quarter" idx="12"/>
          </p:nvPr>
        </p:nvSpPr>
        <p:spPr/>
        <p:txBody>
          <a:bodyPr/>
          <a:lstStyle/>
          <a:p>
            <a:fld id="{5D11B62B-11D3-4C77-80A3-6C869D9E00B7}" type="slidenum">
              <a:rPr lang="en-US" altLang="zh-CN"/>
              <a:t>148</a:t>
            </a:fld>
            <a:endParaRPr lang="en-US" altLang="zh-CN"/>
          </a:p>
        </p:txBody>
      </p:sp>
      <p:sp>
        <p:nvSpPr>
          <p:cNvPr id="1052361" name="标题 1"/>
          <p:cNvSpPr>
            <a:spLocks noGrp="1"/>
          </p:cNvSpPr>
          <p:nvPr>
            <p:ph type="title" idx="4294967295"/>
          </p:nvPr>
        </p:nvSpPr>
        <p:spPr>
          <a:xfrm>
            <a:off x="457200" y="428625"/>
            <a:ext cx="8229600" cy="989013"/>
          </a:xfrm>
        </p:spPr>
        <p:txBody>
          <a:bodyPr/>
          <a:lstStyle/>
          <a:p>
            <a:r>
              <a:rPr lang="en-US" altLang="zh-CN" dirty="0">
                <a:solidFill>
                  <a:srgbClr val="00349E"/>
                </a:solidFill>
              </a:rPr>
              <a:t>1.6.4 </a:t>
            </a:r>
            <a:r>
              <a:rPr lang="zh-CN" altLang="en-US" dirty="0">
                <a:solidFill>
                  <a:srgbClr val="00349E"/>
                </a:solidFill>
              </a:rPr>
              <a:t>集成电路的使用特性</a:t>
            </a:r>
          </a:p>
        </p:txBody>
      </p:sp>
      <p:pic>
        <p:nvPicPr>
          <p:cNvPr id="2097515" name="Picture 1"/>
          <p:cNvPicPr>
            <a:picLocks noGrp="1" noChangeAspect="1" noChangeArrowheads="1"/>
          </p:cNvPicPr>
          <p:nvPr>
            <p:ph idx="4294967295"/>
          </p:nvPr>
        </p:nvPicPr>
        <p:blipFill>
          <a:blip r:embed="rId3"/>
          <a:srcRect/>
          <a:stretch>
            <a:fillRect/>
          </a:stretch>
        </p:blipFill>
        <p:spPr>
          <a:xfrm>
            <a:off x="684213" y="1428736"/>
            <a:ext cx="7848600" cy="5076825"/>
          </a:xfrm>
          <a:noFill/>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66" name="灯片编号占位符 3"/>
          <p:cNvSpPr>
            <a:spLocks noGrp="1"/>
          </p:cNvSpPr>
          <p:nvPr>
            <p:ph type="sldNum" sz="quarter" idx="12"/>
          </p:nvPr>
        </p:nvSpPr>
        <p:spPr/>
        <p:txBody>
          <a:bodyPr/>
          <a:lstStyle/>
          <a:p>
            <a:fld id="{18406DDF-967A-4EB4-887B-71238E4C2493}" type="slidenum">
              <a:rPr lang="en-US" altLang="zh-CN"/>
              <a:t>149</a:t>
            </a:fld>
            <a:endParaRPr lang="en-US" altLang="zh-CN"/>
          </a:p>
        </p:txBody>
      </p:sp>
      <p:pic>
        <p:nvPicPr>
          <p:cNvPr id="2097516" name="Picture 2"/>
          <p:cNvPicPr>
            <a:picLocks noGrp="1" noChangeAspect="1" noChangeArrowheads="1"/>
          </p:cNvPicPr>
          <p:nvPr>
            <p:ph idx="4294967295"/>
          </p:nvPr>
        </p:nvPicPr>
        <p:blipFill>
          <a:blip r:embed="rId3"/>
          <a:srcRect/>
          <a:stretch>
            <a:fillRect/>
          </a:stretch>
        </p:blipFill>
        <p:spPr>
          <a:xfrm>
            <a:off x="828675" y="476250"/>
            <a:ext cx="7272338" cy="6148388"/>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8768" name="灯片编号占位符 3"/>
          <p:cNvSpPr>
            <a:spLocks noGrp="1"/>
          </p:cNvSpPr>
          <p:nvPr>
            <p:ph type="sldNum" sz="quarter" idx="12"/>
          </p:nvPr>
        </p:nvSpPr>
        <p:spPr/>
        <p:txBody>
          <a:bodyPr/>
          <a:lstStyle/>
          <a:p>
            <a:fld id="{06312001-B332-4076-A64E-A46D292DE116}" type="slidenum">
              <a:rPr lang="en-US" altLang="zh-CN"/>
              <a:t>15</a:t>
            </a:fld>
            <a:endParaRPr lang="en-US" altLang="zh-CN"/>
          </a:p>
        </p:txBody>
      </p:sp>
      <p:sp>
        <p:nvSpPr>
          <p:cNvPr id="1048769" name="Text Box 2"/>
          <p:cNvSpPr txBox="1">
            <a:spLocks noGrp="1" noChangeArrowheads="1"/>
          </p:cNvSpPr>
          <p:nvPr>
            <p:ph type="title" idx="4294967295"/>
          </p:nvPr>
        </p:nvSpPr>
        <p:spPr>
          <a:xfrm>
            <a:off x="430213" y="982663"/>
            <a:ext cx="7772400" cy="1143000"/>
          </a:xfrm>
          <a:noFill/>
        </p:spPr>
        <p:txBody>
          <a:bodyPr/>
          <a:lstStyle/>
          <a:p>
            <a:pPr algn="l">
              <a:spcBef>
                <a:spcPct val="50000"/>
              </a:spcBef>
            </a:pPr>
            <a:r>
              <a:rPr lang="zh-CN" altLang="en-US" sz="3600" b="1">
                <a:solidFill>
                  <a:srgbClr val="FFFFFF"/>
                </a:solidFill>
                <a:ea typeface="楷体_GB2312" pitchFamily="49" charset="-122"/>
              </a:rPr>
              <a:t>二、不同数制间的关系与转换</a:t>
            </a:r>
            <a:r>
              <a:rPr lang="zh-CN" altLang="en-US" sz="2800" b="1">
                <a:solidFill>
                  <a:srgbClr val="FFFFFF"/>
                </a:solidFill>
              </a:rPr>
              <a:t> </a:t>
            </a:r>
          </a:p>
        </p:txBody>
      </p:sp>
      <p:sp>
        <p:nvSpPr>
          <p:cNvPr id="1048770" name="Text Box 3"/>
          <p:cNvSpPr txBox="1">
            <a:spLocks noChangeArrowheads="1"/>
          </p:cNvSpPr>
          <p:nvPr/>
        </p:nvSpPr>
        <p:spPr bwMode="auto">
          <a:xfrm>
            <a:off x="4878388" y="1208088"/>
            <a:ext cx="3987800" cy="519112"/>
          </a:xfrm>
          <a:prstGeom prst="rect">
            <a:avLst/>
          </a:prstGeom>
          <a:solidFill>
            <a:srgbClr val="99CCFF">
              <a:alpha val="50000"/>
            </a:srgbClr>
          </a:solidFill>
          <a:ln w="9525">
            <a:noFill/>
            <a:miter lim="800000"/>
            <a:headEnd/>
            <a:tailEnd/>
          </a:ln>
          <a:effectLst/>
        </p:spPr>
        <p:txBody>
          <a:bodyPr>
            <a:spAutoFit/>
          </a:bodyPr>
          <a:lstStyle/>
          <a:p>
            <a:pPr algn="l"/>
            <a:r>
              <a:rPr kumimoji="1" lang="zh-CN" altLang="en-US" sz="2400" b="1">
                <a:latin typeface="Times New Roman" pitchFamily="18" charset="0"/>
              </a:rPr>
              <a:t>对同一个数的不同计数方法</a:t>
            </a:r>
            <a:r>
              <a:rPr kumimoji="1" lang="zh-CN" altLang="en-US" sz="2800" b="1">
                <a:latin typeface="Times New Roman" pitchFamily="18" charset="0"/>
              </a:rPr>
              <a:t> </a:t>
            </a:r>
          </a:p>
        </p:txBody>
      </p:sp>
      <p:grpSp>
        <p:nvGrpSpPr>
          <p:cNvPr id="206" name="Group 4"/>
          <p:cNvGrpSpPr/>
          <p:nvPr/>
        </p:nvGrpSpPr>
        <p:grpSpPr bwMode="auto">
          <a:xfrm>
            <a:off x="127000" y="215900"/>
            <a:ext cx="8026400" cy="1527175"/>
            <a:chOff x="56" y="168"/>
            <a:chExt cx="5056" cy="962"/>
          </a:xfrm>
        </p:grpSpPr>
        <p:sp>
          <p:nvSpPr>
            <p:cNvPr id="1048771" name="Text Box 5"/>
            <p:cNvSpPr txBox="1">
              <a:spLocks noChangeArrowheads="1"/>
            </p:cNvSpPr>
            <p:nvPr/>
          </p:nvSpPr>
          <p:spPr bwMode="auto">
            <a:xfrm>
              <a:off x="56" y="765"/>
              <a:ext cx="3024" cy="365"/>
            </a:xfrm>
            <a:prstGeom prst="rect">
              <a:avLst/>
            </a:prstGeom>
            <a:noFill/>
            <a:ln w="9525">
              <a:noFill/>
              <a:miter lim="800000"/>
              <a:headEnd/>
              <a:tailEnd/>
            </a:ln>
            <a:effectLst/>
          </p:spPr>
          <p:txBody>
            <a:bodyPr>
              <a:spAutoFit/>
            </a:bodyPr>
            <a:lstStyle/>
            <a:p>
              <a:pPr algn="l">
                <a:spcBef>
                  <a:spcPct val="50000"/>
                </a:spcBef>
              </a:pPr>
              <a:r>
                <a:rPr kumimoji="1" lang="en-US" altLang="zh-CN" sz="3200" b="1">
                  <a:solidFill>
                    <a:srgbClr val="0033CC"/>
                  </a:solidFill>
                  <a:latin typeface="Times New Roman" pitchFamily="18" charset="0"/>
                </a:rPr>
                <a:t> </a:t>
              </a:r>
              <a:r>
                <a:rPr kumimoji="1" lang="en-US" altLang="zh-CN" sz="3200" b="1">
                  <a:solidFill>
                    <a:srgbClr val="0033CC"/>
                  </a:solidFill>
                  <a:latin typeface="宋体" pitchFamily="2" charset="-122"/>
                </a:rPr>
                <a:t>(</a:t>
              </a:r>
              <a:r>
                <a:rPr kumimoji="1" lang="zh-CN" altLang="en-US" sz="3200" b="1">
                  <a:solidFill>
                    <a:srgbClr val="0033CC"/>
                  </a:solidFill>
                  <a:latin typeface="宋体" pitchFamily="2" charset="-122"/>
                </a:rPr>
                <a:t>一</a:t>
              </a:r>
              <a:r>
                <a:rPr kumimoji="1" lang="en-US" altLang="zh-CN" sz="3200" b="1">
                  <a:solidFill>
                    <a:srgbClr val="0033CC"/>
                  </a:solidFill>
                  <a:latin typeface="宋体" pitchFamily="2" charset="-122"/>
                </a:rPr>
                <a:t>)</a:t>
              </a:r>
              <a:r>
                <a:rPr kumimoji="1" lang="en-US" altLang="zh-CN" sz="3200" b="1">
                  <a:solidFill>
                    <a:srgbClr val="0033CC"/>
                  </a:solidFill>
                  <a:latin typeface="Times New Roman" pitchFamily="18" charset="0"/>
                </a:rPr>
                <a:t>  </a:t>
              </a:r>
              <a:r>
                <a:rPr kumimoji="1" lang="zh-CN" altLang="en-US" sz="3200" b="1">
                  <a:solidFill>
                    <a:srgbClr val="0033CC"/>
                  </a:solidFill>
                  <a:latin typeface="Times New Roman" pitchFamily="18" charset="0"/>
                </a:rPr>
                <a:t>不同数制间的关系</a:t>
              </a:r>
              <a:r>
                <a:rPr kumimoji="1" lang="zh-CN" altLang="en-US" sz="2800" b="1">
                  <a:latin typeface="Times New Roman" pitchFamily="18" charset="0"/>
                </a:rPr>
                <a:t> </a:t>
              </a:r>
            </a:p>
          </p:txBody>
        </p:sp>
        <p:sp>
          <p:nvSpPr>
            <p:cNvPr id="1048772" name="Text Box 6"/>
            <p:cNvSpPr txBox="1">
              <a:spLocks noChangeArrowheads="1"/>
            </p:cNvSpPr>
            <p:nvPr/>
          </p:nvSpPr>
          <p:spPr bwMode="auto">
            <a:xfrm>
              <a:off x="216" y="168"/>
              <a:ext cx="4896" cy="720"/>
            </a:xfrm>
            <a:prstGeom prst="rect">
              <a:avLst/>
            </a:prstGeom>
            <a:noFill/>
            <a:ln w="9525">
              <a:noFill/>
              <a:miter lim="800000"/>
              <a:headEnd/>
              <a:tailEnd/>
            </a:ln>
            <a:effectLst/>
          </p:spPr>
          <p:txBody>
            <a:bodyPr anchor="ctr"/>
            <a:lstStyle/>
            <a:p>
              <a:pPr algn="l">
                <a:spcBef>
                  <a:spcPct val="50000"/>
                </a:spcBef>
              </a:pPr>
              <a:r>
                <a:rPr kumimoji="1" lang="zh-CN" altLang="en-US" sz="3600" b="1">
                  <a:solidFill>
                    <a:srgbClr val="FF3300"/>
                  </a:solidFill>
                  <a:latin typeface="Times New Roman" pitchFamily="18" charset="0"/>
                  <a:ea typeface="楷体_GB2312" pitchFamily="49" charset="-122"/>
                </a:rPr>
                <a:t>二、不同数制间的关系与转换</a:t>
              </a:r>
              <a:r>
                <a:rPr kumimoji="1" lang="zh-CN" altLang="en-US" sz="2800" b="1">
                  <a:latin typeface="Times New Roman" pitchFamily="18" charset="0"/>
                </a:rPr>
                <a:t> </a:t>
              </a:r>
            </a:p>
          </p:txBody>
        </p:sp>
      </p:grpSp>
      <p:sp>
        <p:nvSpPr>
          <p:cNvPr id="1048773" name="AutoShape 7"/>
          <p:cNvSpPr>
            <a:spLocks noChangeArrowheads="1"/>
          </p:cNvSpPr>
          <p:nvPr/>
        </p:nvSpPr>
        <p:spPr bwMode="auto">
          <a:xfrm>
            <a:off x="1704975" y="3067050"/>
            <a:ext cx="6024563" cy="1101725"/>
          </a:xfrm>
          <a:prstGeom prst="wedgeEllipseCallout">
            <a:avLst>
              <a:gd name="adj1" fmla="val -35245"/>
              <a:gd name="adj2" fmla="val 162537"/>
            </a:avLst>
          </a:prstGeom>
          <a:solidFill>
            <a:srgbClr val="FFCC66"/>
          </a:solidFill>
          <a:ln w="9525">
            <a:solidFill>
              <a:schemeClr val="tx1"/>
            </a:solidFill>
            <a:miter lim="800000"/>
            <a:headEnd/>
            <a:tailEnd/>
          </a:ln>
          <a:effectLst/>
        </p:spPr>
        <p:txBody>
          <a:bodyPr lIns="108000" tIns="288000" rIns="108000" bIns="288000" anchor="ctr">
            <a:spAutoFit/>
          </a:bodyPr>
          <a:lstStyle/>
          <a:p>
            <a:pPr algn="l">
              <a:spcBef>
                <a:spcPct val="50000"/>
              </a:spcBef>
            </a:pPr>
            <a:r>
              <a:rPr kumimoji="1" lang="zh-CN" altLang="en-US" sz="2400" b="1">
                <a:latin typeface="宋体" pitchFamily="2" charset="-122"/>
              </a:rPr>
              <a:t>不同数制之间有关系吗？</a:t>
            </a:r>
          </a:p>
        </p:txBody>
      </p:sp>
      <p:grpSp>
        <p:nvGrpSpPr>
          <p:cNvPr id="207" name="Group 8"/>
          <p:cNvGrpSpPr/>
          <p:nvPr/>
        </p:nvGrpSpPr>
        <p:grpSpPr bwMode="auto">
          <a:xfrm>
            <a:off x="304800" y="1782763"/>
            <a:ext cx="8534400" cy="4618037"/>
            <a:chOff x="192" y="1147"/>
            <a:chExt cx="5376" cy="2909"/>
          </a:xfrm>
        </p:grpSpPr>
        <p:sp>
          <p:nvSpPr>
            <p:cNvPr id="1048774" name="Text Box 9" descr="窄竖线"/>
            <p:cNvSpPr txBox="1">
              <a:spLocks noChangeArrowheads="1"/>
            </p:cNvSpPr>
            <p:nvPr/>
          </p:nvSpPr>
          <p:spPr bwMode="auto">
            <a:xfrm>
              <a:off x="1000" y="1147"/>
              <a:ext cx="3896" cy="288"/>
            </a:xfrm>
            <a:prstGeom prst="rect">
              <a:avLst/>
            </a:prstGeom>
            <a:pattFill prst="narVert">
              <a:fgClr>
                <a:srgbClr val="33CC33"/>
              </a:fgClr>
              <a:bgClr>
                <a:schemeClr val="bg1"/>
              </a:bgClr>
            </a:pattFill>
            <a:ln w="9525">
              <a:noFill/>
              <a:miter lim="800000"/>
              <a:headEnd/>
              <a:tailEnd/>
            </a:ln>
            <a:effectLst/>
          </p:spPr>
          <p:txBody>
            <a:bodyPr>
              <a:spAutoFit/>
            </a:bodyPr>
            <a:lstStyle/>
            <a:p>
              <a:pPr>
                <a:spcBef>
                  <a:spcPct val="20000"/>
                </a:spcBef>
              </a:pPr>
              <a:r>
                <a:rPr kumimoji="1" lang="zh-CN" altLang="en-US" sz="2400" b="1">
                  <a:latin typeface="Times New Roman" pitchFamily="18" charset="0"/>
                </a:rPr>
                <a:t>十进制、二进制、八进制、十六进制对照表</a:t>
              </a:r>
              <a:endParaRPr kumimoji="1" lang="zh-CN" altLang="en-US" sz="2800" b="1">
                <a:latin typeface="Times New Roman" pitchFamily="18" charset="0"/>
              </a:endParaRPr>
            </a:p>
          </p:txBody>
        </p:sp>
        <p:sp>
          <p:nvSpPr>
            <p:cNvPr id="1048775" name="Rectangle 10"/>
            <p:cNvSpPr>
              <a:spLocks noChangeArrowheads="1"/>
            </p:cNvSpPr>
            <p:nvPr/>
          </p:nvSpPr>
          <p:spPr bwMode="auto">
            <a:xfrm>
              <a:off x="2070" y="3766"/>
              <a:ext cx="810" cy="290"/>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7</a:t>
              </a:r>
            </a:p>
          </p:txBody>
        </p:sp>
        <p:sp>
          <p:nvSpPr>
            <p:cNvPr id="1048776" name="Rectangle 11"/>
            <p:cNvSpPr>
              <a:spLocks noChangeArrowheads="1"/>
            </p:cNvSpPr>
            <p:nvPr/>
          </p:nvSpPr>
          <p:spPr bwMode="auto">
            <a:xfrm>
              <a:off x="1457" y="3766"/>
              <a:ext cx="613" cy="290"/>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7</a:t>
              </a:r>
            </a:p>
          </p:txBody>
        </p:sp>
        <p:sp>
          <p:nvSpPr>
            <p:cNvPr id="1048777" name="Rectangle 12"/>
            <p:cNvSpPr>
              <a:spLocks noChangeArrowheads="1"/>
            </p:cNvSpPr>
            <p:nvPr/>
          </p:nvSpPr>
          <p:spPr bwMode="auto">
            <a:xfrm>
              <a:off x="838" y="3766"/>
              <a:ext cx="619" cy="290"/>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0111</a:t>
              </a:r>
            </a:p>
          </p:txBody>
        </p:sp>
        <p:sp>
          <p:nvSpPr>
            <p:cNvPr id="1048778" name="Rectangle 13"/>
            <p:cNvSpPr>
              <a:spLocks noChangeArrowheads="1"/>
            </p:cNvSpPr>
            <p:nvPr/>
          </p:nvSpPr>
          <p:spPr bwMode="auto">
            <a:xfrm>
              <a:off x="192" y="3766"/>
              <a:ext cx="646" cy="290"/>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7</a:t>
              </a:r>
            </a:p>
          </p:txBody>
        </p:sp>
        <p:sp>
          <p:nvSpPr>
            <p:cNvPr id="1048779" name="Rectangle 14"/>
            <p:cNvSpPr>
              <a:spLocks noChangeArrowheads="1"/>
            </p:cNvSpPr>
            <p:nvPr/>
          </p:nvSpPr>
          <p:spPr bwMode="auto">
            <a:xfrm>
              <a:off x="2070" y="3475"/>
              <a:ext cx="810" cy="291"/>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6</a:t>
              </a:r>
            </a:p>
          </p:txBody>
        </p:sp>
        <p:sp>
          <p:nvSpPr>
            <p:cNvPr id="1048780" name="Rectangle 15"/>
            <p:cNvSpPr>
              <a:spLocks noChangeArrowheads="1"/>
            </p:cNvSpPr>
            <p:nvPr/>
          </p:nvSpPr>
          <p:spPr bwMode="auto">
            <a:xfrm>
              <a:off x="1457" y="3475"/>
              <a:ext cx="613" cy="291"/>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6</a:t>
              </a:r>
            </a:p>
          </p:txBody>
        </p:sp>
        <p:sp>
          <p:nvSpPr>
            <p:cNvPr id="1048781" name="Rectangle 16"/>
            <p:cNvSpPr>
              <a:spLocks noChangeArrowheads="1"/>
            </p:cNvSpPr>
            <p:nvPr/>
          </p:nvSpPr>
          <p:spPr bwMode="auto">
            <a:xfrm>
              <a:off x="838" y="3475"/>
              <a:ext cx="619" cy="291"/>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0110</a:t>
              </a:r>
            </a:p>
          </p:txBody>
        </p:sp>
        <p:sp>
          <p:nvSpPr>
            <p:cNvPr id="1048782" name="Rectangle 17"/>
            <p:cNvSpPr>
              <a:spLocks noChangeArrowheads="1"/>
            </p:cNvSpPr>
            <p:nvPr/>
          </p:nvSpPr>
          <p:spPr bwMode="auto">
            <a:xfrm>
              <a:off x="192" y="3475"/>
              <a:ext cx="646" cy="291"/>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6</a:t>
              </a:r>
            </a:p>
          </p:txBody>
        </p:sp>
        <p:sp>
          <p:nvSpPr>
            <p:cNvPr id="1048783" name="Rectangle 18"/>
            <p:cNvSpPr>
              <a:spLocks noChangeArrowheads="1"/>
            </p:cNvSpPr>
            <p:nvPr/>
          </p:nvSpPr>
          <p:spPr bwMode="auto">
            <a:xfrm>
              <a:off x="2070" y="3186"/>
              <a:ext cx="810" cy="289"/>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5</a:t>
              </a:r>
            </a:p>
          </p:txBody>
        </p:sp>
        <p:sp>
          <p:nvSpPr>
            <p:cNvPr id="1048784" name="Rectangle 19"/>
            <p:cNvSpPr>
              <a:spLocks noChangeArrowheads="1"/>
            </p:cNvSpPr>
            <p:nvPr/>
          </p:nvSpPr>
          <p:spPr bwMode="auto">
            <a:xfrm>
              <a:off x="1457" y="3186"/>
              <a:ext cx="613" cy="289"/>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5</a:t>
              </a:r>
            </a:p>
          </p:txBody>
        </p:sp>
        <p:sp>
          <p:nvSpPr>
            <p:cNvPr id="1048785" name="Rectangle 20"/>
            <p:cNvSpPr>
              <a:spLocks noChangeArrowheads="1"/>
            </p:cNvSpPr>
            <p:nvPr/>
          </p:nvSpPr>
          <p:spPr bwMode="auto">
            <a:xfrm>
              <a:off x="838" y="3186"/>
              <a:ext cx="619" cy="289"/>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0101</a:t>
              </a:r>
            </a:p>
          </p:txBody>
        </p:sp>
        <p:sp>
          <p:nvSpPr>
            <p:cNvPr id="1048786" name="Rectangle 21"/>
            <p:cNvSpPr>
              <a:spLocks noChangeArrowheads="1"/>
            </p:cNvSpPr>
            <p:nvPr/>
          </p:nvSpPr>
          <p:spPr bwMode="auto">
            <a:xfrm>
              <a:off x="192" y="3186"/>
              <a:ext cx="646" cy="289"/>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5</a:t>
              </a:r>
            </a:p>
          </p:txBody>
        </p:sp>
        <p:sp>
          <p:nvSpPr>
            <p:cNvPr id="1048787" name="Rectangle 22"/>
            <p:cNvSpPr>
              <a:spLocks noChangeArrowheads="1"/>
            </p:cNvSpPr>
            <p:nvPr/>
          </p:nvSpPr>
          <p:spPr bwMode="auto">
            <a:xfrm>
              <a:off x="2070" y="2895"/>
              <a:ext cx="810" cy="291"/>
            </a:xfrm>
            <a:prstGeom prst="rect">
              <a:avLst/>
            </a:prstGeom>
            <a:solidFill>
              <a:srgbClr val="CCECFF"/>
            </a:solidFill>
            <a:ln w="9525">
              <a:noFill/>
              <a:miter lim="800000"/>
              <a:headEnd/>
              <a:tailEnd/>
            </a:ln>
            <a:effectLst/>
          </p:spPr>
          <p:txBody>
            <a:bodyPr/>
            <a:lstStyle/>
            <a:p>
              <a:r>
                <a:rPr kumimoji="1" lang="en-US" altLang="zh-CN" sz="2400" b="1">
                  <a:solidFill>
                    <a:srgbClr val="FF5050"/>
                  </a:solidFill>
                  <a:latin typeface="Times New Roman" pitchFamily="18" charset="0"/>
                </a:rPr>
                <a:t>4</a:t>
              </a:r>
            </a:p>
          </p:txBody>
        </p:sp>
        <p:sp>
          <p:nvSpPr>
            <p:cNvPr id="1048788" name="Rectangle 23"/>
            <p:cNvSpPr>
              <a:spLocks noChangeArrowheads="1"/>
            </p:cNvSpPr>
            <p:nvPr/>
          </p:nvSpPr>
          <p:spPr bwMode="auto">
            <a:xfrm>
              <a:off x="1457" y="2895"/>
              <a:ext cx="613" cy="291"/>
            </a:xfrm>
            <a:prstGeom prst="rect">
              <a:avLst/>
            </a:prstGeom>
            <a:solidFill>
              <a:schemeClr val="folHlink"/>
            </a:solidFill>
            <a:ln w="9525">
              <a:noFill/>
              <a:miter lim="800000"/>
              <a:headEnd/>
              <a:tailEnd/>
            </a:ln>
            <a:effectLst/>
          </p:spPr>
          <p:txBody>
            <a:bodyPr/>
            <a:lstStyle/>
            <a:p>
              <a:r>
                <a:rPr kumimoji="1" lang="en-US" altLang="zh-CN" sz="2400" b="1">
                  <a:solidFill>
                    <a:srgbClr val="FF5050"/>
                  </a:solidFill>
                  <a:latin typeface="Times New Roman" pitchFamily="18" charset="0"/>
                </a:rPr>
                <a:t>4</a:t>
              </a:r>
            </a:p>
          </p:txBody>
        </p:sp>
        <p:sp>
          <p:nvSpPr>
            <p:cNvPr id="1048789" name="Rectangle 24"/>
            <p:cNvSpPr>
              <a:spLocks noChangeArrowheads="1"/>
            </p:cNvSpPr>
            <p:nvPr/>
          </p:nvSpPr>
          <p:spPr bwMode="auto">
            <a:xfrm>
              <a:off x="838" y="2895"/>
              <a:ext cx="619" cy="291"/>
            </a:xfrm>
            <a:prstGeom prst="rect">
              <a:avLst/>
            </a:prstGeom>
            <a:solidFill>
              <a:srgbClr val="FFFFCC"/>
            </a:solidFill>
            <a:ln w="9525">
              <a:noFill/>
              <a:miter lim="800000"/>
              <a:headEnd/>
              <a:tailEnd/>
            </a:ln>
            <a:effectLst/>
          </p:spPr>
          <p:txBody>
            <a:bodyPr/>
            <a:lstStyle/>
            <a:p>
              <a:r>
                <a:rPr kumimoji="1" lang="en-US" altLang="zh-CN" sz="2400" b="1">
                  <a:solidFill>
                    <a:srgbClr val="FF5050"/>
                  </a:solidFill>
                  <a:latin typeface="Times New Roman" pitchFamily="18" charset="0"/>
                </a:rPr>
                <a:t>0100</a:t>
              </a:r>
            </a:p>
          </p:txBody>
        </p:sp>
        <p:sp>
          <p:nvSpPr>
            <p:cNvPr id="1048790" name="Rectangle 25"/>
            <p:cNvSpPr>
              <a:spLocks noChangeArrowheads="1"/>
            </p:cNvSpPr>
            <p:nvPr/>
          </p:nvSpPr>
          <p:spPr bwMode="auto">
            <a:xfrm>
              <a:off x="192" y="2895"/>
              <a:ext cx="646" cy="291"/>
            </a:xfrm>
            <a:prstGeom prst="rect">
              <a:avLst/>
            </a:prstGeom>
            <a:solidFill>
              <a:srgbClr val="CCFFCC"/>
            </a:solidFill>
            <a:ln w="9525">
              <a:noFill/>
              <a:miter lim="800000"/>
              <a:headEnd/>
              <a:tailEnd/>
            </a:ln>
            <a:effectLst/>
          </p:spPr>
          <p:txBody>
            <a:bodyPr/>
            <a:lstStyle/>
            <a:p>
              <a:r>
                <a:rPr kumimoji="1" lang="en-US" altLang="zh-CN" sz="2400" b="1">
                  <a:solidFill>
                    <a:srgbClr val="FF0000"/>
                  </a:solidFill>
                  <a:latin typeface="Times New Roman" pitchFamily="18" charset="0"/>
                </a:rPr>
                <a:t>4</a:t>
              </a:r>
            </a:p>
          </p:txBody>
        </p:sp>
        <p:sp>
          <p:nvSpPr>
            <p:cNvPr id="1048791" name="Rectangle 26"/>
            <p:cNvSpPr>
              <a:spLocks noChangeArrowheads="1"/>
            </p:cNvSpPr>
            <p:nvPr/>
          </p:nvSpPr>
          <p:spPr bwMode="auto">
            <a:xfrm>
              <a:off x="2070" y="2604"/>
              <a:ext cx="810" cy="291"/>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3</a:t>
              </a:r>
            </a:p>
          </p:txBody>
        </p:sp>
        <p:sp>
          <p:nvSpPr>
            <p:cNvPr id="1048792" name="Rectangle 27"/>
            <p:cNvSpPr>
              <a:spLocks noChangeArrowheads="1"/>
            </p:cNvSpPr>
            <p:nvPr/>
          </p:nvSpPr>
          <p:spPr bwMode="auto">
            <a:xfrm>
              <a:off x="1457" y="2604"/>
              <a:ext cx="613" cy="291"/>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3</a:t>
              </a:r>
            </a:p>
          </p:txBody>
        </p:sp>
        <p:sp>
          <p:nvSpPr>
            <p:cNvPr id="1048793" name="Rectangle 28"/>
            <p:cNvSpPr>
              <a:spLocks noChangeArrowheads="1"/>
            </p:cNvSpPr>
            <p:nvPr/>
          </p:nvSpPr>
          <p:spPr bwMode="auto">
            <a:xfrm>
              <a:off x="838" y="2604"/>
              <a:ext cx="619" cy="291"/>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0011</a:t>
              </a:r>
            </a:p>
          </p:txBody>
        </p:sp>
        <p:sp>
          <p:nvSpPr>
            <p:cNvPr id="1048794" name="Rectangle 29"/>
            <p:cNvSpPr>
              <a:spLocks noChangeArrowheads="1"/>
            </p:cNvSpPr>
            <p:nvPr/>
          </p:nvSpPr>
          <p:spPr bwMode="auto">
            <a:xfrm>
              <a:off x="192" y="2604"/>
              <a:ext cx="646" cy="291"/>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3</a:t>
              </a:r>
            </a:p>
          </p:txBody>
        </p:sp>
        <p:sp>
          <p:nvSpPr>
            <p:cNvPr id="1048795" name="Rectangle 30"/>
            <p:cNvSpPr>
              <a:spLocks noChangeArrowheads="1"/>
            </p:cNvSpPr>
            <p:nvPr/>
          </p:nvSpPr>
          <p:spPr bwMode="auto">
            <a:xfrm>
              <a:off x="2070" y="2313"/>
              <a:ext cx="810" cy="291"/>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2</a:t>
              </a:r>
            </a:p>
          </p:txBody>
        </p:sp>
        <p:sp>
          <p:nvSpPr>
            <p:cNvPr id="1048796" name="Rectangle 31"/>
            <p:cNvSpPr>
              <a:spLocks noChangeArrowheads="1"/>
            </p:cNvSpPr>
            <p:nvPr/>
          </p:nvSpPr>
          <p:spPr bwMode="auto">
            <a:xfrm>
              <a:off x="1457" y="2313"/>
              <a:ext cx="613" cy="291"/>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2</a:t>
              </a:r>
            </a:p>
          </p:txBody>
        </p:sp>
        <p:sp>
          <p:nvSpPr>
            <p:cNvPr id="1048797" name="Rectangle 32"/>
            <p:cNvSpPr>
              <a:spLocks noChangeArrowheads="1"/>
            </p:cNvSpPr>
            <p:nvPr/>
          </p:nvSpPr>
          <p:spPr bwMode="auto">
            <a:xfrm>
              <a:off x="838" y="2313"/>
              <a:ext cx="619" cy="291"/>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0010</a:t>
              </a:r>
            </a:p>
          </p:txBody>
        </p:sp>
        <p:sp>
          <p:nvSpPr>
            <p:cNvPr id="1048798" name="Rectangle 33"/>
            <p:cNvSpPr>
              <a:spLocks noChangeArrowheads="1"/>
            </p:cNvSpPr>
            <p:nvPr/>
          </p:nvSpPr>
          <p:spPr bwMode="auto">
            <a:xfrm>
              <a:off x="192" y="2313"/>
              <a:ext cx="646" cy="291"/>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2   </a:t>
              </a:r>
            </a:p>
          </p:txBody>
        </p:sp>
        <p:sp>
          <p:nvSpPr>
            <p:cNvPr id="1048799" name="Rectangle 34"/>
            <p:cNvSpPr>
              <a:spLocks noChangeArrowheads="1"/>
            </p:cNvSpPr>
            <p:nvPr/>
          </p:nvSpPr>
          <p:spPr bwMode="auto">
            <a:xfrm>
              <a:off x="2070" y="2024"/>
              <a:ext cx="810" cy="289"/>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1</a:t>
              </a:r>
            </a:p>
          </p:txBody>
        </p:sp>
        <p:sp>
          <p:nvSpPr>
            <p:cNvPr id="1048800" name="Rectangle 35"/>
            <p:cNvSpPr>
              <a:spLocks noChangeArrowheads="1"/>
            </p:cNvSpPr>
            <p:nvPr/>
          </p:nvSpPr>
          <p:spPr bwMode="auto">
            <a:xfrm>
              <a:off x="1457" y="2024"/>
              <a:ext cx="613" cy="289"/>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1</a:t>
              </a:r>
            </a:p>
          </p:txBody>
        </p:sp>
        <p:sp>
          <p:nvSpPr>
            <p:cNvPr id="1048801" name="Rectangle 36"/>
            <p:cNvSpPr>
              <a:spLocks noChangeArrowheads="1"/>
            </p:cNvSpPr>
            <p:nvPr/>
          </p:nvSpPr>
          <p:spPr bwMode="auto">
            <a:xfrm>
              <a:off x="838" y="2024"/>
              <a:ext cx="619" cy="289"/>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0001</a:t>
              </a:r>
            </a:p>
          </p:txBody>
        </p:sp>
        <p:sp>
          <p:nvSpPr>
            <p:cNvPr id="1048802" name="Rectangle 37"/>
            <p:cNvSpPr>
              <a:spLocks noChangeArrowheads="1"/>
            </p:cNvSpPr>
            <p:nvPr/>
          </p:nvSpPr>
          <p:spPr bwMode="auto">
            <a:xfrm>
              <a:off x="192" y="2024"/>
              <a:ext cx="646" cy="289"/>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1</a:t>
              </a:r>
            </a:p>
          </p:txBody>
        </p:sp>
        <p:sp>
          <p:nvSpPr>
            <p:cNvPr id="1048803" name="Rectangle 38"/>
            <p:cNvSpPr>
              <a:spLocks noChangeArrowheads="1"/>
            </p:cNvSpPr>
            <p:nvPr/>
          </p:nvSpPr>
          <p:spPr bwMode="auto">
            <a:xfrm>
              <a:off x="2070" y="1733"/>
              <a:ext cx="810" cy="291"/>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0</a:t>
              </a:r>
            </a:p>
          </p:txBody>
        </p:sp>
        <p:sp>
          <p:nvSpPr>
            <p:cNvPr id="1048804" name="Rectangle 39"/>
            <p:cNvSpPr>
              <a:spLocks noChangeArrowheads="1"/>
            </p:cNvSpPr>
            <p:nvPr/>
          </p:nvSpPr>
          <p:spPr bwMode="auto">
            <a:xfrm>
              <a:off x="1457" y="1733"/>
              <a:ext cx="613" cy="291"/>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0</a:t>
              </a:r>
            </a:p>
          </p:txBody>
        </p:sp>
        <p:sp>
          <p:nvSpPr>
            <p:cNvPr id="1048805" name="Rectangle 40"/>
            <p:cNvSpPr>
              <a:spLocks noChangeArrowheads="1"/>
            </p:cNvSpPr>
            <p:nvPr/>
          </p:nvSpPr>
          <p:spPr bwMode="auto">
            <a:xfrm>
              <a:off x="838" y="1733"/>
              <a:ext cx="619" cy="291"/>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0000</a:t>
              </a:r>
            </a:p>
          </p:txBody>
        </p:sp>
        <p:sp>
          <p:nvSpPr>
            <p:cNvPr id="1048806" name="Rectangle 41"/>
            <p:cNvSpPr>
              <a:spLocks noChangeArrowheads="1"/>
            </p:cNvSpPr>
            <p:nvPr/>
          </p:nvSpPr>
          <p:spPr bwMode="auto">
            <a:xfrm>
              <a:off x="192" y="1733"/>
              <a:ext cx="646" cy="291"/>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0     </a:t>
              </a:r>
            </a:p>
          </p:txBody>
        </p:sp>
        <p:sp>
          <p:nvSpPr>
            <p:cNvPr id="1048807" name="Rectangle 42"/>
            <p:cNvSpPr>
              <a:spLocks noChangeArrowheads="1"/>
            </p:cNvSpPr>
            <p:nvPr/>
          </p:nvSpPr>
          <p:spPr bwMode="auto">
            <a:xfrm>
              <a:off x="2070" y="1442"/>
              <a:ext cx="810" cy="291"/>
            </a:xfrm>
            <a:prstGeom prst="rect">
              <a:avLst/>
            </a:prstGeom>
            <a:solidFill>
              <a:srgbClr val="CCECFF"/>
            </a:solidFill>
            <a:ln w="9525">
              <a:noFill/>
              <a:miter lim="800000"/>
              <a:headEnd/>
              <a:tailEnd/>
            </a:ln>
            <a:effectLst/>
          </p:spPr>
          <p:txBody>
            <a:bodyPr/>
            <a:lstStyle/>
            <a:p>
              <a:r>
                <a:rPr kumimoji="1" lang="zh-CN" altLang="en-US" sz="2400" b="1">
                  <a:latin typeface="Times New Roman" pitchFamily="18" charset="0"/>
                </a:rPr>
                <a:t>十六</a:t>
              </a:r>
            </a:p>
          </p:txBody>
        </p:sp>
        <p:sp>
          <p:nvSpPr>
            <p:cNvPr id="1048808" name="Rectangle 43"/>
            <p:cNvSpPr>
              <a:spLocks noChangeArrowheads="1"/>
            </p:cNvSpPr>
            <p:nvPr/>
          </p:nvSpPr>
          <p:spPr bwMode="auto">
            <a:xfrm>
              <a:off x="1457" y="1442"/>
              <a:ext cx="613" cy="291"/>
            </a:xfrm>
            <a:prstGeom prst="rect">
              <a:avLst/>
            </a:prstGeom>
            <a:solidFill>
              <a:schemeClr val="folHlink"/>
            </a:solidFill>
            <a:ln w="9525">
              <a:noFill/>
              <a:miter lim="800000"/>
              <a:headEnd/>
              <a:tailEnd/>
            </a:ln>
            <a:effectLst/>
          </p:spPr>
          <p:txBody>
            <a:bodyPr/>
            <a:lstStyle/>
            <a:p>
              <a:r>
                <a:rPr kumimoji="1" lang="zh-CN" altLang="en-US" sz="2400" b="1">
                  <a:solidFill>
                    <a:schemeClr val="bg1"/>
                  </a:solidFill>
                  <a:latin typeface="Times New Roman" pitchFamily="18" charset="0"/>
                </a:rPr>
                <a:t>八</a:t>
              </a:r>
            </a:p>
          </p:txBody>
        </p:sp>
        <p:sp>
          <p:nvSpPr>
            <p:cNvPr id="1048809" name="Rectangle 44"/>
            <p:cNvSpPr>
              <a:spLocks noChangeArrowheads="1"/>
            </p:cNvSpPr>
            <p:nvPr/>
          </p:nvSpPr>
          <p:spPr bwMode="auto">
            <a:xfrm>
              <a:off x="838" y="1442"/>
              <a:ext cx="619" cy="291"/>
            </a:xfrm>
            <a:prstGeom prst="rect">
              <a:avLst/>
            </a:prstGeom>
            <a:solidFill>
              <a:srgbClr val="FFFFCC"/>
            </a:solidFill>
            <a:ln w="9525">
              <a:noFill/>
              <a:miter lim="800000"/>
              <a:headEnd/>
              <a:tailEnd/>
            </a:ln>
            <a:effectLst/>
          </p:spPr>
          <p:txBody>
            <a:bodyPr/>
            <a:lstStyle/>
            <a:p>
              <a:r>
                <a:rPr kumimoji="1" lang="zh-CN" altLang="en-US" sz="2400" b="1">
                  <a:solidFill>
                    <a:srgbClr val="0033CC"/>
                  </a:solidFill>
                  <a:latin typeface="Times New Roman" pitchFamily="18" charset="0"/>
                </a:rPr>
                <a:t>二</a:t>
              </a:r>
            </a:p>
          </p:txBody>
        </p:sp>
        <p:sp>
          <p:nvSpPr>
            <p:cNvPr id="1048810" name="Rectangle 45"/>
            <p:cNvSpPr>
              <a:spLocks noChangeArrowheads="1"/>
            </p:cNvSpPr>
            <p:nvPr/>
          </p:nvSpPr>
          <p:spPr bwMode="auto">
            <a:xfrm>
              <a:off x="192" y="1442"/>
              <a:ext cx="646" cy="291"/>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 </a:t>
              </a:r>
              <a:r>
                <a:rPr kumimoji="1" lang="zh-CN" altLang="en-US" sz="2400" b="1">
                  <a:solidFill>
                    <a:srgbClr val="CC9900"/>
                  </a:solidFill>
                  <a:latin typeface="Times New Roman" pitchFamily="18" charset="0"/>
                </a:rPr>
                <a:t>十</a:t>
              </a:r>
            </a:p>
          </p:txBody>
        </p:sp>
        <p:sp>
          <p:nvSpPr>
            <p:cNvPr id="1048811" name="Line 46"/>
            <p:cNvSpPr>
              <a:spLocks noChangeShapeType="1"/>
            </p:cNvSpPr>
            <p:nvPr/>
          </p:nvSpPr>
          <p:spPr bwMode="auto">
            <a:xfrm>
              <a:off x="192" y="1442"/>
              <a:ext cx="2688" cy="0"/>
            </a:xfrm>
            <a:prstGeom prst="line">
              <a:avLst/>
            </a:prstGeom>
            <a:noFill/>
            <a:ln w="28575" cap="sq">
              <a:solidFill>
                <a:schemeClr val="tx1"/>
              </a:solidFill>
              <a:round/>
              <a:headEnd/>
              <a:tailEnd/>
            </a:ln>
            <a:effectLst/>
          </p:spPr>
          <p:txBody>
            <a:bodyPr/>
            <a:lstStyle/>
            <a:p>
              <a:endParaRPr lang="zh-CN" altLang="en-US"/>
            </a:p>
          </p:txBody>
        </p:sp>
        <p:sp>
          <p:nvSpPr>
            <p:cNvPr id="1048812" name="Line 47"/>
            <p:cNvSpPr>
              <a:spLocks noChangeShapeType="1"/>
            </p:cNvSpPr>
            <p:nvPr/>
          </p:nvSpPr>
          <p:spPr bwMode="auto">
            <a:xfrm>
              <a:off x="192" y="1733"/>
              <a:ext cx="2688" cy="0"/>
            </a:xfrm>
            <a:prstGeom prst="line">
              <a:avLst/>
            </a:prstGeom>
            <a:noFill/>
            <a:ln w="12700">
              <a:solidFill>
                <a:schemeClr val="tx1"/>
              </a:solidFill>
              <a:round/>
              <a:headEnd/>
              <a:tailEnd/>
            </a:ln>
            <a:effectLst/>
          </p:spPr>
          <p:txBody>
            <a:bodyPr/>
            <a:lstStyle/>
            <a:p>
              <a:endParaRPr lang="zh-CN" altLang="en-US"/>
            </a:p>
          </p:txBody>
        </p:sp>
        <p:sp>
          <p:nvSpPr>
            <p:cNvPr id="1048813" name="Line 48"/>
            <p:cNvSpPr>
              <a:spLocks noChangeShapeType="1"/>
            </p:cNvSpPr>
            <p:nvPr/>
          </p:nvSpPr>
          <p:spPr bwMode="auto">
            <a:xfrm>
              <a:off x="192" y="2024"/>
              <a:ext cx="2688" cy="0"/>
            </a:xfrm>
            <a:prstGeom prst="line">
              <a:avLst/>
            </a:prstGeom>
            <a:noFill/>
            <a:ln w="12700">
              <a:solidFill>
                <a:schemeClr val="tx1"/>
              </a:solidFill>
              <a:round/>
              <a:headEnd/>
              <a:tailEnd/>
            </a:ln>
            <a:effectLst/>
          </p:spPr>
          <p:txBody>
            <a:bodyPr/>
            <a:lstStyle/>
            <a:p>
              <a:endParaRPr lang="zh-CN" altLang="en-US"/>
            </a:p>
          </p:txBody>
        </p:sp>
        <p:sp>
          <p:nvSpPr>
            <p:cNvPr id="1048814" name="Line 49"/>
            <p:cNvSpPr>
              <a:spLocks noChangeShapeType="1"/>
            </p:cNvSpPr>
            <p:nvPr/>
          </p:nvSpPr>
          <p:spPr bwMode="auto">
            <a:xfrm>
              <a:off x="192" y="2313"/>
              <a:ext cx="2688" cy="0"/>
            </a:xfrm>
            <a:prstGeom prst="line">
              <a:avLst/>
            </a:prstGeom>
            <a:noFill/>
            <a:ln w="12700">
              <a:solidFill>
                <a:schemeClr val="tx1"/>
              </a:solidFill>
              <a:round/>
              <a:headEnd/>
              <a:tailEnd/>
            </a:ln>
            <a:effectLst/>
          </p:spPr>
          <p:txBody>
            <a:bodyPr/>
            <a:lstStyle/>
            <a:p>
              <a:endParaRPr lang="zh-CN" altLang="en-US"/>
            </a:p>
          </p:txBody>
        </p:sp>
        <p:sp>
          <p:nvSpPr>
            <p:cNvPr id="1048815" name="Line 50"/>
            <p:cNvSpPr>
              <a:spLocks noChangeShapeType="1"/>
            </p:cNvSpPr>
            <p:nvPr/>
          </p:nvSpPr>
          <p:spPr bwMode="auto">
            <a:xfrm>
              <a:off x="192" y="2604"/>
              <a:ext cx="2688" cy="0"/>
            </a:xfrm>
            <a:prstGeom prst="line">
              <a:avLst/>
            </a:prstGeom>
            <a:noFill/>
            <a:ln w="12700">
              <a:solidFill>
                <a:schemeClr val="tx1"/>
              </a:solidFill>
              <a:round/>
              <a:headEnd/>
              <a:tailEnd/>
            </a:ln>
            <a:effectLst/>
          </p:spPr>
          <p:txBody>
            <a:bodyPr/>
            <a:lstStyle/>
            <a:p>
              <a:endParaRPr lang="zh-CN" altLang="en-US"/>
            </a:p>
          </p:txBody>
        </p:sp>
        <p:sp>
          <p:nvSpPr>
            <p:cNvPr id="1048816" name="Line 51"/>
            <p:cNvSpPr>
              <a:spLocks noChangeShapeType="1"/>
            </p:cNvSpPr>
            <p:nvPr/>
          </p:nvSpPr>
          <p:spPr bwMode="auto">
            <a:xfrm>
              <a:off x="192" y="2895"/>
              <a:ext cx="2688" cy="0"/>
            </a:xfrm>
            <a:prstGeom prst="line">
              <a:avLst/>
            </a:prstGeom>
            <a:noFill/>
            <a:ln w="12700">
              <a:solidFill>
                <a:schemeClr val="tx1"/>
              </a:solidFill>
              <a:round/>
              <a:headEnd/>
              <a:tailEnd/>
            </a:ln>
            <a:effectLst/>
          </p:spPr>
          <p:txBody>
            <a:bodyPr/>
            <a:lstStyle/>
            <a:p>
              <a:endParaRPr lang="zh-CN" altLang="en-US"/>
            </a:p>
          </p:txBody>
        </p:sp>
        <p:sp>
          <p:nvSpPr>
            <p:cNvPr id="1048817" name="Line 52"/>
            <p:cNvSpPr>
              <a:spLocks noChangeShapeType="1"/>
            </p:cNvSpPr>
            <p:nvPr/>
          </p:nvSpPr>
          <p:spPr bwMode="auto">
            <a:xfrm>
              <a:off x="192" y="3186"/>
              <a:ext cx="2688" cy="0"/>
            </a:xfrm>
            <a:prstGeom prst="line">
              <a:avLst/>
            </a:prstGeom>
            <a:noFill/>
            <a:ln w="12700">
              <a:solidFill>
                <a:schemeClr val="tx1"/>
              </a:solidFill>
              <a:round/>
              <a:headEnd/>
              <a:tailEnd/>
            </a:ln>
            <a:effectLst/>
          </p:spPr>
          <p:txBody>
            <a:bodyPr/>
            <a:lstStyle/>
            <a:p>
              <a:endParaRPr lang="zh-CN" altLang="en-US"/>
            </a:p>
          </p:txBody>
        </p:sp>
        <p:sp>
          <p:nvSpPr>
            <p:cNvPr id="1048818" name="Line 53"/>
            <p:cNvSpPr>
              <a:spLocks noChangeShapeType="1"/>
            </p:cNvSpPr>
            <p:nvPr/>
          </p:nvSpPr>
          <p:spPr bwMode="auto">
            <a:xfrm>
              <a:off x="192" y="3475"/>
              <a:ext cx="2688" cy="0"/>
            </a:xfrm>
            <a:prstGeom prst="line">
              <a:avLst/>
            </a:prstGeom>
            <a:noFill/>
            <a:ln w="12700">
              <a:solidFill>
                <a:schemeClr val="tx1"/>
              </a:solidFill>
              <a:round/>
              <a:headEnd/>
              <a:tailEnd/>
            </a:ln>
            <a:effectLst/>
          </p:spPr>
          <p:txBody>
            <a:bodyPr/>
            <a:lstStyle/>
            <a:p>
              <a:endParaRPr lang="zh-CN" altLang="en-US"/>
            </a:p>
          </p:txBody>
        </p:sp>
        <p:sp>
          <p:nvSpPr>
            <p:cNvPr id="1048819" name="Line 54"/>
            <p:cNvSpPr>
              <a:spLocks noChangeShapeType="1"/>
            </p:cNvSpPr>
            <p:nvPr/>
          </p:nvSpPr>
          <p:spPr bwMode="auto">
            <a:xfrm>
              <a:off x="192" y="3766"/>
              <a:ext cx="2688" cy="0"/>
            </a:xfrm>
            <a:prstGeom prst="line">
              <a:avLst/>
            </a:prstGeom>
            <a:noFill/>
            <a:ln w="12700">
              <a:solidFill>
                <a:schemeClr val="tx1"/>
              </a:solidFill>
              <a:round/>
              <a:headEnd/>
              <a:tailEnd/>
            </a:ln>
            <a:effectLst/>
          </p:spPr>
          <p:txBody>
            <a:bodyPr/>
            <a:lstStyle/>
            <a:p>
              <a:endParaRPr lang="zh-CN" altLang="en-US"/>
            </a:p>
          </p:txBody>
        </p:sp>
        <p:sp>
          <p:nvSpPr>
            <p:cNvPr id="1048820" name="Line 55"/>
            <p:cNvSpPr>
              <a:spLocks noChangeShapeType="1"/>
            </p:cNvSpPr>
            <p:nvPr/>
          </p:nvSpPr>
          <p:spPr bwMode="auto">
            <a:xfrm>
              <a:off x="192" y="4056"/>
              <a:ext cx="2688" cy="0"/>
            </a:xfrm>
            <a:prstGeom prst="line">
              <a:avLst/>
            </a:prstGeom>
            <a:noFill/>
            <a:ln w="38100">
              <a:solidFill>
                <a:schemeClr val="tx1"/>
              </a:solidFill>
              <a:round/>
              <a:headEnd/>
              <a:tailEnd/>
            </a:ln>
            <a:effectLst/>
          </p:spPr>
          <p:txBody>
            <a:bodyPr/>
            <a:lstStyle/>
            <a:p>
              <a:endParaRPr lang="zh-CN" altLang="en-US"/>
            </a:p>
          </p:txBody>
        </p:sp>
        <p:sp>
          <p:nvSpPr>
            <p:cNvPr id="1048821" name="Line 56"/>
            <p:cNvSpPr>
              <a:spLocks noChangeShapeType="1"/>
            </p:cNvSpPr>
            <p:nvPr/>
          </p:nvSpPr>
          <p:spPr bwMode="auto">
            <a:xfrm>
              <a:off x="192" y="1442"/>
              <a:ext cx="0" cy="2614"/>
            </a:xfrm>
            <a:prstGeom prst="line">
              <a:avLst/>
            </a:prstGeom>
            <a:noFill/>
            <a:ln w="28575" cap="sq">
              <a:solidFill>
                <a:schemeClr val="tx1"/>
              </a:solidFill>
              <a:round/>
              <a:headEnd/>
              <a:tailEnd/>
            </a:ln>
            <a:effectLst/>
          </p:spPr>
          <p:txBody>
            <a:bodyPr/>
            <a:lstStyle/>
            <a:p>
              <a:endParaRPr lang="zh-CN" altLang="en-US"/>
            </a:p>
          </p:txBody>
        </p:sp>
        <p:sp>
          <p:nvSpPr>
            <p:cNvPr id="1048822" name="Line 57"/>
            <p:cNvSpPr>
              <a:spLocks noChangeShapeType="1"/>
            </p:cNvSpPr>
            <p:nvPr/>
          </p:nvSpPr>
          <p:spPr bwMode="auto">
            <a:xfrm>
              <a:off x="838" y="1442"/>
              <a:ext cx="0" cy="2614"/>
            </a:xfrm>
            <a:prstGeom prst="line">
              <a:avLst/>
            </a:prstGeom>
            <a:noFill/>
            <a:ln w="12700">
              <a:solidFill>
                <a:schemeClr val="tx1"/>
              </a:solidFill>
              <a:round/>
              <a:headEnd/>
              <a:tailEnd/>
            </a:ln>
            <a:effectLst/>
          </p:spPr>
          <p:txBody>
            <a:bodyPr/>
            <a:lstStyle/>
            <a:p>
              <a:endParaRPr lang="zh-CN" altLang="en-US"/>
            </a:p>
          </p:txBody>
        </p:sp>
        <p:sp>
          <p:nvSpPr>
            <p:cNvPr id="1048823" name="Line 58"/>
            <p:cNvSpPr>
              <a:spLocks noChangeShapeType="1"/>
            </p:cNvSpPr>
            <p:nvPr/>
          </p:nvSpPr>
          <p:spPr bwMode="auto">
            <a:xfrm>
              <a:off x="1457" y="1442"/>
              <a:ext cx="0" cy="2614"/>
            </a:xfrm>
            <a:prstGeom prst="line">
              <a:avLst/>
            </a:prstGeom>
            <a:noFill/>
            <a:ln w="12700">
              <a:solidFill>
                <a:schemeClr val="tx1"/>
              </a:solidFill>
              <a:round/>
              <a:headEnd/>
              <a:tailEnd/>
            </a:ln>
            <a:effectLst/>
          </p:spPr>
          <p:txBody>
            <a:bodyPr/>
            <a:lstStyle/>
            <a:p>
              <a:endParaRPr lang="zh-CN" altLang="en-US"/>
            </a:p>
          </p:txBody>
        </p:sp>
        <p:sp>
          <p:nvSpPr>
            <p:cNvPr id="1048824" name="Line 59"/>
            <p:cNvSpPr>
              <a:spLocks noChangeShapeType="1"/>
            </p:cNvSpPr>
            <p:nvPr/>
          </p:nvSpPr>
          <p:spPr bwMode="auto">
            <a:xfrm>
              <a:off x="2070" y="1442"/>
              <a:ext cx="0" cy="2614"/>
            </a:xfrm>
            <a:prstGeom prst="line">
              <a:avLst/>
            </a:prstGeom>
            <a:noFill/>
            <a:ln w="12700">
              <a:solidFill>
                <a:schemeClr val="tx1"/>
              </a:solidFill>
              <a:round/>
              <a:headEnd/>
              <a:tailEnd/>
            </a:ln>
            <a:effectLst/>
          </p:spPr>
          <p:txBody>
            <a:bodyPr/>
            <a:lstStyle/>
            <a:p>
              <a:endParaRPr lang="zh-CN" altLang="en-US"/>
            </a:p>
          </p:txBody>
        </p:sp>
        <p:sp>
          <p:nvSpPr>
            <p:cNvPr id="1048825" name="Line 60"/>
            <p:cNvSpPr>
              <a:spLocks noChangeShapeType="1"/>
            </p:cNvSpPr>
            <p:nvPr/>
          </p:nvSpPr>
          <p:spPr bwMode="auto">
            <a:xfrm>
              <a:off x="2880" y="1442"/>
              <a:ext cx="0" cy="2614"/>
            </a:xfrm>
            <a:prstGeom prst="line">
              <a:avLst/>
            </a:prstGeom>
            <a:noFill/>
            <a:ln w="28575" cap="sq">
              <a:solidFill>
                <a:schemeClr val="tx1"/>
              </a:solidFill>
              <a:round/>
              <a:headEnd/>
              <a:tailEnd/>
            </a:ln>
            <a:effectLst/>
          </p:spPr>
          <p:txBody>
            <a:bodyPr/>
            <a:lstStyle/>
            <a:p>
              <a:endParaRPr lang="zh-CN" altLang="en-US"/>
            </a:p>
          </p:txBody>
        </p:sp>
        <p:sp>
          <p:nvSpPr>
            <p:cNvPr id="1048826" name="Rectangle 61"/>
            <p:cNvSpPr>
              <a:spLocks noChangeArrowheads="1"/>
            </p:cNvSpPr>
            <p:nvPr/>
          </p:nvSpPr>
          <p:spPr bwMode="auto">
            <a:xfrm>
              <a:off x="4758" y="3754"/>
              <a:ext cx="810" cy="299"/>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F</a:t>
              </a:r>
            </a:p>
          </p:txBody>
        </p:sp>
        <p:sp>
          <p:nvSpPr>
            <p:cNvPr id="1048827" name="Rectangle 62"/>
            <p:cNvSpPr>
              <a:spLocks noChangeArrowheads="1"/>
            </p:cNvSpPr>
            <p:nvPr/>
          </p:nvSpPr>
          <p:spPr bwMode="auto">
            <a:xfrm>
              <a:off x="4136" y="3754"/>
              <a:ext cx="622" cy="299"/>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17</a:t>
              </a:r>
            </a:p>
          </p:txBody>
        </p:sp>
        <p:sp>
          <p:nvSpPr>
            <p:cNvPr id="1048828" name="Rectangle 63"/>
            <p:cNvSpPr>
              <a:spLocks noChangeArrowheads="1"/>
            </p:cNvSpPr>
            <p:nvPr/>
          </p:nvSpPr>
          <p:spPr bwMode="auto">
            <a:xfrm>
              <a:off x="3514" y="3754"/>
              <a:ext cx="622" cy="299"/>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1111</a:t>
              </a:r>
            </a:p>
          </p:txBody>
        </p:sp>
        <p:sp>
          <p:nvSpPr>
            <p:cNvPr id="1048829" name="Rectangle 64"/>
            <p:cNvSpPr>
              <a:spLocks noChangeArrowheads="1"/>
            </p:cNvSpPr>
            <p:nvPr/>
          </p:nvSpPr>
          <p:spPr bwMode="auto">
            <a:xfrm>
              <a:off x="2880" y="3754"/>
              <a:ext cx="634" cy="299"/>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15</a:t>
              </a:r>
            </a:p>
          </p:txBody>
        </p:sp>
        <p:sp>
          <p:nvSpPr>
            <p:cNvPr id="1048830" name="Rectangle 65"/>
            <p:cNvSpPr>
              <a:spLocks noChangeArrowheads="1"/>
            </p:cNvSpPr>
            <p:nvPr/>
          </p:nvSpPr>
          <p:spPr bwMode="auto">
            <a:xfrm>
              <a:off x="4758" y="3465"/>
              <a:ext cx="810" cy="289"/>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E</a:t>
              </a:r>
            </a:p>
          </p:txBody>
        </p:sp>
        <p:sp>
          <p:nvSpPr>
            <p:cNvPr id="1048831" name="Rectangle 66"/>
            <p:cNvSpPr>
              <a:spLocks noChangeArrowheads="1"/>
            </p:cNvSpPr>
            <p:nvPr/>
          </p:nvSpPr>
          <p:spPr bwMode="auto">
            <a:xfrm>
              <a:off x="4136" y="3465"/>
              <a:ext cx="622" cy="289"/>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16</a:t>
              </a:r>
            </a:p>
          </p:txBody>
        </p:sp>
        <p:sp>
          <p:nvSpPr>
            <p:cNvPr id="1048832" name="Rectangle 67"/>
            <p:cNvSpPr>
              <a:spLocks noChangeArrowheads="1"/>
            </p:cNvSpPr>
            <p:nvPr/>
          </p:nvSpPr>
          <p:spPr bwMode="auto">
            <a:xfrm>
              <a:off x="3514" y="3465"/>
              <a:ext cx="622" cy="289"/>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1110</a:t>
              </a:r>
            </a:p>
          </p:txBody>
        </p:sp>
        <p:sp>
          <p:nvSpPr>
            <p:cNvPr id="1048833" name="Rectangle 68"/>
            <p:cNvSpPr>
              <a:spLocks noChangeArrowheads="1"/>
            </p:cNvSpPr>
            <p:nvPr/>
          </p:nvSpPr>
          <p:spPr bwMode="auto">
            <a:xfrm>
              <a:off x="2880" y="3465"/>
              <a:ext cx="634" cy="289"/>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14</a:t>
              </a:r>
            </a:p>
          </p:txBody>
        </p:sp>
        <p:sp>
          <p:nvSpPr>
            <p:cNvPr id="1048834" name="Rectangle 69"/>
            <p:cNvSpPr>
              <a:spLocks noChangeArrowheads="1"/>
            </p:cNvSpPr>
            <p:nvPr/>
          </p:nvSpPr>
          <p:spPr bwMode="auto">
            <a:xfrm>
              <a:off x="4758" y="3175"/>
              <a:ext cx="810" cy="290"/>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D</a:t>
              </a:r>
            </a:p>
          </p:txBody>
        </p:sp>
        <p:sp>
          <p:nvSpPr>
            <p:cNvPr id="1048835" name="Rectangle 70"/>
            <p:cNvSpPr>
              <a:spLocks noChangeArrowheads="1"/>
            </p:cNvSpPr>
            <p:nvPr/>
          </p:nvSpPr>
          <p:spPr bwMode="auto">
            <a:xfrm>
              <a:off x="4136" y="3175"/>
              <a:ext cx="622" cy="290"/>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15</a:t>
              </a:r>
            </a:p>
          </p:txBody>
        </p:sp>
        <p:sp>
          <p:nvSpPr>
            <p:cNvPr id="1048836" name="Rectangle 71"/>
            <p:cNvSpPr>
              <a:spLocks noChangeArrowheads="1"/>
            </p:cNvSpPr>
            <p:nvPr/>
          </p:nvSpPr>
          <p:spPr bwMode="auto">
            <a:xfrm>
              <a:off x="3514" y="3175"/>
              <a:ext cx="622" cy="290"/>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1101</a:t>
              </a:r>
            </a:p>
          </p:txBody>
        </p:sp>
        <p:sp>
          <p:nvSpPr>
            <p:cNvPr id="1048837" name="Rectangle 72"/>
            <p:cNvSpPr>
              <a:spLocks noChangeArrowheads="1"/>
            </p:cNvSpPr>
            <p:nvPr/>
          </p:nvSpPr>
          <p:spPr bwMode="auto">
            <a:xfrm>
              <a:off x="2880" y="3175"/>
              <a:ext cx="634" cy="290"/>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13</a:t>
              </a:r>
            </a:p>
          </p:txBody>
        </p:sp>
        <p:sp>
          <p:nvSpPr>
            <p:cNvPr id="1048838" name="Rectangle 73"/>
            <p:cNvSpPr>
              <a:spLocks noChangeArrowheads="1"/>
            </p:cNvSpPr>
            <p:nvPr/>
          </p:nvSpPr>
          <p:spPr bwMode="auto">
            <a:xfrm>
              <a:off x="4758" y="2885"/>
              <a:ext cx="810" cy="290"/>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C</a:t>
              </a:r>
            </a:p>
          </p:txBody>
        </p:sp>
        <p:sp>
          <p:nvSpPr>
            <p:cNvPr id="1048839" name="Rectangle 74"/>
            <p:cNvSpPr>
              <a:spLocks noChangeArrowheads="1"/>
            </p:cNvSpPr>
            <p:nvPr/>
          </p:nvSpPr>
          <p:spPr bwMode="auto">
            <a:xfrm>
              <a:off x="4136" y="2885"/>
              <a:ext cx="622" cy="290"/>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14</a:t>
              </a:r>
            </a:p>
          </p:txBody>
        </p:sp>
        <p:sp>
          <p:nvSpPr>
            <p:cNvPr id="1048840" name="Rectangle 75"/>
            <p:cNvSpPr>
              <a:spLocks noChangeArrowheads="1"/>
            </p:cNvSpPr>
            <p:nvPr/>
          </p:nvSpPr>
          <p:spPr bwMode="auto">
            <a:xfrm>
              <a:off x="3514" y="2885"/>
              <a:ext cx="622" cy="290"/>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1100</a:t>
              </a:r>
            </a:p>
          </p:txBody>
        </p:sp>
        <p:sp>
          <p:nvSpPr>
            <p:cNvPr id="1048841" name="Rectangle 76"/>
            <p:cNvSpPr>
              <a:spLocks noChangeArrowheads="1"/>
            </p:cNvSpPr>
            <p:nvPr/>
          </p:nvSpPr>
          <p:spPr bwMode="auto">
            <a:xfrm>
              <a:off x="2880" y="2885"/>
              <a:ext cx="634" cy="290"/>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12</a:t>
              </a:r>
            </a:p>
          </p:txBody>
        </p:sp>
        <p:sp>
          <p:nvSpPr>
            <p:cNvPr id="1048842" name="Rectangle 77"/>
            <p:cNvSpPr>
              <a:spLocks noChangeArrowheads="1"/>
            </p:cNvSpPr>
            <p:nvPr/>
          </p:nvSpPr>
          <p:spPr bwMode="auto">
            <a:xfrm>
              <a:off x="4758" y="2596"/>
              <a:ext cx="810" cy="289"/>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B</a:t>
              </a:r>
            </a:p>
          </p:txBody>
        </p:sp>
        <p:sp>
          <p:nvSpPr>
            <p:cNvPr id="1048843" name="Rectangle 78"/>
            <p:cNvSpPr>
              <a:spLocks noChangeArrowheads="1"/>
            </p:cNvSpPr>
            <p:nvPr/>
          </p:nvSpPr>
          <p:spPr bwMode="auto">
            <a:xfrm>
              <a:off x="4136" y="2596"/>
              <a:ext cx="622" cy="289"/>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13</a:t>
              </a:r>
            </a:p>
          </p:txBody>
        </p:sp>
        <p:sp>
          <p:nvSpPr>
            <p:cNvPr id="1048844" name="Rectangle 79"/>
            <p:cNvSpPr>
              <a:spLocks noChangeArrowheads="1"/>
            </p:cNvSpPr>
            <p:nvPr/>
          </p:nvSpPr>
          <p:spPr bwMode="auto">
            <a:xfrm>
              <a:off x="3514" y="2596"/>
              <a:ext cx="622" cy="289"/>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1011</a:t>
              </a:r>
            </a:p>
          </p:txBody>
        </p:sp>
        <p:sp>
          <p:nvSpPr>
            <p:cNvPr id="1048845" name="Rectangle 80"/>
            <p:cNvSpPr>
              <a:spLocks noChangeArrowheads="1"/>
            </p:cNvSpPr>
            <p:nvPr/>
          </p:nvSpPr>
          <p:spPr bwMode="auto">
            <a:xfrm>
              <a:off x="2880" y="2596"/>
              <a:ext cx="634" cy="289"/>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11</a:t>
              </a:r>
            </a:p>
          </p:txBody>
        </p:sp>
        <p:sp>
          <p:nvSpPr>
            <p:cNvPr id="1048846" name="Rectangle 81"/>
            <p:cNvSpPr>
              <a:spLocks noChangeArrowheads="1"/>
            </p:cNvSpPr>
            <p:nvPr/>
          </p:nvSpPr>
          <p:spPr bwMode="auto">
            <a:xfrm>
              <a:off x="4758" y="2306"/>
              <a:ext cx="810" cy="290"/>
            </a:xfrm>
            <a:prstGeom prst="rect">
              <a:avLst/>
            </a:prstGeom>
            <a:solidFill>
              <a:srgbClr val="CCECFF"/>
            </a:solidFill>
            <a:ln w="9525">
              <a:noFill/>
              <a:miter lim="800000"/>
              <a:headEnd/>
              <a:tailEnd/>
            </a:ln>
            <a:effectLst/>
          </p:spPr>
          <p:txBody>
            <a:bodyPr/>
            <a:lstStyle/>
            <a:p>
              <a:r>
                <a:rPr kumimoji="1" lang="en-US" altLang="zh-CN" sz="2400" b="1">
                  <a:solidFill>
                    <a:srgbClr val="CC00FF"/>
                  </a:solidFill>
                  <a:latin typeface="Times New Roman" pitchFamily="18" charset="0"/>
                </a:rPr>
                <a:t>A</a:t>
              </a:r>
            </a:p>
          </p:txBody>
        </p:sp>
        <p:sp>
          <p:nvSpPr>
            <p:cNvPr id="1048847" name="Rectangle 82"/>
            <p:cNvSpPr>
              <a:spLocks noChangeArrowheads="1"/>
            </p:cNvSpPr>
            <p:nvPr/>
          </p:nvSpPr>
          <p:spPr bwMode="auto">
            <a:xfrm>
              <a:off x="4136" y="2306"/>
              <a:ext cx="622" cy="290"/>
            </a:xfrm>
            <a:prstGeom prst="rect">
              <a:avLst/>
            </a:prstGeom>
            <a:solidFill>
              <a:schemeClr val="folHlink"/>
            </a:solidFill>
            <a:ln w="9525">
              <a:noFill/>
              <a:miter lim="800000"/>
              <a:headEnd/>
              <a:tailEnd/>
            </a:ln>
            <a:effectLst/>
          </p:spPr>
          <p:txBody>
            <a:bodyPr/>
            <a:lstStyle/>
            <a:p>
              <a:r>
                <a:rPr kumimoji="1" lang="en-US" altLang="zh-CN" sz="2400" b="1">
                  <a:solidFill>
                    <a:srgbClr val="CC00FF"/>
                  </a:solidFill>
                  <a:latin typeface="Times New Roman" pitchFamily="18" charset="0"/>
                </a:rPr>
                <a:t>12</a:t>
              </a:r>
            </a:p>
          </p:txBody>
        </p:sp>
        <p:sp>
          <p:nvSpPr>
            <p:cNvPr id="1048848" name="Rectangle 83"/>
            <p:cNvSpPr>
              <a:spLocks noChangeArrowheads="1"/>
            </p:cNvSpPr>
            <p:nvPr/>
          </p:nvSpPr>
          <p:spPr bwMode="auto">
            <a:xfrm>
              <a:off x="3514" y="2306"/>
              <a:ext cx="622" cy="290"/>
            </a:xfrm>
            <a:prstGeom prst="rect">
              <a:avLst/>
            </a:prstGeom>
            <a:solidFill>
              <a:srgbClr val="FFFFCC"/>
            </a:solidFill>
            <a:ln w="9525">
              <a:noFill/>
              <a:miter lim="800000"/>
              <a:headEnd/>
              <a:tailEnd/>
            </a:ln>
            <a:effectLst/>
          </p:spPr>
          <p:txBody>
            <a:bodyPr/>
            <a:lstStyle/>
            <a:p>
              <a:r>
                <a:rPr kumimoji="1" lang="en-US" altLang="zh-CN" sz="2400" b="1">
                  <a:solidFill>
                    <a:srgbClr val="CC00FF"/>
                  </a:solidFill>
                  <a:latin typeface="Times New Roman" pitchFamily="18" charset="0"/>
                </a:rPr>
                <a:t>1010</a:t>
              </a:r>
            </a:p>
          </p:txBody>
        </p:sp>
        <p:sp>
          <p:nvSpPr>
            <p:cNvPr id="1048849" name="Rectangle 84"/>
            <p:cNvSpPr>
              <a:spLocks noChangeArrowheads="1"/>
            </p:cNvSpPr>
            <p:nvPr/>
          </p:nvSpPr>
          <p:spPr bwMode="auto">
            <a:xfrm>
              <a:off x="2880" y="2306"/>
              <a:ext cx="634" cy="290"/>
            </a:xfrm>
            <a:prstGeom prst="rect">
              <a:avLst/>
            </a:prstGeom>
            <a:solidFill>
              <a:srgbClr val="CCFFCC"/>
            </a:solidFill>
            <a:ln w="9525">
              <a:noFill/>
              <a:miter lim="800000"/>
              <a:headEnd/>
              <a:tailEnd/>
            </a:ln>
            <a:effectLst/>
          </p:spPr>
          <p:txBody>
            <a:bodyPr/>
            <a:lstStyle/>
            <a:p>
              <a:r>
                <a:rPr kumimoji="1" lang="en-US" altLang="zh-CN" sz="2400" b="1">
                  <a:solidFill>
                    <a:srgbClr val="CC00FF"/>
                  </a:solidFill>
                  <a:latin typeface="Times New Roman" pitchFamily="18" charset="0"/>
                </a:rPr>
                <a:t>10   </a:t>
              </a:r>
            </a:p>
          </p:txBody>
        </p:sp>
        <p:sp>
          <p:nvSpPr>
            <p:cNvPr id="1048850" name="Rectangle 85"/>
            <p:cNvSpPr>
              <a:spLocks noChangeArrowheads="1"/>
            </p:cNvSpPr>
            <p:nvPr/>
          </p:nvSpPr>
          <p:spPr bwMode="auto">
            <a:xfrm>
              <a:off x="4758" y="2016"/>
              <a:ext cx="810" cy="290"/>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9</a:t>
              </a:r>
            </a:p>
          </p:txBody>
        </p:sp>
        <p:sp>
          <p:nvSpPr>
            <p:cNvPr id="1048851" name="Rectangle 86"/>
            <p:cNvSpPr>
              <a:spLocks noChangeArrowheads="1"/>
            </p:cNvSpPr>
            <p:nvPr/>
          </p:nvSpPr>
          <p:spPr bwMode="auto">
            <a:xfrm>
              <a:off x="4136" y="2016"/>
              <a:ext cx="622" cy="290"/>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11</a:t>
              </a:r>
            </a:p>
          </p:txBody>
        </p:sp>
        <p:sp>
          <p:nvSpPr>
            <p:cNvPr id="1048852" name="Rectangle 87"/>
            <p:cNvSpPr>
              <a:spLocks noChangeArrowheads="1"/>
            </p:cNvSpPr>
            <p:nvPr/>
          </p:nvSpPr>
          <p:spPr bwMode="auto">
            <a:xfrm>
              <a:off x="3514" y="2016"/>
              <a:ext cx="622" cy="290"/>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1001</a:t>
              </a:r>
            </a:p>
          </p:txBody>
        </p:sp>
        <p:sp>
          <p:nvSpPr>
            <p:cNvPr id="1048853" name="Rectangle 88"/>
            <p:cNvSpPr>
              <a:spLocks noChangeArrowheads="1"/>
            </p:cNvSpPr>
            <p:nvPr/>
          </p:nvSpPr>
          <p:spPr bwMode="auto">
            <a:xfrm>
              <a:off x="2880" y="2016"/>
              <a:ext cx="634" cy="290"/>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9</a:t>
              </a:r>
            </a:p>
          </p:txBody>
        </p:sp>
        <p:sp>
          <p:nvSpPr>
            <p:cNvPr id="1048854" name="Rectangle 89"/>
            <p:cNvSpPr>
              <a:spLocks noChangeArrowheads="1"/>
            </p:cNvSpPr>
            <p:nvPr/>
          </p:nvSpPr>
          <p:spPr bwMode="auto">
            <a:xfrm>
              <a:off x="4758" y="1727"/>
              <a:ext cx="810" cy="289"/>
            </a:xfrm>
            <a:prstGeom prst="rect">
              <a:avLst/>
            </a:prstGeom>
            <a:solidFill>
              <a:srgbClr val="CCECFF"/>
            </a:solidFill>
            <a:ln w="9525">
              <a:noFill/>
              <a:miter lim="800000"/>
              <a:headEnd/>
              <a:tailEnd/>
            </a:ln>
            <a:effectLst/>
          </p:spPr>
          <p:txBody>
            <a:bodyPr/>
            <a:lstStyle/>
            <a:p>
              <a:r>
                <a:rPr kumimoji="1" lang="en-US" altLang="zh-CN" sz="2400" b="1">
                  <a:latin typeface="Times New Roman" pitchFamily="18" charset="0"/>
                </a:rPr>
                <a:t>8</a:t>
              </a:r>
            </a:p>
          </p:txBody>
        </p:sp>
        <p:sp>
          <p:nvSpPr>
            <p:cNvPr id="1048855" name="Rectangle 90"/>
            <p:cNvSpPr>
              <a:spLocks noChangeArrowheads="1"/>
            </p:cNvSpPr>
            <p:nvPr/>
          </p:nvSpPr>
          <p:spPr bwMode="auto">
            <a:xfrm>
              <a:off x="4136" y="1727"/>
              <a:ext cx="622" cy="289"/>
            </a:xfrm>
            <a:prstGeom prst="rect">
              <a:avLst/>
            </a:prstGeom>
            <a:solidFill>
              <a:schemeClr val="folHlink"/>
            </a:solidFill>
            <a:ln w="9525">
              <a:noFill/>
              <a:miter lim="800000"/>
              <a:headEnd/>
              <a:tailEnd/>
            </a:ln>
            <a:effectLst/>
          </p:spPr>
          <p:txBody>
            <a:bodyPr/>
            <a:lstStyle/>
            <a:p>
              <a:r>
                <a:rPr kumimoji="1" lang="en-US" altLang="zh-CN" sz="2400" b="1">
                  <a:solidFill>
                    <a:schemeClr val="bg1"/>
                  </a:solidFill>
                  <a:latin typeface="Times New Roman" pitchFamily="18" charset="0"/>
                </a:rPr>
                <a:t>10</a:t>
              </a:r>
            </a:p>
          </p:txBody>
        </p:sp>
        <p:sp>
          <p:nvSpPr>
            <p:cNvPr id="1048856" name="Rectangle 91"/>
            <p:cNvSpPr>
              <a:spLocks noChangeArrowheads="1"/>
            </p:cNvSpPr>
            <p:nvPr/>
          </p:nvSpPr>
          <p:spPr bwMode="auto">
            <a:xfrm>
              <a:off x="3514" y="1727"/>
              <a:ext cx="622" cy="289"/>
            </a:xfrm>
            <a:prstGeom prst="rect">
              <a:avLst/>
            </a:prstGeom>
            <a:solidFill>
              <a:srgbClr val="FFFFCC"/>
            </a:solidFill>
            <a:ln w="9525">
              <a:noFill/>
              <a:miter lim="800000"/>
              <a:headEnd/>
              <a:tailEnd/>
            </a:ln>
            <a:effectLst/>
          </p:spPr>
          <p:txBody>
            <a:bodyPr/>
            <a:lstStyle/>
            <a:p>
              <a:r>
                <a:rPr kumimoji="1" lang="en-US" altLang="zh-CN" sz="2400" b="1">
                  <a:solidFill>
                    <a:srgbClr val="0033CC"/>
                  </a:solidFill>
                  <a:latin typeface="Times New Roman" pitchFamily="18" charset="0"/>
                </a:rPr>
                <a:t>1000</a:t>
              </a:r>
            </a:p>
          </p:txBody>
        </p:sp>
        <p:sp>
          <p:nvSpPr>
            <p:cNvPr id="1048857" name="Rectangle 92"/>
            <p:cNvSpPr>
              <a:spLocks noChangeArrowheads="1"/>
            </p:cNvSpPr>
            <p:nvPr/>
          </p:nvSpPr>
          <p:spPr bwMode="auto">
            <a:xfrm>
              <a:off x="2880" y="1727"/>
              <a:ext cx="634" cy="289"/>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8     </a:t>
              </a:r>
            </a:p>
          </p:txBody>
        </p:sp>
        <p:sp>
          <p:nvSpPr>
            <p:cNvPr id="1048858" name="Rectangle 93"/>
            <p:cNvSpPr>
              <a:spLocks noChangeArrowheads="1"/>
            </p:cNvSpPr>
            <p:nvPr/>
          </p:nvSpPr>
          <p:spPr bwMode="auto">
            <a:xfrm>
              <a:off x="4758" y="1440"/>
              <a:ext cx="810" cy="287"/>
            </a:xfrm>
            <a:prstGeom prst="rect">
              <a:avLst/>
            </a:prstGeom>
            <a:solidFill>
              <a:srgbClr val="CCECFF"/>
            </a:solidFill>
            <a:ln w="9525">
              <a:noFill/>
              <a:miter lim="800000"/>
              <a:headEnd/>
              <a:tailEnd/>
            </a:ln>
            <a:effectLst/>
          </p:spPr>
          <p:txBody>
            <a:bodyPr/>
            <a:lstStyle/>
            <a:p>
              <a:r>
                <a:rPr kumimoji="1" lang="zh-CN" altLang="en-US" sz="2400" b="1">
                  <a:latin typeface="Times New Roman" pitchFamily="18" charset="0"/>
                </a:rPr>
                <a:t>十六</a:t>
              </a:r>
            </a:p>
          </p:txBody>
        </p:sp>
        <p:sp>
          <p:nvSpPr>
            <p:cNvPr id="1048859" name="Rectangle 94"/>
            <p:cNvSpPr>
              <a:spLocks noChangeArrowheads="1"/>
            </p:cNvSpPr>
            <p:nvPr/>
          </p:nvSpPr>
          <p:spPr bwMode="auto">
            <a:xfrm>
              <a:off x="4136" y="1440"/>
              <a:ext cx="622" cy="287"/>
            </a:xfrm>
            <a:prstGeom prst="rect">
              <a:avLst/>
            </a:prstGeom>
            <a:solidFill>
              <a:schemeClr val="folHlink"/>
            </a:solidFill>
            <a:ln w="9525">
              <a:noFill/>
              <a:miter lim="800000"/>
              <a:headEnd/>
              <a:tailEnd/>
            </a:ln>
            <a:effectLst/>
          </p:spPr>
          <p:txBody>
            <a:bodyPr/>
            <a:lstStyle/>
            <a:p>
              <a:r>
                <a:rPr kumimoji="1" lang="zh-CN" altLang="en-US" sz="2400" b="1">
                  <a:solidFill>
                    <a:schemeClr val="bg1"/>
                  </a:solidFill>
                  <a:latin typeface="Times New Roman" pitchFamily="18" charset="0"/>
                </a:rPr>
                <a:t>八</a:t>
              </a:r>
            </a:p>
          </p:txBody>
        </p:sp>
        <p:sp>
          <p:nvSpPr>
            <p:cNvPr id="1048860" name="Rectangle 95"/>
            <p:cNvSpPr>
              <a:spLocks noChangeArrowheads="1"/>
            </p:cNvSpPr>
            <p:nvPr/>
          </p:nvSpPr>
          <p:spPr bwMode="auto">
            <a:xfrm>
              <a:off x="3514" y="1440"/>
              <a:ext cx="622" cy="287"/>
            </a:xfrm>
            <a:prstGeom prst="rect">
              <a:avLst/>
            </a:prstGeom>
            <a:solidFill>
              <a:srgbClr val="FFFFCC"/>
            </a:solidFill>
            <a:ln w="9525">
              <a:noFill/>
              <a:miter lim="800000"/>
              <a:headEnd/>
              <a:tailEnd/>
            </a:ln>
            <a:effectLst/>
          </p:spPr>
          <p:txBody>
            <a:bodyPr/>
            <a:lstStyle/>
            <a:p>
              <a:r>
                <a:rPr kumimoji="1" lang="zh-CN" altLang="en-US" sz="2400" b="1">
                  <a:solidFill>
                    <a:srgbClr val="0033CC"/>
                  </a:solidFill>
                  <a:latin typeface="Times New Roman" pitchFamily="18" charset="0"/>
                </a:rPr>
                <a:t>二</a:t>
              </a:r>
            </a:p>
          </p:txBody>
        </p:sp>
        <p:sp>
          <p:nvSpPr>
            <p:cNvPr id="1048861" name="Rectangle 96"/>
            <p:cNvSpPr>
              <a:spLocks noChangeArrowheads="1"/>
            </p:cNvSpPr>
            <p:nvPr/>
          </p:nvSpPr>
          <p:spPr bwMode="auto">
            <a:xfrm>
              <a:off x="2880" y="1440"/>
              <a:ext cx="634" cy="287"/>
            </a:xfrm>
            <a:prstGeom prst="rect">
              <a:avLst/>
            </a:prstGeom>
            <a:solidFill>
              <a:srgbClr val="CCFFCC"/>
            </a:solidFill>
            <a:ln w="9525">
              <a:noFill/>
              <a:miter lim="800000"/>
              <a:headEnd/>
              <a:tailEnd/>
            </a:ln>
            <a:effectLst/>
          </p:spPr>
          <p:txBody>
            <a:bodyPr/>
            <a:lstStyle/>
            <a:p>
              <a:r>
                <a:rPr kumimoji="1" lang="en-US" altLang="zh-CN" sz="2400" b="1">
                  <a:solidFill>
                    <a:srgbClr val="CC9900"/>
                  </a:solidFill>
                  <a:latin typeface="Times New Roman" pitchFamily="18" charset="0"/>
                </a:rPr>
                <a:t> </a:t>
              </a:r>
              <a:r>
                <a:rPr kumimoji="1" lang="zh-CN" altLang="en-US" sz="2400" b="1">
                  <a:solidFill>
                    <a:srgbClr val="CC9900"/>
                  </a:solidFill>
                  <a:latin typeface="Times New Roman" pitchFamily="18" charset="0"/>
                </a:rPr>
                <a:t>十</a:t>
              </a:r>
            </a:p>
          </p:txBody>
        </p:sp>
        <p:sp>
          <p:nvSpPr>
            <p:cNvPr id="1048862" name="Line 97"/>
            <p:cNvSpPr>
              <a:spLocks noChangeShapeType="1"/>
            </p:cNvSpPr>
            <p:nvPr/>
          </p:nvSpPr>
          <p:spPr bwMode="auto">
            <a:xfrm>
              <a:off x="2880" y="1440"/>
              <a:ext cx="2688" cy="0"/>
            </a:xfrm>
            <a:prstGeom prst="line">
              <a:avLst/>
            </a:prstGeom>
            <a:noFill/>
            <a:ln w="28575" cap="sq">
              <a:solidFill>
                <a:schemeClr val="tx1"/>
              </a:solidFill>
              <a:round/>
              <a:headEnd/>
              <a:tailEnd/>
            </a:ln>
            <a:effectLst/>
          </p:spPr>
          <p:txBody>
            <a:bodyPr/>
            <a:lstStyle/>
            <a:p>
              <a:endParaRPr lang="zh-CN" altLang="en-US"/>
            </a:p>
          </p:txBody>
        </p:sp>
        <p:sp>
          <p:nvSpPr>
            <p:cNvPr id="1048863" name="Line 98"/>
            <p:cNvSpPr>
              <a:spLocks noChangeShapeType="1"/>
            </p:cNvSpPr>
            <p:nvPr/>
          </p:nvSpPr>
          <p:spPr bwMode="auto">
            <a:xfrm>
              <a:off x="2880" y="1727"/>
              <a:ext cx="2688" cy="0"/>
            </a:xfrm>
            <a:prstGeom prst="line">
              <a:avLst/>
            </a:prstGeom>
            <a:noFill/>
            <a:ln w="12700">
              <a:solidFill>
                <a:schemeClr val="tx1"/>
              </a:solidFill>
              <a:round/>
              <a:headEnd/>
              <a:tailEnd/>
            </a:ln>
            <a:effectLst/>
          </p:spPr>
          <p:txBody>
            <a:bodyPr/>
            <a:lstStyle/>
            <a:p>
              <a:endParaRPr lang="zh-CN" altLang="en-US"/>
            </a:p>
          </p:txBody>
        </p:sp>
        <p:sp>
          <p:nvSpPr>
            <p:cNvPr id="1048864" name="Line 99"/>
            <p:cNvSpPr>
              <a:spLocks noChangeShapeType="1"/>
            </p:cNvSpPr>
            <p:nvPr/>
          </p:nvSpPr>
          <p:spPr bwMode="auto">
            <a:xfrm>
              <a:off x="2880" y="2016"/>
              <a:ext cx="2688" cy="0"/>
            </a:xfrm>
            <a:prstGeom prst="line">
              <a:avLst/>
            </a:prstGeom>
            <a:noFill/>
            <a:ln w="12700">
              <a:solidFill>
                <a:schemeClr val="tx1"/>
              </a:solidFill>
              <a:round/>
              <a:headEnd/>
              <a:tailEnd/>
            </a:ln>
            <a:effectLst/>
          </p:spPr>
          <p:txBody>
            <a:bodyPr/>
            <a:lstStyle/>
            <a:p>
              <a:endParaRPr lang="zh-CN" altLang="en-US"/>
            </a:p>
          </p:txBody>
        </p:sp>
        <p:sp>
          <p:nvSpPr>
            <p:cNvPr id="1048865" name="Line 100"/>
            <p:cNvSpPr>
              <a:spLocks noChangeShapeType="1"/>
            </p:cNvSpPr>
            <p:nvPr/>
          </p:nvSpPr>
          <p:spPr bwMode="auto">
            <a:xfrm>
              <a:off x="2880" y="2306"/>
              <a:ext cx="2688" cy="0"/>
            </a:xfrm>
            <a:prstGeom prst="line">
              <a:avLst/>
            </a:prstGeom>
            <a:noFill/>
            <a:ln w="12700">
              <a:solidFill>
                <a:schemeClr val="tx1"/>
              </a:solidFill>
              <a:round/>
              <a:headEnd/>
              <a:tailEnd/>
            </a:ln>
            <a:effectLst/>
          </p:spPr>
          <p:txBody>
            <a:bodyPr/>
            <a:lstStyle/>
            <a:p>
              <a:endParaRPr lang="zh-CN" altLang="en-US"/>
            </a:p>
          </p:txBody>
        </p:sp>
        <p:sp>
          <p:nvSpPr>
            <p:cNvPr id="1048866" name="Line 101"/>
            <p:cNvSpPr>
              <a:spLocks noChangeShapeType="1"/>
            </p:cNvSpPr>
            <p:nvPr/>
          </p:nvSpPr>
          <p:spPr bwMode="auto">
            <a:xfrm>
              <a:off x="2880" y="2596"/>
              <a:ext cx="2688" cy="0"/>
            </a:xfrm>
            <a:prstGeom prst="line">
              <a:avLst/>
            </a:prstGeom>
            <a:noFill/>
            <a:ln w="12700">
              <a:solidFill>
                <a:schemeClr val="tx1"/>
              </a:solidFill>
              <a:round/>
              <a:headEnd/>
              <a:tailEnd/>
            </a:ln>
            <a:effectLst/>
          </p:spPr>
          <p:txBody>
            <a:bodyPr/>
            <a:lstStyle/>
            <a:p>
              <a:endParaRPr lang="zh-CN" altLang="en-US"/>
            </a:p>
          </p:txBody>
        </p:sp>
        <p:sp>
          <p:nvSpPr>
            <p:cNvPr id="1048867" name="Line 102"/>
            <p:cNvSpPr>
              <a:spLocks noChangeShapeType="1"/>
            </p:cNvSpPr>
            <p:nvPr/>
          </p:nvSpPr>
          <p:spPr bwMode="auto">
            <a:xfrm>
              <a:off x="2880" y="2885"/>
              <a:ext cx="2688" cy="0"/>
            </a:xfrm>
            <a:prstGeom prst="line">
              <a:avLst/>
            </a:prstGeom>
            <a:noFill/>
            <a:ln w="12700">
              <a:solidFill>
                <a:schemeClr val="tx1"/>
              </a:solidFill>
              <a:round/>
              <a:headEnd/>
              <a:tailEnd/>
            </a:ln>
            <a:effectLst/>
          </p:spPr>
          <p:txBody>
            <a:bodyPr/>
            <a:lstStyle/>
            <a:p>
              <a:endParaRPr lang="zh-CN" altLang="en-US"/>
            </a:p>
          </p:txBody>
        </p:sp>
        <p:sp>
          <p:nvSpPr>
            <p:cNvPr id="1048868" name="Line 103"/>
            <p:cNvSpPr>
              <a:spLocks noChangeShapeType="1"/>
            </p:cNvSpPr>
            <p:nvPr/>
          </p:nvSpPr>
          <p:spPr bwMode="auto">
            <a:xfrm>
              <a:off x="2880" y="3175"/>
              <a:ext cx="2688" cy="0"/>
            </a:xfrm>
            <a:prstGeom prst="line">
              <a:avLst/>
            </a:prstGeom>
            <a:noFill/>
            <a:ln w="12700">
              <a:solidFill>
                <a:schemeClr val="tx1"/>
              </a:solidFill>
              <a:round/>
              <a:headEnd/>
              <a:tailEnd/>
            </a:ln>
            <a:effectLst/>
          </p:spPr>
          <p:txBody>
            <a:bodyPr/>
            <a:lstStyle/>
            <a:p>
              <a:endParaRPr lang="zh-CN" altLang="en-US"/>
            </a:p>
          </p:txBody>
        </p:sp>
        <p:sp>
          <p:nvSpPr>
            <p:cNvPr id="1048869" name="Line 104"/>
            <p:cNvSpPr>
              <a:spLocks noChangeShapeType="1"/>
            </p:cNvSpPr>
            <p:nvPr/>
          </p:nvSpPr>
          <p:spPr bwMode="auto">
            <a:xfrm>
              <a:off x="2880" y="3465"/>
              <a:ext cx="2688" cy="0"/>
            </a:xfrm>
            <a:prstGeom prst="line">
              <a:avLst/>
            </a:prstGeom>
            <a:noFill/>
            <a:ln w="12700">
              <a:solidFill>
                <a:schemeClr val="tx1"/>
              </a:solidFill>
              <a:round/>
              <a:headEnd/>
              <a:tailEnd/>
            </a:ln>
            <a:effectLst/>
          </p:spPr>
          <p:txBody>
            <a:bodyPr/>
            <a:lstStyle/>
            <a:p>
              <a:endParaRPr lang="zh-CN" altLang="en-US"/>
            </a:p>
          </p:txBody>
        </p:sp>
        <p:sp>
          <p:nvSpPr>
            <p:cNvPr id="1048870" name="Line 105"/>
            <p:cNvSpPr>
              <a:spLocks noChangeShapeType="1"/>
            </p:cNvSpPr>
            <p:nvPr/>
          </p:nvSpPr>
          <p:spPr bwMode="auto">
            <a:xfrm>
              <a:off x="2880" y="3754"/>
              <a:ext cx="2688" cy="0"/>
            </a:xfrm>
            <a:prstGeom prst="line">
              <a:avLst/>
            </a:prstGeom>
            <a:noFill/>
            <a:ln w="12700">
              <a:solidFill>
                <a:schemeClr val="tx1"/>
              </a:solidFill>
              <a:round/>
              <a:headEnd/>
              <a:tailEnd/>
            </a:ln>
            <a:effectLst/>
          </p:spPr>
          <p:txBody>
            <a:bodyPr/>
            <a:lstStyle/>
            <a:p>
              <a:endParaRPr lang="zh-CN" altLang="en-US"/>
            </a:p>
          </p:txBody>
        </p:sp>
        <p:sp>
          <p:nvSpPr>
            <p:cNvPr id="1048871" name="Line 106"/>
            <p:cNvSpPr>
              <a:spLocks noChangeShapeType="1"/>
            </p:cNvSpPr>
            <p:nvPr/>
          </p:nvSpPr>
          <p:spPr bwMode="auto">
            <a:xfrm>
              <a:off x="2880" y="4053"/>
              <a:ext cx="2688" cy="0"/>
            </a:xfrm>
            <a:prstGeom prst="line">
              <a:avLst/>
            </a:prstGeom>
            <a:noFill/>
            <a:ln w="38100">
              <a:solidFill>
                <a:schemeClr val="tx1"/>
              </a:solidFill>
              <a:round/>
              <a:headEnd/>
              <a:tailEnd/>
            </a:ln>
            <a:effectLst/>
          </p:spPr>
          <p:txBody>
            <a:bodyPr/>
            <a:lstStyle/>
            <a:p>
              <a:endParaRPr lang="zh-CN" altLang="en-US"/>
            </a:p>
          </p:txBody>
        </p:sp>
        <p:sp>
          <p:nvSpPr>
            <p:cNvPr id="1048872" name="Line 107"/>
            <p:cNvSpPr>
              <a:spLocks noChangeShapeType="1"/>
            </p:cNvSpPr>
            <p:nvPr/>
          </p:nvSpPr>
          <p:spPr bwMode="auto">
            <a:xfrm>
              <a:off x="2880" y="1440"/>
              <a:ext cx="0" cy="2613"/>
            </a:xfrm>
            <a:prstGeom prst="line">
              <a:avLst/>
            </a:prstGeom>
            <a:noFill/>
            <a:ln w="28575" cap="sq">
              <a:solidFill>
                <a:schemeClr val="tx1"/>
              </a:solidFill>
              <a:round/>
              <a:headEnd/>
              <a:tailEnd/>
            </a:ln>
            <a:effectLst/>
          </p:spPr>
          <p:txBody>
            <a:bodyPr/>
            <a:lstStyle/>
            <a:p>
              <a:endParaRPr lang="zh-CN" altLang="en-US"/>
            </a:p>
          </p:txBody>
        </p:sp>
        <p:sp>
          <p:nvSpPr>
            <p:cNvPr id="1048873" name="Line 108"/>
            <p:cNvSpPr>
              <a:spLocks noChangeShapeType="1"/>
            </p:cNvSpPr>
            <p:nvPr/>
          </p:nvSpPr>
          <p:spPr bwMode="auto">
            <a:xfrm>
              <a:off x="3514" y="1440"/>
              <a:ext cx="0" cy="2613"/>
            </a:xfrm>
            <a:prstGeom prst="line">
              <a:avLst/>
            </a:prstGeom>
            <a:noFill/>
            <a:ln w="12700">
              <a:solidFill>
                <a:schemeClr val="tx1"/>
              </a:solidFill>
              <a:round/>
              <a:headEnd/>
              <a:tailEnd/>
            </a:ln>
            <a:effectLst/>
          </p:spPr>
          <p:txBody>
            <a:bodyPr/>
            <a:lstStyle/>
            <a:p>
              <a:endParaRPr lang="zh-CN" altLang="en-US"/>
            </a:p>
          </p:txBody>
        </p:sp>
        <p:sp>
          <p:nvSpPr>
            <p:cNvPr id="1048874" name="Line 109"/>
            <p:cNvSpPr>
              <a:spLocks noChangeShapeType="1"/>
            </p:cNvSpPr>
            <p:nvPr/>
          </p:nvSpPr>
          <p:spPr bwMode="auto">
            <a:xfrm>
              <a:off x="4136" y="1440"/>
              <a:ext cx="0" cy="2613"/>
            </a:xfrm>
            <a:prstGeom prst="line">
              <a:avLst/>
            </a:prstGeom>
            <a:noFill/>
            <a:ln w="12700">
              <a:solidFill>
                <a:schemeClr val="tx1"/>
              </a:solidFill>
              <a:round/>
              <a:headEnd/>
              <a:tailEnd/>
            </a:ln>
            <a:effectLst/>
          </p:spPr>
          <p:txBody>
            <a:bodyPr/>
            <a:lstStyle/>
            <a:p>
              <a:endParaRPr lang="zh-CN" altLang="en-US"/>
            </a:p>
          </p:txBody>
        </p:sp>
        <p:sp>
          <p:nvSpPr>
            <p:cNvPr id="1048875" name="Line 110"/>
            <p:cNvSpPr>
              <a:spLocks noChangeShapeType="1"/>
            </p:cNvSpPr>
            <p:nvPr/>
          </p:nvSpPr>
          <p:spPr bwMode="auto">
            <a:xfrm>
              <a:off x="4758" y="1440"/>
              <a:ext cx="0" cy="2613"/>
            </a:xfrm>
            <a:prstGeom prst="line">
              <a:avLst/>
            </a:prstGeom>
            <a:noFill/>
            <a:ln w="12700">
              <a:solidFill>
                <a:schemeClr val="tx1"/>
              </a:solidFill>
              <a:round/>
              <a:headEnd/>
              <a:tailEnd/>
            </a:ln>
            <a:effectLst/>
          </p:spPr>
          <p:txBody>
            <a:bodyPr/>
            <a:lstStyle/>
            <a:p>
              <a:endParaRPr lang="zh-CN" altLang="en-US"/>
            </a:p>
          </p:txBody>
        </p:sp>
        <p:sp>
          <p:nvSpPr>
            <p:cNvPr id="1048876" name="Line 111"/>
            <p:cNvSpPr>
              <a:spLocks noChangeShapeType="1"/>
            </p:cNvSpPr>
            <p:nvPr/>
          </p:nvSpPr>
          <p:spPr bwMode="auto">
            <a:xfrm>
              <a:off x="5568" y="1440"/>
              <a:ext cx="0" cy="2613"/>
            </a:xfrm>
            <a:prstGeom prst="line">
              <a:avLst/>
            </a:prstGeom>
            <a:noFill/>
            <a:ln w="28575" cap="sq">
              <a:solidFill>
                <a:schemeClr val="tx1"/>
              </a:solidFill>
              <a:round/>
              <a:headEnd/>
              <a:tailEnd/>
            </a:ln>
            <a:effectLst/>
          </p:spPr>
          <p:txBody>
            <a:bodyPr/>
            <a:lstStyle/>
            <a:p>
              <a:endParaRPr lang="zh-CN" alt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48773"/>
                                        </p:tgtEl>
                                        <p:attrNameLst>
                                          <p:attrName>style.visibility</p:attrName>
                                        </p:attrNameLst>
                                      </p:cBhvr>
                                      <p:to>
                                        <p:strVal val="visible"/>
                                      </p:to>
                                    </p:set>
                                    <p:anim calcmode="lin" valueType="num">
                                      <p:cBhvr>
                                        <p:cTn id="7" dur="1000" fill="hold"/>
                                        <p:tgtEl>
                                          <p:spTgt spid="1048773"/>
                                        </p:tgtEl>
                                        <p:attrNameLst>
                                          <p:attrName>ppt_w</p:attrName>
                                        </p:attrNameLst>
                                      </p:cBhvr>
                                      <p:tavLst>
                                        <p:tav tm="0">
                                          <p:val>
                                            <p:fltVal val="0"/>
                                          </p:val>
                                        </p:tav>
                                        <p:tav tm="100000">
                                          <p:val>
                                            <p:strVal val="#ppt_w"/>
                                          </p:val>
                                        </p:tav>
                                      </p:tavLst>
                                    </p:anim>
                                    <p:anim calcmode="lin" valueType="num">
                                      <p:cBhvr>
                                        <p:cTn id="8" dur="1000" fill="hold"/>
                                        <p:tgtEl>
                                          <p:spTgt spid="1048773"/>
                                        </p:tgtEl>
                                        <p:attrNameLst>
                                          <p:attrName>ppt_h</p:attrName>
                                        </p:attrNameLst>
                                      </p:cBhvr>
                                      <p:tavLst>
                                        <p:tav tm="0">
                                          <p:val>
                                            <p:fltVal val="0"/>
                                          </p:val>
                                        </p:tav>
                                        <p:tav tm="100000">
                                          <p:val>
                                            <p:strVal val="#ppt_h"/>
                                          </p:val>
                                        </p:tav>
                                      </p:tavLst>
                                    </p:anim>
                                    <p:anim calcmode="lin" valueType="num">
                                      <p:cBhvr>
                                        <p:cTn id="9" dur="1000" fill="hold"/>
                                        <p:tgtEl>
                                          <p:spTgt spid="104877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48773"/>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04877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06"/>
                                        </p:tgtEl>
                                        <p:attrNameLst>
                                          <p:attrName>style.visibility</p:attrName>
                                        </p:attrNameLst>
                                      </p:cBhvr>
                                      <p:to>
                                        <p:strVal val="visible"/>
                                      </p:to>
                                    </p:set>
                                    <p:animEffect transition="in" filter="wipe(up)">
                                      <p:cBhvr>
                                        <p:cTn id="15" dur="500"/>
                                        <p:tgtEl>
                                          <p:spTgt spid="206"/>
                                        </p:tgtEl>
                                      </p:cBhvr>
                                    </p:animEffect>
                                  </p:child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1048770"/>
                                        </p:tgtEl>
                                        <p:attrNameLst>
                                          <p:attrName>style.visibility</p:attrName>
                                        </p:attrNameLst>
                                      </p:cBhvr>
                                      <p:to>
                                        <p:strVal val="visible"/>
                                      </p:to>
                                    </p:set>
                                    <p:anim calcmode="lin" valueType="num">
                                      <p:cBhvr additive="base">
                                        <p:cTn id="19" dur="500" fill="hold"/>
                                        <p:tgtEl>
                                          <p:spTgt spid="1048770"/>
                                        </p:tgtEl>
                                        <p:attrNameLst>
                                          <p:attrName>ppt_x</p:attrName>
                                        </p:attrNameLst>
                                      </p:cBhvr>
                                      <p:tavLst>
                                        <p:tav tm="0">
                                          <p:val>
                                            <p:strVal val="1+#ppt_w/2"/>
                                          </p:val>
                                        </p:tav>
                                        <p:tav tm="100000">
                                          <p:val>
                                            <p:strVal val="#ppt_x"/>
                                          </p:val>
                                        </p:tav>
                                      </p:tavLst>
                                    </p:anim>
                                    <p:anim calcmode="lin" valueType="num">
                                      <p:cBhvr additive="base">
                                        <p:cTn id="20" dur="500" fill="hold"/>
                                        <p:tgtEl>
                                          <p:spTgt spid="104877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barn(outVertical)">
                                      <p:cBhvr>
                                        <p:cTn id="25"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0" grpId="0" animBg="1" autoUpdateAnimBg="0"/>
      <p:bldP spid="1048773" grpId="0" animBg="1"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371" name="灯片编号占位符 3"/>
          <p:cNvSpPr>
            <a:spLocks noGrp="1"/>
          </p:cNvSpPr>
          <p:nvPr>
            <p:ph type="sldNum" sz="quarter" idx="12"/>
          </p:nvPr>
        </p:nvSpPr>
        <p:spPr/>
        <p:txBody>
          <a:bodyPr/>
          <a:lstStyle/>
          <a:p>
            <a:fld id="{7263BBAA-B383-43FD-A8F0-F0DCAEA8DB52}" type="slidenum">
              <a:rPr lang="en-US" altLang="zh-CN"/>
              <a:t>150</a:t>
            </a:fld>
            <a:endParaRPr lang="en-US" altLang="zh-CN"/>
          </a:p>
        </p:txBody>
      </p:sp>
      <p:sp>
        <p:nvSpPr>
          <p:cNvPr id="1052372" name="标题 1"/>
          <p:cNvSpPr>
            <a:spLocks noGrp="1"/>
          </p:cNvSpPr>
          <p:nvPr>
            <p:ph type="title" idx="4294967295"/>
          </p:nvPr>
        </p:nvSpPr>
        <p:spPr>
          <a:xfrm>
            <a:off x="457200" y="428625"/>
            <a:ext cx="8229600" cy="989013"/>
          </a:xfrm>
        </p:spPr>
        <p:txBody>
          <a:bodyPr/>
          <a:lstStyle/>
          <a:p>
            <a:endParaRPr lang="zh-CN" altLang="zh-CN" dirty="0">
              <a:solidFill>
                <a:srgbClr val="00349E"/>
              </a:solidFill>
            </a:endParaRPr>
          </a:p>
        </p:txBody>
      </p:sp>
      <p:pic>
        <p:nvPicPr>
          <p:cNvPr id="2097517" name="Picture 4"/>
          <p:cNvPicPr>
            <a:picLocks noChangeAspect="1" noChangeArrowheads="1"/>
          </p:cNvPicPr>
          <p:nvPr/>
        </p:nvPicPr>
        <p:blipFill>
          <a:blip r:embed="rId3"/>
          <a:srcRect/>
          <a:stretch>
            <a:fillRect/>
          </a:stretch>
        </p:blipFill>
        <p:spPr bwMode="auto">
          <a:xfrm>
            <a:off x="611188" y="4632325"/>
            <a:ext cx="8281987" cy="1244600"/>
          </a:xfrm>
          <a:prstGeom prst="rect">
            <a:avLst/>
          </a:prstGeom>
          <a:noFill/>
          <a:ln w="9525">
            <a:noFill/>
            <a:miter lim="800000"/>
            <a:headEnd/>
            <a:tailEnd/>
          </a:ln>
        </p:spPr>
      </p:pic>
      <p:pic>
        <p:nvPicPr>
          <p:cNvPr id="2097518" name="Picture 5"/>
          <p:cNvPicPr>
            <a:picLocks noChangeAspect="1" noChangeArrowheads="1"/>
          </p:cNvPicPr>
          <p:nvPr/>
        </p:nvPicPr>
        <p:blipFill>
          <a:blip r:embed="rId4"/>
          <a:srcRect/>
          <a:stretch>
            <a:fillRect/>
          </a:stretch>
        </p:blipFill>
        <p:spPr bwMode="auto">
          <a:xfrm>
            <a:off x="539750" y="549275"/>
            <a:ext cx="7993063" cy="32670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7" name="灯片编号占位符 3"/>
          <p:cNvSpPr>
            <a:spLocks noGrp="1"/>
          </p:cNvSpPr>
          <p:nvPr>
            <p:ph type="sldNum" sz="quarter" idx="12"/>
          </p:nvPr>
        </p:nvSpPr>
        <p:spPr/>
        <p:txBody>
          <a:bodyPr/>
          <a:lstStyle/>
          <a:p>
            <a:fld id="{8268DA99-C953-470A-BF92-1DB763EC1725}" type="slidenum">
              <a:rPr lang="en-US" altLang="zh-CN"/>
              <a:t>16</a:t>
            </a:fld>
            <a:endParaRPr lang="en-US" altLang="zh-CN"/>
          </a:p>
        </p:txBody>
      </p:sp>
      <p:sp>
        <p:nvSpPr>
          <p:cNvPr id="1048878" name="Text Box 2"/>
          <p:cNvSpPr txBox="1">
            <a:spLocks noChangeArrowheads="1"/>
          </p:cNvSpPr>
          <p:nvPr/>
        </p:nvSpPr>
        <p:spPr bwMode="auto">
          <a:xfrm>
            <a:off x="4965700" y="4826000"/>
            <a:ext cx="23622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FF6600"/>
                </a:solidFill>
                <a:latin typeface="Times New Roman" pitchFamily="18" charset="0"/>
              </a:rPr>
              <a:t>1</a:t>
            </a:r>
            <a:r>
              <a:rPr kumimoji="1" lang="en-US" altLang="zh-CN" sz="2400" b="1">
                <a:latin typeface="Times New Roman" pitchFamily="18" charset="0"/>
              </a:rPr>
              <a:t>.500</a:t>
            </a:r>
            <a:r>
              <a:rPr kumimoji="1" lang="en-US" altLang="zh-CN" sz="2400" b="1">
                <a:solidFill>
                  <a:srgbClr val="CC9900"/>
                </a:solidFill>
                <a:latin typeface="Times New Roman" pitchFamily="18" charset="0"/>
              </a:rPr>
              <a:t>         </a:t>
            </a:r>
            <a:r>
              <a:rPr kumimoji="1" lang="en-US" altLang="zh-CN" sz="2400" b="1">
                <a:solidFill>
                  <a:srgbClr val="FF3300"/>
                </a:solidFill>
                <a:latin typeface="Times New Roman" pitchFamily="18" charset="0"/>
              </a:rPr>
              <a:t>1</a:t>
            </a:r>
            <a:endParaRPr kumimoji="1" lang="en-US" altLang="zh-CN" sz="2800" b="1">
              <a:latin typeface="Times New Roman" pitchFamily="18" charset="0"/>
            </a:endParaRPr>
          </a:p>
        </p:txBody>
      </p:sp>
      <p:sp>
        <p:nvSpPr>
          <p:cNvPr id="1048879" name="Text Box 3"/>
          <p:cNvSpPr txBox="1">
            <a:spLocks noChangeArrowheads="1"/>
          </p:cNvSpPr>
          <p:nvPr/>
        </p:nvSpPr>
        <p:spPr bwMode="auto">
          <a:xfrm>
            <a:off x="4965700" y="3543300"/>
            <a:ext cx="1993900" cy="1004888"/>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FF6600"/>
                </a:solidFill>
                <a:latin typeface="Times New Roman" pitchFamily="18" charset="0"/>
              </a:rPr>
              <a:t>               </a:t>
            </a:r>
            <a:r>
              <a:rPr kumimoji="1" lang="zh-CN" altLang="en-US" sz="2400" b="1">
                <a:solidFill>
                  <a:srgbClr val="FF6600"/>
                </a:solidFill>
                <a:latin typeface="Times New Roman" pitchFamily="18" charset="0"/>
              </a:rPr>
              <a:t>整数</a:t>
            </a:r>
          </a:p>
          <a:p>
            <a:pPr algn="l">
              <a:spcBef>
                <a:spcPct val="50000"/>
              </a:spcBef>
            </a:pPr>
            <a:r>
              <a:rPr kumimoji="1" lang="en-US" altLang="zh-CN" sz="2400" b="1">
                <a:solidFill>
                  <a:srgbClr val="FF6600"/>
                </a:solidFill>
                <a:latin typeface="Times New Roman" pitchFamily="18" charset="0"/>
              </a:rPr>
              <a:t>0</a:t>
            </a:r>
            <a:r>
              <a:rPr kumimoji="1" lang="en-US" altLang="zh-CN" sz="2400" b="1">
                <a:latin typeface="Times New Roman" pitchFamily="18" charset="0"/>
              </a:rPr>
              <a:t>.750</a:t>
            </a:r>
            <a:r>
              <a:rPr kumimoji="1" lang="en-US" altLang="zh-CN" sz="2400" b="1">
                <a:solidFill>
                  <a:srgbClr val="CC9900"/>
                </a:solidFill>
                <a:latin typeface="Times New Roman" pitchFamily="18" charset="0"/>
              </a:rPr>
              <a:t>         </a:t>
            </a:r>
            <a:r>
              <a:rPr kumimoji="1" lang="en-US" altLang="zh-CN" sz="2400" b="1">
                <a:solidFill>
                  <a:srgbClr val="FF3300"/>
                </a:solidFill>
                <a:latin typeface="Times New Roman" pitchFamily="18" charset="0"/>
              </a:rPr>
              <a:t>0</a:t>
            </a:r>
            <a:endParaRPr kumimoji="1" lang="en-US" altLang="zh-CN" sz="2800" b="1">
              <a:latin typeface="Times New Roman" pitchFamily="18" charset="0"/>
            </a:endParaRPr>
          </a:p>
        </p:txBody>
      </p:sp>
      <p:graphicFrame>
        <p:nvGraphicFramePr>
          <p:cNvPr id="4194309" name="Object 4"/>
          <p:cNvGraphicFramePr>
            <a:graphicFrameLocks noChangeAspect="1"/>
          </p:cNvGraphicFramePr>
          <p:nvPr/>
        </p:nvGraphicFramePr>
        <p:xfrm>
          <a:off x="1117600" y="3390900"/>
          <a:ext cx="914400" cy="419100"/>
        </p:xfrm>
        <a:graphic>
          <a:graphicData uri="http://schemas.openxmlformats.org/presentationml/2006/ole">
            <mc:AlternateContent xmlns:mc="http://schemas.openxmlformats.org/markup-compatibility/2006">
              <mc:Choice xmlns:v="urn:schemas-microsoft-com:vml" Requires="v">
                <p:oleObj spid="_x0000_s110636" name="位图图像" r:id="rId4" imgW="914286" imgH="419048" progId="PBrush">
                  <p:embed/>
                </p:oleObj>
              </mc:Choice>
              <mc:Fallback>
                <p:oleObj name="位图图像" r:id="rId4" imgW="914286" imgH="419048" progId="PBrush">
                  <p:embed/>
                  <p:pic>
                    <p:nvPicPr>
                      <p:cNvPr id="2097158" name=""/>
                      <p:cNvPicPr>
                        <a:picLocks/>
                      </p:cNvPicPr>
                      <p:nvPr/>
                    </p:nvPicPr>
                    <p:blipFill>
                      <a:blip r:embed="rId5"/>
                      <a:stretch>
                        <a:fillRect/>
                      </a:stretch>
                    </p:blipFill>
                    <p:spPr>
                      <a:xfrm>
                        <a:off x="1117600" y="3390900"/>
                        <a:ext cx="914400" cy="419100"/>
                      </a:xfrm>
                      <a:prstGeom prst="rect">
                        <a:avLst/>
                      </a:prstGeom>
                    </p:spPr>
                  </p:pic>
                </p:oleObj>
              </mc:Fallback>
            </mc:AlternateContent>
          </a:graphicData>
        </a:graphic>
      </p:graphicFrame>
      <p:sp>
        <p:nvSpPr>
          <p:cNvPr id="1048880" name="Text Box 5"/>
          <p:cNvSpPr txBox="1">
            <a:spLocks noChangeArrowheads="1"/>
          </p:cNvSpPr>
          <p:nvPr/>
        </p:nvSpPr>
        <p:spPr bwMode="auto">
          <a:xfrm>
            <a:off x="109538" y="596900"/>
            <a:ext cx="5181600" cy="579438"/>
          </a:xfrm>
          <a:prstGeom prst="rect">
            <a:avLst/>
          </a:prstGeom>
          <a:noFill/>
          <a:ln w="9525">
            <a:noFill/>
            <a:miter lim="800000"/>
            <a:headEnd/>
            <a:tailEnd/>
          </a:ln>
          <a:effectLst/>
        </p:spPr>
        <p:txBody>
          <a:bodyPr>
            <a:spAutoFit/>
          </a:bodyPr>
          <a:lstStyle/>
          <a:p>
            <a:pPr algn="l">
              <a:spcBef>
                <a:spcPct val="50000"/>
              </a:spcBef>
            </a:pPr>
            <a:r>
              <a:rPr kumimoji="1" lang="en-US" altLang="zh-CN" sz="3200" b="1">
                <a:solidFill>
                  <a:srgbClr val="0033CC"/>
                </a:solidFill>
                <a:latin typeface="Times New Roman" pitchFamily="18" charset="0"/>
              </a:rPr>
              <a:t> </a:t>
            </a:r>
            <a:r>
              <a:rPr kumimoji="1" lang="en-US" altLang="zh-CN" sz="3200" b="1">
                <a:solidFill>
                  <a:srgbClr val="0033CC"/>
                </a:solidFill>
                <a:latin typeface="宋体" pitchFamily="2" charset="-122"/>
              </a:rPr>
              <a:t>(</a:t>
            </a:r>
            <a:r>
              <a:rPr kumimoji="1" lang="zh-CN" altLang="en-US" sz="3200" b="1">
                <a:solidFill>
                  <a:srgbClr val="0033CC"/>
                </a:solidFill>
                <a:latin typeface="宋体" pitchFamily="2" charset="-122"/>
              </a:rPr>
              <a:t>二</a:t>
            </a:r>
            <a:r>
              <a:rPr kumimoji="1" lang="en-US" altLang="zh-CN" sz="3200" b="1">
                <a:solidFill>
                  <a:srgbClr val="0033CC"/>
                </a:solidFill>
                <a:latin typeface="宋体" pitchFamily="2" charset="-122"/>
              </a:rPr>
              <a:t>)</a:t>
            </a:r>
            <a:r>
              <a:rPr kumimoji="1" lang="en-US" altLang="zh-CN" sz="3200" b="1">
                <a:solidFill>
                  <a:srgbClr val="0033CC"/>
                </a:solidFill>
                <a:latin typeface="Times New Roman" pitchFamily="18" charset="0"/>
              </a:rPr>
              <a:t>  </a:t>
            </a:r>
            <a:r>
              <a:rPr kumimoji="1" lang="zh-CN" altLang="en-US" sz="3200" b="1">
                <a:solidFill>
                  <a:srgbClr val="0033CC"/>
                </a:solidFill>
                <a:latin typeface="Times New Roman" pitchFamily="18" charset="0"/>
              </a:rPr>
              <a:t>不同数制间的转换</a:t>
            </a:r>
            <a:r>
              <a:rPr kumimoji="1" lang="zh-CN" altLang="en-US" sz="2800" b="1">
                <a:latin typeface="Times New Roman" pitchFamily="18" charset="0"/>
              </a:rPr>
              <a:t> </a:t>
            </a:r>
          </a:p>
        </p:txBody>
      </p:sp>
      <p:sp>
        <p:nvSpPr>
          <p:cNvPr id="1048881" name="Text Box 6"/>
          <p:cNvSpPr txBox="1">
            <a:spLocks noChangeArrowheads="1"/>
          </p:cNvSpPr>
          <p:nvPr/>
        </p:nvSpPr>
        <p:spPr bwMode="auto">
          <a:xfrm>
            <a:off x="762000" y="1193800"/>
            <a:ext cx="4876800" cy="519113"/>
          </a:xfrm>
          <a:prstGeom prst="rect">
            <a:avLst/>
          </a:prstGeom>
          <a:noFill/>
          <a:ln w="9525">
            <a:noFill/>
            <a:miter lim="800000"/>
            <a:headEnd/>
            <a:tailEnd/>
          </a:ln>
          <a:effectLst/>
        </p:spPr>
        <p:txBody>
          <a:bodyPr>
            <a:spAutoFit/>
          </a:bodyPr>
          <a:lstStyle/>
          <a:p>
            <a:pPr algn="l">
              <a:spcBef>
                <a:spcPct val="50000"/>
              </a:spcBef>
            </a:pPr>
            <a:r>
              <a:rPr kumimoji="1" lang="en-US" altLang="zh-CN" sz="2800" b="1">
                <a:latin typeface="Times New Roman" pitchFamily="18" charset="0"/>
              </a:rPr>
              <a:t>1.   </a:t>
            </a:r>
            <a:r>
              <a:rPr kumimoji="1" lang="zh-CN" altLang="en-US" sz="2800" b="1">
                <a:latin typeface="Times New Roman" pitchFamily="18" charset="0"/>
              </a:rPr>
              <a:t>各种数制转换成十进制 </a:t>
            </a:r>
          </a:p>
        </p:txBody>
      </p:sp>
      <p:sp>
        <p:nvSpPr>
          <p:cNvPr id="1048882" name="Text Box 7"/>
          <p:cNvSpPr txBox="1">
            <a:spLocks noChangeArrowheads="1"/>
          </p:cNvSpPr>
          <p:nvPr/>
        </p:nvSpPr>
        <p:spPr bwMode="auto">
          <a:xfrm>
            <a:off x="762000" y="1663700"/>
            <a:ext cx="4572000" cy="519113"/>
          </a:xfrm>
          <a:prstGeom prst="rect">
            <a:avLst/>
          </a:prstGeom>
          <a:noFill/>
          <a:ln w="9525">
            <a:noFill/>
            <a:miter lim="800000"/>
            <a:headEnd/>
            <a:tailEnd/>
          </a:ln>
          <a:effectLst/>
        </p:spPr>
        <p:txBody>
          <a:bodyPr>
            <a:spAutoFit/>
          </a:bodyPr>
          <a:lstStyle/>
          <a:p>
            <a:pPr algn="l">
              <a:spcBef>
                <a:spcPct val="50000"/>
              </a:spcBef>
            </a:pPr>
            <a:r>
              <a:rPr kumimoji="1" lang="en-US" altLang="zh-CN" sz="2800" b="1">
                <a:latin typeface="Times New Roman" pitchFamily="18" charset="0"/>
              </a:rPr>
              <a:t>2.   </a:t>
            </a:r>
            <a:r>
              <a:rPr kumimoji="1" lang="zh-CN" altLang="en-US" sz="2800" b="1">
                <a:latin typeface="Times New Roman" pitchFamily="18" charset="0"/>
              </a:rPr>
              <a:t>十进制转换为二进制 </a:t>
            </a:r>
          </a:p>
        </p:txBody>
      </p:sp>
      <p:sp>
        <p:nvSpPr>
          <p:cNvPr id="1048883" name="Text Box 8"/>
          <p:cNvSpPr txBox="1">
            <a:spLocks noChangeArrowheads="1"/>
          </p:cNvSpPr>
          <p:nvPr/>
        </p:nvSpPr>
        <p:spPr bwMode="auto">
          <a:xfrm>
            <a:off x="1117600" y="2914650"/>
            <a:ext cx="7467600" cy="519113"/>
          </a:xfrm>
          <a:prstGeom prst="rect">
            <a:avLst/>
          </a:prstGeom>
          <a:noFill/>
          <a:ln w="9525">
            <a:noFill/>
            <a:miter lim="800000"/>
            <a:headEnd/>
            <a:tailEnd/>
          </a:ln>
          <a:effectLst/>
        </p:spPr>
        <p:txBody>
          <a:bodyPr>
            <a:spAutoFit/>
          </a:bodyPr>
          <a:lstStyle/>
          <a:p>
            <a:pPr algn="l">
              <a:spcBef>
                <a:spcPct val="50000"/>
              </a:spcBef>
            </a:pPr>
            <a:r>
              <a:rPr kumimoji="1" lang="zh-CN" altLang="en-US" sz="2400" b="1">
                <a:latin typeface="宋体" pitchFamily="2" charset="-122"/>
              </a:rPr>
              <a:t>［例］ 将十进制数</a:t>
            </a:r>
            <a:r>
              <a:rPr kumimoji="1" lang="zh-CN" altLang="en-US" sz="2400" b="1">
                <a:latin typeface="Times New Roman" pitchFamily="18" charset="0"/>
              </a:rPr>
              <a:t> </a:t>
            </a:r>
            <a:r>
              <a:rPr kumimoji="1" lang="en-US" altLang="zh-CN" sz="2400" b="1">
                <a:latin typeface="Times New Roman" pitchFamily="18" charset="0"/>
              </a:rPr>
              <a:t>(26.375)</a:t>
            </a:r>
            <a:r>
              <a:rPr kumimoji="1" lang="en-US" altLang="zh-CN" sz="2400" b="1" baseline="-30000">
                <a:latin typeface="Times New Roman" pitchFamily="18" charset="0"/>
              </a:rPr>
              <a:t>10 </a:t>
            </a:r>
            <a:r>
              <a:rPr kumimoji="1" lang="zh-CN" altLang="en-US" sz="2400" b="1">
                <a:latin typeface="宋体" pitchFamily="2" charset="-122"/>
              </a:rPr>
              <a:t>转换成二进制数</a:t>
            </a:r>
            <a:r>
              <a:rPr kumimoji="1" lang="zh-CN" altLang="en-US" sz="2800" b="1">
                <a:latin typeface="宋体" pitchFamily="2" charset="-122"/>
              </a:rPr>
              <a:t> </a:t>
            </a:r>
          </a:p>
        </p:txBody>
      </p:sp>
      <p:sp>
        <p:nvSpPr>
          <p:cNvPr id="1048884" name="Text Box 9"/>
          <p:cNvSpPr txBox="1">
            <a:spLocks noChangeArrowheads="1"/>
          </p:cNvSpPr>
          <p:nvPr/>
        </p:nvSpPr>
        <p:spPr bwMode="auto">
          <a:xfrm>
            <a:off x="1270000" y="3403600"/>
            <a:ext cx="12192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CC9900"/>
                </a:solidFill>
                <a:latin typeface="Times New Roman" pitchFamily="18" charset="0"/>
              </a:rPr>
              <a:t> </a:t>
            </a:r>
            <a:r>
              <a:rPr kumimoji="1" lang="en-US" altLang="zh-CN" sz="2400" b="1">
                <a:latin typeface="Times New Roman" pitchFamily="18" charset="0"/>
              </a:rPr>
              <a:t>26</a:t>
            </a:r>
          </a:p>
        </p:txBody>
      </p:sp>
      <p:graphicFrame>
        <p:nvGraphicFramePr>
          <p:cNvPr id="4194310" name="Object 10"/>
          <p:cNvGraphicFramePr>
            <a:graphicFrameLocks noChangeAspect="1"/>
          </p:cNvGraphicFramePr>
          <p:nvPr/>
        </p:nvGraphicFramePr>
        <p:xfrm>
          <a:off x="1117600" y="3810000"/>
          <a:ext cx="914400" cy="419100"/>
        </p:xfrm>
        <a:graphic>
          <a:graphicData uri="http://schemas.openxmlformats.org/presentationml/2006/ole">
            <mc:AlternateContent xmlns:mc="http://schemas.openxmlformats.org/markup-compatibility/2006">
              <mc:Choice xmlns:v="urn:schemas-microsoft-com:vml" Requires="v">
                <p:oleObj spid="_x0000_s110637" name="BMP 图象" r:id="rId6" imgW="914286" imgH="419048" progId="PBrush">
                  <p:embed/>
                </p:oleObj>
              </mc:Choice>
              <mc:Fallback>
                <p:oleObj name="BMP 图象" r:id="rId6" imgW="914286" imgH="419048" progId="PBrush">
                  <p:embed/>
                  <p:pic>
                    <p:nvPicPr>
                      <p:cNvPr id="2097159" name=""/>
                      <p:cNvPicPr>
                        <a:picLocks/>
                      </p:cNvPicPr>
                      <p:nvPr/>
                    </p:nvPicPr>
                    <p:blipFill>
                      <a:blip r:embed="rId5"/>
                      <a:stretch>
                        <a:fillRect/>
                      </a:stretch>
                    </p:blipFill>
                    <p:spPr>
                      <a:xfrm>
                        <a:off x="1117600" y="3810000"/>
                        <a:ext cx="914400" cy="419100"/>
                      </a:xfrm>
                      <a:prstGeom prst="rect">
                        <a:avLst/>
                      </a:prstGeom>
                    </p:spPr>
                  </p:pic>
                </p:oleObj>
              </mc:Fallback>
            </mc:AlternateContent>
          </a:graphicData>
        </a:graphic>
      </p:graphicFrame>
      <p:graphicFrame>
        <p:nvGraphicFramePr>
          <p:cNvPr id="4194311" name="Object 11"/>
          <p:cNvGraphicFramePr>
            <a:graphicFrameLocks noChangeAspect="1"/>
          </p:cNvGraphicFramePr>
          <p:nvPr/>
        </p:nvGraphicFramePr>
        <p:xfrm>
          <a:off x="1117600" y="4229100"/>
          <a:ext cx="914400" cy="419100"/>
        </p:xfrm>
        <a:graphic>
          <a:graphicData uri="http://schemas.openxmlformats.org/presentationml/2006/ole">
            <mc:AlternateContent xmlns:mc="http://schemas.openxmlformats.org/markup-compatibility/2006">
              <mc:Choice xmlns:v="urn:schemas-microsoft-com:vml" Requires="v">
                <p:oleObj spid="_x0000_s110638" name="BMP 图象" r:id="rId7" imgW="914286" imgH="419048" progId="PBrush">
                  <p:embed/>
                </p:oleObj>
              </mc:Choice>
              <mc:Fallback>
                <p:oleObj name="BMP 图象" r:id="rId7" imgW="914286" imgH="419048" progId="PBrush">
                  <p:embed/>
                  <p:pic>
                    <p:nvPicPr>
                      <p:cNvPr id="2097160" name=""/>
                      <p:cNvPicPr>
                        <a:picLocks/>
                      </p:cNvPicPr>
                      <p:nvPr/>
                    </p:nvPicPr>
                    <p:blipFill>
                      <a:blip r:embed="rId5"/>
                      <a:stretch>
                        <a:fillRect/>
                      </a:stretch>
                    </p:blipFill>
                    <p:spPr>
                      <a:xfrm>
                        <a:off x="1117600" y="4229100"/>
                        <a:ext cx="914400" cy="419100"/>
                      </a:xfrm>
                      <a:prstGeom prst="rect">
                        <a:avLst/>
                      </a:prstGeom>
                    </p:spPr>
                  </p:pic>
                </p:oleObj>
              </mc:Fallback>
            </mc:AlternateContent>
          </a:graphicData>
        </a:graphic>
      </p:graphicFrame>
      <p:graphicFrame>
        <p:nvGraphicFramePr>
          <p:cNvPr id="4194312" name="Object 12"/>
          <p:cNvGraphicFramePr>
            <a:graphicFrameLocks noChangeAspect="1"/>
          </p:cNvGraphicFramePr>
          <p:nvPr/>
        </p:nvGraphicFramePr>
        <p:xfrm>
          <a:off x="1117600" y="4648200"/>
          <a:ext cx="914400" cy="419100"/>
        </p:xfrm>
        <a:graphic>
          <a:graphicData uri="http://schemas.openxmlformats.org/presentationml/2006/ole">
            <mc:AlternateContent xmlns:mc="http://schemas.openxmlformats.org/markup-compatibility/2006">
              <mc:Choice xmlns:v="urn:schemas-microsoft-com:vml" Requires="v">
                <p:oleObj spid="_x0000_s110639" name="BMP 图象" r:id="rId8" imgW="914286" imgH="419048" progId="PBrush">
                  <p:embed/>
                </p:oleObj>
              </mc:Choice>
              <mc:Fallback>
                <p:oleObj name="BMP 图象" r:id="rId8" imgW="914286" imgH="419048" progId="PBrush">
                  <p:embed/>
                  <p:pic>
                    <p:nvPicPr>
                      <p:cNvPr id="2097161" name=""/>
                      <p:cNvPicPr>
                        <a:picLocks/>
                      </p:cNvPicPr>
                      <p:nvPr/>
                    </p:nvPicPr>
                    <p:blipFill>
                      <a:blip r:embed="rId5"/>
                      <a:stretch>
                        <a:fillRect/>
                      </a:stretch>
                    </p:blipFill>
                    <p:spPr>
                      <a:xfrm>
                        <a:off x="1117600" y="4648200"/>
                        <a:ext cx="914400" cy="419100"/>
                      </a:xfrm>
                      <a:prstGeom prst="rect">
                        <a:avLst/>
                      </a:prstGeom>
                    </p:spPr>
                  </p:pic>
                </p:oleObj>
              </mc:Fallback>
            </mc:AlternateContent>
          </a:graphicData>
        </a:graphic>
      </p:graphicFrame>
      <p:graphicFrame>
        <p:nvGraphicFramePr>
          <p:cNvPr id="4194313" name="Object 13"/>
          <p:cNvGraphicFramePr>
            <a:graphicFrameLocks noChangeAspect="1"/>
          </p:cNvGraphicFramePr>
          <p:nvPr/>
        </p:nvGraphicFramePr>
        <p:xfrm>
          <a:off x="1117600" y="5080000"/>
          <a:ext cx="914400" cy="419100"/>
        </p:xfrm>
        <a:graphic>
          <a:graphicData uri="http://schemas.openxmlformats.org/presentationml/2006/ole">
            <mc:AlternateContent xmlns:mc="http://schemas.openxmlformats.org/markup-compatibility/2006">
              <mc:Choice xmlns:v="urn:schemas-microsoft-com:vml" Requires="v">
                <p:oleObj spid="_x0000_s110640" name="BMP 图象" r:id="rId9" imgW="914286" imgH="419048" progId="PBrush">
                  <p:embed/>
                </p:oleObj>
              </mc:Choice>
              <mc:Fallback>
                <p:oleObj name="BMP 图象" r:id="rId9" imgW="914286" imgH="419048" progId="PBrush">
                  <p:embed/>
                  <p:pic>
                    <p:nvPicPr>
                      <p:cNvPr id="2097162" name=""/>
                      <p:cNvPicPr>
                        <a:picLocks/>
                      </p:cNvPicPr>
                      <p:nvPr/>
                    </p:nvPicPr>
                    <p:blipFill>
                      <a:blip r:embed="rId5"/>
                      <a:stretch>
                        <a:fillRect/>
                      </a:stretch>
                    </p:blipFill>
                    <p:spPr>
                      <a:xfrm>
                        <a:off x="1117600" y="5080000"/>
                        <a:ext cx="914400" cy="419100"/>
                      </a:xfrm>
                      <a:prstGeom prst="rect">
                        <a:avLst/>
                      </a:prstGeom>
                    </p:spPr>
                  </p:pic>
                </p:oleObj>
              </mc:Fallback>
            </mc:AlternateContent>
          </a:graphicData>
        </a:graphic>
      </p:graphicFrame>
      <p:sp>
        <p:nvSpPr>
          <p:cNvPr id="1048885" name="Text Box 14"/>
          <p:cNvSpPr txBox="1">
            <a:spLocks noChangeArrowheads="1"/>
          </p:cNvSpPr>
          <p:nvPr/>
        </p:nvSpPr>
        <p:spPr bwMode="auto">
          <a:xfrm>
            <a:off x="1346200" y="4241800"/>
            <a:ext cx="19812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CC9900"/>
                </a:solidFill>
                <a:latin typeface="Times New Roman" pitchFamily="18" charset="0"/>
              </a:rPr>
              <a:t> </a:t>
            </a:r>
            <a:r>
              <a:rPr kumimoji="1" lang="en-US" altLang="zh-CN" sz="2400" b="1">
                <a:latin typeface="Times New Roman" pitchFamily="18" charset="0"/>
              </a:rPr>
              <a:t>6 </a:t>
            </a:r>
            <a:r>
              <a:rPr kumimoji="1" lang="en-US" altLang="zh-CN" sz="2400" b="1">
                <a:solidFill>
                  <a:srgbClr val="CC9900"/>
                </a:solidFill>
                <a:latin typeface="Times New Roman" pitchFamily="18" charset="0"/>
              </a:rPr>
              <a:t>         </a:t>
            </a:r>
            <a:r>
              <a:rPr kumimoji="1" lang="en-US" altLang="zh-CN" sz="2400" b="1">
                <a:solidFill>
                  <a:srgbClr val="FF3300"/>
                </a:solidFill>
                <a:latin typeface="Times New Roman" pitchFamily="18" charset="0"/>
              </a:rPr>
              <a:t>1</a:t>
            </a:r>
          </a:p>
        </p:txBody>
      </p:sp>
      <p:sp>
        <p:nvSpPr>
          <p:cNvPr id="1048886" name="Text Box 15"/>
          <p:cNvSpPr txBox="1">
            <a:spLocks noChangeArrowheads="1"/>
          </p:cNvSpPr>
          <p:nvPr/>
        </p:nvSpPr>
        <p:spPr bwMode="auto">
          <a:xfrm>
            <a:off x="1270000" y="4635500"/>
            <a:ext cx="20574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CC9900"/>
                </a:solidFill>
                <a:latin typeface="Times New Roman" pitchFamily="18" charset="0"/>
              </a:rPr>
              <a:t>  </a:t>
            </a:r>
            <a:r>
              <a:rPr kumimoji="1" lang="en-US" altLang="zh-CN" sz="2400" b="1">
                <a:latin typeface="Times New Roman" pitchFamily="18" charset="0"/>
              </a:rPr>
              <a:t>3 </a:t>
            </a:r>
            <a:r>
              <a:rPr kumimoji="1" lang="en-US" altLang="zh-CN" sz="2400" b="1">
                <a:solidFill>
                  <a:srgbClr val="CC9900"/>
                </a:solidFill>
                <a:latin typeface="Times New Roman" pitchFamily="18" charset="0"/>
              </a:rPr>
              <a:t>         </a:t>
            </a:r>
            <a:r>
              <a:rPr kumimoji="1" lang="en-US" altLang="zh-CN" sz="2400" b="1">
                <a:solidFill>
                  <a:srgbClr val="FF3300"/>
                </a:solidFill>
                <a:latin typeface="Times New Roman" pitchFamily="18" charset="0"/>
              </a:rPr>
              <a:t>0</a:t>
            </a:r>
          </a:p>
        </p:txBody>
      </p:sp>
      <p:sp>
        <p:nvSpPr>
          <p:cNvPr id="1048887" name="Text Box 16"/>
          <p:cNvSpPr txBox="1">
            <a:spLocks noChangeArrowheads="1"/>
          </p:cNvSpPr>
          <p:nvPr/>
        </p:nvSpPr>
        <p:spPr bwMode="auto">
          <a:xfrm>
            <a:off x="1422400" y="5067300"/>
            <a:ext cx="22860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a:t>
            </a:r>
            <a:r>
              <a:rPr kumimoji="1" lang="en-US" altLang="zh-CN" sz="2400" b="1">
                <a:solidFill>
                  <a:srgbClr val="CC9900"/>
                </a:solidFill>
                <a:latin typeface="Times New Roman" pitchFamily="18" charset="0"/>
              </a:rPr>
              <a:t>          </a:t>
            </a:r>
            <a:r>
              <a:rPr kumimoji="1" lang="en-US" altLang="zh-CN" sz="2400" b="1">
                <a:solidFill>
                  <a:srgbClr val="FF3300"/>
                </a:solidFill>
                <a:latin typeface="Times New Roman" pitchFamily="18" charset="0"/>
              </a:rPr>
              <a:t>1</a:t>
            </a:r>
          </a:p>
        </p:txBody>
      </p:sp>
      <p:sp>
        <p:nvSpPr>
          <p:cNvPr id="1048888" name="Text Box 17"/>
          <p:cNvSpPr txBox="1">
            <a:spLocks noChangeArrowheads="1"/>
          </p:cNvSpPr>
          <p:nvPr/>
        </p:nvSpPr>
        <p:spPr bwMode="auto">
          <a:xfrm>
            <a:off x="1422400" y="5473700"/>
            <a:ext cx="27432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CC99FF"/>
                </a:solidFill>
                <a:latin typeface="Times New Roman" pitchFamily="18" charset="0"/>
              </a:rPr>
              <a:t>0</a:t>
            </a:r>
            <a:r>
              <a:rPr kumimoji="1" lang="en-US" altLang="zh-CN" sz="2400" b="1">
                <a:solidFill>
                  <a:srgbClr val="CC9900"/>
                </a:solidFill>
                <a:latin typeface="Times New Roman" pitchFamily="18" charset="0"/>
              </a:rPr>
              <a:t>          </a:t>
            </a:r>
            <a:r>
              <a:rPr kumimoji="1" lang="en-US" altLang="zh-CN" sz="2400" b="1">
                <a:solidFill>
                  <a:srgbClr val="FF3300"/>
                </a:solidFill>
                <a:latin typeface="Times New Roman" pitchFamily="18" charset="0"/>
              </a:rPr>
              <a:t>1</a:t>
            </a:r>
          </a:p>
        </p:txBody>
      </p:sp>
      <p:sp>
        <p:nvSpPr>
          <p:cNvPr id="1048889" name="Text Box 18"/>
          <p:cNvSpPr txBox="1">
            <a:spLocks noChangeArrowheads="1"/>
          </p:cNvSpPr>
          <p:nvPr/>
        </p:nvSpPr>
        <p:spPr bwMode="auto">
          <a:xfrm>
            <a:off x="723900" y="3390900"/>
            <a:ext cx="8382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chemeClr val="bg2"/>
                </a:solidFill>
                <a:latin typeface="Times New Roman" pitchFamily="18" charset="0"/>
              </a:rPr>
              <a:t>2</a:t>
            </a:r>
          </a:p>
        </p:txBody>
      </p:sp>
      <p:sp>
        <p:nvSpPr>
          <p:cNvPr id="1048890" name="Line 19"/>
          <p:cNvSpPr>
            <a:spLocks noChangeShapeType="1"/>
          </p:cNvSpPr>
          <p:nvPr/>
        </p:nvSpPr>
        <p:spPr bwMode="auto">
          <a:xfrm flipV="1">
            <a:off x="2908300" y="3797300"/>
            <a:ext cx="0" cy="2133600"/>
          </a:xfrm>
          <a:prstGeom prst="line">
            <a:avLst/>
          </a:prstGeom>
          <a:noFill/>
          <a:ln w="38100">
            <a:solidFill>
              <a:srgbClr val="66CCFF"/>
            </a:solidFill>
            <a:round/>
            <a:headEnd/>
            <a:tailEnd type="triangle" w="med" len="lg"/>
          </a:ln>
          <a:effectLst/>
        </p:spPr>
        <p:txBody>
          <a:bodyPr/>
          <a:lstStyle/>
          <a:p>
            <a:endParaRPr lang="zh-CN" altLang="en-US"/>
          </a:p>
        </p:txBody>
      </p:sp>
      <p:sp>
        <p:nvSpPr>
          <p:cNvPr id="1048891" name="Text Box 20"/>
          <p:cNvSpPr txBox="1">
            <a:spLocks noChangeArrowheads="1"/>
          </p:cNvSpPr>
          <p:nvPr/>
        </p:nvSpPr>
        <p:spPr bwMode="auto">
          <a:xfrm>
            <a:off x="2997200" y="6161088"/>
            <a:ext cx="3746500" cy="519112"/>
          </a:xfrm>
          <a:prstGeom prst="rect">
            <a:avLst/>
          </a:prstGeom>
          <a:solidFill>
            <a:schemeClr val="tx2">
              <a:alpha val="50000"/>
            </a:schemeClr>
          </a:solid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(26         )</a:t>
            </a:r>
            <a:r>
              <a:rPr kumimoji="1" lang="en-US" altLang="zh-CN" sz="2400" b="1" baseline="-30000">
                <a:latin typeface="Times New Roman" pitchFamily="18" charset="0"/>
              </a:rPr>
              <a:t>10 </a:t>
            </a:r>
            <a:r>
              <a:rPr kumimoji="1" lang="en-US" altLang="zh-CN" sz="2400" b="1">
                <a:latin typeface="Times New Roman" pitchFamily="18" charset="0"/>
              </a:rPr>
              <a:t>= (11010         )</a:t>
            </a:r>
            <a:r>
              <a:rPr kumimoji="1" lang="en-US" altLang="zh-CN" sz="2400" b="1" baseline="-30000">
                <a:latin typeface="Times New Roman" pitchFamily="18" charset="0"/>
              </a:rPr>
              <a:t> 2</a:t>
            </a:r>
            <a:r>
              <a:rPr kumimoji="1" lang="en-US" altLang="zh-CN" sz="2800" b="1">
                <a:latin typeface="Times New Roman" pitchFamily="18" charset="0"/>
              </a:rPr>
              <a:t> </a:t>
            </a:r>
          </a:p>
        </p:txBody>
      </p:sp>
      <p:sp>
        <p:nvSpPr>
          <p:cNvPr id="1048892" name="Text Box 21"/>
          <p:cNvSpPr txBox="1">
            <a:spLocks noChangeArrowheads="1"/>
          </p:cNvSpPr>
          <p:nvPr/>
        </p:nvSpPr>
        <p:spPr bwMode="auto">
          <a:xfrm>
            <a:off x="5041900" y="4406900"/>
            <a:ext cx="13716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00CC00"/>
                </a:solidFill>
                <a:latin typeface="Times New Roman" pitchFamily="18" charset="0"/>
              </a:rPr>
              <a:t>  ×2</a:t>
            </a:r>
          </a:p>
        </p:txBody>
      </p:sp>
      <p:sp>
        <p:nvSpPr>
          <p:cNvPr id="1048893" name="Line 22"/>
          <p:cNvSpPr>
            <a:spLocks noChangeShapeType="1"/>
          </p:cNvSpPr>
          <p:nvPr/>
        </p:nvSpPr>
        <p:spPr bwMode="auto">
          <a:xfrm>
            <a:off x="4889500" y="4826000"/>
            <a:ext cx="1295400" cy="0"/>
          </a:xfrm>
          <a:prstGeom prst="line">
            <a:avLst/>
          </a:prstGeom>
          <a:noFill/>
          <a:ln w="38100">
            <a:solidFill>
              <a:schemeClr val="tx1"/>
            </a:solidFill>
            <a:round/>
            <a:headEnd/>
            <a:tailEnd/>
          </a:ln>
          <a:effectLst/>
        </p:spPr>
        <p:txBody>
          <a:bodyPr/>
          <a:lstStyle/>
          <a:p>
            <a:endParaRPr lang="zh-CN" altLang="en-US"/>
          </a:p>
        </p:txBody>
      </p:sp>
      <p:sp>
        <p:nvSpPr>
          <p:cNvPr id="1048894" name="Text Box 23"/>
          <p:cNvSpPr txBox="1">
            <a:spLocks noChangeArrowheads="1"/>
          </p:cNvSpPr>
          <p:nvPr/>
        </p:nvSpPr>
        <p:spPr bwMode="auto">
          <a:xfrm>
            <a:off x="5041900" y="5130800"/>
            <a:ext cx="13716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00CC00"/>
                </a:solidFill>
                <a:latin typeface="Times New Roman" pitchFamily="18" charset="0"/>
              </a:rPr>
              <a:t>  ×2</a:t>
            </a:r>
          </a:p>
        </p:txBody>
      </p:sp>
      <p:sp>
        <p:nvSpPr>
          <p:cNvPr id="1048895" name="Line 24"/>
          <p:cNvSpPr>
            <a:spLocks noChangeShapeType="1"/>
          </p:cNvSpPr>
          <p:nvPr/>
        </p:nvSpPr>
        <p:spPr bwMode="auto">
          <a:xfrm>
            <a:off x="4889500" y="5549900"/>
            <a:ext cx="1295400" cy="0"/>
          </a:xfrm>
          <a:prstGeom prst="line">
            <a:avLst/>
          </a:prstGeom>
          <a:noFill/>
          <a:ln w="38100">
            <a:solidFill>
              <a:schemeClr val="tx1"/>
            </a:solidFill>
            <a:round/>
            <a:headEnd/>
            <a:tailEnd/>
          </a:ln>
          <a:effectLst/>
        </p:spPr>
        <p:txBody>
          <a:bodyPr/>
          <a:lstStyle/>
          <a:p>
            <a:endParaRPr lang="zh-CN" altLang="en-US"/>
          </a:p>
        </p:txBody>
      </p:sp>
      <p:sp>
        <p:nvSpPr>
          <p:cNvPr id="1048896" name="Text Box 25"/>
          <p:cNvSpPr txBox="1">
            <a:spLocks noChangeArrowheads="1"/>
          </p:cNvSpPr>
          <p:nvPr/>
        </p:nvSpPr>
        <p:spPr bwMode="auto">
          <a:xfrm>
            <a:off x="4991100" y="5524500"/>
            <a:ext cx="2133600"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b="1">
                <a:solidFill>
                  <a:srgbClr val="FF6600"/>
                </a:solidFill>
                <a:latin typeface="Times New Roman" pitchFamily="18" charset="0"/>
              </a:rPr>
              <a:t>1</a:t>
            </a:r>
            <a:r>
              <a:rPr kumimoji="1" lang="en-US" altLang="zh-CN" sz="2400" b="1">
                <a:solidFill>
                  <a:srgbClr val="CC9900"/>
                </a:solidFill>
                <a:latin typeface="Times New Roman" pitchFamily="18" charset="0"/>
              </a:rPr>
              <a:t>.</a:t>
            </a:r>
            <a:r>
              <a:rPr kumimoji="1" lang="en-US" altLang="zh-CN" sz="2400" b="1">
                <a:solidFill>
                  <a:srgbClr val="CC99FF"/>
                </a:solidFill>
                <a:latin typeface="Times New Roman" pitchFamily="18" charset="0"/>
              </a:rPr>
              <a:t>000 </a:t>
            </a:r>
            <a:r>
              <a:rPr kumimoji="1" lang="en-US" altLang="zh-CN" sz="2400" b="1">
                <a:latin typeface="Times New Roman" pitchFamily="18" charset="0"/>
              </a:rPr>
              <a:t>        </a:t>
            </a:r>
            <a:r>
              <a:rPr kumimoji="1" lang="en-US" altLang="zh-CN" sz="2400" b="1">
                <a:solidFill>
                  <a:srgbClr val="FF3300"/>
                </a:solidFill>
                <a:latin typeface="Times New Roman" pitchFamily="18" charset="0"/>
              </a:rPr>
              <a:t>1</a:t>
            </a:r>
            <a:endParaRPr kumimoji="1" lang="en-US" altLang="zh-CN" sz="2400" b="1">
              <a:latin typeface="Times New Roman" pitchFamily="18" charset="0"/>
            </a:endParaRPr>
          </a:p>
        </p:txBody>
      </p:sp>
      <p:sp>
        <p:nvSpPr>
          <p:cNvPr id="1048897" name="Line 26"/>
          <p:cNvSpPr>
            <a:spLocks noChangeShapeType="1"/>
          </p:cNvSpPr>
          <p:nvPr/>
        </p:nvSpPr>
        <p:spPr bwMode="auto">
          <a:xfrm>
            <a:off x="6908800" y="4318000"/>
            <a:ext cx="0" cy="1981200"/>
          </a:xfrm>
          <a:prstGeom prst="line">
            <a:avLst/>
          </a:prstGeom>
          <a:noFill/>
          <a:ln w="38100">
            <a:solidFill>
              <a:srgbClr val="66CCFF"/>
            </a:solidFill>
            <a:round/>
            <a:headEnd/>
            <a:tailEnd type="triangle" w="med" len="lg"/>
          </a:ln>
          <a:effectLst/>
        </p:spPr>
        <p:txBody>
          <a:bodyPr/>
          <a:lstStyle/>
          <a:p>
            <a:endParaRPr lang="zh-CN" altLang="en-US"/>
          </a:p>
        </p:txBody>
      </p:sp>
      <p:sp>
        <p:nvSpPr>
          <p:cNvPr id="1048898" name="Text Box 27"/>
          <p:cNvSpPr txBox="1">
            <a:spLocks noChangeArrowheads="1"/>
          </p:cNvSpPr>
          <p:nvPr/>
        </p:nvSpPr>
        <p:spPr bwMode="auto">
          <a:xfrm>
            <a:off x="3568700" y="6261100"/>
            <a:ext cx="546100" cy="365125"/>
          </a:xfrm>
          <a:prstGeom prst="rect">
            <a:avLst/>
          </a:prstGeom>
          <a:solidFill>
            <a:srgbClr val="CCECFF"/>
          </a:solidFill>
          <a:ln w="9525">
            <a:noFill/>
            <a:miter lim="800000"/>
            <a:headEnd/>
            <a:tailEnd/>
          </a:ln>
          <a:effectLst/>
        </p:spPr>
        <p:txBody>
          <a:bodyPr lIns="0" tIns="0" rIns="0" bIns="0">
            <a:spAutoFit/>
          </a:bodyPr>
          <a:lstStyle/>
          <a:p>
            <a:pPr algn="l">
              <a:spcBef>
                <a:spcPct val="50000"/>
              </a:spcBef>
            </a:pPr>
            <a:r>
              <a:rPr kumimoji="1" lang="en-US" altLang="zh-CN" sz="2400" b="1">
                <a:latin typeface="Times New Roman" pitchFamily="18" charset="0"/>
              </a:rPr>
              <a:t>.375</a:t>
            </a:r>
          </a:p>
        </p:txBody>
      </p:sp>
      <p:sp>
        <p:nvSpPr>
          <p:cNvPr id="1048899" name="Text Box 28"/>
          <p:cNvSpPr txBox="1">
            <a:spLocks noChangeArrowheads="1"/>
          </p:cNvSpPr>
          <p:nvPr/>
        </p:nvSpPr>
        <p:spPr bwMode="auto">
          <a:xfrm>
            <a:off x="723900" y="3768725"/>
            <a:ext cx="8382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chemeClr val="bg2"/>
                </a:solidFill>
                <a:latin typeface="Times New Roman" pitchFamily="18" charset="0"/>
              </a:rPr>
              <a:t>2</a:t>
            </a:r>
          </a:p>
        </p:txBody>
      </p:sp>
      <p:sp>
        <p:nvSpPr>
          <p:cNvPr id="1048900" name="Text Box 29"/>
          <p:cNvSpPr txBox="1">
            <a:spLocks noChangeArrowheads="1"/>
          </p:cNvSpPr>
          <p:nvPr/>
        </p:nvSpPr>
        <p:spPr bwMode="auto">
          <a:xfrm>
            <a:off x="711200" y="4165600"/>
            <a:ext cx="8382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chemeClr val="bg2"/>
                </a:solidFill>
                <a:latin typeface="Times New Roman" pitchFamily="18" charset="0"/>
              </a:rPr>
              <a:t>2</a:t>
            </a:r>
          </a:p>
        </p:txBody>
      </p:sp>
      <p:sp>
        <p:nvSpPr>
          <p:cNvPr id="1048901" name="Text Box 30"/>
          <p:cNvSpPr txBox="1">
            <a:spLocks noChangeArrowheads="1"/>
          </p:cNvSpPr>
          <p:nvPr/>
        </p:nvSpPr>
        <p:spPr bwMode="auto">
          <a:xfrm>
            <a:off x="723900" y="4594225"/>
            <a:ext cx="8382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chemeClr val="bg2"/>
                </a:solidFill>
                <a:latin typeface="Times New Roman" pitchFamily="18" charset="0"/>
              </a:rPr>
              <a:t>2</a:t>
            </a:r>
          </a:p>
        </p:txBody>
      </p:sp>
      <p:sp>
        <p:nvSpPr>
          <p:cNvPr id="1048902" name="Text Box 31"/>
          <p:cNvSpPr txBox="1">
            <a:spLocks noChangeArrowheads="1"/>
          </p:cNvSpPr>
          <p:nvPr/>
        </p:nvSpPr>
        <p:spPr bwMode="auto">
          <a:xfrm>
            <a:off x="723900" y="5033963"/>
            <a:ext cx="8382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chemeClr val="bg2"/>
                </a:solidFill>
                <a:latin typeface="Times New Roman" pitchFamily="18" charset="0"/>
              </a:rPr>
              <a:t>2</a:t>
            </a:r>
          </a:p>
        </p:txBody>
      </p:sp>
      <p:sp>
        <p:nvSpPr>
          <p:cNvPr id="1048903" name="Text Box 32"/>
          <p:cNvSpPr txBox="1">
            <a:spLocks noChangeArrowheads="1"/>
          </p:cNvSpPr>
          <p:nvPr/>
        </p:nvSpPr>
        <p:spPr bwMode="auto">
          <a:xfrm>
            <a:off x="4965700" y="3378200"/>
            <a:ext cx="1524000"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b="1">
                <a:latin typeface="Times New Roman" pitchFamily="18" charset="0"/>
              </a:rPr>
              <a:t>0.375</a:t>
            </a:r>
          </a:p>
        </p:txBody>
      </p:sp>
      <p:sp>
        <p:nvSpPr>
          <p:cNvPr id="1048904" name="Text Box 33"/>
          <p:cNvSpPr txBox="1">
            <a:spLocks noChangeArrowheads="1"/>
          </p:cNvSpPr>
          <p:nvPr/>
        </p:nvSpPr>
        <p:spPr bwMode="auto">
          <a:xfrm>
            <a:off x="5041900" y="3708400"/>
            <a:ext cx="13716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00CC00"/>
                </a:solidFill>
                <a:latin typeface="Times New Roman" pitchFamily="18" charset="0"/>
              </a:rPr>
              <a:t>  ×2</a:t>
            </a:r>
          </a:p>
        </p:txBody>
      </p:sp>
      <p:sp>
        <p:nvSpPr>
          <p:cNvPr id="1048905" name="Line 34"/>
          <p:cNvSpPr>
            <a:spLocks noChangeShapeType="1"/>
          </p:cNvSpPr>
          <p:nvPr/>
        </p:nvSpPr>
        <p:spPr bwMode="auto">
          <a:xfrm>
            <a:off x="4889500" y="4114800"/>
            <a:ext cx="1295400" cy="0"/>
          </a:xfrm>
          <a:prstGeom prst="line">
            <a:avLst/>
          </a:prstGeom>
          <a:noFill/>
          <a:ln w="38100">
            <a:solidFill>
              <a:schemeClr val="tx1"/>
            </a:solidFill>
            <a:round/>
            <a:headEnd/>
            <a:tailEnd/>
          </a:ln>
          <a:effectLst/>
        </p:spPr>
        <p:txBody>
          <a:bodyPr/>
          <a:lstStyle/>
          <a:p>
            <a:endParaRPr lang="zh-CN" altLang="en-US"/>
          </a:p>
        </p:txBody>
      </p:sp>
      <p:sp>
        <p:nvSpPr>
          <p:cNvPr id="1048906" name="AutoShape 35"/>
          <p:cNvSpPr>
            <a:spLocks noChangeArrowheads="1"/>
          </p:cNvSpPr>
          <p:nvPr/>
        </p:nvSpPr>
        <p:spPr bwMode="auto">
          <a:xfrm>
            <a:off x="406400" y="6235700"/>
            <a:ext cx="2427288" cy="444500"/>
          </a:xfrm>
          <a:prstGeom prst="wedgeRectCallout">
            <a:avLst>
              <a:gd name="adj1" fmla="val -9319"/>
              <a:gd name="adj2" fmla="val -135000"/>
            </a:avLst>
          </a:prstGeom>
          <a:solidFill>
            <a:srgbClr val="CCCCFF">
              <a:alpha val="50000"/>
            </a:srgbClr>
          </a:solidFill>
          <a:ln w="9525">
            <a:solidFill>
              <a:schemeClr val="tx1"/>
            </a:solidFill>
            <a:miter lim="800000"/>
            <a:headEnd/>
            <a:tailEnd/>
          </a:ln>
          <a:effectLst/>
        </p:spPr>
        <p:txBody>
          <a:bodyPr lIns="0" tIns="0" rIns="0" bIns="0"/>
          <a:lstStyle/>
          <a:p>
            <a:r>
              <a:rPr kumimoji="1" lang="zh-CN" altLang="en-US" sz="2000" b="1">
                <a:solidFill>
                  <a:srgbClr val="000000"/>
                </a:solidFill>
                <a:latin typeface="宋体" pitchFamily="2" charset="-122"/>
              </a:rPr>
              <a:t>一直除到商为</a:t>
            </a:r>
            <a:r>
              <a:rPr kumimoji="1" lang="zh-CN" altLang="en-US" sz="2000" b="1">
                <a:solidFill>
                  <a:srgbClr val="000000"/>
                </a:solidFill>
                <a:latin typeface="Times New Roman" pitchFamily="18" charset="0"/>
              </a:rPr>
              <a:t> </a:t>
            </a:r>
            <a:r>
              <a:rPr kumimoji="1" lang="en-US" altLang="zh-CN" sz="2000" b="1">
                <a:solidFill>
                  <a:srgbClr val="000000"/>
                </a:solidFill>
                <a:latin typeface="Times New Roman" pitchFamily="18" charset="0"/>
              </a:rPr>
              <a:t>0 </a:t>
            </a:r>
            <a:r>
              <a:rPr kumimoji="1" lang="zh-CN" altLang="en-US" sz="2000" b="1">
                <a:solidFill>
                  <a:srgbClr val="000000"/>
                </a:solidFill>
                <a:latin typeface="宋体" pitchFamily="2" charset="-122"/>
              </a:rPr>
              <a:t>为止</a:t>
            </a:r>
            <a:r>
              <a:rPr kumimoji="1" lang="zh-CN" altLang="en-US" sz="2800" b="1">
                <a:latin typeface="Times New Roman" pitchFamily="18" charset="0"/>
              </a:rPr>
              <a:t> </a:t>
            </a:r>
          </a:p>
        </p:txBody>
      </p:sp>
      <p:sp>
        <p:nvSpPr>
          <p:cNvPr id="1048907" name="Text Box 36"/>
          <p:cNvSpPr txBox="1">
            <a:spLocks noChangeArrowheads="1"/>
          </p:cNvSpPr>
          <p:nvPr/>
        </p:nvSpPr>
        <p:spPr bwMode="auto">
          <a:xfrm>
            <a:off x="1331913" y="3429000"/>
            <a:ext cx="1905000" cy="822325"/>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CC9900"/>
                </a:solidFill>
                <a:latin typeface="Times New Roman" pitchFamily="18" charset="0"/>
              </a:rPr>
              <a:t>          </a:t>
            </a:r>
            <a:r>
              <a:rPr kumimoji="1" lang="zh-CN" altLang="en-US" sz="2400" b="1">
                <a:solidFill>
                  <a:srgbClr val="FF6600"/>
                </a:solidFill>
                <a:latin typeface="Times New Roman" pitchFamily="18" charset="0"/>
              </a:rPr>
              <a:t>余数  </a:t>
            </a:r>
            <a:r>
              <a:rPr kumimoji="1" lang="en-US" altLang="zh-CN" sz="2400" b="1">
                <a:latin typeface="Times New Roman" pitchFamily="18" charset="0"/>
              </a:rPr>
              <a:t>13</a:t>
            </a:r>
            <a:r>
              <a:rPr kumimoji="1" lang="en-US" altLang="zh-CN" sz="2400" b="1">
                <a:solidFill>
                  <a:srgbClr val="CC9900"/>
                </a:solidFill>
                <a:latin typeface="Times New Roman" pitchFamily="18" charset="0"/>
              </a:rPr>
              <a:t>         </a:t>
            </a:r>
            <a:r>
              <a:rPr kumimoji="1" lang="en-US" altLang="zh-CN" sz="2400" b="1">
                <a:solidFill>
                  <a:srgbClr val="FF3300"/>
                </a:solidFill>
                <a:latin typeface="Times New Roman" pitchFamily="18" charset="0"/>
              </a:rPr>
              <a:t>0</a:t>
            </a:r>
          </a:p>
        </p:txBody>
      </p:sp>
      <p:sp>
        <p:nvSpPr>
          <p:cNvPr id="1048908" name="Text Box 37"/>
          <p:cNvSpPr txBox="1">
            <a:spLocks noChangeArrowheads="1"/>
          </p:cNvSpPr>
          <p:nvPr/>
        </p:nvSpPr>
        <p:spPr bwMode="auto">
          <a:xfrm>
            <a:off x="5435600" y="1206500"/>
            <a:ext cx="2162175" cy="457200"/>
          </a:xfrm>
          <a:prstGeom prst="rect">
            <a:avLst/>
          </a:prstGeom>
          <a:solidFill>
            <a:srgbClr val="CCECFF">
              <a:alpha val="50000"/>
            </a:srgbClr>
          </a:solidFill>
          <a:ln w="9525">
            <a:noFill/>
            <a:miter lim="800000"/>
            <a:headEnd/>
            <a:tailEnd/>
          </a:ln>
          <a:effectLst/>
        </p:spPr>
        <p:txBody>
          <a:bodyPr>
            <a:spAutoFit/>
          </a:bodyPr>
          <a:lstStyle/>
          <a:p>
            <a:pPr algn="l">
              <a:spcBef>
                <a:spcPct val="50000"/>
              </a:spcBef>
            </a:pPr>
            <a:r>
              <a:rPr kumimoji="1" lang="zh-CN" altLang="en-US" sz="2400" b="1">
                <a:solidFill>
                  <a:srgbClr val="FF3300"/>
                </a:solidFill>
                <a:latin typeface="Times New Roman" pitchFamily="18" charset="0"/>
              </a:rPr>
              <a:t>按权展开求和</a:t>
            </a:r>
          </a:p>
        </p:txBody>
      </p:sp>
      <p:sp>
        <p:nvSpPr>
          <p:cNvPr id="1048909" name="Text Box 38"/>
          <p:cNvSpPr txBox="1">
            <a:spLocks noChangeArrowheads="1"/>
          </p:cNvSpPr>
          <p:nvPr/>
        </p:nvSpPr>
        <p:spPr bwMode="auto">
          <a:xfrm>
            <a:off x="1333500" y="2139950"/>
            <a:ext cx="6796088" cy="822325"/>
          </a:xfrm>
          <a:prstGeom prst="rect">
            <a:avLst/>
          </a:prstGeom>
          <a:solidFill>
            <a:srgbClr val="CCECFF">
              <a:alpha val="50000"/>
            </a:srgbClr>
          </a:solidFill>
          <a:ln w="9525">
            <a:noFill/>
            <a:miter lim="800000"/>
            <a:headEnd/>
            <a:tailEnd/>
          </a:ln>
          <a:effectLst/>
        </p:spPr>
        <p:txBody>
          <a:bodyPr>
            <a:spAutoFit/>
          </a:bodyPr>
          <a:lstStyle/>
          <a:p>
            <a:pPr algn="l"/>
            <a:r>
              <a:rPr kumimoji="1" lang="zh-CN" altLang="en-US" sz="2400" b="1">
                <a:solidFill>
                  <a:srgbClr val="FF3300"/>
                </a:solidFill>
                <a:latin typeface="Times New Roman" pitchFamily="18" charset="0"/>
              </a:rPr>
              <a:t>整数和小数分别转换        </a:t>
            </a:r>
            <a:r>
              <a:rPr kumimoji="1" lang="zh-CN" altLang="en-US" sz="2400" b="1">
                <a:solidFill>
                  <a:srgbClr val="FF3300"/>
                </a:solidFill>
                <a:latin typeface="宋体" pitchFamily="2" charset="-122"/>
              </a:rPr>
              <a:t>整数部分：除</a:t>
            </a:r>
            <a:r>
              <a:rPr kumimoji="1" lang="zh-CN" altLang="en-US" sz="2400" b="1">
                <a:solidFill>
                  <a:srgbClr val="FF3300"/>
                </a:solidFill>
                <a:latin typeface="Times New Roman" pitchFamily="18" charset="0"/>
              </a:rPr>
              <a:t> </a:t>
            </a:r>
            <a:r>
              <a:rPr kumimoji="1" lang="en-US" altLang="zh-CN" sz="2400" b="1">
                <a:solidFill>
                  <a:srgbClr val="FF3300"/>
                </a:solidFill>
                <a:latin typeface="Times New Roman" pitchFamily="18" charset="0"/>
              </a:rPr>
              <a:t>2 </a:t>
            </a:r>
            <a:r>
              <a:rPr kumimoji="1" lang="zh-CN" altLang="en-US" sz="2400" b="1">
                <a:solidFill>
                  <a:srgbClr val="FF3300"/>
                </a:solidFill>
                <a:latin typeface="宋体" pitchFamily="2" charset="-122"/>
              </a:rPr>
              <a:t>取余法</a:t>
            </a:r>
          </a:p>
          <a:p>
            <a:pPr algn="l"/>
            <a:r>
              <a:rPr kumimoji="1" lang="zh-CN" altLang="en-US" sz="2400" b="1">
                <a:solidFill>
                  <a:srgbClr val="FF3300"/>
                </a:solidFill>
                <a:latin typeface="Times New Roman" pitchFamily="18" charset="0"/>
              </a:rPr>
              <a:t>                                            </a:t>
            </a:r>
            <a:r>
              <a:rPr kumimoji="1" lang="zh-CN" altLang="en-US" sz="2400" b="1">
                <a:solidFill>
                  <a:srgbClr val="FF3300"/>
                </a:solidFill>
                <a:latin typeface="宋体" pitchFamily="2" charset="-122"/>
              </a:rPr>
              <a:t>小数部分：乘</a:t>
            </a:r>
            <a:r>
              <a:rPr kumimoji="1" lang="zh-CN" altLang="en-US" sz="2400" b="1">
                <a:solidFill>
                  <a:srgbClr val="FF3300"/>
                </a:solidFill>
                <a:latin typeface="Times New Roman" pitchFamily="18" charset="0"/>
              </a:rPr>
              <a:t> </a:t>
            </a:r>
            <a:r>
              <a:rPr kumimoji="1" lang="en-US" altLang="zh-CN" sz="2400" b="1">
                <a:solidFill>
                  <a:srgbClr val="FF3300"/>
                </a:solidFill>
                <a:latin typeface="Times New Roman" pitchFamily="18" charset="0"/>
              </a:rPr>
              <a:t>2 </a:t>
            </a:r>
            <a:r>
              <a:rPr kumimoji="1" lang="zh-CN" altLang="en-US" sz="2400" b="1">
                <a:solidFill>
                  <a:srgbClr val="FF3300"/>
                </a:solidFill>
                <a:latin typeface="宋体" pitchFamily="2" charset="-122"/>
              </a:rPr>
              <a:t>取整法</a:t>
            </a:r>
          </a:p>
        </p:txBody>
      </p:sp>
      <p:sp>
        <p:nvSpPr>
          <p:cNvPr id="1048910" name="Text Box 39"/>
          <p:cNvSpPr txBox="1">
            <a:spLocks noChangeArrowheads="1"/>
          </p:cNvSpPr>
          <p:nvPr/>
        </p:nvSpPr>
        <p:spPr bwMode="auto">
          <a:xfrm>
            <a:off x="3175000" y="4152900"/>
            <a:ext cx="533400" cy="1552575"/>
          </a:xfrm>
          <a:prstGeom prst="rect">
            <a:avLst/>
          </a:prstGeom>
          <a:solidFill>
            <a:srgbClr val="CCECFF">
              <a:alpha val="50000"/>
            </a:srgbClr>
          </a:solidFill>
          <a:ln w="9525">
            <a:noFill/>
            <a:miter lim="800000"/>
            <a:headEnd/>
            <a:tailEnd/>
          </a:ln>
          <a:effectLst/>
        </p:spPr>
        <p:txBody>
          <a:bodyPr>
            <a:spAutoFit/>
          </a:bodyPr>
          <a:lstStyle/>
          <a:p>
            <a:pPr algn="l">
              <a:spcBef>
                <a:spcPct val="50000"/>
              </a:spcBef>
            </a:pPr>
            <a:r>
              <a:rPr kumimoji="1" lang="zh-CN" altLang="en-US" sz="2400" b="1">
                <a:solidFill>
                  <a:srgbClr val="FF3300"/>
                </a:solidFill>
                <a:latin typeface="Times New Roman" pitchFamily="18" charset="0"/>
              </a:rPr>
              <a:t>读数顺序</a:t>
            </a:r>
          </a:p>
        </p:txBody>
      </p:sp>
      <p:sp>
        <p:nvSpPr>
          <p:cNvPr id="1048911" name="Text Box 40"/>
          <p:cNvSpPr txBox="1">
            <a:spLocks noChangeArrowheads="1"/>
          </p:cNvSpPr>
          <p:nvPr/>
        </p:nvSpPr>
        <p:spPr bwMode="auto">
          <a:xfrm>
            <a:off x="7112000" y="4457700"/>
            <a:ext cx="533400" cy="1552575"/>
          </a:xfrm>
          <a:prstGeom prst="rect">
            <a:avLst/>
          </a:prstGeom>
          <a:solidFill>
            <a:srgbClr val="CCECFF">
              <a:alpha val="50000"/>
            </a:srgbClr>
          </a:solidFill>
          <a:ln w="9525">
            <a:noFill/>
            <a:miter lim="800000"/>
            <a:headEnd/>
            <a:tailEnd/>
          </a:ln>
          <a:effectLst/>
        </p:spPr>
        <p:txBody>
          <a:bodyPr>
            <a:spAutoFit/>
          </a:bodyPr>
          <a:lstStyle/>
          <a:p>
            <a:pPr algn="l">
              <a:spcBef>
                <a:spcPct val="50000"/>
              </a:spcBef>
            </a:pPr>
            <a:r>
              <a:rPr kumimoji="1" lang="zh-CN" altLang="en-US" sz="2400" b="1">
                <a:solidFill>
                  <a:srgbClr val="FF3300"/>
                </a:solidFill>
                <a:latin typeface="Times New Roman" pitchFamily="18" charset="0"/>
              </a:rPr>
              <a:t>读数顺序</a:t>
            </a:r>
          </a:p>
        </p:txBody>
      </p:sp>
      <p:sp>
        <p:nvSpPr>
          <p:cNvPr id="1048912" name="Text Box 41"/>
          <p:cNvSpPr txBox="1">
            <a:spLocks noChangeArrowheads="1"/>
          </p:cNvSpPr>
          <p:nvPr/>
        </p:nvSpPr>
        <p:spPr bwMode="auto">
          <a:xfrm>
            <a:off x="5664200" y="6261100"/>
            <a:ext cx="609600" cy="365125"/>
          </a:xfrm>
          <a:prstGeom prst="rect">
            <a:avLst/>
          </a:prstGeom>
          <a:solidFill>
            <a:srgbClr val="CCECFF"/>
          </a:solidFill>
          <a:ln w="9525">
            <a:noFill/>
            <a:miter lim="800000"/>
            <a:headEnd/>
            <a:tailEnd/>
          </a:ln>
          <a:effectLst/>
        </p:spPr>
        <p:txBody>
          <a:bodyPr lIns="0" tIns="0" rIns="0" bIns="0">
            <a:spAutoFit/>
          </a:bodyPr>
          <a:lstStyle/>
          <a:p>
            <a:pPr algn="l">
              <a:spcBef>
                <a:spcPct val="50000"/>
              </a:spcBef>
            </a:pPr>
            <a:r>
              <a:rPr kumimoji="1" lang="en-US" altLang="zh-CN" sz="2400" b="1">
                <a:solidFill>
                  <a:srgbClr val="9933FF"/>
                </a:solidFill>
                <a:latin typeface="Times New Roman" pitchFamily="18" charset="0"/>
              </a:rPr>
              <a:t> </a:t>
            </a:r>
            <a:r>
              <a:rPr kumimoji="1" lang="en-US" altLang="zh-CN" sz="2400" b="1">
                <a:latin typeface="Times New Roman" pitchFamily="18" charset="0"/>
              </a:rPr>
              <a:t>.011</a:t>
            </a:r>
          </a:p>
        </p:txBody>
      </p:sp>
      <p:sp>
        <p:nvSpPr>
          <p:cNvPr id="1048913" name="AutoShape 42"/>
          <p:cNvSpPr>
            <a:spLocks noChangeArrowheads="1"/>
          </p:cNvSpPr>
          <p:nvPr/>
        </p:nvSpPr>
        <p:spPr bwMode="auto">
          <a:xfrm>
            <a:off x="838200" y="3086100"/>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48880"/>
                                        </p:tgtEl>
                                        <p:attrNameLst>
                                          <p:attrName>style.visibility</p:attrName>
                                        </p:attrNameLst>
                                      </p:cBhvr>
                                      <p:to>
                                        <p:strVal val="visible"/>
                                      </p:to>
                                    </p:set>
                                    <p:animEffect transition="in" filter="dissolve">
                                      <p:cBhvr>
                                        <p:cTn id="7" dur="500"/>
                                        <p:tgtEl>
                                          <p:spTgt spid="10488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8881"/>
                                        </p:tgtEl>
                                        <p:attrNameLst>
                                          <p:attrName>style.visibility</p:attrName>
                                        </p:attrNameLst>
                                      </p:cBhvr>
                                      <p:to>
                                        <p:strVal val="visible"/>
                                      </p:to>
                                    </p:set>
                                    <p:animEffect transition="in" filter="wipe(left)">
                                      <p:cBhvr>
                                        <p:cTn id="12" dur="500"/>
                                        <p:tgtEl>
                                          <p:spTgt spid="104888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48908"/>
                                        </p:tgtEl>
                                        <p:attrNameLst>
                                          <p:attrName>style.visibility</p:attrName>
                                        </p:attrNameLst>
                                      </p:cBhvr>
                                      <p:to>
                                        <p:strVal val="visible"/>
                                      </p:to>
                                    </p:set>
                                    <p:anim calcmode="lin" valueType="num">
                                      <p:cBhvr additive="base">
                                        <p:cTn id="17" dur="500" fill="hold"/>
                                        <p:tgtEl>
                                          <p:spTgt spid="1048908"/>
                                        </p:tgtEl>
                                        <p:attrNameLst>
                                          <p:attrName>ppt_x</p:attrName>
                                        </p:attrNameLst>
                                      </p:cBhvr>
                                      <p:tavLst>
                                        <p:tav tm="0">
                                          <p:val>
                                            <p:strVal val="1+#ppt_w/2"/>
                                          </p:val>
                                        </p:tav>
                                        <p:tav tm="100000">
                                          <p:val>
                                            <p:strVal val="#ppt_x"/>
                                          </p:val>
                                        </p:tav>
                                      </p:tavLst>
                                    </p:anim>
                                    <p:anim calcmode="lin" valueType="num">
                                      <p:cBhvr additive="base">
                                        <p:cTn id="18" dur="500" fill="hold"/>
                                        <p:tgtEl>
                                          <p:spTgt spid="104890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48882"/>
                                        </p:tgtEl>
                                        <p:attrNameLst>
                                          <p:attrName>style.visibility</p:attrName>
                                        </p:attrNameLst>
                                      </p:cBhvr>
                                      <p:to>
                                        <p:strVal val="visible"/>
                                      </p:to>
                                    </p:set>
                                    <p:animEffect transition="in" filter="wipe(left)">
                                      <p:cBhvr>
                                        <p:cTn id="23" dur="500"/>
                                        <p:tgtEl>
                                          <p:spTgt spid="104888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iterate type="wd">
                                    <p:tmPct val="100000"/>
                                  </p:iterate>
                                  <p:childTnLst>
                                    <p:set>
                                      <p:cBhvr>
                                        <p:cTn id="27" dur="1" fill="hold">
                                          <p:stCondLst>
                                            <p:cond delay="0"/>
                                          </p:stCondLst>
                                        </p:cTn>
                                        <p:tgtEl>
                                          <p:spTgt spid="1048909"/>
                                        </p:tgtEl>
                                        <p:attrNameLst>
                                          <p:attrName>style.visibility</p:attrName>
                                        </p:attrNameLst>
                                      </p:cBhvr>
                                      <p:to>
                                        <p:strVal val="visible"/>
                                      </p:to>
                                    </p:set>
                                    <p:animEffect transition="in" filter="wipe(up)">
                                      <p:cBhvr>
                                        <p:cTn id="28" dur="300"/>
                                        <p:tgtEl>
                                          <p:spTgt spid="1048909"/>
                                        </p:tgtEl>
                                      </p:cBhvr>
                                    </p:animEffect>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1048913"/>
                                        </p:tgtEl>
                                        <p:attrNameLst>
                                          <p:attrName>style.visibility</p:attrName>
                                        </p:attrNameLst>
                                      </p:cBhvr>
                                      <p:to>
                                        <p:strVal val="visible"/>
                                      </p:to>
                                    </p:set>
                                    <p:anim calcmode="lin" valueType="num">
                                      <p:cBhvr>
                                        <p:cTn id="33" dur="1000" fill="hold"/>
                                        <p:tgtEl>
                                          <p:spTgt spid="1048913"/>
                                        </p:tgtEl>
                                        <p:attrNameLst>
                                          <p:attrName>ppt_w</p:attrName>
                                        </p:attrNameLst>
                                      </p:cBhvr>
                                      <p:tavLst>
                                        <p:tav tm="0">
                                          <p:val>
                                            <p:fltVal val="0"/>
                                          </p:val>
                                        </p:tav>
                                        <p:tav tm="100000">
                                          <p:val>
                                            <p:strVal val="#ppt_w"/>
                                          </p:val>
                                        </p:tav>
                                      </p:tavLst>
                                    </p:anim>
                                    <p:anim calcmode="lin" valueType="num">
                                      <p:cBhvr>
                                        <p:cTn id="34" dur="1000" fill="hold"/>
                                        <p:tgtEl>
                                          <p:spTgt spid="1048913"/>
                                        </p:tgtEl>
                                        <p:attrNameLst>
                                          <p:attrName>ppt_h</p:attrName>
                                        </p:attrNameLst>
                                      </p:cBhvr>
                                      <p:tavLst>
                                        <p:tav tm="0">
                                          <p:val>
                                            <p:fltVal val="0"/>
                                          </p:val>
                                        </p:tav>
                                        <p:tav tm="100000">
                                          <p:val>
                                            <p:strVal val="#ppt_h"/>
                                          </p:val>
                                        </p:tav>
                                      </p:tavLst>
                                    </p:anim>
                                    <p:anim calcmode="lin" valueType="num">
                                      <p:cBhvr>
                                        <p:cTn id="35" dur="1000" fill="hold"/>
                                        <p:tgtEl>
                                          <p:spTgt spid="1048913"/>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048913"/>
                                        </p:tgtEl>
                                        <p:attrNameLst>
                                          <p:attrName>ppt_y</p:attrName>
                                        </p:attrNameLst>
                                      </p:cBhvr>
                                      <p:tavLst>
                                        <p:tav tm="0" fmla="#ppt_y+(sin(-2*pi*(1-$))*-#ppt_x+cos(-2*pi*(1-$))*(1-#ppt_y))*(1-$)">
                                          <p:val>
                                            <p:fltVal val="0"/>
                                          </p:val>
                                        </p:tav>
                                        <p:tav tm="100000">
                                          <p:val>
                                            <p:fltVal val="1"/>
                                          </p:val>
                                        </p:tav>
                                      </p:tavLst>
                                    </p:anim>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048883"/>
                                        </p:tgtEl>
                                        <p:attrNameLst>
                                          <p:attrName>style.visibility</p:attrName>
                                        </p:attrNameLst>
                                      </p:cBhvr>
                                      <p:to>
                                        <p:strVal val="visible"/>
                                      </p:to>
                                    </p:set>
                                    <p:animEffect transition="in" filter="wipe(left)">
                                      <p:cBhvr>
                                        <p:cTn id="40" dur="500"/>
                                        <p:tgtEl>
                                          <p:spTgt spid="104888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04888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194309"/>
                                        </p:tgtEl>
                                        <p:attrNameLst>
                                          <p:attrName>style.visibility</p:attrName>
                                        </p:attrNameLst>
                                      </p:cBhvr>
                                      <p:to>
                                        <p:strVal val="visible"/>
                                      </p:to>
                                    </p:set>
                                    <p:anim calcmode="lin" valueType="num">
                                      <p:cBhvr additive="base">
                                        <p:cTn id="49" dur="500" fill="hold"/>
                                        <p:tgtEl>
                                          <p:spTgt spid="4194309"/>
                                        </p:tgtEl>
                                        <p:attrNameLst>
                                          <p:attrName>ppt_x</p:attrName>
                                        </p:attrNameLst>
                                      </p:cBhvr>
                                      <p:tavLst>
                                        <p:tav tm="0">
                                          <p:val>
                                            <p:strVal val="0-#ppt_w/2"/>
                                          </p:val>
                                        </p:tav>
                                        <p:tav tm="100000">
                                          <p:val>
                                            <p:strVal val="#ppt_x"/>
                                          </p:val>
                                        </p:tav>
                                      </p:tavLst>
                                    </p:anim>
                                    <p:anim calcmode="lin" valueType="num">
                                      <p:cBhvr additive="base">
                                        <p:cTn id="50" dur="500" fill="hold"/>
                                        <p:tgtEl>
                                          <p:spTgt spid="4194309"/>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14" presetClass="entr" presetSubtype="10" fill="hold" grpId="0" nodeType="afterEffect">
                                  <p:stCondLst>
                                    <p:cond delay="0"/>
                                  </p:stCondLst>
                                  <p:childTnLst>
                                    <p:set>
                                      <p:cBhvr>
                                        <p:cTn id="53" dur="1" fill="hold">
                                          <p:stCondLst>
                                            <p:cond delay="0"/>
                                          </p:stCondLst>
                                        </p:cTn>
                                        <p:tgtEl>
                                          <p:spTgt spid="1048889"/>
                                        </p:tgtEl>
                                        <p:attrNameLst>
                                          <p:attrName>style.visibility</p:attrName>
                                        </p:attrNameLst>
                                      </p:cBhvr>
                                      <p:to>
                                        <p:strVal val="visible"/>
                                      </p:to>
                                    </p:set>
                                    <p:animEffect transition="in" filter="randombar(horizontal)">
                                      <p:cBhvr>
                                        <p:cTn id="54" dur="500"/>
                                        <p:tgtEl>
                                          <p:spTgt spid="104888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48907"/>
                                        </p:tgtEl>
                                        <p:attrNameLst>
                                          <p:attrName>style.visibility</p:attrName>
                                        </p:attrNameLst>
                                      </p:cBhvr>
                                      <p:to>
                                        <p:strVal val="visible"/>
                                      </p:to>
                                    </p:set>
                                    <p:animEffect transition="in" filter="wipe(left)">
                                      <p:cBhvr>
                                        <p:cTn id="59" dur="500"/>
                                        <p:tgtEl>
                                          <p:spTgt spid="1048907"/>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nodeType="clickEffect">
                                  <p:stCondLst>
                                    <p:cond delay="0"/>
                                  </p:stCondLst>
                                  <p:childTnLst>
                                    <p:set>
                                      <p:cBhvr>
                                        <p:cTn id="63" dur="1" fill="hold">
                                          <p:stCondLst>
                                            <p:cond delay="0"/>
                                          </p:stCondLst>
                                        </p:cTn>
                                        <p:tgtEl>
                                          <p:spTgt spid="4194310"/>
                                        </p:tgtEl>
                                        <p:attrNameLst>
                                          <p:attrName>style.visibility</p:attrName>
                                        </p:attrNameLst>
                                      </p:cBhvr>
                                      <p:to>
                                        <p:strVal val="visible"/>
                                      </p:to>
                                    </p:set>
                                    <p:anim calcmode="lin" valueType="num">
                                      <p:cBhvr additive="base">
                                        <p:cTn id="64" dur="500" fill="hold"/>
                                        <p:tgtEl>
                                          <p:spTgt spid="4194310"/>
                                        </p:tgtEl>
                                        <p:attrNameLst>
                                          <p:attrName>ppt_x</p:attrName>
                                        </p:attrNameLst>
                                      </p:cBhvr>
                                      <p:tavLst>
                                        <p:tav tm="0">
                                          <p:val>
                                            <p:strVal val="0-#ppt_w/2"/>
                                          </p:val>
                                        </p:tav>
                                        <p:tav tm="100000">
                                          <p:val>
                                            <p:strVal val="#ppt_x"/>
                                          </p:val>
                                        </p:tav>
                                      </p:tavLst>
                                    </p:anim>
                                    <p:anim calcmode="lin" valueType="num">
                                      <p:cBhvr additive="base">
                                        <p:cTn id="65" dur="500" fill="hold"/>
                                        <p:tgtEl>
                                          <p:spTgt spid="4194310"/>
                                        </p:tgtEl>
                                        <p:attrNameLst>
                                          <p:attrName>ppt_y</p:attrName>
                                        </p:attrNameLst>
                                      </p:cBhvr>
                                      <p:tavLst>
                                        <p:tav tm="0">
                                          <p:val>
                                            <p:strVal val="#ppt_y"/>
                                          </p:val>
                                        </p:tav>
                                        <p:tav tm="100000">
                                          <p:val>
                                            <p:strVal val="#ppt_y"/>
                                          </p:val>
                                        </p:tav>
                                      </p:tavLst>
                                    </p:anim>
                                  </p:childTnLst>
                                </p:cTn>
                              </p:par>
                            </p:childTnLst>
                          </p:cTn>
                        </p:par>
                        <p:par>
                          <p:cTn id="66" fill="hold">
                            <p:stCondLst>
                              <p:cond delay="500"/>
                            </p:stCondLst>
                            <p:childTnLst>
                              <p:par>
                                <p:cTn id="67" presetID="14" presetClass="entr" presetSubtype="10" fill="hold" grpId="0" nodeType="afterEffect">
                                  <p:stCondLst>
                                    <p:cond delay="0"/>
                                  </p:stCondLst>
                                  <p:childTnLst>
                                    <p:set>
                                      <p:cBhvr>
                                        <p:cTn id="68" dur="1" fill="hold">
                                          <p:stCondLst>
                                            <p:cond delay="0"/>
                                          </p:stCondLst>
                                        </p:cTn>
                                        <p:tgtEl>
                                          <p:spTgt spid="1048899"/>
                                        </p:tgtEl>
                                        <p:attrNameLst>
                                          <p:attrName>style.visibility</p:attrName>
                                        </p:attrNameLst>
                                      </p:cBhvr>
                                      <p:to>
                                        <p:strVal val="visible"/>
                                      </p:to>
                                    </p:set>
                                    <p:animEffect transition="in" filter="randombar(horizontal)">
                                      <p:cBhvr>
                                        <p:cTn id="69" dur="500"/>
                                        <p:tgtEl>
                                          <p:spTgt spid="104889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48885"/>
                                        </p:tgtEl>
                                        <p:attrNameLst>
                                          <p:attrName>style.visibility</p:attrName>
                                        </p:attrNameLst>
                                      </p:cBhvr>
                                      <p:to>
                                        <p:strVal val="visible"/>
                                      </p:to>
                                    </p:set>
                                    <p:animEffect transition="in" filter="wipe(left)">
                                      <p:cBhvr>
                                        <p:cTn id="74" dur="500"/>
                                        <p:tgtEl>
                                          <p:spTgt spid="1048885"/>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4194311"/>
                                        </p:tgtEl>
                                        <p:attrNameLst>
                                          <p:attrName>style.visibility</p:attrName>
                                        </p:attrNameLst>
                                      </p:cBhvr>
                                      <p:to>
                                        <p:strVal val="visible"/>
                                      </p:to>
                                    </p:set>
                                    <p:anim calcmode="lin" valueType="num">
                                      <p:cBhvr additive="base">
                                        <p:cTn id="79" dur="500" fill="hold"/>
                                        <p:tgtEl>
                                          <p:spTgt spid="4194311"/>
                                        </p:tgtEl>
                                        <p:attrNameLst>
                                          <p:attrName>ppt_x</p:attrName>
                                        </p:attrNameLst>
                                      </p:cBhvr>
                                      <p:tavLst>
                                        <p:tav tm="0">
                                          <p:val>
                                            <p:strVal val="0-#ppt_w/2"/>
                                          </p:val>
                                        </p:tav>
                                        <p:tav tm="100000">
                                          <p:val>
                                            <p:strVal val="#ppt_x"/>
                                          </p:val>
                                        </p:tav>
                                      </p:tavLst>
                                    </p:anim>
                                    <p:anim calcmode="lin" valueType="num">
                                      <p:cBhvr additive="base">
                                        <p:cTn id="80" dur="500" fill="hold"/>
                                        <p:tgtEl>
                                          <p:spTgt spid="4194311"/>
                                        </p:tgtEl>
                                        <p:attrNameLst>
                                          <p:attrName>ppt_y</p:attrName>
                                        </p:attrNameLst>
                                      </p:cBhvr>
                                      <p:tavLst>
                                        <p:tav tm="0">
                                          <p:val>
                                            <p:strVal val="#ppt_y"/>
                                          </p:val>
                                        </p:tav>
                                        <p:tav tm="100000">
                                          <p:val>
                                            <p:strVal val="#ppt_y"/>
                                          </p:val>
                                        </p:tav>
                                      </p:tavLst>
                                    </p:anim>
                                  </p:childTnLst>
                                </p:cTn>
                              </p:par>
                            </p:childTnLst>
                          </p:cTn>
                        </p:par>
                        <p:par>
                          <p:cTn id="81" fill="hold">
                            <p:stCondLst>
                              <p:cond delay="500"/>
                            </p:stCondLst>
                            <p:childTnLst>
                              <p:par>
                                <p:cTn id="82" presetID="14" presetClass="entr" presetSubtype="10" fill="hold" grpId="0" nodeType="afterEffect">
                                  <p:stCondLst>
                                    <p:cond delay="0"/>
                                  </p:stCondLst>
                                  <p:childTnLst>
                                    <p:set>
                                      <p:cBhvr>
                                        <p:cTn id="83" dur="1" fill="hold">
                                          <p:stCondLst>
                                            <p:cond delay="0"/>
                                          </p:stCondLst>
                                        </p:cTn>
                                        <p:tgtEl>
                                          <p:spTgt spid="1048900"/>
                                        </p:tgtEl>
                                        <p:attrNameLst>
                                          <p:attrName>style.visibility</p:attrName>
                                        </p:attrNameLst>
                                      </p:cBhvr>
                                      <p:to>
                                        <p:strVal val="visible"/>
                                      </p:to>
                                    </p:set>
                                    <p:animEffect transition="in" filter="randombar(horizontal)">
                                      <p:cBhvr>
                                        <p:cTn id="84" dur="500"/>
                                        <p:tgtEl>
                                          <p:spTgt spid="104890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048886"/>
                                        </p:tgtEl>
                                        <p:attrNameLst>
                                          <p:attrName>style.visibility</p:attrName>
                                        </p:attrNameLst>
                                      </p:cBhvr>
                                      <p:to>
                                        <p:strVal val="visible"/>
                                      </p:to>
                                    </p:set>
                                    <p:animEffect transition="in" filter="wipe(left)">
                                      <p:cBhvr>
                                        <p:cTn id="89" dur="500"/>
                                        <p:tgtEl>
                                          <p:spTgt spid="1048886"/>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8" fill="hold" nodeType="clickEffect">
                                  <p:stCondLst>
                                    <p:cond delay="0"/>
                                  </p:stCondLst>
                                  <p:childTnLst>
                                    <p:set>
                                      <p:cBhvr>
                                        <p:cTn id="93" dur="1" fill="hold">
                                          <p:stCondLst>
                                            <p:cond delay="0"/>
                                          </p:stCondLst>
                                        </p:cTn>
                                        <p:tgtEl>
                                          <p:spTgt spid="4194312"/>
                                        </p:tgtEl>
                                        <p:attrNameLst>
                                          <p:attrName>style.visibility</p:attrName>
                                        </p:attrNameLst>
                                      </p:cBhvr>
                                      <p:to>
                                        <p:strVal val="visible"/>
                                      </p:to>
                                    </p:set>
                                    <p:anim calcmode="lin" valueType="num">
                                      <p:cBhvr additive="base">
                                        <p:cTn id="94" dur="500" fill="hold"/>
                                        <p:tgtEl>
                                          <p:spTgt spid="4194312"/>
                                        </p:tgtEl>
                                        <p:attrNameLst>
                                          <p:attrName>ppt_x</p:attrName>
                                        </p:attrNameLst>
                                      </p:cBhvr>
                                      <p:tavLst>
                                        <p:tav tm="0">
                                          <p:val>
                                            <p:strVal val="0-#ppt_w/2"/>
                                          </p:val>
                                        </p:tav>
                                        <p:tav tm="100000">
                                          <p:val>
                                            <p:strVal val="#ppt_x"/>
                                          </p:val>
                                        </p:tav>
                                      </p:tavLst>
                                    </p:anim>
                                    <p:anim calcmode="lin" valueType="num">
                                      <p:cBhvr additive="base">
                                        <p:cTn id="95" dur="500" fill="hold"/>
                                        <p:tgtEl>
                                          <p:spTgt spid="4194312"/>
                                        </p:tgtEl>
                                        <p:attrNameLst>
                                          <p:attrName>ppt_y</p:attrName>
                                        </p:attrNameLst>
                                      </p:cBhvr>
                                      <p:tavLst>
                                        <p:tav tm="0">
                                          <p:val>
                                            <p:strVal val="#ppt_y"/>
                                          </p:val>
                                        </p:tav>
                                        <p:tav tm="100000">
                                          <p:val>
                                            <p:strVal val="#ppt_y"/>
                                          </p:val>
                                        </p:tav>
                                      </p:tavLst>
                                    </p:anim>
                                  </p:childTnLst>
                                </p:cTn>
                              </p:par>
                            </p:childTnLst>
                          </p:cTn>
                        </p:par>
                        <p:par>
                          <p:cTn id="96" fill="hold">
                            <p:stCondLst>
                              <p:cond delay="500"/>
                            </p:stCondLst>
                            <p:childTnLst>
                              <p:par>
                                <p:cTn id="97" presetID="14" presetClass="entr" presetSubtype="10" fill="hold" grpId="0" nodeType="afterEffect">
                                  <p:stCondLst>
                                    <p:cond delay="0"/>
                                  </p:stCondLst>
                                  <p:childTnLst>
                                    <p:set>
                                      <p:cBhvr>
                                        <p:cTn id="98" dur="1" fill="hold">
                                          <p:stCondLst>
                                            <p:cond delay="0"/>
                                          </p:stCondLst>
                                        </p:cTn>
                                        <p:tgtEl>
                                          <p:spTgt spid="1048901"/>
                                        </p:tgtEl>
                                        <p:attrNameLst>
                                          <p:attrName>style.visibility</p:attrName>
                                        </p:attrNameLst>
                                      </p:cBhvr>
                                      <p:to>
                                        <p:strVal val="visible"/>
                                      </p:to>
                                    </p:set>
                                    <p:animEffect transition="in" filter="randombar(horizontal)">
                                      <p:cBhvr>
                                        <p:cTn id="99" dur="500"/>
                                        <p:tgtEl>
                                          <p:spTgt spid="104890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048887"/>
                                        </p:tgtEl>
                                        <p:attrNameLst>
                                          <p:attrName>style.visibility</p:attrName>
                                        </p:attrNameLst>
                                      </p:cBhvr>
                                      <p:to>
                                        <p:strVal val="visible"/>
                                      </p:to>
                                    </p:set>
                                    <p:animEffect transition="in" filter="wipe(left)">
                                      <p:cBhvr>
                                        <p:cTn id="104" dur="500"/>
                                        <p:tgtEl>
                                          <p:spTgt spid="1048887"/>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4194313"/>
                                        </p:tgtEl>
                                        <p:attrNameLst>
                                          <p:attrName>style.visibility</p:attrName>
                                        </p:attrNameLst>
                                      </p:cBhvr>
                                      <p:to>
                                        <p:strVal val="visible"/>
                                      </p:to>
                                    </p:set>
                                    <p:anim calcmode="lin" valueType="num">
                                      <p:cBhvr additive="base">
                                        <p:cTn id="109" dur="500" fill="hold"/>
                                        <p:tgtEl>
                                          <p:spTgt spid="4194313"/>
                                        </p:tgtEl>
                                        <p:attrNameLst>
                                          <p:attrName>ppt_x</p:attrName>
                                        </p:attrNameLst>
                                      </p:cBhvr>
                                      <p:tavLst>
                                        <p:tav tm="0">
                                          <p:val>
                                            <p:strVal val="0-#ppt_w/2"/>
                                          </p:val>
                                        </p:tav>
                                        <p:tav tm="100000">
                                          <p:val>
                                            <p:strVal val="#ppt_x"/>
                                          </p:val>
                                        </p:tav>
                                      </p:tavLst>
                                    </p:anim>
                                    <p:anim calcmode="lin" valueType="num">
                                      <p:cBhvr additive="base">
                                        <p:cTn id="110" dur="500" fill="hold"/>
                                        <p:tgtEl>
                                          <p:spTgt spid="4194313"/>
                                        </p:tgtEl>
                                        <p:attrNameLst>
                                          <p:attrName>ppt_y</p:attrName>
                                        </p:attrNameLst>
                                      </p:cBhvr>
                                      <p:tavLst>
                                        <p:tav tm="0">
                                          <p:val>
                                            <p:strVal val="#ppt_y"/>
                                          </p:val>
                                        </p:tav>
                                        <p:tav tm="100000">
                                          <p:val>
                                            <p:strVal val="#ppt_y"/>
                                          </p:val>
                                        </p:tav>
                                      </p:tavLst>
                                    </p:anim>
                                  </p:childTnLst>
                                </p:cTn>
                              </p:par>
                            </p:childTnLst>
                          </p:cTn>
                        </p:par>
                        <p:par>
                          <p:cTn id="111" fill="hold">
                            <p:stCondLst>
                              <p:cond delay="500"/>
                            </p:stCondLst>
                            <p:childTnLst>
                              <p:par>
                                <p:cTn id="112" presetID="14" presetClass="entr" presetSubtype="10" fill="hold" grpId="0" nodeType="afterEffect">
                                  <p:stCondLst>
                                    <p:cond delay="0"/>
                                  </p:stCondLst>
                                  <p:childTnLst>
                                    <p:set>
                                      <p:cBhvr>
                                        <p:cTn id="113" dur="1" fill="hold">
                                          <p:stCondLst>
                                            <p:cond delay="0"/>
                                          </p:stCondLst>
                                        </p:cTn>
                                        <p:tgtEl>
                                          <p:spTgt spid="1048902"/>
                                        </p:tgtEl>
                                        <p:attrNameLst>
                                          <p:attrName>style.visibility</p:attrName>
                                        </p:attrNameLst>
                                      </p:cBhvr>
                                      <p:to>
                                        <p:strVal val="visible"/>
                                      </p:to>
                                    </p:set>
                                    <p:animEffect transition="in" filter="randombar(horizontal)">
                                      <p:cBhvr>
                                        <p:cTn id="114" dur="500"/>
                                        <p:tgtEl>
                                          <p:spTgt spid="104890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048888"/>
                                        </p:tgtEl>
                                        <p:attrNameLst>
                                          <p:attrName>style.visibility</p:attrName>
                                        </p:attrNameLst>
                                      </p:cBhvr>
                                      <p:to>
                                        <p:strVal val="visible"/>
                                      </p:to>
                                    </p:set>
                                    <p:animEffect transition="in" filter="wipe(left)">
                                      <p:cBhvr>
                                        <p:cTn id="119" dur="500"/>
                                        <p:tgtEl>
                                          <p:spTgt spid="1048888"/>
                                        </p:tgtEl>
                                      </p:cBhvr>
                                    </p:animEffect>
                                  </p:childTnLst>
                                </p:cTn>
                              </p:par>
                            </p:childTnLst>
                          </p:cTn>
                        </p:par>
                        <p:par>
                          <p:cTn id="120" fill="hold">
                            <p:stCondLst>
                              <p:cond delay="500"/>
                            </p:stCondLst>
                            <p:childTnLst>
                              <p:par>
                                <p:cTn id="121" presetID="9" presetClass="entr" presetSubtype="0" fill="hold" grpId="0" nodeType="afterEffect">
                                  <p:stCondLst>
                                    <p:cond delay="0"/>
                                  </p:stCondLst>
                                  <p:childTnLst>
                                    <p:set>
                                      <p:cBhvr>
                                        <p:cTn id="122" dur="1" fill="hold">
                                          <p:stCondLst>
                                            <p:cond delay="0"/>
                                          </p:stCondLst>
                                        </p:cTn>
                                        <p:tgtEl>
                                          <p:spTgt spid="1048906"/>
                                        </p:tgtEl>
                                        <p:attrNameLst>
                                          <p:attrName>style.visibility</p:attrName>
                                        </p:attrNameLst>
                                      </p:cBhvr>
                                      <p:to>
                                        <p:strVal val="visible"/>
                                      </p:to>
                                    </p:set>
                                    <p:animEffect transition="in" filter="dissolve">
                                      <p:cBhvr>
                                        <p:cTn id="123" dur="500"/>
                                        <p:tgtEl>
                                          <p:spTgt spid="1048906"/>
                                        </p:tgtEl>
                                      </p:cBhvr>
                                    </p:animEffect>
                                  </p:childTnLst>
                                </p:cTn>
                              </p:par>
                            </p:childTnLst>
                          </p:cTn>
                        </p:par>
                      </p:childTnLst>
                    </p:cTn>
                  </p:par>
                  <p:par>
                    <p:cTn id="124" fill="hold">
                      <p:stCondLst>
                        <p:cond delay="indefinite"/>
                      </p:stCondLst>
                      <p:childTnLst>
                        <p:par>
                          <p:cTn id="125" fill="hold">
                            <p:stCondLst>
                              <p:cond delay="0"/>
                            </p:stCondLst>
                            <p:childTnLst>
                              <p:par>
                                <p:cTn id="126" presetID="2" presetClass="entr" presetSubtype="2" fill="hold" grpId="0" nodeType="clickEffect">
                                  <p:stCondLst>
                                    <p:cond delay="0"/>
                                  </p:stCondLst>
                                  <p:childTnLst>
                                    <p:set>
                                      <p:cBhvr>
                                        <p:cTn id="127" dur="1" fill="hold">
                                          <p:stCondLst>
                                            <p:cond delay="0"/>
                                          </p:stCondLst>
                                        </p:cTn>
                                        <p:tgtEl>
                                          <p:spTgt spid="1048910"/>
                                        </p:tgtEl>
                                        <p:attrNameLst>
                                          <p:attrName>style.visibility</p:attrName>
                                        </p:attrNameLst>
                                      </p:cBhvr>
                                      <p:to>
                                        <p:strVal val="visible"/>
                                      </p:to>
                                    </p:set>
                                    <p:anim calcmode="lin" valueType="num">
                                      <p:cBhvr additive="base">
                                        <p:cTn id="128" dur="500" fill="hold"/>
                                        <p:tgtEl>
                                          <p:spTgt spid="1048910"/>
                                        </p:tgtEl>
                                        <p:attrNameLst>
                                          <p:attrName>ppt_x</p:attrName>
                                        </p:attrNameLst>
                                      </p:cBhvr>
                                      <p:tavLst>
                                        <p:tav tm="0">
                                          <p:val>
                                            <p:strVal val="1+#ppt_w/2"/>
                                          </p:val>
                                        </p:tav>
                                        <p:tav tm="100000">
                                          <p:val>
                                            <p:strVal val="#ppt_x"/>
                                          </p:val>
                                        </p:tav>
                                      </p:tavLst>
                                    </p:anim>
                                    <p:anim calcmode="lin" valueType="num">
                                      <p:cBhvr additive="base">
                                        <p:cTn id="129" dur="500" fill="hold"/>
                                        <p:tgtEl>
                                          <p:spTgt spid="1048910"/>
                                        </p:tgtEl>
                                        <p:attrNameLst>
                                          <p:attrName>ppt_y</p:attrName>
                                        </p:attrNameLst>
                                      </p:cBhvr>
                                      <p:tavLst>
                                        <p:tav tm="0">
                                          <p:val>
                                            <p:strVal val="#ppt_y"/>
                                          </p:val>
                                        </p:tav>
                                        <p:tav tm="100000">
                                          <p:val>
                                            <p:strVal val="#ppt_y"/>
                                          </p:val>
                                        </p:tav>
                                      </p:tavLst>
                                    </p:anim>
                                  </p:childTnLst>
                                </p:cTn>
                              </p:par>
                            </p:childTnLst>
                          </p:cTn>
                        </p:par>
                        <p:par>
                          <p:cTn id="130" fill="hold">
                            <p:stCondLst>
                              <p:cond delay="500"/>
                            </p:stCondLst>
                            <p:childTnLst>
                              <p:par>
                                <p:cTn id="131" presetID="18" presetClass="entr" presetSubtype="3" fill="hold" grpId="0" nodeType="afterEffect">
                                  <p:stCondLst>
                                    <p:cond delay="0"/>
                                  </p:stCondLst>
                                  <p:childTnLst>
                                    <p:set>
                                      <p:cBhvr>
                                        <p:cTn id="132" dur="1" fill="hold">
                                          <p:stCondLst>
                                            <p:cond delay="0"/>
                                          </p:stCondLst>
                                        </p:cTn>
                                        <p:tgtEl>
                                          <p:spTgt spid="1048890"/>
                                        </p:tgtEl>
                                        <p:attrNameLst>
                                          <p:attrName>style.visibility</p:attrName>
                                        </p:attrNameLst>
                                      </p:cBhvr>
                                      <p:to>
                                        <p:strVal val="visible"/>
                                      </p:to>
                                    </p:set>
                                    <p:animEffect transition="in" filter="strips(upRight)">
                                      <p:cBhvr>
                                        <p:cTn id="133" dur="500"/>
                                        <p:tgtEl>
                                          <p:spTgt spid="1048890"/>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48891"/>
                                        </p:tgtEl>
                                        <p:attrNameLst>
                                          <p:attrName>style.visibility</p:attrName>
                                        </p:attrNameLst>
                                      </p:cBhvr>
                                      <p:to>
                                        <p:strVal val="visible"/>
                                      </p:to>
                                    </p:set>
                                    <p:animEffect transition="in" filter="dissolve">
                                      <p:cBhvr>
                                        <p:cTn id="138" dur="500"/>
                                        <p:tgtEl>
                                          <p:spTgt spid="1048891"/>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1048903"/>
                                        </p:tgtEl>
                                        <p:attrNameLst>
                                          <p:attrName>style.visibility</p:attrName>
                                        </p:attrNameLst>
                                      </p:cBhvr>
                                      <p:to>
                                        <p:strVal val="visible"/>
                                      </p:to>
                                    </p:set>
                                    <p:animEffect transition="in" filter="wipe(left)">
                                      <p:cBhvr>
                                        <p:cTn id="143" dur="500"/>
                                        <p:tgtEl>
                                          <p:spTgt spid="1048903"/>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499"/>
                                          </p:stCondLst>
                                        </p:cTn>
                                        <p:tgtEl>
                                          <p:spTgt spid="1048904"/>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1048905"/>
                                        </p:tgtEl>
                                        <p:attrNameLst>
                                          <p:attrName>style.visibility</p:attrName>
                                        </p:attrNameLst>
                                      </p:cBhvr>
                                      <p:to>
                                        <p:strVal val="visible"/>
                                      </p:to>
                                    </p:set>
                                  </p:childTnLst>
                                </p:cTn>
                              </p:par>
                            </p:childTnLst>
                          </p:cTn>
                        </p:par>
                        <p:par>
                          <p:cTn id="152" fill="hold">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1048879"/>
                                        </p:tgtEl>
                                        <p:attrNameLst>
                                          <p:attrName>style.visibility</p:attrName>
                                        </p:attrNameLst>
                                      </p:cBhvr>
                                      <p:to>
                                        <p:strVal val="visible"/>
                                      </p:to>
                                    </p:set>
                                    <p:animEffect transition="in" filter="wipe(left)">
                                      <p:cBhvr>
                                        <p:cTn id="155" dur="500"/>
                                        <p:tgtEl>
                                          <p:spTgt spid="1048879"/>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1048892"/>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499"/>
                                          </p:stCondLst>
                                        </p:cTn>
                                        <p:tgtEl>
                                          <p:spTgt spid="1048893"/>
                                        </p:tgtEl>
                                        <p:attrNameLst>
                                          <p:attrName>style.visibility</p:attrName>
                                        </p:attrNameLst>
                                      </p:cBhvr>
                                      <p:to>
                                        <p:strVal val="visible"/>
                                      </p:to>
                                    </p:set>
                                  </p:childTnLst>
                                </p:cTn>
                              </p:par>
                            </p:childTnLst>
                          </p:cTn>
                        </p:par>
                        <p:par>
                          <p:cTn id="164" fill="hold">
                            <p:stCondLst>
                              <p:cond delay="500"/>
                            </p:stCondLst>
                            <p:childTnLst>
                              <p:par>
                                <p:cTn id="165" presetID="22" presetClass="entr" presetSubtype="8" fill="hold" grpId="0" nodeType="afterEffect">
                                  <p:stCondLst>
                                    <p:cond delay="0"/>
                                  </p:stCondLst>
                                  <p:childTnLst>
                                    <p:set>
                                      <p:cBhvr>
                                        <p:cTn id="166" dur="1" fill="hold">
                                          <p:stCondLst>
                                            <p:cond delay="0"/>
                                          </p:stCondLst>
                                        </p:cTn>
                                        <p:tgtEl>
                                          <p:spTgt spid="1048878"/>
                                        </p:tgtEl>
                                        <p:attrNameLst>
                                          <p:attrName>style.visibility</p:attrName>
                                        </p:attrNameLst>
                                      </p:cBhvr>
                                      <p:to>
                                        <p:strVal val="visible"/>
                                      </p:to>
                                    </p:set>
                                    <p:animEffect transition="in" filter="wipe(left)">
                                      <p:cBhvr>
                                        <p:cTn id="167" dur="500"/>
                                        <p:tgtEl>
                                          <p:spTgt spid="1048878"/>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104889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499"/>
                                          </p:stCondLst>
                                        </p:cTn>
                                        <p:tgtEl>
                                          <p:spTgt spid="1048895"/>
                                        </p:tgtEl>
                                        <p:attrNameLst>
                                          <p:attrName>style.visibility</p:attrName>
                                        </p:attrNameLst>
                                      </p:cBhvr>
                                      <p:to>
                                        <p:strVal val="visible"/>
                                      </p:to>
                                    </p:set>
                                  </p:childTnLst>
                                </p:cTn>
                              </p:par>
                            </p:childTnLst>
                          </p:cTn>
                        </p:par>
                        <p:par>
                          <p:cTn id="176" fill="hold">
                            <p:stCondLst>
                              <p:cond delay="500"/>
                            </p:stCondLst>
                            <p:childTnLst>
                              <p:par>
                                <p:cTn id="177" presetID="22" presetClass="entr" presetSubtype="8" fill="hold" grpId="0" nodeType="afterEffect">
                                  <p:stCondLst>
                                    <p:cond delay="0"/>
                                  </p:stCondLst>
                                  <p:childTnLst>
                                    <p:set>
                                      <p:cBhvr>
                                        <p:cTn id="178" dur="1" fill="hold">
                                          <p:stCondLst>
                                            <p:cond delay="0"/>
                                          </p:stCondLst>
                                        </p:cTn>
                                        <p:tgtEl>
                                          <p:spTgt spid="1048896"/>
                                        </p:tgtEl>
                                        <p:attrNameLst>
                                          <p:attrName>style.visibility</p:attrName>
                                        </p:attrNameLst>
                                      </p:cBhvr>
                                      <p:to>
                                        <p:strVal val="visible"/>
                                      </p:to>
                                    </p:set>
                                    <p:animEffect transition="in" filter="wipe(left)">
                                      <p:cBhvr>
                                        <p:cTn id="179" dur="500"/>
                                        <p:tgtEl>
                                          <p:spTgt spid="1048896"/>
                                        </p:tgtEl>
                                      </p:cBhvr>
                                    </p:animEffect>
                                  </p:childTnLst>
                                </p:cTn>
                              </p:par>
                            </p:childTnLst>
                          </p:cTn>
                        </p:par>
                      </p:childTnLst>
                    </p:cTn>
                  </p:par>
                  <p:par>
                    <p:cTn id="180" fill="hold">
                      <p:stCondLst>
                        <p:cond delay="indefinite"/>
                      </p:stCondLst>
                      <p:childTnLst>
                        <p:par>
                          <p:cTn id="181" fill="hold">
                            <p:stCondLst>
                              <p:cond delay="0"/>
                            </p:stCondLst>
                            <p:childTnLst>
                              <p:par>
                                <p:cTn id="182" presetID="2" presetClass="entr" presetSubtype="2" fill="hold" grpId="0" nodeType="clickEffect">
                                  <p:stCondLst>
                                    <p:cond delay="0"/>
                                  </p:stCondLst>
                                  <p:childTnLst>
                                    <p:set>
                                      <p:cBhvr>
                                        <p:cTn id="183" dur="1" fill="hold">
                                          <p:stCondLst>
                                            <p:cond delay="0"/>
                                          </p:stCondLst>
                                        </p:cTn>
                                        <p:tgtEl>
                                          <p:spTgt spid="1048911"/>
                                        </p:tgtEl>
                                        <p:attrNameLst>
                                          <p:attrName>style.visibility</p:attrName>
                                        </p:attrNameLst>
                                      </p:cBhvr>
                                      <p:to>
                                        <p:strVal val="visible"/>
                                      </p:to>
                                    </p:set>
                                    <p:anim calcmode="lin" valueType="num">
                                      <p:cBhvr additive="base">
                                        <p:cTn id="184" dur="500" fill="hold"/>
                                        <p:tgtEl>
                                          <p:spTgt spid="1048911"/>
                                        </p:tgtEl>
                                        <p:attrNameLst>
                                          <p:attrName>ppt_x</p:attrName>
                                        </p:attrNameLst>
                                      </p:cBhvr>
                                      <p:tavLst>
                                        <p:tav tm="0">
                                          <p:val>
                                            <p:strVal val="1+#ppt_w/2"/>
                                          </p:val>
                                        </p:tav>
                                        <p:tav tm="100000">
                                          <p:val>
                                            <p:strVal val="#ppt_x"/>
                                          </p:val>
                                        </p:tav>
                                      </p:tavLst>
                                    </p:anim>
                                    <p:anim calcmode="lin" valueType="num">
                                      <p:cBhvr additive="base">
                                        <p:cTn id="185" dur="500" fill="hold"/>
                                        <p:tgtEl>
                                          <p:spTgt spid="1048911"/>
                                        </p:tgtEl>
                                        <p:attrNameLst>
                                          <p:attrName>ppt_y</p:attrName>
                                        </p:attrNameLst>
                                      </p:cBhvr>
                                      <p:tavLst>
                                        <p:tav tm="0">
                                          <p:val>
                                            <p:strVal val="#ppt_y"/>
                                          </p:val>
                                        </p:tav>
                                        <p:tav tm="100000">
                                          <p:val>
                                            <p:strVal val="#ppt_y"/>
                                          </p:val>
                                        </p:tav>
                                      </p:tavLst>
                                    </p:anim>
                                  </p:childTnLst>
                                </p:cTn>
                              </p:par>
                            </p:childTnLst>
                          </p:cTn>
                        </p:par>
                        <p:par>
                          <p:cTn id="186" fill="hold">
                            <p:stCondLst>
                              <p:cond delay="500"/>
                            </p:stCondLst>
                            <p:childTnLst>
                              <p:par>
                                <p:cTn id="187" presetID="18" presetClass="entr" presetSubtype="6" fill="hold" grpId="0" nodeType="afterEffect">
                                  <p:stCondLst>
                                    <p:cond delay="0"/>
                                  </p:stCondLst>
                                  <p:childTnLst>
                                    <p:set>
                                      <p:cBhvr>
                                        <p:cTn id="188" dur="1" fill="hold">
                                          <p:stCondLst>
                                            <p:cond delay="0"/>
                                          </p:stCondLst>
                                        </p:cTn>
                                        <p:tgtEl>
                                          <p:spTgt spid="1048897"/>
                                        </p:tgtEl>
                                        <p:attrNameLst>
                                          <p:attrName>style.visibility</p:attrName>
                                        </p:attrNameLst>
                                      </p:cBhvr>
                                      <p:to>
                                        <p:strVal val="visible"/>
                                      </p:to>
                                    </p:set>
                                    <p:animEffect transition="in" filter="strips(downRight)">
                                      <p:cBhvr>
                                        <p:cTn id="189" dur="500"/>
                                        <p:tgtEl>
                                          <p:spTgt spid="1048897"/>
                                        </p:tgtEl>
                                      </p:cBhvr>
                                    </p:animEffect>
                                  </p:childTnLst>
                                </p:cTn>
                              </p:par>
                            </p:childTnLst>
                          </p:cTn>
                        </p:par>
                      </p:childTnLst>
                    </p:cTn>
                  </p:par>
                  <p:par>
                    <p:cTn id="190" fill="hold">
                      <p:stCondLst>
                        <p:cond delay="indefinite"/>
                      </p:stCondLst>
                      <p:childTnLst>
                        <p:par>
                          <p:cTn id="191" fill="hold">
                            <p:stCondLst>
                              <p:cond delay="0"/>
                            </p:stCondLst>
                            <p:childTnLst>
                              <p:par>
                                <p:cTn id="192" presetID="4" presetClass="entr" presetSubtype="32" fill="hold" grpId="0" nodeType="clickEffect">
                                  <p:stCondLst>
                                    <p:cond delay="0"/>
                                  </p:stCondLst>
                                  <p:childTnLst>
                                    <p:set>
                                      <p:cBhvr>
                                        <p:cTn id="193" dur="1" fill="hold">
                                          <p:stCondLst>
                                            <p:cond delay="0"/>
                                          </p:stCondLst>
                                        </p:cTn>
                                        <p:tgtEl>
                                          <p:spTgt spid="1048898"/>
                                        </p:tgtEl>
                                        <p:attrNameLst>
                                          <p:attrName>style.visibility</p:attrName>
                                        </p:attrNameLst>
                                      </p:cBhvr>
                                      <p:to>
                                        <p:strVal val="visible"/>
                                      </p:to>
                                    </p:set>
                                    <p:animEffect transition="in" filter="box(out)">
                                      <p:cBhvr>
                                        <p:cTn id="194" dur="500"/>
                                        <p:tgtEl>
                                          <p:spTgt spid="1048898"/>
                                        </p:tgtEl>
                                      </p:cBhvr>
                                    </p:animEffect>
                                  </p:childTnLst>
                                </p:cTn>
                              </p:par>
                            </p:childTnLst>
                          </p:cTn>
                        </p:par>
                        <p:par>
                          <p:cTn id="195" fill="hold">
                            <p:stCondLst>
                              <p:cond delay="500"/>
                            </p:stCondLst>
                            <p:childTnLst>
                              <p:par>
                                <p:cTn id="196" presetID="4" presetClass="entr" presetSubtype="32" fill="hold" grpId="0" nodeType="afterEffect">
                                  <p:stCondLst>
                                    <p:cond delay="0"/>
                                  </p:stCondLst>
                                  <p:childTnLst>
                                    <p:set>
                                      <p:cBhvr>
                                        <p:cTn id="197" dur="1" fill="hold">
                                          <p:stCondLst>
                                            <p:cond delay="0"/>
                                          </p:stCondLst>
                                        </p:cTn>
                                        <p:tgtEl>
                                          <p:spTgt spid="1048912"/>
                                        </p:tgtEl>
                                        <p:attrNameLst>
                                          <p:attrName>style.visibility</p:attrName>
                                        </p:attrNameLst>
                                      </p:cBhvr>
                                      <p:to>
                                        <p:strVal val="visible"/>
                                      </p:to>
                                    </p:set>
                                    <p:animEffect transition="in" filter="box(out)">
                                      <p:cBhvr>
                                        <p:cTn id="198" dur="500"/>
                                        <p:tgtEl>
                                          <p:spTgt spid="1048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8" grpId="0" autoUpdateAnimBg="0"/>
      <p:bldP spid="1048879" grpId="0" autoUpdateAnimBg="0"/>
      <p:bldP spid="1048880" grpId="0" autoUpdateAnimBg="0"/>
      <p:bldP spid="1048881" grpId="0" autoUpdateAnimBg="0"/>
      <p:bldP spid="1048882" grpId="0" autoUpdateAnimBg="0"/>
      <p:bldP spid="1048883" grpId="0" autoUpdateAnimBg="0"/>
      <p:bldP spid="1048884" grpId="0" autoUpdateAnimBg="0"/>
      <p:bldP spid="1048885" grpId="0" autoUpdateAnimBg="0"/>
      <p:bldP spid="1048886" grpId="0" autoUpdateAnimBg="0"/>
      <p:bldP spid="1048887" grpId="0" autoUpdateAnimBg="0"/>
      <p:bldP spid="1048888" grpId="0" autoUpdateAnimBg="0"/>
      <p:bldP spid="1048889" grpId="0" autoUpdateAnimBg="0"/>
      <p:bldP spid="1048890" grpId="0" animBg="1"/>
      <p:bldP spid="1048891" grpId="0" animBg="1" autoUpdateAnimBg="0"/>
      <p:bldP spid="1048892" grpId="0" autoUpdateAnimBg="0"/>
      <p:bldP spid="1048893" grpId="0" animBg="1"/>
      <p:bldP spid="1048894" grpId="0" autoUpdateAnimBg="0"/>
      <p:bldP spid="1048895" grpId="0" animBg="1"/>
      <p:bldP spid="1048896" grpId="0" autoUpdateAnimBg="0"/>
      <p:bldP spid="1048897" grpId="0" animBg="1"/>
      <p:bldP spid="1048898" grpId="0" animBg="1" autoUpdateAnimBg="0"/>
      <p:bldP spid="1048899" grpId="0" autoUpdateAnimBg="0"/>
      <p:bldP spid="1048900" grpId="0" autoUpdateAnimBg="0"/>
      <p:bldP spid="1048901" grpId="0" autoUpdateAnimBg="0"/>
      <p:bldP spid="1048902" grpId="0" autoUpdateAnimBg="0"/>
      <p:bldP spid="1048903" grpId="0" autoUpdateAnimBg="0"/>
      <p:bldP spid="1048904" grpId="0" autoUpdateAnimBg="0"/>
      <p:bldP spid="1048905" grpId="0" animBg="1"/>
      <p:bldP spid="1048906" grpId="0" animBg="1" autoUpdateAnimBg="0"/>
      <p:bldP spid="1048907" grpId="0" autoUpdateAnimBg="0"/>
      <p:bldP spid="1048908" grpId="0" animBg="1" autoUpdateAnimBg="0"/>
      <p:bldP spid="1048909" grpId="0" animBg="1" autoUpdateAnimBg="0"/>
      <p:bldP spid="1048910" grpId="0" animBg="1" autoUpdateAnimBg="0"/>
      <p:bldP spid="1048911" grpId="0" animBg="1" autoUpdateAnimBg="0"/>
      <p:bldP spid="1048912" grpId="0" animBg="1" autoUpdateAnimBg="0"/>
      <p:bldP spid="10489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4" name="灯片编号占位符 3"/>
          <p:cNvSpPr>
            <a:spLocks noGrp="1"/>
          </p:cNvSpPr>
          <p:nvPr>
            <p:ph type="sldNum" sz="quarter" idx="12"/>
          </p:nvPr>
        </p:nvSpPr>
        <p:spPr/>
        <p:txBody>
          <a:bodyPr/>
          <a:lstStyle/>
          <a:p>
            <a:fld id="{959D78BA-4653-4218-8CDC-A504157AEA8F}" type="slidenum">
              <a:rPr lang="en-US" altLang="zh-CN"/>
              <a:t>17</a:t>
            </a:fld>
            <a:endParaRPr lang="en-US" altLang="zh-CN"/>
          </a:p>
        </p:txBody>
      </p:sp>
      <p:sp>
        <p:nvSpPr>
          <p:cNvPr id="1048915" name="标题 1"/>
          <p:cNvSpPr>
            <a:spLocks noGrp="1"/>
          </p:cNvSpPr>
          <p:nvPr>
            <p:ph type="title" idx="4294967295"/>
          </p:nvPr>
        </p:nvSpPr>
        <p:spPr>
          <a:xfrm>
            <a:off x="457200" y="428625"/>
            <a:ext cx="8229600" cy="989013"/>
          </a:xfrm>
        </p:spPr>
        <p:txBody>
          <a:bodyPr/>
          <a:lstStyle/>
          <a:p>
            <a:r>
              <a:rPr kumimoji="1" lang="en-US" altLang="zh-CN" sz="3200" b="1">
                <a:solidFill>
                  <a:schemeClr val="tx1"/>
                </a:solidFill>
                <a:latin typeface="Times New Roman" pitchFamily="18" charset="0"/>
              </a:rPr>
              <a:t>3.</a:t>
            </a:r>
            <a:r>
              <a:rPr kumimoji="1" lang="zh-CN" altLang="en-US" sz="3200" b="1">
                <a:solidFill>
                  <a:schemeClr val="tx1"/>
                </a:solidFill>
                <a:latin typeface="Times New Roman" pitchFamily="18" charset="0"/>
              </a:rPr>
              <a:t>十进制数与八、十六进制数间的转换</a:t>
            </a:r>
          </a:p>
        </p:txBody>
      </p:sp>
      <p:sp>
        <p:nvSpPr>
          <p:cNvPr id="1048916" name="内容占位符 2"/>
          <p:cNvSpPr>
            <a:spLocks noGrp="1"/>
          </p:cNvSpPr>
          <p:nvPr>
            <p:ph idx="4294967295"/>
          </p:nvPr>
        </p:nvSpPr>
        <p:spPr>
          <a:xfrm>
            <a:off x="468313" y="1628775"/>
            <a:ext cx="8229600" cy="4525963"/>
          </a:xfrm>
        </p:spPr>
        <p:txBody>
          <a:bodyPr/>
          <a:lstStyle/>
          <a:p>
            <a:endParaRPr lang="zh-CN" altLang="zh-CN">
              <a:solidFill>
                <a:srgbClr val="6D293E"/>
              </a:solidFill>
            </a:endParaRPr>
          </a:p>
        </p:txBody>
      </p:sp>
      <p:pic>
        <p:nvPicPr>
          <p:cNvPr id="2097163" name="Picture 5"/>
          <p:cNvPicPr>
            <a:picLocks noChangeAspect="1" noChangeArrowheads="1"/>
          </p:cNvPicPr>
          <p:nvPr/>
        </p:nvPicPr>
        <p:blipFill>
          <a:blip r:embed="rId4"/>
          <a:srcRect/>
          <a:stretch>
            <a:fillRect/>
          </a:stretch>
        </p:blipFill>
        <p:spPr bwMode="auto">
          <a:xfrm>
            <a:off x="511175" y="1916113"/>
            <a:ext cx="5772150" cy="971550"/>
          </a:xfrm>
          <a:prstGeom prst="rect">
            <a:avLst/>
          </a:prstGeom>
          <a:noFill/>
          <a:ln w="9525">
            <a:noFill/>
            <a:miter lim="800000"/>
            <a:headEnd/>
            <a:tailEnd/>
          </a:ln>
        </p:spPr>
      </p:pic>
      <p:pic>
        <p:nvPicPr>
          <p:cNvPr id="2097164" name="Picture 6"/>
          <p:cNvPicPr>
            <a:picLocks noChangeAspect="1" noChangeArrowheads="1"/>
          </p:cNvPicPr>
          <p:nvPr/>
        </p:nvPicPr>
        <p:blipFill>
          <a:blip r:embed="rId5"/>
          <a:srcRect/>
          <a:stretch>
            <a:fillRect/>
          </a:stretch>
        </p:blipFill>
        <p:spPr bwMode="auto">
          <a:xfrm>
            <a:off x="1042988" y="2852738"/>
            <a:ext cx="7181850" cy="146685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63"/>
                                        </p:tgtEl>
                                        <p:attrNameLst>
                                          <p:attrName>style.visibility</p:attrName>
                                        </p:attrNameLst>
                                      </p:cBhvr>
                                      <p:to>
                                        <p:strVal val="visible"/>
                                      </p:to>
                                    </p:set>
                                    <p:animEffect transition="in" filter="blinds(horizontal)">
                                      <p:cBhvr>
                                        <p:cTn id="7" dur="500"/>
                                        <p:tgtEl>
                                          <p:spTgt spid="20971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97164"/>
                                        </p:tgtEl>
                                        <p:attrNameLst>
                                          <p:attrName>style.visibility</p:attrName>
                                        </p:attrNameLst>
                                      </p:cBhvr>
                                      <p:to>
                                        <p:strVal val="visible"/>
                                      </p:to>
                                    </p:set>
                                    <p:animEffect transition="in" filter="blinds(horizontal)">
                                      <p:cBhvr>
                                        <p:cTn id="12" dur="500"/>
                                        <p:tgtEl>
                                          <p:spTgt spid="209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1" name="灯片编号占位符 3"/>
          <p:cNvSpPr>
            <a:spLocks noGrp="1"/>
          </p:cNvSpPr>
          <p:nvPr>
            <p:ph type="sldNum" sz="quarter" idx="12"/>
          </p:nvPr>
        </p:nvSpPr>
        <p:spPr/>
        <p:txBody>
          <a:bodyPr/>
          <a:lstStyle/>
          <a:p>
            <a:fld id="{6153825C-BAC8-4320-A772-DD5DE73CEB9F}" type="slidenum">
              <a:rPr lang="en-US" altLang="zh-CN"/>
              <a:t>18</a:t>
            </a:fld>
            <a:endParaRPr lang="en-US" altLang="zh-CN"/>
          </a:p>
        </p:txBody>
      </p:sp>
      <p:sp>
        <p:nvSpPr>
          <p:cNvPr id="1048922" name="标题 1"/>
          <p:cNvSpPr>
            <a:spLocks noGrp="1"/>
          </p:cNvSpPr>
          <p:nvPr>
            <p:ph type="title" idx="4294967295"/>
          </p:nvPr>
        </p:nvSpPr>
        <p:spPr>
          <a:xfrm>
            <a:off x="457200" y="428625"/>
            <a:ext cx="8229600" cy="989013"/>
          </a:xfrm>
        </p:spPr>
        <p:txBody>
          <a:bodyPr/>
          <a:lstStyle/>
          <a:p>
            <a:r>
              <a:rPr kumimoji="1" lang="zh-CN" altLang="en-US" sz="3200" b="1">
                <a:solidFill>
                  <a:schemeClr val="tx1"/>
                </a:solidFill>
                <a:latin typeface="Times New Roman" pitchFamily="18" charset="0"/>
              </a:rPr>
              <a:t>示例：十进制</a:t>
            </a:r>
            <a:r>
              <a:rPr kumimoji="1" lang="zh-CN" altLang="en-US" sz="3200" b="1">
                <a:solidFill>
                  <a:schemeClr val="tx1"/>
                </a:solidFill>
                <a:latin typeface="Times New Roman" pitchFamily="18" charset="0"/>
                <a:sym typeface="Wingdings" pitchFamily="2" charset="2"/>
              </a:rPr>
              <a:t></a:t>
            </a:r>
            <a:r>
              <a:rPr kumimoji="1" lang="zh-CN" altLang="en-US" sz="3200" b="1">
                <a:solidFill>
                  <a:schemeClr val="tx1"/>
                </a:solidFill>
                <a:latin typeface="Times New Roman" pitchFamily="18" charset="0"/>
              </a:rPr>
              <a:t>八进制</a:t>
            </a:r>
          </a:p>
        </p:txBody>
      </p:sp>
      <p:sp>
        <p:nvSpPr>
          <p:cNvPr id="1048923" name="内容占位符 2"/>
          <p:cNvSpPr>
            <a:spLocks noGrp="1"/>
          </p:cNvSpPr>
          <p:nvPr>
            <p:ph idx="4294967295"/>
          </p:nvPr>
        </p:nvSpPr>
        <p:spPr>
          <a:xfrm>
            <a:off x="468313" y="1268413"/>
            <a:ext cx="8229600" cy="4525962"/>
          </a:xfrm>
        </p:spPr>
        <p:txBody>
          <a:bodyPr/>
          <a:lstStyle/>
          <a:p>
            <a:endParaRPr lang="zh-CN" altLang="zh-CN">
              <a:solidFill>
                <a:srgbClr val="6D293E"/>
              </a:solidFill>
            </a:endParaRPr>
          </a:p>
        </p:txBody>
      </p:sp>
      <p:pic>
        <p:nvPicPr>
          <p:cNvPr id="2097165" name="Picture 4"/>
          <p:cNvPicPr>
            <a:picLocks noChangeAspect="1" noChangeArrowheads="1"/>
          </p:cNvPicPr>
          <p:nvPr/>
        </p:nvPicPr>
        <p:blipFill>
          <a:blip r:embed="rId4"/>
          <a:srcRect/>
          <a:stretch>
            <a:fillRect/>
          </a:stretch>
        </p:blipFill>
        <p:spPr bwMode="auto">
          <a:xfrm>
            <a:off x="1476375" y="3789363"/>
            <a:ext cx="4581525" cy="409575"/>
          </a:xfrm>
          <a:prstGeom prst="rect">
            <a:avLst/>
          </a:prstGeom>
          <a:noFill/>
          <a:ln w="9525">
            <a:noFill/>
            <a:miter lim="800000"/>
            <a:headEnd/>
            <a:tailEnd/>
          </a:ln>
        </p:spPr>
      </p:pic>
      <p:pic>
        <p:nvPicPr>
          <p:cNvPr id="2097166" name="图片 2097165"/>
          <p:cNvPicPr>
            <a:picLocks/>
          </p:cNvPicPr>
          <p:nvPr/>
        </p:nvPicPr>
        <p:blipFill>
          <a:blip r:embed="rId5"/>
          <a:stretch>
            <a:fillRect/>
          </a:stretch>
        </p:blipFill>
        <p:spPr>
          <a:xfrm>
            <a:off x="539750" y="1844675"/>
            <a:ext cx="8135937" cy="3160712"/>
          </a:xfrm>
          <a:prstGeom prst="rect">
            <a:avLst/>
          </a:prstGeom>
        </p:spPr>
      </p:pic>
      <p:pic>
        <p:nvPicPr>
          <p:cNvPr id="1505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844675"/>
            <a:ext cx="8135938" cy="316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65"/>
                                        </p:tgtEl>
                                        <p:attrNameLst>
                                          <p:attrName>style.visibility</p:attrName>
                                        </p:attrNameLst>
                                      </p:cBhvr>
                                      <p:to>
                                        <p:strVal val="visible"/>
                                      </p:to>
                                    </p:set>
                                    <p:animEffect transition="in" filter="blinds(horizontal)">
                                      <p:cBhvr>
                                        <p:cTn id="7" dur="500"/>
                                        <p:tgtEl>
                                          <p:spTgt spid="2097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8" name="灯片编号占位符 3"/>
          <p:cNvSpPr>
            <a:spLocks noGrp="1"/>
          </p:cNvSpPr>
          <p:nvPr>
            <p:ph type="sldNum" sz="quarter" idx="12"/>
          </p:nvPr>
        </p:nvSpPr>
        <p:spPr/>
        <p:txBody>
          <a:bodyPr/>
          <a:lstStyle/>
          <a:p>
            <a:fld id="{8ACCC533-9A28-4350-896E-61BBE77655A1}" type="slidenum">
              <a:rPr lang="en-US" altLang="zh-CN"/>
              <a:t>19</a:t>
            </a:fld>
            <a:endParaRPr lang="en-US" altLang="zh-CN"/>
          </a:p>
        </p:txBody>
      </p:sp>
      <p:sp>
        <p:nvSpPr>
          <p:cNvPr id="1048929" name="标题 1"/>
          <p:cNvSpPr>
            <a:spLocks noGrp="1"/>
          </p:cNvSpPr>
          <p:nvPr>
            <p:ph type="title" idx="4294967295"/>
          </p:nvPr>
        </p:nvSpPr>
        <p:spPr>
          <a:xfrm>
            <a:off x="457200" y="428625"/>
            <a:ext cx="8229600" cy="989013"/>
          </a:xfrm>
        </p:spPr>
        <p:txBody>
          <a:bodyPr/>
          <a:lstStyle/>
          <a:p>
            <a:endParaRPr lang="zh-CN" altLang="en-US" kern="1200">
              <a:solidFill>
                <a:schemeClr val="accent6"/>
              </a:solidFill>
              <a:latin typeface="+mj-lt"/>
              <a:ea typeface="+mj-ea"/>
              <a:cs typeface="+mj-cs"/>
            </a:endParaRPr>
          </a:p>
        </p:txBody>
      </p:sp>
      <p:sp>
        <p:nvSpPr>
          <p:cNvPr id="1048930" name="内容占位符 2"/>
          <p:cNvSpPr>
            <a:spLocks noGrp="1"/>
          </p:cNvSpPr>
          <p:nvPr>
            <p:ph idx="4294967295"/>
          </p:nvPr>
        </p:nvSpPr>
        <p:spPr>
          <a:xfrm>
            <a:off x="468313" y="1628775"/>
            <a:ext cx="8229600" cy="4525963"/>
          </a:xfrm>
        </p:spPr>
        <p:txBody>
          <a:bodyPr/>
          <a:lstStyle/>
          <a:p>
            <a:endParaRPr lang="zh-CN" altLang="zh-CN">
              <a:solidFill>
                <a:srgbClr val="6D293E"/>
              </a:solidFill>
            </a:endParaRPr>
          </a:p>
        </p:txBody>
      </p:sp>
      <p:pic>
        <p:nvPicPr>
          <p:cNvPr id="2097167" name="Picture 2"/>
          <p:cNvPicPr>
            <a:picLocks noChangeAspect="1" noChangeArrowheads="1"/>
          </p:cNvPicPr>
          <p:nvPr/>
        </p:nvPicPr>
        <p:blipFill>
          <a:blip r:embed="rId4"/>
          <a:srcRect/>
          <a:stretch>
            <a:fillRect/>
          </a:stretch>
        </p:blipFill>
        <p:spPr bwMode="auto">
          <a:xfrm>
            <a:off x="611188" y="3357563"/>
            <a:ext cx="7962900" cy="3152775"/>
          </a:xfrm>
          <a:prstGeom prst="rect">
            <a:avLst/>
          </a:prstGeom>
          <a:noFill/>
          <a:ln w="9525">
            <a:noFill/>
            <a:miter lim="800000"/>
            <a:headEnd/>
            <a:tailEnd/>
          </a:ln>
        </p:spPr>
      </p:pic>
      <p:pic>
        <p:nvPicPr>
          <p:cNvPr id="2097168" name="图片 2097167"/>
          <p:cNvPicPr>
            <a:picLocks/>
          </p:cNvPicPr>
          <p:nvPr/>
        </p:nvPicPr>
        <p:blipFill>
          <a:blip r:embed="rId5"/>
          <a:stretch>
            <a:fillRect/>
          </a:stretch>
        </p:blipFill>
        <p:spPr>
          <a:xfrm>
            <a:off x="466725" y="431800"/>
            <a:ext cx="7921625" cy="4019550"/>
          </a:xfrm>
          <a:prstGeom prst="rect">
            <a:avLst/>
          </a:prstGeom>
        </p:spPr>
      </p:pic>
      <p:pic>
        <p:nvPicPr>
          <p:cNvPr id="154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431800"/>
            <a:ext cx="792162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67"/>
                                        </p:tgtEl>
                                        <p:attrNameLst>
                                          <p:attrName>style.visibility</p:attrName>
                                        </p:attrNameLst>
                                      </p:cBhvr>
                                      <p:to>
                                        <p:strVal val="visible"/>
                                      </p:to>
                                    </p:set>
                                    <p:animEffect transition="in" filter="blinds(horizontal)">
                                      <p:cBhvr>
                                        <p:cTn id="7" dur="500"/>
                                        <p:tgtEl>
                                          <p:spTgt spid="209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灯片编号占位符 3"/>
          <p:cNvSpPr>
            <a:spLocks noGrp="1"/>
          </p:cNvSpPr>
          <p:nvPr>
            <p:ph type="sldNum" sz="quarter" idx="12"/>
          </p:nvPr>
        </p:nvSpPr>
        <p:spPr/>
        <p:txBody>
          <a:bodyPr/>
          <a:lstStyle/>
          <a:p>
            <a:fld id="{297D5F2B-D8C9-4D8E-B8B8-4DDD0D8117F2}" type="slidenum">
              <a:rPr lang="en-US" altLang="zh-CN"/>
              <a:t>2</a:t>
            </a:fld>
            <a:endParaRPr lang="en-US" altLang="zh-CN"/>
          </a:p>
        </p:txBody>
      </p:sp>
      <p:graphicFrame>
        <p:nvGraphicFramePr>
          <p:cNvPr id="4194304" name="Group 8"/>
          <p:cNvGraphicFramePr>
            <a:graphicFrameLocks noGrp="1"/>
          </p:cNvGraphicFramePr>
          <p:nvPr/>
        </p:nvGraphicFramePr>
        <p:xfrm>
          <a:off x="684213" y="1982788"/>
          <a:ext cx="6553200" cy="3749040"/>
        </p:xfrm>
        <a:graphic>
          <a:graphicData uri="http://schemas.openxmlformats.org/drawingml/2006/table">
            <a:tbl>
              <a:tblPr/>
              <a:tblGrid>
                <a:gridCol w="6297612">
                  <a:extLst>
                    <a:ext uri="{9D8B030D-6E8A-4147-A177-3AD203B41FA5}">
                      <a16:colId xmlns:a16="http://schemas.microsoft.com/office/drawing/2014/main" val="20000"/>
                    </a:ext>
                  </a:extLst>
                </a:gridCol>
                <a:gridCol w="255588">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solidFill>
                            <a:schemeClr val="hlink"/>
                          </a:solidFill>
                          <a:effectLst/>
                          <a:latin typeface="楷体_GB2312" pitchFamily="49" charset="-122"/>
                          <a:ea typeface="楷体_GB2312" pitchFamily="49" charset="-122"/>
                        </a:rPr>
                        <a:t>1.1 </a:t>
                      </a:r>
                      <a:r>
                        <a:rPr kumimoji="0" lang="zh-CN" altLang="en-US" sz="3600" b="1" i="0" u="none" strike="noStrike" cap="none" normalizeH="0" baseline="0" dirty="0" smtClean="0">
                          <a:ln>
                            <a:noFill/>
                          </a:ln>
                          <a:solidFill>
                            <a:schemeClr val="hlink"/>
                          </a:solidFill>
                          <a:effectLst/>
                          <a:latin typeface="楷体_GB2312" pitchFamily="49" charset="-122"/>
                          <a:ea typeface="楷体_GB2312" pitchFamily="49" charset="-122"/>
                        </a:rPr>
                        <a:t>二进制系统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solidFill>
                            <a:schemeClr val="hlink"/>
                          </a:solidFill>
                          <a:effectLst/>
                          <a:latin typeface="楷体_GB2312" pitchFamily="49" charset="-122"/>
                          <a:ea typeface="楷体_GB2312" pitchFamily="49" charset="-122"/>
                        </a:rPr>
                        <a:t>1.2 </a:t>
                      </a:r>
                      <a:r>
                        <a:rPr kumimoji="0" lang="zh-CN" altLang="en-US" sz="3600" b="1" i="0" u="none" strike="noStrike" cap="none" normalizeH="0" baseline="0" dirty="0" smtClean="0">
                          <a:ln>
                            <a:noFill/>
                          </a:ln>
                          <a:solidFill>
                            <a:schemeClr val="hlink"/>
                          </a:solidFill>
                          <a:effectLst/>
                          <a:latin typeface="楷体_GB2312" pitchFamily="49" charset="-122"/>
                          <a:ea typeface="楷体_GB2312" pitchFamily="49" charset="-122"/>
                        </a:rPr>
                        <a:t>数制与码制</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solidFill>
                            <a:schemeClr val="hlink"/>
                          </a:solidFill>
                          <a:effectLst/>
                          <a:latin typeface="楷体_GB2312" pitchFamily="49" charset="-122"/>
                          <a:ea typeface="楷体_GB2312" pitchFamily="49" charset="-122"/>
                        </a:rPr>
                        <a:t>1.3 </a:t>
                      </a:r>
                      <a:r>
                        <a:rPr kumimoji="0" lang="zh-CN" altLang="en-US" sz="3600" b="1" i="0" u="none" strike="noStrike" cap="none" normalizeH="0" baseline="0" dirty="0" smtClean="0">
                          <a:ln>
                            <a:noFill/>
                          </a:ln>
                          <a:solidFill>
                            <a:schemeClr val="hlink"/>
                          </a:solidFill>
                          <a:effectLst/>
                          <a:latin typeface="楷体_GB2312" pitchFamily="49" charset="-122"/>
                          <a:ea typeface="楷体_GB2312" pitchFamily="49" charset="-122"/>
                        </a:rPr>
                        <a:t>逻辑函数及其描述工具</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solidFill>
                            <a:schemeClr val="hlink"/>
                          </a:solidFill>
                          <a:effectLst/>
                          <a:latin typeface="楷体_GB2312" pitchFamily="49" charset="-122"/>
                          <a:ea typeface="楷体_GB2312" pitchFamily="49" charset="-122"/>
                        </a:rPr>
                        <a:t>1.4 </a:t>
                      </a:r>
                      <a:r>
                        <a:rPr kumimoji="0" lang="zh-CN" altLang="en-US" sz="3600" b="1" i="0" u="none" strike="noStrike" cap="none" normalizeH="0" baseline="0" dirty="0" smtClean="0">
                          <a:ln>
                            <a:noFill/>
                          </a:ln>
                          <a:solidFill>
                            <a:schemeClr val="hlink"/>
                          </a:solidFill>
                          <a:effectLst/>
                          <a:latin typeface="楷体_GB2312" pitchFamily="49" charset="-122"/>
                          <a:ea typeface="楷体_GB2312" pitchFamily="49" charset="-122"/>
                        </a:rPr>
                        <a:t>布尔代数</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solidFill>
                            <a:schemeClr val="hlink"/>
                          </a:solidFill>
                          <a:effectLst/>
                          <a:latin typeface="楷体_GB2312" pitchFamily="49" charset="-122"/>
                          <a:ea typeface="楷体_GB2312" pitchFamily="49" charset="-122"/>
                        </a:rPr>
                        <a:t>1.5 </a:t>
                      </a:r>
                      <a:r>
                        <a:rPr kumimoji="0" lang="zh-CN" altLang="en-US" sz="3600" b="1" i="0" u="none" strike="noStrike" cap="none" normalizeH="0" baseline="0" dirty="0" smtClean="0">
                          <a:ln>
                            <a:noFill/>
                          </a:ln>
                          <a:solidFill>
                            <a:schemeClr val="hlink"/>
                          </a:solidFill>
                          <a:effectLst/>
                          <a:latin typeface="楷体_GB2312" pitchFamily="49" charset="-122"/>
                          <a:ea typeface="楷体_GB2312" pitchFamily="49" charset="-122"/>
                        </a:rPr>
                        <a:t>卡诺图</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3600" b="1" i="0" u="none" strike="noStrike" cap="none" normalizeH="0" baseline="0" dirty="0" smtClean="0">
                          <a:ln>
                            <a:noFill/>
                          </a:ln>
                          <a:solidFill>
                            <a:schemeClr val="hlink"/>
                          </a:solidFill>
                          <a:effectLst/>
                          <a:latin typeface="楷体_GB2312" pitchFamily="49" charset="-122"/>
                          <a:ea typeface="楷体_GB2312" pitchFamily="49" charset="-122"/>
                        </a:rPr>
                        <a:t>1.6 </a:t>
                      </a:r>
                      <a:r>
                        <a:rPr kumimoji="0" lang="zh-CN" altLang="en-US" sz="3600" b="1" i="0" u="none" strike="noStrike" cap="none" normalizeH="0" baseline="0" dirty="0" smtClean="0">
                          <a:ln>
                            <a:noFill/>
                          </a:ln>
                          <a:solidFill>
                            <a:schemeClr val="hlink"/>
                          </a:solidFill>
                          <a:effectLst/>
                          <a:latin typeface="楷体_GB2312" pitchFamily="49" charset="-122"/>
                          <a:ea typeface="楷体_GB2312" pitchFamily="49" charset="-122"/>
                        </a:rPr>
                        <a:t>数字集成电路</a:t>
                      </a:r>
                      <a:endParaRPr kumimoji="0" lang="zh-CN" altLang="en-US" sz="3600" b="0" i="0" u="none" strike="noStrike" cap="none" normalizeH="0" baseline="0" dirty="0" smtClean="0">
                        <a:ln>
                          <a:noFill/>
                        </a:ln>
                        <a:solidFill>
                          <a:schemeClr val="hlink"/>
                        </a:solidFill>
                        <a:effectLst/>
                        <a:latin typeface="楷体_GB2312" pitchFamily="49" charset="-122"/>
                        <a:ea typeface="楷体_GB2312" pitchFamily="49"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FF0000"/>
                          </a:solidFill>
                          <a:effectLst/>
                          <a:latin typeface="Arial" charset="0"/>
                          <a:ea typeface="宋体" pitchFamily="2" charset="-122"/>
                        </a:rPr>
                        <a:t> </a:t>
                      </a: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sp>
        <p:nvSpPr>
          <p:cNvPr id="1048594" name="矩形 13"/>
          <p:cNvSpPr>
            <a:spLocks noChangeArrowheads="1"/>
          </p:cNvSpPr>
          <p:nvPr/>
        </p:nvSpPr>
        <p:spPr bwMode="auto">
          <a:xfrm>
            <a:off x="1547813" y="765175"/>
            <a:ext cx="6191250" cy="701040"/>
          </a:xfrm>
          <a:prstGeom prst="rect">
            <a:avLst/>
          </a:prstGeom>
          <a:noFill/>
          <a:ln w="9525">
            <a:noFill/>
            <a:miter lim="800000"/>
            <a:headEnd/>
            <a:tailEnd/>
          </a:ln>
        </p:spPr>
        <p:txBody>
          <a:bodyPr>
            <a:spAutoFit/>
          </a:bodyPr>
          <a:lstStyle/>
          <a:p>
            <a:r>
              <a:rPr lang="zh-CN" altLang="en-US" sz="4400" b="1">
                <a:solidFill>
                  <a:srgbClr val="00349E"/>
                </a:solidFill>
              </a:rPr>
              <a:t>第一章 开关理论基础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5" name="灯片编号占位符 3"/>
          <p:cNvSpPr>
            <a:spLocks noGrp="1"/>
          </p:cNvSpPr>
          <p:nvPr>
            <p:ph type="sldNum" sz="quarter" idx="12"/>
          </p:nvPr>
        </p:nvSpPr>
        <p:spPr/>
        <p:txBody>
          <a:bodyPr/>
          <a:lstStyle/>
          <a:p>
            <a:fld id="{A213E6C0-2FBF-4376-BCE3-82ED5D8FA6EA}" type="slidenum">
              <a:rPr lang="en-US" altLang="zh-CN"/>
              <a:t>20</a:t>
            </a:fld>
            <a:endParaRPr lang="en-US" altLang="zh-CN"/>
          </a:p>
        </p:txBody>
      </p:sp>
      <p:sp>
        <p:nvSpPr>
          <p:cNvPr id="1048936" name="标题 1"/>
          <p:cNvSpPr>
            <a:spLocks noGrp="1"/>
          </p:cNvSpPr>
          <p:nvPr>
            <p:ph type="title" idx="4294967295"/>
          </p:nvPr>
        </p:nvSpPr>
        <p:spPr>
          <a:xfrm>
            <a:off x="457200" y="428625"/>
            <a:ext cx="8229600" cy="989013"/>
          </a:xfrm>
        </p:spPr>
        <p:txBody>
          <a:bodyPr/>
          <a:lstStyle/>
          <a:p>
            <a:r>
              <a:rPr kumimoji="1" lang="zh-CN" altLang="en-US" sz="3200" b="1">
                <a:solidFill>
                  <a:schemeClr val="tx1"/>
                </a:solidFill>
                <a:latin typeface="Times New Roman" pitchFamily="18" charset="0"/>
              </a:rPr>
              <a:t>示例：十进制</a:t>
            </a:r>
            <a:r>
              <a:rPr kumimoji="1" lang="zh-CN" altLang="en-US" sz="3200" b="1">
                <a:solidFill>
                  <a:schemeClr val="tx1"/>
                </a:solidFill>
                <a:latin typeface="Times New Roman" pitchFamily="18" charset="0"/>
                <a:sym typeface="Wingdings" pitchFamily="2" charset="2"/>
              </a:rPr>
              <a:t></a:t>
            </a:r>
            <a:r>
              <a:rPr kumimoji="1" lang="zh-CN" altLang="en-US" sz="3200" b="1">
                <a:solidFill>
                  <a:schemeClr val="tx1"/>
                </a:solidFill>
                <a:latin typeface="Times New Roman" pitchFamily="18" charset="0"/>
              </a:rPr>
              <a:t>十六进制</a:t>
            </a:r>
          </a:p>
        </p:txBody>
      </p:sp>
      <p:pic>
        <p:nvPicPr>
          <p:cNvPr id="2097169" name="图片 2097168"/>
          <p:cNvPicPr>
            <a:picLocks/>
          </p:cNvPicPr>
          <p:nvPr/>
        </p:nvPicPr>
        <p:blipFill>
          <a:blip r:embed="rId4"/>
          <a:stretch>
            <a:fillRect/>
          </a:stretch>
        </p:blipFill>
        <p:spPr>
          <a:xfrm>
            <a:off x="539750" y="1989137"/>
            <a:ext cx="8021637" cy="1985962"/>
          </a:xfrm>
          <a:prstGeom prst="rect">
            <a:avLst/>
          </a:prstGeom>
        </p:spPr>
      </p:pic>
      <p:sp>
        <p:nvSpPr>
          <p:cNvPr id="1048937" name="标题 1"/>
          <p:cNvSpPr/>
          <p:nvPr/>
        </p:nvSpPr>
        <p:spPr bwMode="auto">
          <a:xfrm>
            <a:off x="395288" y="4292600"/>
            <a:ext cx="8229600" cy="989013"/>
          </a:xfrm>
          <a:prstGeom prst="rect">
            <a:avLst/>
          </a:prstGeom>
          <a:noFill/>
          <a:ln w="9525">
            <a:noFill/>
            <a:miter lim="800000"/>
            <a:headEnd/>
            <a:tailEnd/>
          </a:ln>
          <a:effectLst/>
        </p:spPr>
        <p:txBody>
          <a:bodyPr anchor="ctr"/>
          <a:lstStyle/>
          <a:p>
            <a:r>
              <a:rPr kumimoji="1" lang="zh-CN" altLang="en-US" sz="3200" b="1">
                <a:latin typeface="Times New Roman" pitchFamily="18" charset="0"/>
              </a:rPr>
              <a:t>转换结果得到</a:t>
            </a:r>
            <a:r>
              <a:rPr kumimoji="1" lang="zh-CN" altLang="en-US" sz="3200" b="1">
                <a:latin typeface="Times New Roman" pitchFamily="18" charset="0"/>
                <a:sym typeface="Wingdings" pitchFamily="2" charset="2"/>
              </a:rPr>
              <a:t>：</a:t>
            </a:r>
            <a:r>
              <a:rPr kumimoji="1" lang="en-US" altLang="zh-CN" sz="3200" b="1">
                <a:latin typeface="Times New Roman" pitchFamily="18" charset="0"/>
                <a:sym typeface="Wingdings" pitchFamily="2" charset="2"/>
              </a:rPr>
              <a:t>(725)</a:t>
            </a:r>
            <a:r>
              <a:rPr kumimoji="1" lang="en-US" altLang="zh-CN" sz="3200" b="1" baseline="-25000">
                <a:latin typeface="Times New Roman" pitchFamily="18" charset="0"/>
                <a:sym typeface="Wingdings" pitchFamily="2" charset="2"/>
              </a:rPr>
              <a:t>10</a:t>
            </a:r>
            <a:r>
              <a:rPr kumimoji="1" lang="en-US" altLang="zh-CN" sz="3200" b="1">
                <a:latin typeface="Times New Roman" pitchFamily="18" charset="0"/>
                <a:sym typeface="Wingdings" pitchFamily="2" charset="2"/>
              </a:rPr>
              <a:t>= (2D5)</a:t>
            </a:r>
            <a:r>
              <a:rPr kumimoji="1" lang="en-US" altLang="zh-CN" sz="3200" b="1" baseline="-25000">
                <a:latin typeface="Times New Roman" pitchFamily="18" charset="0"/>
                <a:sym typeface="Wingdings" pitchFamily="2" charset="2"/>
              </a:rPr>
              <a:t>16</a:t>
            </a:r>
          </a:p>
        </p:txBody>
      </p:sp>
      <p:pic>
        <p:nvPicPr>
          <p:cNvPr id="152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989138"/>
            <a:ext cx="8021638" cy="198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937"/>
                                        </p:tgtEl>
                                        <p:attrNameLst>
                                          <p:attrName>style.visibility</p:attrName>
                                        </p:attrNameLst>
                                      </p:cBhvr>
                                      <p:to>
                                        <p:strVal val="visible"/>
                                      </p:to>
                                    </p:set>
                                    <p:anim calcmode="lin" valueType="num">
                                      <p:cBhvr additive="base">
                                        <p:cTn id="7" dur="500" fill="hold"/>
                                        <p:tgtEl>
                                          <p:spTgt spid="1048937"/>
                                        </p:tgtEl>
                                        <p:attrNameLst>
                                          <p:attrName>ppt_x</p:attrName>
                                        </p:attrNameLst>
                                      </p:cBhvr>
                                      <p:tavLst>
                                        <p:tav tm="0">
                                          <p:val>
                                            <p:strVal val="#ppt_x"/>
                                          </p:val>
                                        </p:tav>
                                        <p:tav tm="100000">
                                          <p:val>
                                            <p:strVal val="#ppt_x"/>
                                          </p:val>
                                        </p:tav>
                                      </p:tavLst>
                                    </p:anim>
                                    <p:anim calcmode="lin" valueType="num">
                                      <p:cBhvr additive="base">
                                        <p:cTn id="8" dur="500" fill="hold"/>
                                        <p:tgtEl>
                                          <p:spTgt spid="10489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2" name="灯片编号占位符 3"/>
          <p:cNvSpPr>
            <a:spLocks noGrp="1"/>
          </p:cNvSpPr>
          <p:nvPr>
            <p:ph type="sldNum" sz="quarter" idx="12"/>
          </p:nvPr>
        </p:nvSpPr>
        <p:spPr/>
        <p:txBody>
          <a:bodyPr/>
          <a:lstStyle/>
          <a:p>
            <a:fld id="{42BBB0A2-8325-4E45-8EF7-0EAEFC1DFC65}" type="slidenum">
              <a:rPr lang="en-US" altLang="zh-CN"/>
              <a:t>21</a:t>
            </a:fld>
            <a:endParaRPr lang="en-US" altLang="zh-CN"/>
          </a:p>
        </p:txBody>
      </p:sp>
      <p:sp>
        <p:nvSpPr>
          <p:cNvPr id="1048943" name="Rectangle 2"/>
          <p:cNvSpPr>
            <a:spLocks noChangeArrowheads="1"/>
          </p:cNvSpPr>
          <p:nvPr/>
        </p:nvSpPr>
        <p:spPr bwMode="auto">
          <a:xfrm>
            <a:off x="3735388" y="4962525"/>
            <a:ext cx="4406900" cy="822325"/>
          </a:xfrm>
          <a:prstGeom prst="rect">
            <a:avLst/>
          </a:prstGeom>
          <a:solidFill>
            <a:srgbClr val="CCECFF">
              <a:alpha val="50000"/>
            </a:srgbClr>
          </a:solid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        </a:t>
            </a:r>
            <a:r>
              <a:rPr kumimoji="1" lang="zh-CN" altLang="en-US" sz="2400" b="1">
                <a:latin typeface="Times New Roman" pitchFamily="18" charset="0"/>
              </a:rPr>
              <a:t>每位八进制数用三位二进制数代替，再按原顺序排列。</a:t>
            </a:r>
          </a:p>
        </p:txBody>
      </p:sp>
      <p:sp>
        <p:nvSpPr>
          <p:cNvPr id="1048944" name="Text Box 3"/>
          <p:cNvSpPr txBox="1">
            <a:spLocks noChangeArrowheads="1"/>
          </p:cNvSpPr>
          <p:nvPr/>
        </p:nvSpPr>
        <p:spPr bwMode="auto">
          <a:xfrm>
            <a:off x="1060450" y="4922838"/>
            <a:ext cx="2940050" cy="519112"/>
          </a:xfrm>
          <a:prstGeom prst="rect">
            <a:avLst/>
          </a:prstGeom>
          <a:noFill/>
          <a:ln w="9525">
            <a:noFill/>
            <a:miter lim="800000"/>
            <a:headEnd/>
            <a:tailEnd/>
          </a:ln>
          <a:effectLst/>
        </p:spPr>
        <p:txBody>
          <a:bodyPr>
            <a:spAutoFit/>
          </a:bodyPr>
          <a:lstStyle/>
          <a:p>
            <a:pPr marL="457200" indent="-457200" algn="l">
              <a:spcBef>
                <a:spcPct val="50000"/>
              </a:spcBef>
            </a:pPr>
            <a:r>
              <a:rPr kumimoji="1" lang="zh-CN" altLang="en-US" sz="2800" b="1">
                <a:latin typeface="Times New Roman" pitchFamily="18" charset="0"/>
              </a:rPr>
              <a:t>八进制→二进制</a:t>
            </a:r>
            <a:endParaRPr kumimoji="1" lang="zh-CN" altLang="en-US" sz="2400" b="1">
              <a:latin typeface="Times New Roman" pitchFamily="18" charset="0"/>
            </a:endParaRPr>
          </a:p>
        </p:txBody>
      </p:sp>
      <p:sp>
        <p:nvSpPr>
          <p:cNvPr id="1048945" name="Text Box 4"/>
          <p:cNvSpPr txBox="1">
            <a:spLocks noChangeArrowheads="1"/>
          </p:cNvSpPr>
          <p:nvPr/>
        </p:nvSpPr>
        <p:spPr bwMode="auto">
          <a:xfrm>
            <a:off x="539750" y="549275"/>
            <a:ext cx="5562600" cy="519113"/>
          </a:xfrm>
          <a:prstGeom prst="rect">
            <a:avLst/>
          </a:prstGeom>
          <a:noFill/>
          <a:ln w="9525">
            <a:noFill/>
            <a:miter lim="800000"/>
            <a:headEnd/>
            <a:tailEnd/>
          </a:ln>
          <a:effectLst/>
        </p:spPr>
        <p:txBody>
          <a:bodyPr>
            <a:spAutoFit/>
          </a:bodyPr>
          <a:lstStyle/>
          <a:p>
            <a:pPr algn="just">
              <a:spcBef>
                <a:spcPct val="50000"/>
              </a:spcBef>
            </a:pPr>
            <a:r>
              <a:rPr kumimoji="1" lang="en-US" altLang="zh-CN" sz="2800" b="1">
                <a:latin typeface="Times New Roman" pitchFamily="18" charset="0"/>
              </a:rPr>
              <a:t>4.   </a:t>
            </a:r>
            <a:r>
              <a:rPr kumimoji="1" lang="zh-CN" altLang="en-US" sz="2800" b="1">
                <a:latin typeface="Times New Roman" pitchFamily="18" charset="0"/>
              </a:rPr>
              <a:t>二进制与八进制间的相互转换</a:t>
            </a:r>
          </a:p>
        </p:txBody>
      </p:sp>
      <p:sp>
        <p:nvSpPr>
          <p:cNvPr id="1048946" name="Text Box 5"/>
          <p:cNvSpPr txBox="1">
            <a:spLocks noChangeArrowheads="1"/>
          </p:cNvSpPr>
          <p:nvPr/>
        </p:nvSpPr>
        <p:spPr bwMode="auto">
          <a:xfrm>
            <a:off x="1016000" y="1204913"/>
            <a:ext cx="2921000" cy="519112"/>
          </a:xfrm>
          <a:prstGeom prst="rect">
            <a:avLst/>
          </a:prstGeom>
          <a:noFill/>
          <a:ln w="9525">
            <a:noFill/>
            <a:miter lim="800000"/>
            <a:headEnd/>
            <a:tailEnd/>
          </a:ln>
          <a:effectLst/>
        </p:spPr>
        <p:txBody>
          <a:bodyPr>
            <a:spAutoFit/>
          </a:bodyPr>
          <a:lstStyle/>
          <a:p>
            <a:pPr marL="457200" indent="-457200" algn="just">
              <a:spcBef>
                <a:spcPct val="50000"/>
              </a:spcBef>
            </a:pPr>
            <a:r>
              <a:rPr kumimoji="1" lang="en-US" altLang="zh-CN" sz="2800" b="1">
                <a:latin typeface="Times New Roman" pitchFamily="18" charset="0"/>
              </a:rPr>
              <a:t> </a:t>
            </a:r>
            <a:r>
              <a:rPr kumimoji="1" lang="zh-CN" altLang="en-US" sz="2800" b="1">
                <a:latin typeface="Times New Roman" pitchFamily="18" charset="0"/>
              </a:rPr>
              <a:t>二进制→八进制</a:t>
            </a:r>
            <a:endParaRPr kumimoji="1" lang="zh-CN" altLang="en-US" sz="2400" b="1">
              <a:latin typeface="Times New Roman" pitchFamily="18" charset="0"/>
            </a:endParaRPr>
          </a:p>
        </p:txBody>
      </p:sp>
      <p:sp>
        <p:nvSpPr>
          <p:cNvPr id="1048947" name="Text Box 6"/>
          <p:cNvSpPr txBox="1">
            <a:spLocks noChangeArrowheads="1"/>
          </p:cNvSpPr>
          <p:nvPr/>
        </p:nvSpPr>
        <p:spPr bwMode="auto">
          <a:xfrm>
            <a:off x="5073650" y="3775075"/>
            <a:ext cx="3154363" cy="884238"/>
          </a:xfrm>
          <a:prstGeom prst="rect">
            <a:avLst/>
          </a:prstGeom>
          <a:solidFill>
            <a:schemeClr val="tx2">
              <a:alpha val="50000"/>
            </a:schemeClr>
          </a:solid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(11100101.11101011)</a:t>
            </a:r>
            <a:r>
              <a:rPr kumimoji="1" lang="en-US" altLang="zh-CN" sz="2400" b="1" baseline="-30000">
                <a:latin typeface="Times New Roman" pitchFamily="18" charset="0"/>
              </a:rPr>
              <a:t>2             </a:t>
            </a:r>
            <a:r>
              <a:rPr kumimoji="1" lang="en-US" altLang="zh-CN" sz="2400" b="1">
                <a:latin typeface="Times New Roman" pitchFamily="18" charset="0"/>
              </a:rPr>
              <a:t>= (345.726)</a:t>
            </a:r>
            <a:r>
              <a:rPr kumimoji="1" lang="en-US" altLang="zh-CN" sz="2400" b="1" baseline="-30000">
                <a:latin typeface="Times New Roman" pitchFamily="18" charset="0"/>
              </a:rPr>
              <a:t>8</a:t>
            </a:r>
            <a:r>
              <a:rPr kumimoji="1" lang="en-US" altLang="zh-CN" sz="2800" b="1">
                <a:latin typeface="Times New Roman" pitchFamily="18" charset="0"/>
              </a:rPr>
              <a:t> </a:t>
            </a:r>
          </a:p>
        </p:txBody>
      </p:sp>
      <p:sp>
        <p:nvSpPr>
          <p:cNvPr id="1048948" name="Text Box 7"/>
          <p:cNvSpPr txBox="1">
            <a:spLocks noChangeArrowheads="1"/>
          </p:cNvSpPr>
          <p:nvPr/>
        </p:nvSpPr>
        <p:spPr bwMode="auto">
          <a:xfrm>
            <a:off x="1149350" y="5973763"/>
            <a:ext cx="5199063" cy="519112"/>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 (</a:t>
            </a:r>
            <a:r>
              <a:rPr kumimoji="1" lang="en-US" altLang="zh-CN" sz="2400" b="1">
                <a:solidFill>
                  <a:srgbClr val="CC00CC"/>
                </a:solidFill>
                <a:latin typeface="Times New Roman" pitchFamily="18" charset="0"/>
              </a:rPr>
              <a:t>7</a:t>
            </a:r>
            <a:r>
              <a:rPr kumimoji="1" lang="en-US" altLang="zh-CN" sz="2400" b="1">
                <a:latin typeface="Times New Roman" pitchFamily="18" charset="0"/>
              </a:rPr>
              <a:t>4</a:t>
            </a:r>
            <a:r>
              <a:rPr kumimoji="1" lang="en-US" altLang="zh-CN" sz="2400" b="1">
                <a:solidFill>
                  <a:srgbClr val="33CC33"/>
                </a:solidFill>
                <a:latin typeface="Times New Roman" pitchFamily="18" charset="0"/>
              </a:rPr>
              <a:t>5</a:t>
            </a:r>
            <a:r>
              <a:rPr kumimoji="1" lang="en-US" altLang="zh-CN" sz="2400" b="1">
                <a:latin typeface="Times New Roman" pitchFamily="18" charset="0"/>
              </a:rPr>
              <a:t>.</a:t>
            </a:r>
            <a:r>
              <a:rPr kumimoji="1" lang="en-US" altLang="zh-CN" sz="2400" b="1">
                <a:solidFill>
                  <a:srgbClr val="FF33CC"/>
                </a:solidFill>
                <a:latin typeface="Times New Roman" pitchFamily="18" charset="0"/>
              </a:rPr>
              <a:t>3</a:t>
            </a:r>
            <a:r>
              <a:rPr kumimoji="1" lang="en-US" altLang="zh-CN" sz="2400" b="1">
                <a:solidFill>
                  <a:srgbClr val="0033CC"/>
                </a:solidFill>
                <a:latin typeface="Times New Roman" pitchFamily="18" charset="0"/>
              </a:rPr>
              <a:t>6</a:t>
            </a:r>
            <a:r>
              <a:rPr kumimoji="1" lang="en-US" altLang="zh-CN" sz="2400" b="1">
                <a:solidFill>
                  <a:schemeClr val="accent1"/>
                </a:solidFill>
                <a:latin typeface="Times New Roman" pitchFamily="18" charset="0"/>
              </a:rPr>
              <a:t>1</a:t>
            </a:r>
            <a:r>
              <a:rPr kumimoji="1" lang="en-US" altLang="zh-CN" sz="2400" b="1">
                <a:latin typeface="Times New Roman" pitchFamily="18" charset="0"/>
              </a:rPr>
              <a:t>)</a:t>
            </a:r>
            <a:r>
              <a:rPr kumimoji="1" lang="en-US" altLang="zh-CN" sz="2400" b="1" baseline="-30000">
                <a:latin typeface="Times New Roman" pitchFamily="18" charset="0"/>
              </a:rPr>
              <a:t>8 </a:t>
            </a:r>
            <a:r>
              <a:rPr kumimoji="1" lang="en-US" altLang="zh-CN" sz="2400" b="1">
                <a:latin typeface="Times New Roman" pitchFamily="18" charset="0"/>
              </a:rPr>
              <a:t>= (</a:t>
            </a:r>
            <a:r>
              <a:rPr kumimoji="1" lang="en-US" altLang="zh-CN" sz="2400" b="1">
                <a:solidFill>
                  <a:srgbClr val="CC00CC"/>
                </a:solidFill>
                <a:latin typeface="Times New Roman" pitchFamily="18" charset="0"/>
              </a:rPr>
              <a:t>111</a:t>
            </a:r>
            <a:r>
              <a:rPr kumimoji="1" lang="en-US" altLang="zh-CN" sz="2400" b="1">
                <a:latin typeface="Times New Roman" pitchFamily="18" charset="0"/>
              </a:rPr>
              <a:t>100</a:t>
            </a:r>
            <a:r>
              <a:rPr kumimoji="1" lang="en-US" altLang="zh-CN" sz="2400" b="1">
                <a:solidFill>
                  <a:srgbClr val="33CC33"/>
                </a:solidFill>
                <a:latin typeface="Times New Roman" pitchFamily="18" charset="0"/>
              </a:rPr>
              <a:t>101</a:t>
            </a:r>
            <a:r>
              <a:rPr kumimoji="1" lang="en-US" altLang="zh-CN" sz="2400" b="1">
                <a:latin typeface="Times New Roman" pitchFamily="18" charset="0"/>
              </a:rPr>
              <a:t>.</a:t>
            </a:r>
            <a:r>
              <a:rPr kumimoji="1" lang="en-US" altLang="zh-CN" sz="2400" b="1">
                <a:solidFill>
                  <a:srgbClr val="FF33CC"/>
                </a:solidFill>
                <a:latin typeface="Times New Roman" pitchFamily="18" charset="0"/>
              </a:rPr>
              <a:t>011</a:t>
            </a:r>
            <a:r>
              <a:rPr kumimoji="1" lang="en-US" altLang="zh-CN" sz="2400" b="1">
                <a:solidFill>
                  <a:srgbClr val="0033CC"/>
                </a:solidFill>
                <a:latin typeface="Times New Roman" pitchFamily="18" charset="0"/>
              </a:rPr>
              <a:t>110</a:t>
            </a:r>
            <a:r>
              <a:rPr kumimoji="1" lang="en-US" altLang="zh-CN" sz="2400" b="1">
                <a:solidFill>
                  <a:schemeClr val="accent1"/>
                </a:solidFill>
                <a:latin typeface="Times New Roman" pitchFamily="18" charset="0"/>
              </a:rPr>
              <a:t>001</a:t>
            </a:r>
            <a:r>
              <a:rPr kumimoji="1" lang="en-US" altLang="zh-CN" sz="2400" b="1">
                <a:latin typeface="Times New Roman" pitchFamily="18" charset="0"/>
              </a:rPr>
              <a:t>)</a:t>
            </a:r>
            <a:r>
              <a:rPr kumimoji="1" lang="en-US" altLang="zh-CN" sz="2400" b="1" baseline="-30000">
                <a:latin typeface="Times New Roman" pitchFamily="18" charset="0"/>
              </a:rPr>
              <a:t>2</a:t>
            </a:r>
            <a:r>
              <a:rPr kumimoji="1" lang="en-US" altLang="zh-CN" sz="2800" b="1">
                <a:latin typeface="Times New Roman" pitchFamily="18" charset="0"/>
              </a:rPr>
              <a:t> </a:t>
            </a:r>
          </a:p>
        </p:txBody>
      </p:sp>
      <p:sp>
        <p:nvSpPr>
          <p:cNvPr id="1048949" name="AutoShape 8"/>
          <p:cNvSpPr>
            <a:spLocks noChangeArrowheads="1"/>
          </p:cNvSpPr>
          <p:nvPr/>
        </p:nvSpPr>
        <p:spPr bwMode="auto">
          <a:xfrm>
            <a:off x="3473450" y="4029075"/>
            <a:ext cx="1701800" cy="914400"/>
          </a:xfrm>
          <a:prstGeom prst="irregularSeal1">
            <a:avLst/>
          </a:prstGeom>
          <a:solidFill>
            <a:srgbClr val="FFCC99">
              <a:alpha val="50000"/>
            </a:srgbClr>
          </a:solidFill>
          <a:ln w="9525">
            <a:solidFill>
              <a:schemeClr val="tx1"/>
            </a:solidFill>
            <a:miter lim="800000"/>
            <a:headEnd/>
            <a:tailEnd/>
          </a:ln>
          <a:effectLst/>
        </p:spPr>
        <p:txBody>
          <a:bodyPr wrap="none" anchor="ctr"/>
          <a:lstStyle/>
          <a:p>
            <a:pPr>
              <a:spcBef>
                <a:spcPct val="20000"/>
              </a:spcBef>
            </a:pPr>
            <a:r>
              <a:rPr kumimoji="1" lang="zh-CN" altLang="en-US" sz="2400" b="1">
                <a:solidFill>
                  <a:srgbClr val="FF0000"/>
                </a:solidFill>
                <a:latin typeface="Times New Roman" pitchFamily="18" charset="0"/>
              </a:rPr>
              <a:t>补</a:t>
            </a:r>
            <a:r>
              <a:rPr kumimoji="1" lang="en-US" altLang="zh-CN" sz="2400" b="1">
                <a:solidFill>
                  <a:srgbClr val="FF0000"/>
                </a:solidFill>
                <a:latin typeface="Times New Roman" pitchFamily="18" charset="0"/>
              </a:rPr>
              <a:t>0</a:t>
            </a:r>
          </a:p>
        </p:txBody>
      </p:sp>
      <p:sp>
        <p:nvSpPr>
          <p:cNvPr id="1048950" name="Rectangle 9" descr="水滴"/>
          <p:cNvSpPr>
            <a:spLocks noChangeArrowheads="1"/>
          </p:cNvSpPr>
          <p:nvPr/>
        </p:nvSpPr>
        <p:spPr bwMode="auto">
          <a:xfrm>
            <a:off x="692150" y="1387475"/>
            <a:ext cx="152400" cy="1524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48951" name="Rectangle 10" descr="水滴"/>
          <p:cNvSpPr>
            <a:spLocks noChangeArrowheads="1"/>
          </p:cNvSpPr>
          <p:nvPr/>
        </p:nvSpPr>
        <p:spPr bwMode="auto">
          <a:xfrm>
            <a:off x="692150" y="5121275"/>
            <a:ext cx="152400" cy="1524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48952" name="Text Box 11"/>
          <p:cNvSpPr txBox="1">
            <a:spLocks noChangeArrowheads="1"/>
          </p:cNvSpPr>
          <p:nvPr/>
        </p:nvSpPr>
        <p:spPr bwMode="auto">
          <a:xfrm>
            <a:off x="1149350" y="2659063"/>
            <a:ext cx="4303713" cy="519112"/>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(11100101.11101011)</a:t>
            </a:r>
            <a:r>
              <a:rPr kumimoji="1" lang="en-US" altLang="zh-CN" sz="2400" b="1" baseline="-30000">
                <a:latin typeface="Times New Roman" pitchFamily="18" charset="0"/>
              </a:rPr>
              <a:t>2</a:t>
            </a:r>
            <a:r>
              <a:rPr kumimoji="1" lang="en-US" altLang="zh-CN" sz="2400" b="1">
                <a:latin typeface="Times New Roman" pitchFamily="18" charset="0"/>
              </a:rPr>
              <a:t> = (  ?  )</a:t>
            </a:r>
            <a:r>
              <a:rPr kumimoji="1" lang="en-US" altLang="zh-CN" sz="2400" b="1" baseline="-30000">
                <a:latin typeface="Times New Roman" pitchFamily="18" charset="0"/>
              </a:rPr>
              <a:t>8</a:t>
            </a:r>
            <a:r>
              <a:rPr kumimoji="1" lang="en-US" altLang="zh-CN" sz="2800" b="1">
                <a:latin typeface="Times New Roman" pitchFamily="18" charset="0"/>
              </a:rPr>
              <a:t> </a:t>
            </a:r>
          </a:p>
        </p:txBody>
      </p:sp>
      <p:sp>
        <p:nvSpPr>
          <p:cNvPr id="1048953" name="AutoShape 12"/>
          <p:cNvSpPr>
            <a:spLocks noChangeArrowheads="1"/>
          </p:cNvSpPr>
          <p:nvPr/>
        </p:nvSpPr>
        <p:spPr bwMode="auto">
          <a:xfrm>
            <a:off x="650875" y="2809875"/>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48954" name="Text Box 13"/>
          <p:cNvSpPr txBox="1">
            <a:spLocks noChangeArrowheads="1"/>
          </p:cNvSpPr>
          <p:nvPr/>
        </p:nvSpPr>
        <p:spPr bwMode="auto">
          <a:xfrm>
            <a:off x="1733550" y="3128963"/>
            <a:ext cx="3267078" cy="523220"/>
          </a:xfrm>
          <a:prstGeom prst="rect">
            <a:avLst/>
          </a:prstGeom>
          <a:noFill/>
          <a:ln w="9525">
            <a:noFill/>
            <a:miter lim="800000"/>
            <a:headEnd/>
            <a:tailEnd/>
          </a:ln>
          <a:effectLst/>
        </p:spPr>
        <p:txBody>
          <a:bodyPr wrap="square">
            <a:spAutoFit/>
          </a:bodyPr>
          <a:lstStyle/>
          <a:p>
            <a:pPr algn="l">
              <a:spcBef>
                <a:spcPct val="50000"/>
              </a:spcBef>
            </a:pPr>
            <a:r>
              <a:rPr kumimoji="1" lang="en-US" altLang="zh-CN" sz="2400" b="1" dirty="0" smtClean="0">
                <a:latin typeface="Times New Roman" pitchFamily="18" charset="0"/>
              </a:rPr>
              <a:t>11 100 101.111 010 11</a:t>
            </a:r>
            <a:r>
              <a:rPr kumimoji="1" lang="en-US" altLang="zh-CN" sz="2400" b="1" dirty="0" smtClean="0">
                <a:solidFill>
                  <a:srgbClr val="FF0000"/>
                </a:solidFill>
                <a:latin typeface="Times New Roman" pitchFamily="18" charset="0"/>
              </a:rPr>
              <a:t>0</a:t>
            </a:r>
            <a:r>
              <a:rPr kumimoji="1" lang="en-US" altLang="zh-CN" sz="2800" b="1" dirty="0" smtClean="0">
                <a:latin typeface="Times New Roman" pitchFamily="18" charset="0"/>
              </a:rPr>
              <a:t> </a:t>
            </a:r>
            <a:endParaRPr kumimoji="1" lang="en-US" altLang="zh-CN" sz="2800" b="1" dirty="0">
              <a:latin typeface="Times New Roman" pitchFamily="18" charset="0"/>
            </a:endParaRPr>
          </a:p>
        </p:txBody>
      </p:sp>
      <p:sp>
        <p:nvSpPr>
          <p:cNvPr id="1048955" name="Line 14"/>
          <p:cNvSpPr>
            <a:spLocks noChangeShapeType="1"/>
          </p:cNvSpPr>
          <p:nvPr/>
        </p:nvSpPr>
        <p:spPr bwMode="auto">
          <a:xfrm>
            <a:off x="2714612" y="3648075"/>
            <a:ext cx="381000" cy="0"/>
          </a:xfrm>
          <a:prstGeom prst="line">
            <a:avLst/>
          </a:prstGeom>
          <a:noFill/>
          <a:ln w="38100">
            <a:solidFill>
              <a:srgbClr val="33CC33"/>
            </a:solidFill>
            <a:round/>
            <a:headEnd/>
            <a:tailEnd/>
          </a:ln>
          <a:effectLst/>
        </p:spPr>
        <p:txBody>
          <a:bodyPr/>
          <a:lstStyle/>
          <a:p>
            <a:endParaRPr lang="zh-CN" altLang="en-US"/>
          </a:p>
        </p:txBody>
      </p:sp>
      <p:sp>
        <p:nvSpPr>
          <p:cNvPr id="1048956" name="Line 15"/>
          <p:cNvSpPr>
            <a:spLocks noChangeShapeType="1"/>
          </p:cNvSpPr>
          <p:nvPr/>
        </p:nvSpPr>
        <p:spPr bwMode="auto">
          <a:xfrm>
            <a:off x="2236774" y="3648075"/>
            <a:ext cx="406400" cy="0"/>
          </a:xfrm>
          <a:prstGeom prst="line">
            <a:avLst/>
          </a:prstGeom>
          <a:noFill/>
          <a:ln w="38100">
            <a:solidFill>
              <a:srgbClr val="0099FF"/>
            </a:solidFill>
            <a:round/>
            <a:headEnd/>
            <a:tailEnd/>
          </a:ln>
          <a:effectLst/>
        </p:spPr>
        <p:txBody>
          <a:bodyPr/>
          <a:lstStyle/>
          <a:p>
            <a:endParaRPr lang="zh-CN" altLang="en-US"/>
          </a:p>
        </p:txBody>
      </p:sp>
      <p:sp>
        <p:nvSpPr>
          <p:cNvPr id="1048957" name="Line 16"/>
          <p:cNvSpPr>
            <a:spLocks noChangeShapeType="1"/>
          </p:cNvSpPr>
          <p:nvPr/>
        </p:nvSpPr>
        <p:spPr bwMode="auto">
          <a:xfrm>
            <a:off x="1695450" y="3648075"/>
            <a:ext cx="368300" cy="0"/>
          </a:xfrm>
          <a:prstGeom prst="line">
            <a:avLst/>
          </a:prstGeom>
          <a:noFill/>
          <a:ln w="38100">
            <a:solidFill>
              <a:srgbClr val="CC99FF"/>
            </a:solidFill>
            <a:round/>
            <a:headEnd/>
            <a:tailEnd/>
          </a:ln>
          <a:effectLst/>
        </p:spPr>
        <p:txBody>
          <a:bodyPr/>
          <a:lstStyle/>
          <a:p>
            <a:endParaRPr lang="zh-CN" altLang="en-US"/>
          </a:p>
        </p:txBody>
      </p:sp>
      <p:sp>
        <p:nvSpPr>
          <p:cNvPr id="1048958" name="Line 17"/>
          <p:cNvSpPr>
            <a:spLocks noChangeShapeType="1"/>
          </p:cNvSpPr>
          <p:nvPr/>
        </p:nvSpPr>
        <p:spPr bwMode="auto">
          <a:xfrm>
            <a:off x="3286116" y="3648075"/>
            <a:ext cx="393700" cy="0"/>
          </a:xfrm>
          <a:prstGeom prst="line">
            <a:avLst/>
          </a:prstGeom>
          <a:noFill/>
          <a:ln w="38100">
            <a:solidFill>
              <a:srgbClr val="FF66CC"/>
            </a:solidFill>
            <a:round/>
            <a:headEnd/>
            <a:tailEnd/>
          </a:ln>
          <a:effectLst/>
        </p:spPr>
        <p:txBody>
          <a:bodyPr/>
          <a:lstStyle/>
          <a:p>
            <a:endParaRPr lang="zh-CN" altLang="en-US"/>
          </a:p>
        </p:txBody>
      </p:sp>
      <p:sp>
        <p:nvSpPr>
          <p:cNvPr id="1048959" name="Line 18"/>
          <p:cNvSpPr>
            <a:spLocks noChangeShapeType="1"/>
          </p:cNvSpPr>
          <p:nvPr/>
        </p:nvSpPr>
        <p:spPr bwMode="auto">
          <a:xfrm>
            <a:off x="3786182" y="3648075"/>
            <a:ext cx="368300" cy="0"/>
          </a:xfrm>
          <a:prstGeom prst="line">
            <a:avLst/>
          </a:prstGeom>
          <a:noFill/>
          <a:ln w="38100">
            <a:solidFill>
              <a:srgbClr val="0033CC"/>
            </a:solidFill>
            <a:round/>
            <a:headEnd/>
            <a:tailEnd/>
          </a:ln>
          <a:effectLst/>
        </p:spPr>
        <p:txBody>
          <a:bodyPr/>
          <a:lstStyle/>
          <a:p>
            <a:endParaRPr lang="zh-CN" altLang="en-US"/>
          </a:p>
        </p:txBody>
      </p:sp>
      <p:sp>
        <p:nvSpPr>
          <p:cNvPr id="1048960" name="Line 19"/>
          <p:cNvSpPr>
            <a:spLocks noChangeShapeType="1"/>
          </p:cNvSpPr>
          <p:nvPr/>
        </p:nvSpPr>
        <p:spPr bwMode="auto">
          <a:xfrm>
            <a:off x="4300626" y="3648075"/>
            <a:ext cx="414250" cy="0"/>
          </a:xfrm>
          <a:prstGeom prst="line">
            <a:avLst/>
          </a:prstGeom>
          <a:noFill/>
          <a:ln w="38100">
            <a:solidFill>
              <a:schemeClr val="accent1"/>
            </a:solidFill>
            <a:round/>
            <a:headEnd/>
            <a:tailEnd/>
          </a:ln>
          <a:effectLst/>
        </p:spPr>
        <p:txBody>
          <a:bodyPr/>
          <a:lstStyle/>
          <a:p>
            <a:endParaRPr lang="zh-CN" altLang="en-US"/>
          </a:p>
        </p:txBody>
      </p:sp>
      <p:sp>
        <p:nvSpPr>
          <p:cNvPr id="1048961" name="Text Box 20"/>
          <p:cNvSpPr txBox="1">
            <a:spLocks noChangeArrowheads="1"/>
          </p:cNvSpPr>
          <p:nvPr/>
        </p:nvSpPr>
        <p:spPr bwMode="auto">
          <a:xfrm>
            <a:off x="1543050" y="3179763"/>
            <a:ext cx="3810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FF0000"/>
                </a:solidFill>
                <a:latin typeface="Times New Roman" pitchFamily="18" charset="0"/>
              </a:rPr>
              <a:t>0</a:t>
            </a:r>
          </a:p>
        </p:txBody>
      </p:sp>
      <p:grpSp>
        <p:nvGrpSpPr>
          <p:cNvPr id="222" name="Group 22"/>
          <p:cNvGrpSpPr/>
          <p:nvPr/>
        </p:nvGrpSpPr>
        <p:grpSpPr bwMode="auto">
          <a:xfrm>
            <a:off x="1733550" y="3724275"/>
            <a:ext cx="3053241" cy="1143000"/>
            <a:chOff x="1232" y="2432"/>
            <a:chExt cx="1651" cy="720"/>
          </a:xfrm>
        </p:grpSpPr>
        <p:sp>
          <p:nvSpPr>
            <p:cNvPr id="1048962" name="Line 23"/>
            <p:cNvSpPr>
              <a:spLocks noChangeShapeType="1"/>
            </p:cNvSpPr>
            <p:nvPr/>
          </p:nvSpPr>
          <p:spPr bwMode="auto">
            <a:xfrm>
              <a:off x="2728" y="2432"/>
              <a:ext cx="0" cy="384"/>
            </a:xfrm>
            <a:prstGeom prst="line">
              <a:avLst/>
            </a:prstGeom>
            <a:noFill/>
            <a:ln w="38100">
              <a:solidFill>
                <a:schemeClr val="accent1"/>
              </a:solidFill>
              <a:round/>
              <a:headEnd/>
              <a:tailEnd type="triangle" w="med" len="lg"/>
            </a:ln>
            <a:effectLst/>
          </p:spPr>
          <p:txBody>
            <a:bodyPr/>
            <a:lstStyle/>
            <a:p>
              <a:endParaRPr lang="zh-CN" altLang="en-US"/>
            </a:p>
          </p:txBody>
        </p:sp>
        <p:sp>
          <p:nvSpPr>
            <p:cNvPr id="1048963" name="Line 24"/>
            <p:cNvSpPr>
              <a:spLocks noChangeShapeType="1"/>
            </p:cNvSpPr>
            <p:nvPr/>
          </p:nvSpPr>
          <p:spPr bwMode="auto">
            <a:xfrm>
              <a:off x="2458" y="2432"/>
              <a:ext cx="0" cy="384"/>
            </a:xfrm>
            <a:prstGeom prst="line">
              <a:avLst/>
            </a:prstGeom>
            <a:noFill/>
            <a:ln w="38100">
              <a:solidFill>
                <a:srgbClr val="0033CC"/>
              </a:solidFill>
              <a:round/>
              <a:headEnd/>
              <a:tailEnd type="triangle" w="med" len="lg"/>
            </a:ln>
            <a:effectLst/>
          </p:spPr>
          <p:txBody>
            <a:bodyPr/>
            <a:lstStyle/>
            <a:p>
              <a:endParaRPr lang="zh-CN" altLang="en-US"/>
            </a:p>
          </p:txBody>
        </p:sp>
        <p:sp>
          <p:nvSpPr>
            <p:cNvPr id="1048964" name="Line 25"/>
            <p:cNvSpPr>
              <a:spLocks noChangeShapeType="1"/>
            </p:cNvSpPr>
            <p:nvPr/>
          </p:nvSpPr>
          <p:spPr bwMode="auto">
            <a:xfrm>
              <a:off x="1328" y="2432"/>
              <a:ext cx="0" cy="384"/>
            </a:xfrm>
            <a:prstGeom prst="line">
              <a:avLst/>
            </a:prstGeom>
            <a:noFill/>
            <a:ln w="38100">
              <a:solidFill>
                <a:srgbClr val="CC99FF"/>
              </a:solidFill>
              <a:round/>
              <a:headEnd/>
              <a:tailEnd type="triangle" w="med" len="lg"/>
            </a:ln>
            <a:effectLst/>
          </p:spPr>
          <p:txBody>
            <a:bodyPr/>
            <a:lstStyle/>
            <a:p>
              <a:endParaRPr lang="zh-CN" altLang="en-US"/>
            </a:p>
          </p:txBody>
        </p:sp>
        <p:sp>
          <p:nvSpPr>
            <p:cNvPr id="1048965" name="Line 26"/>
            <p:cNvSpPr>
              <a:spLocks noChangeShapeType="1"/>
            </p:cNvSpPr>
            <p:nvPr/>
          </p:nvSpPr>
          <p:spPr bwMode="auto">
            <a:xfrm>
              <a:off x="1608" y="2432"/>
              <a:ext cx="0" cy="384"/>
            </a:xfrm>
            <a:prstGeom prst="line">
              <a:avLst/>
            </a:prstGeom>
            <a:noFill/>
            <a:ln w="38100">
              <a:solidFill>
                <a:srgbClr val="0099FF"/>
              </a:solidFill>
              <a:round/>
              <a:headEnd/>
              <a:tailEnd type="triangle" w="med" len="lg"/>
            </a:ln>
            <a:effectLst/>
          </p:spPr>
          <p:txBody>
            <a:bodyPr/>
            <a:lstStyle/>
            <a:p>
              <a:endParaRPr lang="zh-CN" altLang="en-US"/>
            </a:p>
          </p:txBody>
        </p:sp>
        <p:sp>
          <p:nvSpPr>
            <p:cNvPr id="1048966" name="Line 27"/>
            <p:cNvSpPr>
              <a:spLocks noChangeShapeType="1"/>
            </p:cNvSpPr>
            <p:nvPr/>
          </p:nvSpPr>
          <p:spPr bwMode="auto">
            <a:xfrm>
              <a:off x="1878" y="2432"/>
              <a:ext cx="0" cy="384"/>
            </a:xfrm>
            <a:prstGeom prst="line">
              <a:avLst/>
            </a:prstGeom>
            <a:noFill/>
            <a:ln w="38100">
              <a:solidFill>
                <a:srgbClr val="33CC33"/>
              </a:solidFill>
              <a:round/>
              <a:headEnd/>
              <a:tailEnd type="triangle" w="med" len="lg"/>
            </a:ln>
            <a:effectLst/>
          </p:spPr>
          <p:txBody>
            <a:bodyPr/>
            <a:lstStyle/>
            <a:p>
              <a:endParaRPr lang="zh-CN" altLang="en-US"/>
            </a:p>
          </p:txBody>
        </p:sp>
        <p:sp>
          <p:nvSpPr>
            <p:cNvPr id="1048967" name="Line 28"/>
            <p:cNvSpPr>
              <a:spLocks noChangeShapeType="1"/>
            </p:cNvSpPr>
            <p:nvPr/>
          </p:nvSpPr>
          <p:spPr bwMode="auto">
            <a:xfrm>
              <a:off x="2187" y="2432"/>
              <a:ext cx="0" cy="384"/>
            </a:xfrm>
            <a:prstGeom prst="line">
              <a:avLst/>
            </a:prstGeom>
            <a:noFill/>
            <a:ln w="38100">
              <a:solidFill>
                <a:srgbClr val="FF66CC"/>
              </a:solidFill>
              <a:round/>
              <a:headEnd/>
              <a:tailEnd type="triangle" w="med" len="lg"/>
            </a:ln>
            <a:effectLst/>
          </p:spPr>
          <p:txBody>
            <a:bodyPr/>
            <a:lstStyle/>
            <a:p>
              <a:endParaRPr lang="zh-CN" altLang="en-US"/>
            </a:p>
          </p:txBody>
        </p:sp>
        <p:sp>
          <p:nvSpPr>
            <p:cNvPr id="1048968" name="Text Box 29"/>
            <p:cNvSpPr txBox="1">
              <a:spLocks noChangeArrowheads="1"/>
            </p:cNvSpPr>
            <p:nvPr/>
          </p:nvSpPr>
          <p:spPr bwMode="auto">
            <a:xfrm>
              <a:off x="1232" y="2864"/>
              <a:ext cx="240"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3</a:t>
              </a:r>
            </a:p>
          </p:txBody>
        </p:sp>
        <p:sp>
          <p:nvSpPr>
            <p:cNvPr id="1048969" name="Text Box 30"/>
            <p:cNvSpPr txBox="1">
              <a:spLocks noChangeArrowheads="1"/>
            </p:cNvSpPr>
            <p:nvPr/>
          </p:nvSpPr>
          <p:spPr bwMode="auto">
            <a:xfrm>
              <a:off x="1492" y="2864"/>
              <a:ext cx="240" cy="288"/>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Times New Roman" pitchFamily="18" charset="0"/>
                </a:rPr>
                <a:t>4</a:t>
              </a:r>
            </a:p>
          </p:txBody>
        </p:sp>
        <p:sp>
          <p:nvSpPr>
            <p:cNvPr id="1048970" name="Text Box 31"/>
            <p:cNvSpPr txBox="1">
              <a:spLocks noChangeArrowheads="1"/>
            </p:cNvSpPr>
            <p:nvPr/>
          </p:nvSpPr>
          <p:spPr bwMode="auto">
            <a:xfrm>
              <a:off x="1762" y="2864"/>
              <a:ext cx="240" cy="288"/>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Times New Roman" pitchFamily="18" charset="0"/>
                </a:rPr>
                <a:t>5</a:t>
              </a:r>
            </a:p>
          </p:txBody>
        </p:sp>
        <p:sp>
          <p:nvSpPr>
            <p:cNvPr id="1048971" name="Text Box 32"/>
            <p:cNvSpPr txBox="1">
              <a:spLocks noChangeArrowheads="1"/>
            </p:cNvSpPr>
            <p:nvPr/>
          </p:nvSpPr>
          <p:spPr bwMode="auto">
            <a:xfrm>
              <a:off x="2072" y="2864"/>
              <a:ext cx="240" cy="288"/>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Times New Roman" pitchFamily="18" charset="0"/>
                </a:rPr>
                <a:t>7</a:t>
              </a:r>
            </a:p>
          </p:txBody>
        </p:sp>
        <p:sp>
          <p:nvSpPr>
            <p:cNvPr id="1048972" name="Text Box 33"/>
            <p:cNvSpPr txBox="1">
              <a:spLocks noChangeArrowheads="1"/>
            </p:cNvSpPr>
            <p:nvPr/>
          </p:nvSpPr>
          <p:spPr bwMode="auto">
            <a:xfrm>
              <a:off x="2381" y="2864"/>
              <a:ext cx="240" cy="288"/>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Times New Roman" pitchFamily="18" charset="0"/>
                </a:rPr>
                <a:t>2</a:t>
              </a:r>
            </a:p>
          </p:txBody>
        </p:sp>
        <p:sp>
          <p:nvSpPr>
            <p:cNvPr id="1048973" name="Text Box 34"/>
            <p:cNvSpPr txBox="1">
              <a:spLocks noChangeArrowheads="1"/>
            </p:cNvSpPr>
            <p:nvPr/>
          </p:nvSpPr>
          <p:spPr bwMode="auto">
            <a:xfrm>
              <a:off x="2643" y="2864"/>
              <a:ext cx="240" cy="288"/>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Times New Roman" pitchFamily="18" charset="0"/>
                </a:rPr>
                <a:t>6</a:t>
              </a:r>
            </a:p>
          </p:txBody>
        </p:sp>
      </p:grpSp>
      <p:sp>
        <p:nvSpPr>
          <p:cNvPr id="1048974" name="Rectangle 35"/>
          <p:cNvSpPr>
            <a:spLocks noChangeArrowheads="1"/>
          </p:cNvSpPr>
          <p:nvPr/>
        </p:nvSpPr>
        <p:spPr bwMode="auto">
          <a:xfrm>
            <a:off x="3790950" y="1089025"/>
            <a:ext cx="4946650" cy="1552575"/>
          </a:xfrm>
          <a:prstGeom prst="rect">
            <a:avLst/>
          </a:prstGeom>
          <a:solidFill>
            <a:srgbClr val="CCECFF">
              <a:alpha val="50000"/>
            </a:srgbClr>
          </a:solid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        </a:t>
            </a:r>
            <a:r>
              <a:rPr kumimoji="1" lang="zh-CN" altLang="en-US" sz="2400" b="1">
                <a:latin typeface="Times New Roman" pitchFamily="18" charset="0"/>
              </a:rPr>
              <a:t>从小数点开始，整数部分向左 </a:t>
            </a:r>
            <a:br>
              <a:rPr kumimoji="1" lang="zh-CN" altLang="en-US" sz="2400" b="1">
                <a:latin typeface="Times New Roman" pitchFamily="18" charset="0"/>
              </a:rPr>
            </a:br>
            <a:r>
              <a:rPr kumimoji="1" lang="en-US" altLang="zh-CN" sz="2400" b="1">
                <a:latin typeface="宋体" pitchFamily="2" charset="-122"/>
              </a:rPr>
              <a:t>(</a:t>
            </a:r>
            <a:r>
              <a:rPr kumimoji="1" lang="zh-CN" altLang="en-US" sz="2400" b="1">
                <a:latin typeface="宋体" pitchFamily="2" charset="-122"/>
              </a:rPr>
              <a:t>小数部分向右</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solidFill>
                  <a:srgbClr val="0033CC"/>
                </a:solidFill>
                <a:latin typeface="Times New Roman" pitchFamily="18" charset="0"/>
              </a:rPr>
              <a:t>三位一组</a:t>
            </a:r>
            <a:r>
              <a:rPr kumimoji="1" lang="zh-CN" altLang="en-US" sz="2400" b="1">
                <a:latin typeface="Times New Roman" pitchFamily="18" charset="0"/>
              </a:rPr>
              <a:t>，最后</a:t>
            </a:r>
            <a:r>
              <a:rPr kumimoji="1" lang="zh-CN" altLang="en-US" sz="2400" b="1">
                <a:solidFill>
                  <a:srgbClr val="0033CC"/>
                </a:solidFill>
                <a:latin typeface="Times New Roman" pitchFamily="18" charset="0"/>
              </a:rPr>
              <a:t>不足三位的加 </a:t>
            </a:r>
            <a:r>
              <a:rPr kumimoji="1" lang="en-US" altLang="zh-CN" sz="2400" b="1">
                <a:solidFill>
                  <a:srgbClr val="0033CC"/>
                </a:solidFill>
                <a:latin typeface="Times New Roman" pitchFamily="18" charset="0"/>
              </a:rPr>
              <a:t>0 </a:t>
            </a:r>
            <a:r>
              <a:rPr kumimoji="1" lang="zh-CN" altLang="en-US" sz="2400" b="1">
                <a:solidFill>
                  <a:srgbClr val="0033CC"/>
                </a:solidFill>
                <a:latin typeface="Times New Roman" pitchFamily="18" charset="0"/>
              </a:rPr>
              <a:t>补足</a:t>
            </a:r>
            <a:r>
              <a:rPr kumimoji="1" lang="zh-CN" altLang="en-US" sz="2400" b="1">
                <a:latin typeface="Times New Roman" pitchFamily="18" charset="0"/>
              </a:rPr>
              <a:t>三位，再按顺序写出各组对应的八进制数 。</a:t>
            </a:r>
          </a:p>
        </p:txBody>
      </p:sp>
      <p:sp>
        <p:nvSpPr>
          <p:cNvPr id="1048975" name="AutoShape 36"/>
          <p:cNvSpPr>
            <a:spLocks noChangeArrowheads="1"/>
          </p:cNvSpPr>
          <p:nvPr/>
        </p:nvSpPr>
        <p:spPr bwMode="auto">
          <a:xfrm>
            <a:off x="819150" y="3952875"/>
            <a:ext cx="1701800" cy="914400"/>
          </a:xfrm>
          <a:prstGeom prst="irregularSeal1">
            <a:avLst/>
          </a:prstGeom>
          <a:solidFill>
            <a:srgbClr val="FFCC99">
              <a:alpha val="50000"/>
            </a:srgbClr>
          </a:solidFill>
          <a:ln w="9525">
            <a:solidFill>
              <a:schemeClr val="tx1"/>
            </a:solidFill>
            <a:miter lim="800000"/>
            <a:headEnd/>
            <a:tailEnd/>
          </a:ln>
          <a:effectLst/>
        </p:spPr>
        <p:txBody>
          <a:bodyPr wrap="none" anchor="ctr"/>
          <a:lstStyle/>
          <a:p>
            <a:pPr>
              <a:spcBef>
                <a:spcPct val="20000"/>
              </a:spcBef>
            </a:pPr>
            <a:r>
              <a:rPr kumimoji="1" lang="zh-CN" altLang="en-US" sz="2400" b="1">
                <a:solidFill>
                  <a:srgbClr val="FF0000"/>
                </a:solidFill>
                <a:latin typeface="Times New Roman" pitchFamily="18" charset="0"/>
              </a:rPr>
              <a:t>补</a:t>
            </a:r>
            <a:r>
              <a:rPr kumimoji="1" lang="en-US" altLang="zh-CN" sz="2400" b="1">
                <a:solidFill>
                  <a:srgbClr val="FF0000"/>
                </a:solidFill>
                <a:latin typeface="Times New Roman" pitchFamily="18" charset="0"/>
              </a:rPr>
              <a:t>0</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8945"/>
                                        </p:tgtEl>
                                        <p:attrNameLst>
                                          <p:attrName>style.visibility</p:attrName>
                                        </p:attrNameLst>
                                      </p:cBhvr>
                                      <p:to>
                                        <p:strVal val="visible"/>
                                      </p:to>
                                    </p:set>
                                    <p:animEffect transition="in" filter="wipe(left)">
                                      <p:cBhvr>
                                        <p:cTn id="7" dur="500"/>
                                        <p:tgtEl>
                                          <p:spTgt spid="104894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48950"/>
                                        </p:tgtEl>
                                        <p:attrNameLst>
                                          <p:attrName>style.visibility</p:attrName>
                                        </p:attrNameLst>
                                      </p:cBhvr>
                                      <p:to>
                                        <p:strVal val="visible"/>
                                      </p:to>
                                    </p:set>
                                  </p:childTnLst>
                                </p:cTn>
                              </p:par>
                            </p:childTnLst>
                          </p:cTn>
                        </p:par>
                        <p:par>
                          <p:cTn id="12" fill="hold">
                            <p:stCondLst>
                              <p:cond delay="500"/>
                            </p:stCondLst>
                            <p:childTnLst>
                              <p:par>
                                <p:cTn id="13" presetID="22" presetClass="entr" presetSubtype="8" fill="hold" grpId="0" nodeType="afterEffect">
                                  <p:stCondLst>
                                    <p:cond delay="0"/>
                                  </p:stCondLst>
                                  <p:iterate type="wd">
                                    <p:tmPct val="100000"/>
                                  </p:iterate>
                                  <p:childTnLst>
                                    <p:set>
                                      <p:cBhvr>
                                        <p:cTn id="14" dur="1" fill="hold">
                                          <p:stCondLst>
                                            <p:cond delay="0"/>
                                          </p:stCondLst>
                                        </p:cTn>
                                        <p:tgtEl>
                                          <p:spTgt spid="1048946"/>
                                        </p:tgtEl>
                                        <p:attrNameLst>
                                          <p:attrName>style.visibility</p:attrName>
                                        </p:attrNameLst>
                                      </p:cBhvr>
                                      <p:to>
                                        <p:strVal val="visible"/>
                                      </p:to>
                                    </p:set>
                                    <p:animEffect transition="in" filter="wipe(left)">
                                      <p:cBhvr>
                                        <p:cTn id="15" dur="300"/>
                                        <p:tgtEl>
                                          <p:spTgt spid="104894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048974"/>
                                        </p:tgtEl>
                                        <p:attrNameLst>
                                          <p:attrName>style.visibility</p:attrName>
                                        </p:attrNameLst>
                                      </p:cBhvr>
                                      <p:to>
                                        <p:strVal val="visible"/>
                                      </p:to>
                                    </p:set>
                                    <p:animEffect transition="in" filter="box(in)">
                                      <p:cBhvr>
                                        <p:cTn id="20" dur="500"/>
                                        <p:tgtEl>
                                          <p:spTgt spid="1048974"/>
                                        </p:tgtEl>
                                      </p:cBhvr>
                                    </p:animEffect>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1048953"/>
                                        </p:tgtEl>
                                        <p:attrNameLst>
                                          <p:attrName>style.visibility</p:attrName>
                                        </p:attrNameLst>
                                      </p:cBhvr>
                                      <p:to>
                                        <p:strVal val="visible"/>
                                      </p:to>
                                    </p:set>
                                    <p:anim calcmode="lin" valueType="num">
                                      <p:cBhvr>
                                        <p:cTn id="25" dur="1000" fill="hold"/>
                                        <p:tgtEl>
                                          <p:spTgt spid="1048953"/>
                                        </p:tgtEl>
                                        <p:attrNameLst>
                                          <p:attrName>ppt_w</p:attrName>
                                        </p:attrNameLst>
                                      </p:cBhvr>
                                      <p:tavLst>
                                        <p:tav tm="0">
                                          <p:val>
                                            <p:fltVal val="0"/>
                                          </p:val>
                                        </p:tav>
                                        <p:tav tm="100000">
                                          <p:val>
                                            <p:strVal val="#ppt_w"/>
                                          </p:val>
                                        </p:tav>
                                      </p:tavLst>
                                    </p:anim>
                                    <p:anim calcmode="lin" valueType="num">
                                      <p:cBhvr>
                                        <p:cTn id="26" dur="1000" fill="hold"/>
                                        <p:tgtEl>
                                          <p:spTgt spid="1048953"/>
                                        </p:tgtEl>
                                        <p:attrNameLst>
                                          <p:attrName>ppt_h</p:attrName>
                                        </p:attrNameLst>
                                      </p:cBhvr>
                                      <p:tavLst>
                                        <p:tav tm="0">
                                          <p:val>
                                            <p:fltVal val="0"/>
                                          </p:val>
                                        </p:tav>
                                        <p:tav tm="100000">
                                          <p:val>
                                            <p:strVal val="#ppt_h"/>
                                          </p:val>
                                        </p:tav>
                                      </p:tavLst>
                                    </p:anim>
                                    <p:anim calcmode="lin" valueType="num">
                                      <p:cBhvr>
                                        <p:cTn id="27" dur="1000" fill="hold"/>
                                        <p:tgtEl>
                                          <p:spTgt spid="1048953"/>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048953"/>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048952"/>
                                        </p:tgtEl>
                                        <p:attrNameLst>
                                          <p:attrName>style.visibility</p:attrName>
                                        </p:attrNameLst>
                                      </p:cBhvr>
                                      <p:to>
                                        <p:strVal val="visible"/>
                                      </p:to>
                                    </p:set>
                                    <p:animEffect transition="in" filter="wipe(left)">
                                      <p:cBhvr>
                                        <p:cTn id="32" dur="500"/>
                                        <p:tgtEl>
                                          <p:spTgt spid="104895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048954"/>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1048955"/>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499"/>
                                          </p:stCondLst>
                                        </p:cTn>
                                        <p:tgtEl>
                                          <p:spTgt spid="1048956"/>
                                        </p:tgtEl>
                                        <p:attrNameLst>
                                          <p:attrName>style.visibility</p:attrName>
                                        </p:attrNameLst>
                                      </p:cBhvr>
                                      <p:to>
                                        <p:strVal val="visible"/>
                                      </p:to>
                                    </p:se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499"/>
                                          </p:stCondLst>
                                        </p:cTn>
                                        <p:tgtEl>
                                          <p:spTgt spid="104895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048961"/>
                                        </p:tgtEl>
                                        <p:attrNameLst>
                                          <p:attrName>style.visibility</p:attrName>
                                        </p:attrNameLst>
                                      </p:cBhvr>
                                      <p:to>
                                        <p:strVal val="visible"/>
                                      </p:to>
                                    </p:set>
                                  </p:childTnLst>
                                </p:cTn>
                              </p:par>
                            </p:childTnLst>
                          </p:cTn>
                        </p:par>
                        <p:par>
                          <p:cTn id="50" fill="hold">
                            <p:stCondLst>
                              <p:cond delay="500"/>
                            </p:stCondLst>
                            <p:childTnLst>
                              <p:par>
                                <p:cTn id="51" presetID="23" presetClass="entr" presetSubtype="16" fill="hold" grpId="0" nodeType="afterEffect">
                                  <p:stCondLst>
                                    <p:cond delay="0"/>
                                  </p:stCondLst>
                                  <p:childTnLst>
                                    <p:set>
                                      <p:cBhvr>
                                        <p:cTn id="52" dur="1" fill="hold">
                                          <p:stCondLst>
                                            <p:cond delay="0"/>
                                          </p:stCondLst>
                                        </p:cTn>
                                        <p:tgtEl>
                                          <p:spTgt spid="1048975"/>
                                        </p:tgtEl>
                                        <p:attrNameLst>
                                          <p:attrName>style.visibility</p:attrName>
                                        </p:attrNameLst>
                                      </p:cBhvr>
                                      <p:to>
                                        <p:strVal val="visible"/>
                                      </p:to>
                                    </p:set>
                                    <p:anim calcmode="lin" valueType="num">
                                      <p:cBhvr>
                                        <p:cTn id="53" dur="500" fill="hold"/>
                                        <p:tgtEl>
                                          <p:spTgt spid="1048975"/>
                                        </p:tgtEl>
                                        <p:attrNameLst>
                                          <p:attrName>ppt_w</p:attrName>
                                        </p:attrNameLst>
                                      </p:cBhvr>
                                      <p:tavLst>
                                        <p:tav tm="0">
                                          <p:val>
                                            <p:fltVal val="0"/>
                                          </p:val>
                                        </p:tav>
                                        <p:tav tm="100000">
                                          <p:val>
                                            <p:strVal val="#ppt_w"/>
                                          </p:val>
                                        </p:tav>
                                      </p:tavLst>
                                    </p:anim>
                                    <p:anim calcmode="lin" valueType="num">
                                      <p:cBhvr>
                                        <p:cTn id="54" dur="500" fill="hold"/>
                                        <p:tgtEl>
                                          <p:spTgt spid="104897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048975"/>
                                        </p:tgtEl>
                                        <p:attrNameLst>
                                          <p:attrName>style.visibility</p:attrName>
                                        </p:attrNameLst>
                                      </p:cBhvr>
                                      <p:to>
                                        <p:strVal val="hidden"/>
                                      </p:to>
                                    </p:set>
                                  </p:sub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499"/>
                                          </p:stCondLst>
                                        </p:cTn>
                                        <p:tgtEl>
                                          <p:spTgt spid="1048958"/>
                                        </p:tgtEl>
                                        <p:attrNameLst>
                                          <p:attrName>style.visibility</p:attrName>
                                        </p:attrNameLst>
                                      </p:cBhvr>
                                      <p:to>
                                        <p:strVal val="visible"/>
                                      </p:to>
                                    </p:set>
                                  </p:childTnLst>
                                </p:cTn>
                              </p:par>
                            </p:childTnLst>
                          </p:cTn>
                        </p:par>
                        <p:par>
                          <p:cTn id="58" fill="hold">
                            <p:stCondLst>
                              <p:cond delay="1500"/>
                            </p:stCondLst>
                            <p:childTnLst>
                              <p:par>
                                <p:cTn id="59" presetID="1" presetClass="entr" presetSubtype="0" fill="hold" grpId="0" nodeType="afterEffect">
                                  <p:stCondLst>
                                    <p:cond delay="0"/>
                                  </p:stCondLst>
                                  <p:childTnLst>
                                    <p:set>
                                      <p:cBhvr>
                                        <p:cTn id="60" dur="1" fill="hold">
                                          <p:stCondLst>
                                            <p:cond delay="499"/>
                                          </p:stCondLst>
                                        </p:cTn>
                                        <p:tgtEl>
                                          <p:spTgt spid="1048959"/>
                                        </p:tgtEl>
                                        <p:attrNameLst>
                                          <p:attrName>style.visibility</p:attrName>
                                        </p:attrNameLst>
                                      </p:cBhvr>
                                      <p:to>
                                        <p:strVal val="visible"/>
                                      </p:to>
                                    </p:set>
                                  </p:childTnLst>
                                </p:cTn>
                              </p:par>
                            </p:childTnLst>
                          </p:cTn>
                        </p:par>
                        <p:par>
                          <p:cTn id="61" fill="hold">
                            <p:stCondLst>
                              <p:cond delay="2000"/>
                            </p:stCondLst>
                            <p:childTnLst>
                              <p:par>
                                <p:cTn id="62" presetID="1" presetClass="entr" presetSubtype="0" fill="hold" grpId="0" nodeType="afterEffect">
                                  <p:stCondLst>
                                    <p:cond delay="0"/>
                                  </p:stCondLst>
                                  <p:childTnLst>
                                    <p:set>
                                      <p:cBhvr>
                                        <p:cTn id="63" dur="1" fill="hold">
                                          <p:stCondLst>
                                            <p:cond delay="499"/>
                                          </p:stCondLst>
                                        </p:cTn>
                                        <p:tgtEl>
                                          <p:spTgt spid="1048960"/>
                                        </p:tgtEl>
                                        <p:attrNameLst>
                                          <p:attrName>style.visibility</p:attrName>
                                        </p:attrNameLst>
                                      </p:cBhvr>
                                      <p:to>
                                        <p:strVal val="visible"/>
                                      </p:to>
                                    </p:set>
                                  </p:childTnLst>
                                </p:cTn>
                              </p:par>
                            </p:childTnLst>
                          </p:cTn>
                        </p:par>
                        <p:par>
                          <p:cTn id="64" fill="hold">
                            <p:stCondLst>
                              <p:cond delay="2500"/>
                            </p:stCondLst>
                            <p:childTnLst>
                              <p:par>
                                <p:cTn id="65" presetID="23" presetClass="entr" presetSubtype="16" fill="hold" grpId="0" nodeType="afterEffect">
                                  <p:stCondLst>
                                    <p:cond delay="0"/>
                                  </p:stCondLst>
                                  <p:childTnLst>
                                    <p:set>
                                      <p:cBhvr>
                                        <p:cTn id="66" dur="1" fill="hold">
                                          <p:stCondLst>
                                            <p:cond delay="0"/>
                                          </p:stCondLst>
                                        </p:cTn>
                                        <p:tgtEl>
                                          <p:spTgt spid="1048949"/>
                                        </p:tgtEl>
                                        <p:attrNameLst>
                                          <p:attrName>style.visibility</p:attrName>
                                        </p:attrNameLst>
                                      </p:cBhvr>
                                      <p:to>
                                        <p:strVal val="visible"/>
                                      </p:to>
                                    </p:set>
                                    <p:anim calcmode="lin" valueType="num">
                                      <p:cBhvr>
                                        <p:cTn id="67" dur="500" fill="hold"/>
                                        <p:tgtEl>
                                          <p:spTgt spid="1048949"/>
                                        </p:tgtEl>
                                        <p:attrNameLst>
                                          <p:attrName>ppt_w</p:attrName>
                                        </p:attrNameLst>
                                      </p:cBhvr>
                                      <p:tavLst>
                                        <p:tav tm="0">
                                          <p:val>
                                            <p:fltVal val="0"/>
                                          </p:val>
                                        </p:tav>
                                        <p:tav tm="100000">
                                          <p:val>
                                            <p:strVal val="#ppt_w"/>
                                          </p:val>
                                        </p:tav>
                                      </p:tavLst>
                                    </p:anim>
                                    <p:anim calcmode="lin" valueType="num">
                                      <p:cBhvr>
                                        <p:cTn id="68" dur="500" fill="hold"/>
                                        <p:tgtEl>
                                          <p:spTgt spid="104894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048949"/>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222"/>
                                        </p:tgtEl>
                                        <p:attrNameLst>
                                          <p:attrName>style.visibility</p:attrName>
                                        </p:attrNameLst>
                                      </p:cBhvr>
                                      <p:to>
                                        <p:strVal val="visible"/>
                                      </p:to>
                                    </p:set>
                                    <p:animEffect transition="in" filter="wipe(up)">
                                      <p:cBhvr>
                                        <p:cTn id="73" dur="500"/>
                                        <p:tgtEl>
                                          <p:spTgt spid="222"/>
                                        </p:tgtEl>
                                      </p:cBhvr>
                                    </p:animEffect>
                                  </p:childTnLst>
                                </p:cTn>
                              </p:par>
                            </p:childTnLst>
                          </p:cTn>
                        </p:par>
                      </p:childTnLst>
                    </p:cTn>
                  </p:par>
                  <p:par>
                    <p:cTn id="74" fill="hold">
                      <p:stCondLst>
                        <p:cond delay="indefinite"/>
                      </p:stCondLst>
                      <p:childTnLst>
                        <p:par>
                          <p:cTn id="75" fill="hold">
                            <p:stCondLst>
                              <p:cond delay="0"/>
                            </p:stCondLst>
                            <p:childTnLst>
                              <p:par>
                                <p:cTn id="76" presetID="5" presetClass="entr" presetSubtype="10" fill="hold" grpId="0" nodeType="clickEffect">
                                  <p:stCondLst>
                                    <p:cond delay="0"/>
                                  </p:stCondLst>
                                  <p:childTnLst>
                                    <p:set>
                                      <p:cBhvr>
                                        <p:cTn id="77" dur="1" fill="hold">
                                          <p:stCondLst>
                                            <p:cond delay="0"/>
                                          </p:stCondLst>
                                        </p:cTn>
                                        <p:tgtEl>
                                          <p:spTgt spid="1048947"/>
                                        </p:tgtEl>
                                        <p:attrNameLst>
                                          <p:attrName>style.visibility</p:attrName>
                                        </p:attrNameLst>
                                      </p:cBhvr>
                                      <p:to>
                                        <p:strVal val="visible"/>
                                      </p:to>
                                    </p:set>
                                    <p:animEffect transition="in" filter="checkerboard(across)">
                                      <p:cBhvr>
                                        <p:cTn id="78" dur="500"/>
                                        <p:tgtEl>
                                          <p:spTgt spid="104894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48951"/>
                                        </p:tgtEl>
                                        <p:attrNameLst>
                                          <p:attrName>style.visibility</p:attrName>
                                        </p:attrNameLst>
                                      </p:cBhvr>
                                      <p:to>
                                        <p:strVal val="visible"/>
                                      </p:to>
                                    </p:set>
                                  </p:childTnLst>
                                </p:cTn>
                              </p:par>
                            </p:childTnLst>
                          </p:cTn>
                        </p:par>
                        <p:par>
                          <p:cTn id="83" fill="hold">
                            <p:stCondLst>
                              <p:cond delay="500"/>
                            </p:stCondLst>
                            <p:childTnLst>
                              <p:par>
                                <p:cTn id="84" presetID="22" presetClass="entr" presetSubtype="8" fill="hold" grpId="0" nodeType="afterEffect">
                                  <p:stCondLst>
                                    <p:cond delay="0"/>
                                  </p:stCondLst>
                                  <p:iterate type="wd">
                                    <p:tmPct val="100000"/>
                                  </p:iterate>
                                  <p:childTnLst>
                                    <p:set>
                                      <p:cBhvr>
                                        <p:cTn id="85" dur="1" fill="hold">
                                          <p:stCondLst>
                                            <p:cond delay="0"/>
                                          </p:stCondLst>
                                        </p:cTn>
                                        <p:tgtEl>
                                          <p:spTgt spid="1048944"/>
                                        </p:tgtEl>
                                        <p:attrNameLst>
                                          <p:attrName>style.visibility</p:attrName>
                                        </p:attrNameLst>
                                      </p:cBhvr>
                                      <p:to>
                                        <p:strVal val="visible"/>
                                      </p:to>
                                    </p:set>
                                    <p:animEffect transition="in" filter="wipe(left)">
                                      <p:cBhvr>
                                        <p:cTn id="86" dur="300"/>
                                        <p:tgtEl>
                                          <p:spTgt spid="1048944"/>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1048943"/>
                                        </p:tgtEl>
                                        <p:attrNameLst>
                                          <p:attrName>style.visibility</p:attrName>
                                        </p:attrNameLst>
                                      </p:cBhvr>
                                      <p:to>
                                        <p:strVal val="visible"/>
                                      </p:to>
                                    </p:set>
                                    <p:animEffect transition="in" filter="box(in)">
                                      <p:cBhvr>
                                        <p:cTn id="91" dur="500"/>
                                        <p:tgtEl>
                                          <p:spTgt spid="1048943"/>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grpId="0" nodeType="clickEffect">
                                  <p:stCondLst>
                                    <p:cond delay="0"/>
                                  </p:stCondLst>
                                  <p:childTnLst>
                                    <p:set>
                                      <p:cBhvr>
                                        <p:cTn id="95" dur="1" fill="hold">
                                          <p:stCondLst>
                                            <p:cond delay="0"/>
                                          </p:stCondLst>
                                        </p:cTn>
                                        <p:tgtEl>
                                          <p:spTgt spid="1048948"/>
                                        </p:tgtEl>
                                        <p:attrNameLst>
                                          <p:attrName>style.visibility</p:attrName>
                                        </p:attrNameLst>
                                      </p:cBhvr>
                                      <p:to>
                                        <p:strVal val="visible"/>
                                      </p:to>
                                    </p:set>
                                    <p:animEffect transition="in" filter="checkerboard(across)">
                                      <p:cBhvr>
                                        <p:cTn id="96" dur="500"/>
                                        <p:tgtEl>
                                          <p:spTgt spid="1048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3" grpId="0" animBg="1" autoUpdateAnimBg="0"/>
      <p:bldP spid="1048944" grpId="0" autoUpdateAnimBg="0"/>
      <p:bldP spid="1048945" grpId="0" autoUpdateAnimBg="0"/>
      <p:bldP spid="1048946" grpId="0" autoUpdateAnimBg="0"/>
      <p:bldP spid="1048947" grpId="0" animBg="1" autoUpdateAnimBg="0"/>
      <p:bldP spid="1048948" grpId="0" autoUpdateAnimBg="0"/>
      <p:bldP spid="1048949" grpId="0" animBg="1" autoUpdateAnimBg="0"/>
      <p:bldP spid="1048950" grpId="0" animBg="1"/>
      <p:bldP spid="1048951" grpId="0" animBg="1"/>
      <p:bldP spid="1048952" grpId="0" autoUpdateAnimBg="0"/>
      <p:bldP spid="1048953" grpId="0" animBg="1"/>
      <p:bldP spid="1048954" grpId="0" autoUpdateAnimBg="0"/>
      <p:bldP spid="1048955" grpId="0" animBg="1"/>
      <p:bldP spid="1048956" grpId="0" animBg="1"/>
      <p:bldP spid="1048957" grpId="0" animBg="1"/>
      <p:bldP spid="1048958" grpId="0" animBg="1"/>
      <p:bldP spid="1048959" grpId="0" animBg="1"/>
      <p:bldP spid="1048960" grpId="0" animBg="1"/>
      <p:bldP spid="1048961" grpId="0" autoUpdateAnimBg="0"/>
      <p:bldP spid="1048974" grpId="0" animBg="1" autoUpdateAnimBg="0"/>
      <p:bldP spid="1048975"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6" name="灯片编号占位符 3"/>
          <p:cNvSpPr>
            <a:spLocks noGrp="1"/>
          </p:cNvSpPr>
          <p:nvPr>
            <p:ph type="sldNum" sz="quarter" idx="12"/>
          </p:nvPr>
        </p:nvSpPr>
        <p:spPr/>
        <p:txBody>
          <a:bodyPr/>
          <a:lstStyle/>
          <a:p>
            <a:fld id="{AF0A1FE3-9F79-4973-A836-58F7D6909701}" type="slidenum">
              <a:rPr lang="en-US" altLang="zh-CN"/>
              <a:t>22</a:t>
            </a:fld>
            <a:endParaRPr lang="en-US" altLang="zh-CN"/>
          </a:p>
        </p:txBody>
      </p:sp>
      <p:sp>
        <p:nvSpPr>
          <p:cNvPr id="1048977" name="AutoShape 2"/>
          <p:cNvSpPr>
            <a:spLocks noChangeArrowheads="1"/>
          </p:cNvSpPr>
          <p:nvPr/>
        </p:nvSpPr>
        <p:spPr bwMode="auto">
          <a:xfrm>
            <a:off x="4627563" y="1663700"/>
            <a:ext cx="3579812" cy="1196975"/>
          </a:xfrm>
          <a:prstGeom prst="wedgeRectCallout">
            <a:avLst>
              <a:gd name="adj1" fmla="val -21042"/>
              <a:gd name="adj2" fmla="val -87134"/>
            </a:avLst>
          </a:prstGeom>
          <a:solidFill>
            <a:srgbClr val="99CCFF">
              <a:alpha val="50000"/>
            </a:srgbClr>
          </a:solidFill>
          <a:ln w="9525">
            <a:solidFill>
              <a:schemeClr val="tx1"/>
            </a:solidFill>
            <a:miter lim="800000"/>
            <a:headEnd/>
            <a:tailEnd/>
          </a:ln>
          <a:effectLst/>
        </p:spPr>
        <p:txBody>
          <a:bodyPr>
            <a:spAutoFit/>
          </a:bodyPr>
          <a:lstStyle/>
          <a:p>
            <a:pPr algn="l">
              <a:spcBef>
                <a:spcPct val="50000"/>
              </a:spcBef>
            </a:pPr>
            <a:r>
              <a:rPr kumimoji="1" lang="en-US" altLang="zh-CN" sz="2400" b="1">
                <a:latin typeface="Times New Roman" pitchFamily="18" charset="0"/>
              </a:rPr>
              <a:t>       </a:t>
            </a:r>
            <a:r>
              <a:rPr kumimoji="1" lang="zh-CN" altLang="en-US" sz="2400" b="1">
                <a:latin typeface="Times New Roman" pitchFamily="18" charset="0"/>
              </a:rPr>
              <a:t>一位十六进制数对应四位二进制数，因此二进制数四位为一组。</a:t>
            </a:r>
          </a:p>
        </p:txBody>
      </p:sp>
      <p:sp>
        <p:nvSpPr>
          <p:cNvPr id="1048978" name="Text Box 3"/>
          <p:cNvSpPr txBox="1">
            <a:spLocks noChangeArrowheads="1"/>
          </p:cNvSpPr>
          <p:nvPr/>
        </p:nvSpPr>
        <p:spPr bwMode="auto">
          <a:xfrm>
            <a:off x="539750" y="547688"/>
            <a:ext cx="6553200" cy="519112"/>
          </a:xfrm>
          <a:prstGeom prst="rect">
            <a:avLst/>
          </a:prstGeom>
          <a:noFill/>
          <a:ln w="9525">
            <a:noFill/>
            <a:miter lim="800000"/>
            <a:headEnd/>
            <a:tailEnd/>
          </a:ln>
          <a:effectLst/>
        </p:spPr>
        <p:txBody>
          <a:bodyPr>
            <a:spAutoFit/>
          </a:bodyPr>
          <a:lstStyle/>
          <a:p>
            <a:pPr algn="l">
              <a:spcBef>
                <a:spcPct val="50000"/>
              </a:spcBef>
            </a:pPr>
            <a:r>
              <a:rPr kumimoji="1" lang="en-US" altLang="zh-CN" sz="2800" b="1">
                <a:latin typeface="Times New Roman" pitchFamily="18" charset="0"/>
              </a:rPr>
              <a:t>5.</a:t>
            </a:r>
            <a:r>
              <a:rPr kumimoji="1" lang="en-US" altLang="zh-CN" sz="2800" b="1">
                <a:latin typeface="宋体" pitchFamily="2" charset="-122"/>
              </a:rPr>
              <a:t> </a:t>
            </a:r>
            <a:r>
              <a:rPr kumimoji="1" lang="zh-CN" altLang="en-US" sz="2800" b="1">
                <a:latin typeface="宋体" pitchFamily="2" charset="-122"/>
              </a:rPr>
              <a:t>二进制和十六进制间的相互转换</a:t>
            </a:r>
            <a:r>
              <a:rPr kumimoji="1" lang="zh-CN" altLang="en-US" sz="2800" b="1">
                <a:solidFill>
                  <a:srgbClr val="99CCFF"/>
                </a:solidFill>
                <a:latin typeface="隶书" pitchFamily="49" charset="-122"/>
                <a:ea typeface="隶书" pitchFamily="49" charset="-122"/>
              </a:rPr>
              <a:t> </a:t>
            </a:r>
          </a:p>
        </p:txBody>
      </p:sp>
      <p:sp>
        <p:nvSpPr>
          <p:cNvPr id="1048979" name="Text Box 4"/>
          <p:cNvSpPr txBox="1">
            <a:spLocks noChangeArrowheads="1"/>
          </p:cNvSpPr>
          <p:nvPr/>
        </p:nvSpPr>
        <p:spPr bwMode="auto">
          <a:xfrm>
            <a:off x="5038725" y="3962400"/>
            <a:ext cx="3276600" cy="884238"/>
          </a:xfrm>
          <a:prstGeom prst="rect">
            <a:avLst/>
          </a:prstGeom>
          <a:solidFill>
            <a:schemeClr val="tx2">
              <a:alpha val="50000"/>
            </a:schemeClr>
          </a:solid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(10011111011.111011)</a:t>
            </a:r>
            <a:r>
              <a:rPr kumimoji="1" lang="en-US" altLang="zh-CN" sz="2400" b="1" baseline="-30000">
                <a:latin typeface="Times New Roman" pitchFamily="18" charset="0"/>
              </a:rPr>
              <a:t>2</a:t>
            </a:r>
            <a:r>
              <a:rPr kumimoji="1" lang="en-US" altLang="zh-CN" sz="2400" b="1">
                <a:latin typeface="Times New Roman" pitchFamily="18" charset="0"/>
              </a:rPr>
              <a:t>= (4FB.EC)</a:t>
            </a:r>
            <a:r>
              <a:rPr kumimoji="1" lang="en-US" altLang="zh-CN" sz="2400" b="1" baseline="-30000">
                <a:latin typeface="Times New Roman" pitchFamily="18" charset="0"/>
              </a:rPr>
              <a:t>16</a:t>
            </a:r>
            <a:r>
              <a:rPr kumimoji="1" lang="en-US" altLang="zh-CN" sz="2800" b="1">
                <a:latin typeface="Times New Roman" pitchFamily="18" charset="0"/>
              </a:rPr>
              <a:t>    </a:t>
            </a:r>
          </a:p>
        </p:txBody>
      </p:sp>
      <p:sp>
        <p:nvSpPr>
          <p:cNvPr id="1048980" name="Text Box 5"/>
          <p:cNvSpPr txBox="1">
            <a:spLocks noChangeArrowheads="1"/>
          </p:cNvSpPr>
          <p:nvPr/>
        </p:nvSpPr>
        <p:spPr bwMode="auto">
          <a:xfrm>
            <a:off x="569913" y="6096000"/>
            <a:ext cx="6553200" cy="519113"/>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a:t>
            </a:r>
            <a:r>
              <a:rPr kumimoji="1" lang="en-US" altLang="zh-CN" sz="2400" b="1">
                <a:solidFill>
                  <a:srgbClr val="FF5050"/>
                </a:solidFill>
                <a:latin typeface="Times New Roman" pitchFamily="18" charset="0"/>
              </a:rPr>
              <a:t>3</a:t>
            </a:r>
            <a:r>
              <a:rPr kumimoji="1" lang="en-US" altLang="zh-CN" sz="2400" b="1">
                <a:solidFill>
                  <a:srgbClr val="CC00CC"/>
                </a:solidFill>
                <a:latin typeface="Times New Roman" pitchFamily="18" charset="0"/>
              </a:rPr>
              <a:t>B</a:t>
            </a:r>
            <a:r>
              <a:rPr kumimoji="1" lang="en-US" altLang="zh-CN" sz="2400" b="1">
                <a:latin typeface="Times New Roman" pitchFamily="18" charset="0"/>
              </a:rPr>
              <a:t>E</a:t>
            </a:r>
            <a:r>
              <a:rPr kumimoji="1" lang="en-US" altLang="zh-CN" sz="2400" b="1">
                <a:solidFill>
                  <a:srgbClr val="33CC33"/>
                </a:solidFill>
                <a:latin typeface="Times New Roman" pitchFamily="18" charset="0"/>
              </a:rPr>
              <a:t>5</a:t>
            </a:r>
            <a:r>
              <a:rPr kumimoji="1" lang="en-US" altLang="zh-CN" sz="2400" b="1">
                <a:latin typeface="Times New Roman" pitchFamily="18" charset="0"/>
              </a:rPr>
              <a:t>.</a:t>
            </a:r>
            <a:r>
              <a:rPr kumimoji="1" lang="en-US" altLang="zh-CN" sz="2400" b="1">
                <a:solidFill>
                  <a:srgbClr val="FF33CC"/>
                </a:solidFill>
                <a:latin typeface="Times New Roman" pitchFamily="18" charset="0"/>
              </a:rPr>
              <a:t>9</a:t>
            </a:r>
            <a:r>
              <a:rPr kumimoji="1" lang="en-US" altLang="zh-CN" sz="2400" b="1">
                <a:solidFill>
                  <a:srgbClr val="0033CC"/>
                </a:solidFill>
                <a:latin typeface="Times New Roman" pitchFamily="18" charset="0"/>
              </a:rPr>
              <a:t>7</a:t>
            </a:r>
            <a:r>
              <a:rPr kumimoji="1" lang="en-US" altLang="zh-CN" sz="2400" b="1">
                <a:solidFill>
                  <a:schemeClr val="accent1"/>
                </a:solidFill>
                <a:latin typeface="Times New Roman" pitchFamily="18" charset="0"/>
              </a:rPr>
              <a:t>D</a:t>
            </a:r>
            <a:r>
              <a:rPr kumimoji="1" lang="en-US" altLang="zh-CN" sz="2400" b="1">
                <a:latin typeface="Times New Roman" pitchFamily="18" charset="0"/>
              </a:rPr>
              <a:t>)</a:t>
            </a:r>
            <a:r>
              <a:rPr kumimoji="1" lang="en-US" altLang="zh-CN" sz="2400" b="1" baseline="-30000">
                <a:latin typeface="Times New Roman" pitchFamily="18" charset="0"/>
              </a:rPr>
              <a:t>16 </a:t>
            </a:r>
            <a:r>
              <a:rPr kumimoji="1" lang="en-US" altLang="zh-CN" sz="2400" b="1">
                <a:latin typeface="Times New Roman" pitchFamily="18" charset="0"/>
              </a:rPr>
              <a:t>= (</a:t>
            </a:r>
            <a:r>
              <a:rPr kumimoji="1" lang="en-US" altLang="zh-CN" sz="2400" b="1">
                <a:solidFill>
                  <a:srgbClr val="FF5050"/>
                </a:solidFill>
                <a:latin typeface="Times New Roman" pitchFamily="18" charset="0"/>
              </a:rPr>
              <a:t>11</a:t>
            </a:r>
            <a:r>
              <a:rPr kumimoji="1" lang="en-US" altLang="zh-CN" sz="2400" b="1">
                <a:solidFill>
                  <a:srgbClr val="CC00CC"/>
                </a:solidFill>
                <a:latin typeface="Times New Roman" pitchFamily="18" charset="0"/>
              </a:rPr>
              <a:t>1011</a:t>
            </a:r>
            <a:r>
              <a:rPr kumimoji="1" lang="en-US" altLang="zh-CN" sz="2400" b="1">
                <a:latin typeface="Times New Roman" pitchFamily="18" charset="0"/>
              </a:rPr>
              <a:t>1110</a:t>
            </a:r>
            <a:r>
              <a:rPr kumimoji="1" lang="en-US" altLang="zh-CN" sz="2400" b="1">
                <a:solidFill>
                  <a:srgbClr val="33CC33"/>
                </a:solidFill>
                <a:latin typeface="Times New Roman" pitchFamily="18" charset="0"/>
              </a:rPr>
              <a:t>0101</a:t>
            </a:r>
            <a:r>
              <a:rPr kumimoji="1" lang="en-US" altLang="zh-CN" sz="2400" b="1">
                <a:latin typeface="Times New Roman" pitchFamily="18" charset="0"/>
              </a:rPr>
              <a:t>.</a:t>
            </a:r>
            <a:r>
              <a:rPr kumimoji="1" lang="en-US" altLang="zh-CN" sz="2400" b="1">
                <a:solidFill>
                  <a:srgbClr val="FF33CC"/>
                </a:solidFill>
                <a:latin typeface="Times New Roman" pitchFamily="18" charset="0"/>
              </a:rPr>
              <a:t>1001</a:t>
            </a:r>
            <a:r>
              <a:rPr kumimoji="1" lang="en-US" altLang="zh-CN" sz="2400" b="1">
                <a:solidFill>
                  <a:srgbClr val="0033CC"/>
                </a:solidFill>
                <a:latin typeface="Times New Roman" pitchFamily="18" charset="0"/>
              </a:rPr>
              <a:t>0111</a:t>
            </a:r>
            <a:r>
              <a:rPr kumimoji="1" lang="en-US" altLang="zh-CN" sz="2400" b="1">
                <a:solidFill>
                  <a:schemeClr val="accent1"/>
                </a:solidFill>
                <a:latin typeface="Times New Roman" pitchFamily="18" charset="0"/>
              </a:rPr>
              <a:t>1101</a:t>
            </a:r>
            <a:r>
              <a:rPr kumimoji="1" lang="en-US" altLang="zh-CN" sz="2400" b="1">
                <a:latin typeface="Times New Roman" pitchFamily="18" charset="0"/>
              </a:rPr>
              <a:t>)</a:t>
            </a:r>
            <a:r>
              <a:rPr kumimoji="1" lang="en-US" altLang="zh-CN" sz="2400" b="1" baseline="-30000">
                <a:latin typeface="Times New Roman" pitchFamily="18" charset="0"/>
              </a:rPr>
              <a:t>2</a:t>
            </a:r>
            <a:r>
              <a:rPr kumimoji="1" lang="en-US" altLang="zh-CN" sz="2800" b="1">
                <a:latin typeface="Times New Roman" pitchFamily="18" charset="0"/>
              </a:rPr>
              <a:t> </a:t>
            </a:r>
          </a:p>
        </p:txBody>
      </p:sp>
      <p:sp>
        <p:nvSpPr>
          <p:cNvPr id="1048981" name="AutoShape 6"/>
          <p:cNvSpPr>
            <a:spLocks noChangeArrowheads="1"/>
          </p:cNvSpPr>
          <p:nvPr/>
        </p:nvSpPr>
        <p:spPr bwMode="auto">
          <a:xfrm>
            <a:off x="4572000" y="3500438"/>
            <a:ext cx="1295400" cy="914400"/>
          </a:xfrm>
          <a:prstGeom prst="irregularSeal1">
            <a:avLst/>
          </a:prstGeom>
          <a:solidFill>
            <a:srgbClr val="FFCC99">
              <a:alpha val="50000"/>
            </a:srgbClr>
          </a:solidFill>
          <a:ln w="9525">
            <a:solidFill>
              <a:schemeClr val="tx1"/>
            </a:solidFill>
            <a:miter lim="800000"/>
            <a:headEnd/>
            <a:tailEnd/>
          </a:ln>
          <a:effectLst/>
        </p:spPr>
        <p:txBody>
          <a:bodyPr wrap="none" anchor="ctr"/>
          <a:lstStyle/>
          <a:p>
            <a:pPr>
              <a:spcBef>
                <a:spcPct val="20000"/>
              </a:spcBef>
            </a:pPr>
            <a:r>
              <a:rPr kumimoji="1" lang="zh-CN" altLang="en-US" sz="2400" b="1" dirty="0">
                <a:solidFill>
                  <a:srgbClr val="FF0000"/>
                </a:solidFill>
                <a:latin typeface="Times New Roman" pitchFamily="18" charset="0"/>
              </a:rPr>
              <a:t>补 </a:t>
            </a:r>
            <a:r>
              <a:rPr kumimoji="1" lang="en-US" altLang="zh-CN" sz="2400" b="1" dirty="0">
                <a:solidFill>
                  <a:srgbClr val="FF0000"/>
                </a:solidFill>
                <a:latin typeface="Times New Roman" pitchFamily="18" charset="0"/>
              </a:rPr>
              <a:t>0</a:t>
            </a:r>
          </a:p>
        </p:txBody>
      </p:sp>
      <p:sp>
        <p:nvSpPr>
          <p:cNvPr id="1048982" name="Text Box 7"/>
          <p:cNvSpPr txBox="1">
            <a:spLocks noChangeArrowheads="1"/>
          </p:cNvSpPr>
          <p:nvPr/>
        </p:nvSpPr>
        <p:spPr bwMode="auto">
          <a:xfrm>
            <a:off x="1103313" y="2884488"/>
            <a:ext cx="4495800" cy="519112"/>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Times New Roman" pitchFamily="18" charset="0"/>
              </a:rPr>
              <a:t>(10011111011.111011)</a:t>
            </a:r>
            <a:r>
              <a:rPr kumimoji="1" lang="en-US" altLang="zh-CN" sz="2400" b="1" baseline="-30000" dirty="0">
                <a:latin typeface="Times New Roman" pitchFamily="18" charset="0"/>
              </a:rPr>
              <a:t>2</a:t>
            </a:r>
            <a:r>
              <a:rPr kumimoji="1" lang="en-US" altLang="zh-CN" sz="2400" b="1" dirty="0">
                <a:latin typeface="Times New Roman" pitchFamily="18" charset="0"/>
              </a:rPr>
              <a:t> = (  ?  )</a:t>
            </a:r>
            <a:r>
              <a:rPr kumimoji="1" lang="en-US" altLang="zh-CN" sz="2400" b="1" baseline="-30000" dirty="0">
                <a:latin typeface="Times New Roman" pitchFamily="18" charset="0"/>
              </a:rPr>
              <a:t>16</a:t>
            </a:r>
            <a:r>
              <a:rPr kumimoji="1" lang="en-US" altLang="zh-CN" sz="2800" b="1" dirty="0">
                <a:latin typeface="Times New Roman" pitchFamily="18" charset="0"/>
              </a:rPr>
              <a:t> </a:t>
            </a:r>
          </a:p>
        </p:txBody>
      </p:sp>
      <p:sp>
        <p:nvSpPr>
          <p:cNvPr id="1048983" name="AutoShape 8"/>
          <p:cNvSpPr>
            <a:spLocks noChangeArrowheads="1"/>
          </p:cNvSpPr>
          <p:nvPr/>
        </p:nvSpPr>
        <p:spPr bwMode="auto">
          <a:xfrm>
            <a:off x="604838" y="3073400"/>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48984" name="Text Box 9"/>
          <p:cNvSpPr txBox="1">
            <a:spLocks noChangeArrowheads="1"/>
          </p:cNvSpPr>
          <p:nvPr/>
        </p:nvSpPr>
        <p:spPr bwMode="auto">
          <a:xfrm>
            <a:off x="1357290" y="3367088"/>
            <a:ext cx="34290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dirty="0" smtClean="0">
                <a:latin typeface="Times New Roman" pitchFamily="18" charset="0"/>
              </a:rPr>
              <a:t>100 1111 1011. 1110 11</a:t>
            </a:r>
            <a:endParaRPr kumimoji="1" lang="en-US" altLang="zh-CN" sz="2400" b="1" dirty="0">
              <a:latin typeface="Times New Roman" pitchFamily="18" charset="0"/>
            </a:endParaRPr>
          </a:p>
        </p:txBody>
      </p:sp>
      <p:sp>
        <p:nvSpPr>
          <p:cNvPr id="1048985" name="Text Box 10"/>
          <p:cNvSpPr txBox="1">
            <a:spLocks noChangeArrowheads="1"/>
          </p:cNvSpPr>
          <p:nvPr/>
        </p:nvSpPr>
        <p:spPr bwMode="auto">
          <a:xfrm>
            <a:off x="1230313" y="3367088"/>
            <a:ext cx="3810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dirty="0">
                <a:solidFill>
                  <a:srgbClr val="FF0000"/>
                </a:solidFill>
                <a:latin typeface="Times New Roman" pitchFamily="18" charset="0"/>
              </a:rPr>
              <a:t>0</a:t>
            </a:r>
          </a:p>
        </p:txBody>
      </p:sp>
      <p:sp>
        <p:nvSpPr>
          <p:cNvPr id="1048986" name="Text Box 11"/>
          <p:cNvSpPr txBox="1">
            <a:spLocks noChangeArrowheads="1"/>
          </p:cNvSpPr>
          <p:nvPr/>
        </p:nvSpPr>
        <p:spPr bwMode="auto">
          <a:xfrm>
            <a:off x="4143372" y="3321050"/>
            <a:ext cx="533400" cy="519113"/>
          </a:xfrm>
          <a:prstGeom prst="rect">
            <a:avLst/>
          </a:prstGeom>
          <a:noFill/>
          <a:ln w="9525">
            <a:noFill/>
            <a:miter lim="800000"/>
            <a:headEnd/>
            <a:tailEnd/>
          </a:ln>
          <a:effectLst/>
        </p:spPr>
        <p:txBody>
          <a:bodyPr>
            <a:spAutoFit/>
          </a:bodyPr>
          <a:lstStyle/>
          <a:p>
            <a:pPr algn="l">
              <a:spcBef>
                <a:spcPct val="50000"/>
              </a:spcBef>
            </a:pPr>
            <a:r>
              <a:rPr kumimoji="1" lang="en-US" altLang="zh-CN" sz="2400" b="1" dirty="0" smtClean="0">
                <a:solidFill>
                  <a:srgbClr val="FF0000"/>
                </a:solidFill>
                <a:latin typeface="Times New Roman" pitchFamily="18" charset="0"/>
              </a:rPr>
              <a:t>00</a:t>
            </a:r>
            <a:r>
              <a:rPr kumimoji="1" lang="en-US" altLang="zh-CN" sz="2800" b="1" dirty="0" smtClean="0">
                <a:solidFill>
                  <a:srgbClr val="FF0000"/>
                </a:solidFill>
                <a:latin typeface="Times New Roman" pitchFamily="18" charset="0"/>
              </a:rPr>
              <a:t> </a:t>
            </a:r>
            <a:endParaRPr kumimoji="1" lang="en-US" altLang="zh-CN" sz="2800" b="1" dirty="0">
              <a:solidFill>
                <a:srgbClr val="FF0000"/>
              </a:solidFill>
              <a:latin typeface="Times New Roman" pitchFamily="18" charset="0"/>
            </a:endParaRPr>
          </a:p>
        </p:txBody>
      </p:sp>
      <p:sp>
        <p:nvSpPr>
          <p:cNvPr id="1048987" name="Line 12"/>
          <p:cNvSpPr>
            <a:spLocks noChangeShapeType="1"/>
          </p:cNvSpPr>
          <p:nvPr/>
        </p:nvSpPr>
        <p:spPr bwMode="auto">
          <a:xfrm>
            <a:off x="2698740" y="3886200"/>
            <a:ext cx="444500" cy="0"/>
          </a:xfrm>
          <a:prstGeom prst="line">
            <a:avLst/>
          </a:prstGeom>
          <a:noFill/>
          <a:ln w="38100">
            <a:solidFill>
              <a:srgbClr val="33CC33"/>
            </a:solidFill>
            <a:round/>
            <a:headEnd/>
            <a:tailEnd/>
          </a:ln>
          <a:effectLst/>
        </p:spPr>
        <p:txBody>
          <a:bodyPr/>
          <a:lstStyle/>
          <a:p>
            <a:endParaRPr lang="zh-CN" altLang="en-US"/>
          </a:p>
        </p:txBody>
      </p:sp>
      <p:sp>
        <p:nvSpPr>
          <p:cNvPr id="1048988" name="Line 13"/>
          <p:cNvSpPr>
            <a:spLocks noChangeShapeType="1"/>
          </p:cNvSpPr>
          <p:nvPr/>
        </p:nvSpPr>
        <p:spPr bwMode="auto">
          <a:xfrm>
            <a:off x="1979613" y="3886200"/>
            <a:ext cx="508000" cy="0"/>
          </a:xfrm>
          <a:prstGeom prst="line">
            <a:avLst/>
          </a:prstGeom>
          <a:noFill/>
          <a:ln w="38100">
            <a:solidFill>
              <a:srgbClr val="0099FF"/>
            </a:solidFill>
            <a:round/>
            <a:headEnd/>
            <a:tailEnd/>
          </a:ln>
          <a:effectLst/>
        </p:spPr>
        <p:txBody>
          <a:bodyPr/>
          <a:lstStyle/>
          <a:p>
            <a:endParaRPr lang="zh-CN" altLang="en-US"/>
          </a:p>
        </p:txBody>
      </p:sp>
      <p:sp>
        <p:nvSpPr>
          <p:cNvPr id="1048989" name="Line 14"/>
          <p:cNvSpPr>
            <a:spLocks noChangeShapeType="1"/>
          </p:cNvSpPr>
          <p:nvPr/>
        </p:nvSpPr>
        <p:spPr bwMode="auto">
          <a:xfrm>
            <a:off x="1357290" y="3886200"/>
            <a:ext cx="520700" cy="0"/>
          </a:xfrm>
          <a:prstGeom prst="line">
            <a:avLst/>
          </a:prstGeom>
          <a:noFill/>
          <a:ln w="38100">
            <a:solidFill>
              <a:srgbClr val="CC99FF"/>
            </a:solidFill>
            <a:round/>
            <a:headEnd/>
            <a:tailEnd/>
          </a:ln>
          <a:effectLst/>
        </p:spPr>
        <p:txBody>
          <a:bodyPr/>
          <a:lstStyle/>
          <a:p>
            <a:endParaRPr lang="zh-CN" altLang="en-US"/>
          </a:p>
        </p:txBody>
      </p:sp>
      <p:sp>
        <p:nvSpPr>
          <p:cNvPr id="1048990" name="Line 15"/>
          <p:cNvSpPr>
            <a:spLocks noChangeShapeType="1"/>
          </p:cNvSpPr>
          <p:nvPr/>
        </p:nvSpPr>
        <p:spPr bwMode="auto">
          <a:xfrm>
            <a:off x="3387720" y="3886200"/>
            <a:ext cx="469900" cy="0"/>
          </a:xfrm>
          <a:prstGeom prst="line">
            <a:avLst/>
          </a:prstGeom>
          <a:noFill/>
          <a:ln w="38100">
            <a:solidFill>
              <a:srgbClr val="FF66CC"/>
            </a:solidFill>
            <a:round/>
            <a:headEnd/>
            <a:tailEnd/>
          </a:ln>
          <a:effectLst/>
        </p:spPr>
        <p:txBody>
          <a:bodyPr/>
          <a:lstStyle/>
          <a:p>
            <a:endParaRPr lang="zh-CN" altLang="en-US"/>
          </a:p>
        </p:txBody>
      </p:sp>
      <p:sp>
        <p:nvSpPr>
          <p:cNvPr id="1048991" name="Line 16"/>
          <p:cNvSpPr>
            <a:spLocks noChangeShapeType="1"/>
          </p:cNvSpPr>
          <p:nvPr/>
        </p:nvSpPr>
        <p:spPr bwMode="auto">
          <a:xfrm>
            <a:off x="4005262" y="3886200"/>
            <a:ext cx="495300" cy="0"/>
          </a:xfrm>
          <a:prstGeom prst="line">
            <a:avLst/>
          </a:prstGeom>
          <a:noFill/>
          <a:ln w="38100">
            <a:solidFill>
              <a:srgbClr val="0033CC"/>
            </a:solidFill>
            <a:round/>
            <a:headEnd/>
            <a:tailEnd/>
          </a:ln>
          <a:effectLst/>
        </p:spPr>
        <p:txBody>
          <a:bodyPr/>
          <a:lstStyle/>
          <a:p>
            <a:endParaRPr lang="zh-CN" altLang="en-US"/>
          </a:p>
        </p:txBody>
      </p:sp>
      <p:grpSp>
        <p:nvGrpSpPr>
          <p:cNvPr id="224" name="Group 17"/>
          <p:cNvGrpSpPr/>
          <p:nvPr/>
        </p:nvGrpSpPr>
        <p:grpSpPr bwMode="auto">
          <a:xfrm>
            <a:off x="1500188" y="3933825"/>
            <a:ext cx="3071813" cy="1143000"/>
            <a:chOff x="1049" y="2496"/>
            <a:chExt cx="1935" cy="720"/>
          </a:xfrm>
        </p:grpSpPr>
        <p:sp>
          <p:nvSpPr>
            <p:cNvPr id="1048992" name="Line 18"/>
            <p:cNvSpPr>
              <a:spLocks noChangeShapeType="1"/>
            </p:cNvSpPr>
            <p:nvPr/>
          </p:nvSpPr>
          <p:spPr bwMode="auto">
            <a:xfrm>
              <a:off x="2804" y="2496"/>
              <a:ext cx="0" cy="384"/>
            </a:xfrm>
            <a:prstGeom prst="line">
              <a:avLst/>
            </a:prstGeom>
            <a:noFill/>
            <a:ln w="38100">
              <a:solidFill>
                <a:srgbClr val="0033CC"/>
              </a:solidFill>
              <a:round/>
              <a:headEnd/>
              <a:tailEnd type="triangle" w="med" len="lg"/>
            </a:ln>
            <a:effectLst/>
          </p:spPr>
          <p:txBody>
            <a:bodyPr/>
            <a:lstStyle/>
            <a:p>
              <a:endParaRPr lang="zh-CN" altLang="en-US"/>
            </a:p>
          </p:txBody>
        </p:sp>
        <p:sp>
          <p:nvSpPr>
            <p:cNvPr id="1048993" name="Line 19"/>
            <p:cNvSpPr>
              <a:spLocks noChangeShapeType="1"/>
            </p:cNvSpPr>
            <p:nvPr/>
          </p:nvSpPr>
          <p:spPr bwMode="auto">
            <a:xfrm>
              <a:off x="1139" y="2496"/>
              <a:ext cx="0" cy="384"/>
            </a:xfrm>
            <a:prstGeom prst="line">
              <a:avLst/>
            </a:prstGeom>
            <a:noFill/>
            <a:ln w="38100">
              <a:solidFill>
                <a:srgbClr val="CC99FF"/>
              </a:solidFill>
              <a:round/>
              <a:headEnd/>
              <a:tailEnd type="triangle" w="med" len="lg"/>
            </a:ln>
            <a:effectLst/>
          </p:spPr>
          <p:txBody>
            <a:bodyPr/>
            <a:lstStyle/>
            <a:p>
              <a:endParaRPr lang="zh-CN" altLang="en-US"/>
            </a:p>
          </p:txBody>
        </p:sp>
        <p:sp>
          <p:nvSpPr>
            <p:cNvPr id="1048994" name="Line 20"/>
            <p:cNvSpPr>
              <a:spLocks noChangeShapeType="1"/>
            </p:cNvSpPr>
            <p:nvPr/>
          </p:nvSpPr>
          <p:spPr bwMode="auto">
            <a:xfrm>
              <a:off x="1544" y="2496"/>
              <a:ext cx="0" cy="384"/>
            </a:xfrm>
            <a:prstGeom prst="line">
              <a:avLst/>
            </a:prstGeom>
            <a:noFill/>
            <a:ln w="38100">
              <a:solidFill>
                <a:srgbClr val="0099FF"/>
              </a:solidFill>
              <a:round/>
              <a:headEnd/>
              <a:tailEnd type="triangle" w="med" len="lg"/>
            </a:ln>
            <a:effectLst/>
          </p:spPr>
          <p:txBody>
            <a:bodyPr/>
            <a:lstStyle/>
            <a:p>
              <a:endParaRPr lang="zh-CN" altLang="en-US"/>
            </a:p>
          </p:txBody>
        </p:sp>
        <p:sp>
          <p:nvSpPr>
            <p:cNvPr id="1048995" name="Line 21"/>
            <p:cNvSpPr>
              <a:spLocks noChangeShapeType="1"/>
            </p:cNvSpPr>
            <p:nvPr/>
          </p:nvSpPr>
          <p:spPr bwMode="auto">
            <a:xfrm>
              <a:off x="1949" y="2496"/>
              <a:ext cx="0" cy="384"/>
            </a:xfrm>
            <a:prstGeom prst="line">
              <a:avLst/>
            </a:prstGeom>
            <a:noFill/>
            <a:ln w="38100">
              <a:solidFill>
                <a:srgbClr val="33CC33"/>
              </a:solidFill>
              <a:round/>
              <a:headEnd/>
              <a:tailEnd type="triangle" w="med" len="lg"/>
            </a:ln>
            <a:effectLst/>
          </p:spPr>
          <p:txBody>
            <a:bodyPr/>
            <a:lstStyle/>
            <a:p>
              <a:endParaRPr lang="zh-CN" altLang="en-US"/>
            </a:p>
          </p:txBody>
        </p:sp>
        <p:sp>
          <p:nvSpPr>
            <p:cNvPr id="1048996" name="Line 22"/>
            <p:cNvSpPr>
              <a:spLocks noChangeShapeType="1"/>
            </p:cNvSpPr>
            <p:nvPr/>
          </p:nvSpPr>
          <p:spPr bwMode="auto">
            <a:xfrm>
              <a:off x="2408" y="2496"/>
              <a:ext cx="0" cy="384"/>
            </a:xfrm>
            <a:prstGeom prst="line">
              <a:avLst/>
            </a:prstGeom>
            <a:noFill/>
            <a:ln w="38100">
              <a:solidFill>
                <a:srgbClr val="FF66CC"/>
              </a:solidFill>
              <a:round/>
              <a:headEnd/>
              <a:tailEnd type="triangle" w="med" len="lg"/>
            </a:ln>
            <a:effectLst/>
          </p:spPr>
          <p:txBody>
            <a:bodyPr/>
            <a:lstStyle/>
            <a:p>
              <a:endParaRPr lang="zh-CN" altLang="en-US"/>
            </a:p>
          </p:txBody>
        </p:sp>
        <p:sp>
          <p:nvSpPr>
            <p:cNvPr id="1048997" name="Text Box 23"/>
            <p:cNvSpPr txBox="1">
              <a:spLocks noChangeArrowheads="1"/>
            </p:cNvSpPr>
            <p:nvPr/>
          </p:nvSpPr>
          <p:spPr bwMode="auto">
            <a:xfrm>
              <a:off x="1049" y="2928"/>
              <a:ext cx="240" cy="288"/>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Times New Roman" pitchFamily="18" charset="0"/>
                </a:rPr>
                <a:t>4</a:t>
              </a:r>
            </a:p>
          </p:txBody>
        </p:sp>
        <p:sp>
          <p:nvSpPr>
            <p:cNvPr id="1048998" name="Text Box 24"/>
            <p:cNvSpPr txBox="1">
              <a:spLocks noChangeArrowheads="1"/>
            </p:cNvSpPr>
            <p:nvPr/>
          </p:nvSpPr>
          <p:spPr bwMode="auto">
            <a:xfrm>
              <a:off x="1448" y="2928"/>
              <a:ext cx="2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F</a:t>
              </a:r>
            </a:p>
          </p:txBody>
        </p:sp>
        <p:sp>
          <p:nvSpPr>
            <p:cNvPr id="1048999" name="Text Box 25"/>
            <p:cNvSpPr txBox="1">
              <a:spLocks noChangeArrowheads="1"/>
            </p:cNvSpPr>
            <p:nvPr/>
          </p:nvSpPr>
          <p:spPr bwMode="auto">
            <a:xfrm>
              <a:off x="1848" y="2928"/>
              <a:ext cx="336"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B</a:t>
              </a:r>
            </a:p>
          </p:txBody>
        </p:sp>
        <p:sp>
          <p:nvSpPr>
            <p:cNvPr id="1049000" name="Text Box 26"/>
            <p:cNvSpPr txBox="1">
              <a:spLocks noChangeArrowheads="1"/>
            </p:cNvSpPr>
            <p:nvPr/>
          </p:nvSpPr>
          <p:spPr bwMode="auto">
            <a:xfrm>
              <a:off x="2288" y="2928"/>
              <a:ext cx="2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E</a:t>
              </a:r>
            </a:p>
          </p:txBody>
        </p:sp>
        <p:sp>
          <p:nvSpPr>
            <p:cNvPr id="1049001" name="Text Box 27"/>
            <p:cNvSpPr txBox="1">
              <a:spLocks noChangeArrowheads="1"/>
            </p:cNvSpPr>
            <p:nvPr/>
          </p:nvSpPr>
          <p:spPr bwMode="auto">
            <a:xfrm>
              <a:off x="2696" y="2928"/>
              <a:ext cx="288" cy="288"/>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C</a:t>
              </a:r>
            </a:p>
          </p:txBody>
        </p:sp>
      </p:grpSp>
      <p:grpSp>
        <p:nvGrpSpPr>
          <p:cNvPr id="225" name="Group 29"/>
          <p:cNvGrpSpPr/>
          <p:nvPr/>
        </p:nvGrpSpPr>
        <p:grpSpPr bwMode="auto">
          <a:xfrm>
            <a:off x="663575" y="5232400"/>
            <a:ext cx="8212138" cy="855663"/>
            <a:chOff x="587" y="3296"/>
            <a:chExt cx="4941" cy="539"/>
          </a:xfrm>
        </p:grpSpPr>
        <p:sp>
          <p:nvSpPr>
            <p:cNvPr id="1049002" name="Text Box 30"/>
            <p:cNvSpPr txBox="1">
              <a:spLocks noChangeArrowheads="1"/>
            </p:cNvSpPr>
            <p:nvPr/>
          </p:nvSpPr>
          <p:spPr bwMode="auto">
            <a:xfrm>
              <a:off x="808" y="3296"/>
              <a:ext cx="2024" cy="327"/>
            </a:xfrm>
            <a:prstGeom prst="rect">
              <a:avLst/>
            </a:prstGeom>
            <a:noFill/>
            <a:ln w="9525">
              <a:noFill/>
              <a:miter lim="800000"/>
              <a:headEnd/>
              <a:tailEnd/>
            </a:ln>
            <a:effectLst/>
          </p:spPr>
          <p:txBody>
            <a:bodyPr>
              <a:spAutoFit/>
            </a:bodyPr>
            <a:lstStyle/>
            <a:p>
              <a:pPr marL="457200" indent="-457200" algn="l">
                <a:spcBef>
                  <a:spcPct val="50000"/>
                </a:spcBef>
              </a:pPr>
              <a:r>
                <a:rPr kumimoji="1" lang="zh-CN" altLang="en-US" sz="2800" b="1">
                  <a:latin typeface="Times New Roman" pitchFamily="18" charset="0"/>
                </a:rPr>
                <a:t>十六进制→二进制 </a:t>
              </a:r>
              <a:r>
                <a:rPr kumimoji="1" lang="en-US" altLang="zh-CN" sz="2800" b="1">
                  <a:latin typeface="Times New Roman" pitchFamily="18" charset="0"/>
                </a:rPr>
                <a:t>:</a:t>
              </a:r>
              <a:endParaRPr kumimoji="1" lang="en-US" altLang="zh-CN" sz="2400" b="1">
                <a:latin typeface="Times New Roman" pitchFamily="18" charset="0"/>
              </a:endParaRPr>
            </a:p>
          </p:txBody>
        </p:sp>
        <p:sp>
          <p:nvSpPr>
            <p:cNvPr id="1049003" name="Rectangle 31" descr="水滴"/>
            <p:cNvSpPr>
              <a:spLocks noChangeArrowheads="1"/>
            </p:cNvSpPr>
            <p:nvPr/>
          </p:nvSpPr>
          <p:spPr bwMode="auto">
            <a:xfrm>
              <a:off x="587" y="3408"/>
              <a:ext cx="96" cy="96"/>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49004" name="Rectangle 32"/>
            <p:cNvSpPr>
              <a:spLocks noChangeArrowheads="1"/>
            </p:cNvSpPr>
            <p:nvPr/>
          </p:nvSpPr>
          <p:spPr bwMode="auto">
            <a:xfrm>
              <a:off x="2824" y="3317"/>
              <a:ext cx="2704" cy="518"/>
            </a:xfrm>
            <a:prstGeom prst="rect">
              <a:avLst/>
            </a:prstGeom>
            <a:solidFill>
              <a:srgbClr val="CCECFF">
                <a:alpha val="50000"/>
              </a:srgbClr>
            </a:solid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　　每位十六进制数用四位二进制数代替，再按原顺序排列。</a:t>
              </a:r>
            </a:p>
          </p:txBody>
        </p:sp>
      </p:grpSp>
      <p:grpSp>
        <p:nvGrpSpPr>
          <p:cNvPr id="226" name="Group 33"/>
          <p:cNvGrpSpPr/>
          <p:nvPr/>
        </p:nvGrpSpPr>
        <p:grpSpPr bwMode="auto">
          <a:xfrm>
            <a:off x="631825" y="1052513"/>
            <a:ext cx="8062913" cy="1917700"/>
            <a:chOff x="576" y="684"/>
            <a:chExt cx="5012" cy="1208"/>
          </a:xfrm>
        </p:grpSpPr>
        <p:sp>
          <p:nvSpPr>
            <p:cNvPr id="1049005" name="Text Box 34"/>
            <p:cNvSpPr txBox="1">
              <a:spLocks noChangeArrowheads="1"/>
            </p:cNvSpPr>
            <p:nvPr/>
          </p:nvSpPr>
          <p:spPr bwMode="auto">
            <a:xfrm>
              <a:off x="800" y="749"/>
              <a:ext cx="2064" cy="327"/>
            </a:xfrm>
            <a:prstGeom prst="rect">
              <a:avLst/>
            </a:prstGeom>
            <a:noFill/>
            <a:ln w="9525">
              <a:noFill/>
              <a:miter lim="800000"/>
              <a:headEnd/>
              <a:tailEnd/>
            </a:ln>
            <a:effectLst/>
          </p:spPr>
          <p:txBody>
            <a:bodyPr>
              <a:spAutoFit/>
            </a:bodyPr>
            <a:lstStyle/>
            <a:p>
              <a:pPr marL="457200" indent="-457200" algn="just">
                <a:spcBef>
                  <a:spcPct val="50000"/>
                </a:spcBef>
              </a:pPr>
              <a:r>
                <a:rPr kumimoji="1" lang="zh-CN" altLang="en-US" sz="2800" b="1">
                  <a:latin typeface="Times New Roman" pitchFamily="18" charset="0"/>
                </a:rPr>
                <a:t>二进制→十六进制 </a:t>
              </a:r>
              <a:r>
                <a:rPr kumimoji="1" lang="en-US" altLang="zh-CN" sz="2800" b="1">
                  <a:latin typeface="Times New Roman" pitchFamily="18" charset="0"/>
                </a:rPr>
                <a:t>:</a:t>
              </a:r>
              <a:endParaRPr kumimoji="1" lang="en-US" altLang="zh-CN" sz="2400" b="1">
                <a:latin typeface="Times New Roman" pitchFamily="18" charset="0"/>
              </a:endParaRPr>
            </a:p>
          </p:txBody>
        </p:sp>
        <p:sp>
          <p:nvSpPr>
            <p:cNvPr id="1049006" name="Rectangle 35" descr="水滴"/>
            <p:cNvSpPr>
              <a:spLocks noChangeArrowheads="1"/>
            </p:cNvSpPr>
            <p:nvPr/>
          </p:nvSpPr>
          <p:spPr bwMode="auto">
            <a:xfrm>
              <a:off x="576" y="864"/>
              <a:ext cx="96" cy="96"/>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49007" name="Rectangle 36"/>
            <p:cNvSpPr>
              <a:spLocks noChangeArrowheads="1"/>
            </p:cNvSpPr>
            <p:nvPr/>
          </p:nvSpPr>
          <p:spPr bwMode="auto">
            <a:xfrm>
              <a:off x="2784" y="684"/>
              <a:ext cx="2804" cy="1208"/>
            </a:xfrm>
            <a:prstGeom prst="rect">
              <a:avLst/>
            </a:prstGeom>
            <a:solidFill>
              <a:srgbClr val="CCECFF"/>
            </a:solid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        </a:t>
              </a:r>
              <a:r>
                <a:rPr kumimoji="1" lang="zh-CN" altLang="en-US" sz="2400" b="1">
                  <a:latin typeface="Times New Roman" pitchFamily="18" charset="0"/>
                </a:rPr>
                <a:t>从小数点开始，整数部分</a:t>
              </a:r>
              <a:r>
                <a:rPr kumimoji="1" lang="zh-CN" altLang="en-US" sz="2400" b="1">
                  <a:latin typeface="宋体" pitchFamily="2" charset="-122"/>
                </a:rPr>
                <a:t>向左</a:t>
              </a:r>
              <a:r>
                <a:rPr kumimoji="1" lang="en-US" altLang="zh-CN" sz="2400" b="1">
                  <a:latin typeface="宋体" pitchFamily="2" charset="-122"/>
                </a:rPr>
                <a:t>(</a:t>
              </a:r>
              <a:r>
                <a:rPr kumimoji="1" lang="zh-CN" altLang="en-US" sz="2400" b="1">
                  <a:latin typeface="宋体" pitchFamily="2" charset="-122"/>
                </a:rPr>
                <a:t>小数部分向右</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solidFill>
                    <a:srgbClr val="0033CC"/>
                  </a:solidFill>
                  <a:latin typeface="Times New Roman" pitchFamily="18" charset="0"/>
                </a:rPr>
                <a:t>四位一组</a:t>
              </a:r>
              <a:r>
                <a:rPr kumimoji="1" lang="zh-CN" altLang="en-US" sz="2400" b="1">
                  <a:latin typeface="Times New Roman" pitchFamily="18" charset="0"/>
                </a:rPr>
                <a:t>，最后</a:t>
              </a:r>
              <a:r>
                <a:rPr kumimoji="1" lang="zh-CN" altLang="en-US" sz="2400" b="1">
                  <a:solidFill>
                    <a:srgbClr val="0033CC"/>
                  </a:solidFill>
                  <a:latin typeface="Times New Roman" pitchFamily="18" charset="0"/>
                </a:rPr>
                <a:t>不足四位的加 </a:t>
              </a:r>
              <a:r>
                <a:rPr kumimoji="1" lang="en-US" altLang="zh-CN" sz="2400" b="1">
                  <a:solidFill>
                    <a:srgbClr val="0033CC"/>
                  </a:solidFill>
                  <a:latin typeface="Times New Roman" pitchFamily="18" charset="0"/>
                </a:rPr>
                <a:t>0 </a:t>
              </a:r>
              <a:r>
                <a:rPr kumimoji="1" lang="zh-CN" altLang="en-US" sz="2400" b="1">
                  <a:solidFill>
                    <a:srgbClr val="0033CC"/>
                  </a:solidFill>
                  <a:latin typeface="Times New Roman" pitchFamily="18" charset="0"/>
                </a:rPr>
                <a:t>补足</a:t>
              </a:r>
              <a:r>
                <a:rPr kumimoji="1" lang="zh-CN" altLang="en-US" sz="2400" b="1">
                  <a:latin typeface="Times New Roman" pitchFamily="18" charset="0"/>
                </a:rPr>
                <a:t>四位，再按顺序写出各组对应的十六进制数 。</a:t>
              </a:r>
            </a:p>
          </p:txBody>
        </p:sp>
      </p:grpSp>
      <p:sp>
        <p:nvSpPr>
          <p:cNvPr id="1049008" name="AutoShape 37"/>
          <p:cNvSpPr>
            <a:spLocks noChangeArrowheads="1"/>
          </p:cNvSpPr>
          <p:nvPr/>
        </p:nvSpPr>
        <p:spPr bwMode="auto">
          <a:xfrm>
            <a:off x="285720" y="4000504"/>
            <a:ext cx="1295400" cy="914400"/>
          </a:xfrm>
          <a:prstGeom prst="irregularSeal1">
            <a:avLst/>
          </a:prstGeom>
          <a:solidFill>
            <a:srgbClr val="FFCC99">
              <a:alpha val="50000"/>
            </a:srgbClr>
          </a:solidFill>
          <a:ln w="9525">
            <a:solidFill>
              <a:schemeClr val="tx1"/>
            </a:solidFill>
            <a:miter lim="800000"/>
            <a:headEnd/>
            <a:tailEnd/>
          </a:ln>
          <a:effectLst/>
        </p:spPr>
        <p:txBody>
          <a:bodyPr wrap="none" anchor="ctr"/>
          <a:lstStyle/>
          <a:p>
            <a:pPr>
              <a:spcBef>
                <a:spcPct val="20000"/>
              </a:spcBef>
            </a:pPr>
            <a:r>
              <a:rPr kumimoji="1" lang="zh-CN" altLang="en-US" sz="2400" b="1">
                <a:solidFill>
                  <a:srgbClr val="FF0000"/>
                </a:solidFill>
                <a:latin typeface="Times New Roman" pitchFamily="18" charset="0"/>
              </a:rPr>
              <a:t>补 </a:t>
            </a:r>
            <a:r>
              <a:rPr kumimoji="1" lang="en-US" altLang="zh-CN" sz="2400" b="1">
                <a:solidFill>
                  <a:srgbClr val="FF0000"/>
                </a:solidFill>
                <a:latin typeface="Times New Roman" pitchFamily="18" charset="0"/>
              </a:rPr>
              <a:t>0</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8978"/>
                                        </p:tgtEl>
                                        <p:attrNameLst>
                                          <p:attrName>style.visibility</p:attrName>
                                        </p:attrNameLst>
                                      </p:cBhvr>
                                      <p:to>
                                        <p:strVal val="visible"/>
                                      </p:to>
                                    </p:set>
                                    <p:animEffect transition="in" filter="wipe(left)">
                                      <p:cBhvr>
                                        <p:cTn id="7" dur="500"/>
                                        <p:tgtEl>
                                          <p:spTgt spid="10489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048977"/>
                                        </p:tgtEl>
                                        <p:attrNameLst>
                                          <p:attrName>style.visibility</p:attrName>
                                        </p:attrNameLst>
                                      </p:cBhvr>
                                      <p:to>
                                        <p:strVal val="visible"/>
                                      </p:to>
                                    </p:set>
                                    <p:anim calcmode="lin" valueType="num">
                                      <p:cBhvr additive="base">
                                        <p:cTn id="12" dur="500" fill="hold"/>
                                        <p:tgtEl>
                                          <p:spTgt spid="1048977"/>
                                        </p:tgtEl>
                                        <p:attrNameLst>
                                          <p:attrName>ppt_x</p:attrName>
                                        </p:attrNameLst>
                                      </p:cBhvr>
                                      <p:tavLst>
                                        <p:tav tm="0">
                                          <p:val>
                                            <p:strVal val="1+#ppt_w/2"/>
                                          </p:val>
                                        </p:tav>
                                        <p:tav tm="100000">
                                          <p:val>
                                            <p:strVal val="#ppt_x"/>
                                          </p:val>
                                        </p:tav>
                                      </p:tavLst>
                                    </p:anim>
                                    <p:anim calcmode="lin" valueType="num">
                                      <p:cBhvr additive="base">
                                        <p:cTn id="13" dur="500" fill="hold"/>
                                        <p:tgtEl>
                                          <p:spTgt spid="104897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4897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26"/>
                                        </p:tgtEl>
                                        <p:attrNameLst>
                                          <p:attrName>style.visibility</p:attrName>
                                        </p:attrNameLst>
                                      </p:cBhvr>
                                      <p:to>
                                        <p:strVal val="visible"/>
                                      </p:to>
                                    </p:set>
                                    <p:animEffect transition="in" filter="wipe(left)">
                                      <p:cBhvr>
                                        <p:cTn id="18" dur="500"/>
                                        <p:tgtEl>
                                          <p:spTgt spid="226"/>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048983"/>
                                        </p:tgtEl>
                                        <p:attrNameLst>
                                          <p:attrName>style.visibility</p:attrName>
                                        </p:attrNameLst>
                                      </p:cBhvr>
                                      <p:to>
                                        <p:strVal val="visible"/>
                                      </p:to>
                                    </p:set>
                                    <p:anim calcmode="lin" valueType="num">
                                      <p:cBhvr>
                                        <p:cTn id="23" dur="1000" fill="hold"/>
                                        <p:tgtEl>
                                          <p:spTgt spid="1048983"/>
                                        </p:tgtEl>
                                        <p:attrNameLst>
                                          <p:attrName>ppt_w</p:attrName>
                                        </p:attrNameLst>
                                      </p:cBhvr>
                                      <p:tavLst>
                                        <p:tav tm="0">
                                          <p:val>
                                            <p:fltVal val="0"/>
                                          </p:val>
                                        </p:tav>
                                        <p:tav tm="100000">
                                          <p:val>
                                            <p:strVal val="#ppt_w"/>
                                          </p:val>
                                        </p:tav>
                                      </p:tavLst>
                                    </p:anim>
                                    <p:anim calcmode="lin" valueType="num">
                                      <p:cBhvr>
                                        <p:cTn id="24" dur="1000" fill="hold"/>
                                        <p:tgtEl>
                                          <p:spTgt spid="1048983"/>
                                        </p:tgtEl>
                                        <p:attrNameLst>
                                          <p:attrName>ppt_h</p:attrName>
                                        </p:attrNameLst>
                                      </p:cBhvr>
                                      <p:tavLst>
                                        <p:tav tm="0">
                                          <p:val>
                                            <p:fltVal val="0"/>
                                          </p:val>
                                        </p:tav>
                                        <p:tav tm="100000">
                                          <p:val>
                                            <p:strVal val="#ppt_h"/>
                                          </p:val>
                                        </p:tav>
                                      </p:tavLst>
                                    </p:anim>
                                    <p:anim calcmode="lin" valueType="num">
                                      <p:cBhvr>
                                        <p:cTn id="25" dur="1000" fill="hold"/>
                                        <p:tgtEl>
                                          <p:spTgt spid="1048983"/>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048983"/>
                                        </p:tgtEl>
                                        <p:attrNameLst>
                                          <p:attrName>ppt_y</p:attrName>
                                        </p:attrNameLst>
                                      </p:cBhvr>
                                      <p:tavLst>
                                        <p:tav tm="0" fmla="#ppt_y+(sin(-2*pi*(1-$))*-#ppt_x+cos(-2*pi*(1-$))*(1-#ppt_y))*(1-$)">
                                          <p:val>
                                            <p:fltVal val="0"/>
                                          </p:val>
                                        </p:tav>
                                        <p:tav tm="100000">
                                          <p:val>
                                            <p:fltVal val="1"/>
                                          </p:val>
                                        </p:tav>
                                      </p:tavLst>
                                    </p:anim>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048982"/>
                                        </p:tgtEl>
                                        <p:attrNameLst>
                                          <p:attrName>style.visibility</p:attrName>
                                        </p:attrNameLst>
                                      </p:cBhvr>
                                      <p:to>
                                        <p:strVal val="visible"/>
                                      </p:to>
                                    </p:set>
                                    <p:animEffect transition="in" filter="wipe(left)">
                                      <p:cBhvr>
                                        <p:cTn id="30" dur="500"/>
                                        <p:tgtEl>
                                          <p:spTgt spid="104898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8984"/>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1048987"/>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499"/>
                                          </p:stCondLst>
                                        </p:cTn>
                                        <p:tgtEl>
                                          <p:spTgt spid="1048988"/>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grpId="0" nodeType="afterEffect">
                                  <p:stCondLst>
                                    <p:cond delay="0"/>
                                  </p:stCondLst>
                                  <p:childTnLst>
                                    <p:set>
                                      <p:cBhvr>
                                        <p:cTn id="43" dur="1" fill="hold">
                                          <p:stCondLst>
                                            <p:cond delay="499"/>
                                          </p:stCondLst>
                                        </p:cTn>
                                        <p:tgtEl>
                                          <p:spTgt spid="104898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048985"/>
                                        </p:tgtEl>
                                        <p:attrNameLst>
                                          <p:attrName>style.visibility</p:attrName>
                                        </p:attrNameLst>
                                      </p:cBhvr>
                                      <p:to>
                                        <p:strVal val="visible"/>
                                      </p:to>
                                    </p:set>
                                  </p:childTnLst>
                                </p:cTn>
                              </p:par>
                            </p:childTnLst>
                          </p:cTn>
                        </p:par>
                        <p:par>
                          <p:cTn id="48" fill="hold">
                            <p:stCondLst>
                              <p:cond delay="500"/>
                            </p:stCondLst>
                            <p:childTnLst>
                              <p:par>
                                <p:cTn id="49" presetID="23" presetClass="entr" presetSubtype="16" fill="hold" grpId="0" nodeType="afterEffect">
                                  <p:stCondLst>
                                    <p:cond delay="0"/>
                                  </p:stCondLst>
                                  <p:childTnLst>
                                    <p:set>
                                      <p:cBhvr>
                                        <p:cTn id="50" dur="1" fill="hold">
                                          <p:stCondLst>
                                            <p:cond delay="0"/>
                                          </p:stCondLst>
                                        </p:cTn>
                                        <p:tgtEl>
                                          <p:spTgt spid="1049008"/>
                                        </p:tgtEl>
                                        <p:attrNameLst>
                                          <p:attrName>style.visibility</p:attrName>
                                        </p:attrNameLst>
                                      </p:cBhvr>
                                      <p:to>
                                        <p:strVal val="visible"/>
                                      </p:to>
                                    </p:set>
                                    <p:anim calcmode="lin" valueType="num">
                                      <p:cBhvr>
                                        <p:cTn id="51" dur="500" fill="hold"/>
                                        <p:tgtEl>
                                          <p:spTgt spid="1049008"/>
                                        </p:tgtEl>
                                        <p:attrNameLst>
                                          <p:attrName>ppt_w</p:attrName>
                                        </p:attrNameLst>
                                      </p:cBhvr>
                                      <p:tavLst>
                                        <p:tav tm="0">
                                          <p:val>
                                            <p:fltVal val="0"/>
                                          </p:val>
                                        </p:tav>
                                        <p:tav tm="100000">
                                          <p:val>
                                            <p:strVal val="#ppt_w"/>
                                          </p:val>
                                        </p:tav>
                                      </p:tavLst>
                                    </p:anim>
                                    <p:anim calcmode="lin" valueType="num">
                                      <p:cBhvr>
                                        <p:cTn id="52" dur="500" fill="hold"/>
                                        <p:tgtEl>
                                          <p:spTgt spid="104900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049008"/>
                                        </p:tgtEl>
                                        <p:attrNameLst>
                                          <p:attrName>style.visibility</p:attrName>
                                        </p:attrNameLst>
                                      </p:cBhvr>
                                      <p:to>
                                        <p:strVal val="hidden"/>
                                      </p:to>
                                    </p:set>
                                  </p:subTnLst>
                                </p:cTn>
                              </p:par>
                            </p:childTnLst>
                          </p:cTn>
                        </p:par>
                        <p:par>
                          <p:cTn id="53" fill="hold">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1048990"/>
                                        </p:tgtEl>
                                        <p:attrNameLst>
                                          <p:attrName>style.visibility</p:attrName>
                                        </p:attrNameLst>
                                      </p:cBhvr>
                                      <p:to>
                                        <p:strVal val="visible"/>
                                      </p:to>
                                    </p:set>
                                  </p:childTnLst>
                                </p:cTn>
                              </p:par>
                            </p:childTnLst>
                          </p:cTn>
                        </p:par>
                        <p:par>
                          <p:cTn id="56" fill="hold">
                            <p:stCondLst>
                              <p:cond delay="1500"/>
                            </p:stCondLst>
                            <p:childTnLst>
                              <p:par>
                                <p:cTn id="57" presetID="1" presetClass="entr" presetSubtype="0" fill="hold" grpId="0" nodeType="afterEffect">
                                  <p:stCondLst>
                                    <p:cond delay="0"/>
                                  </p:stCondLst>
                                  <p:childTnLst>
                                    <p:set>
                                      <p:cBhvr>
                                        <p:cTn id="58" dur="1" fill="hold">
                                          <p:stCondLst>
                                            <p:cond delay="499"/>
                                          </p:stCondLst>
                                        </p:cTn>
                                        <p:tgtEl>
                                          <p:spTgt spid="104899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8986"/>
                                        </p:tgtEl>
                                        <p:attrNameLst>
                                          <p:attrName>style.visibility</p:attrName>
                                        </p:attrNameLst>
                                      </p:cBhvr>
                                      <p:to>
                                        <p:strVal val="visible"/>
                                      </p:to>
                                    </p:set>
                                  </p:childTnLst>
                                </p:cTn>
                              </p:par>
                            </p:childTnLst>
                          </p:cTn>
                        </p:par>
                        <p:par>
                          <p:cTn id="63" fill="hold">
                            <p:stCondLst>
                              <p:cond delay="500"/>
                            </p:stCondLst>
                            <p:childTnLst>
                              <p:par>
                                <p:cTn id="64" presetID="23" presetClass="entr" presetSubtype="16" fill="hold" grpId="0" nodeType="afterEffect">
                                  <p:stCondLst>
                                    <p:cond delay="0"/>
                                  </p:stCondLst>
                                  <p:childTnLst>
                                    <p:set>
                                      <p:cBhvr>
                                        <p:cTn id="65" dur="1" fill="hold">
                                          <p:stCondLst>
                                            <p:cond delay="0"/>
                                          </p:stCondLst>
                                        </p:cTn>
                                        <p:tgtEl>
                                          <p:spTgt spid="1048981"/>
                                        </p:tgtEl>
                                        <p:attrNameLst>
                                          <p:attrName>style.visibility</p:attrName>
                                        </p:attrNameLst>
                                      </p:cBhvr>
                                      <p:to>
                                        <p:strVal val="visible"/>
                                      </p:to>
                                    </p:set>
                                    <p:anim calcmode="lin" valueType="num">
                                      <p:cBhvr>
                                        <p:cTn id="66" dur="500" fill="hold"/>
                                        <p:tgtEl>
                                          <p:spTgt spid="1048981"/>
                                        </p:tgtEl>
                                        <p:attrNameLst>
                                          <p:attrName>ppt_w</p:attrName>
                                        </p:attrNameLst>
                                      </p:cBhvr>
                                      <p:tavLst>
                                        <p:tav tm="0">
                                          <p:val>
                                            <p:fltVal val="0"/>
                                          </p:val>
                                        </p:tav>
                                        <p:tav tm="100000">
                                          <p:val>
                                            <p:strVal val="#ppt_w"/>
                                          </p:val>
                                        </p:tav>
                                      </p:tavLst>
                                    </p:anim>
                                    <p:anim calcmode="lin" valueType="num">
                                      <p:cBhvr>
                                        <p:cTn id="67" dur="500" fill="hold"/>
                                        <p:tgtEl>
                                          <p:spTgt spid="1048981"/>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048981"/>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224"/>
                                        </p:tgtEl>
                                        <p:attrNameLst>
                                          <p:attrName>style.visibility</p:attrName>
                                        </p:attrNameLst>
                                      </p:cBhvr>
                                      <p:to>
                                        <p:strVal val="visible"/>
                                      </p:to>
                                    </p:set>
                                    <p:animEffect transition="in" filter="wipe(up)">
                                      <p:cBhvr>
                                        <p:cTn id="72" dur="500"/>
                                        <p:tgtEl>
                                          <p:spTgt spid="224"/>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1048979"/>
                                        </p:tgtEl>
                                        <p:attrNameLst>
                                          <p:attrName>style.visibility</p:attrName>
                                        </p:attrNameLst>
                                      </p:cBhvr>
                                      <p:to>
                                        <p:strVal val="visible"/>
                                      </p:to>
                                    </p:set>
                                    <p:animEffect transition="in" filter="checkerboard(across)">
                                      <p:cBhvr>
                                        <p:cTn id="77" dur="500"/>
                                        <p:tgtEl>
                                          <p:spTgt spid="104897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25"/>
                                        </p:tgtEl>
                                        <p:attrNameLst>
                                          <p:attrName>style.visibility</p:attrName>
                                        </p:attrNameLst>
                                      </p:cBhvr>
                                      <p:to>
                                        <p:strVal val="visible"/>
                                      </p:to>
                                    </p:set>
                                    <p:animEffect transition="in" filter="wipe(left)">
                                      <p:cBhvr>
                                        <p:cTn id="82" dur="500"/>
                                        <p:tgtEl>
                                          <p:spTgt spid="225"/>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1048980"/>
                                        </p:tgtEl>
                                        <p:attrNameLst>
                                          <p:attrName>style.visibility</p:attrName>
                                        </p:attrNameLst>
                                      </p:cBhvr>
                                      <p:to>
                                        <p:strVal val="visible"/>
                                      </p:to>
                                    </p:set>
                                    <p:animEffect transition="in" filter="checkerboard(across)">
                                      <p:cBhvr>
                                        <p:cTn id="87" dur="500"/>
                                        <p:tgtEl>
                                          <p:spTgt spid="1048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77" grpId="0" animBg="1" autoUpdateAnimBg="0"/>
      <p:bldP spid="1048978" grpId="0" autoUpdateAnimBg="0"/>
      <p:bldP spid="1048979" grpId="0" animBg="1" autoUpdateAnimBg="0"/>
      <p:bldP spid="1048980" grpId="0" autoUpdateAnimBg="0"/>
      <p:bldP spid="1048981" grpId="0" animBg="1" autoUpdateAnimBg="0"/>
      <p:bldP spid="1048982" grpId="0" autoUpdateAnimBg="0"/>
      <p:bldP spid="1048983" grpId="0" animBg="1"/>
      <p:bldP spid="1048984" grpId="0" autoUpdateAnimBg="0"/>
      <p:bldP spid="1048985" grpId="0" autoUpdateAnimBg="0"/>
      <p:bldP spid="1048986" grpId="0" autoUpdateAnimBg="0"/>
      <p:bldP spid="1048987" grpId="0" animBg="1"/>
      <p:bldP spid="1048988" grpId="0" animBg="1"/>
      <p:bldP spid="1048989" grpId="0" animBg="1"/>
      <p:bldP spid="1048990" grpId="0" animBg="1"/>
      <p:bldP spid="1048991" grpId="0" animBg="1"/>
      <p:bldP spid="1049008"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3" name="灯片编号占位符 4"/>
          <p:cNvSpPr>
            <a:spLocks noGrp="1"/>
          </p:cNvSpPr>
          <p:nvPr>
            <p:ph type="sldNum" sz="quarter" idx="12"/>
          </p:nvPr>
        </p:nvSpPr>
        <p:spPr/>
        <p:txBody>
          <a:bodyPr/>
          <a:lstStyle/>
          <a:p>
            <a:fld id="{FC47FD17-4139-4A4B-8DC2-CF4FE97A2615}" type="slidenum">
              <a:rPr lang="en-US" altLang="zh-CN"/>
              <a:t>23</a:t>
            </a:fld>
            <a:endParaRPr lang="en-US" altLang="zh-CN"/>
          </a:p>
        </p:txBody>
      </p:sp>
      <p:sp>
        <p:nvSpPr>
          <p:cNvPr id="1049014" name="Rectangle 2"/>
          <p:cNvSpPr>
            <a:spLocks noGrp="1" noChangeArrowheads="1"/>
          </p:cNvSpPr>
          <p:nvPr>
            <p:ph type="title"/>
          </p:nvPr>
        </p:nvSpPr>
        <p:spPr>
          <a:xfrm>
            <a:off x="571472" y="285728"/>
            <a:ext cx="7772400" cy="838200"/>
          </a:xfrm>
        </p:spPr>
        <p:txBody>
          <a:bodyPr/>
          <a:lstStyle/>
          <a:p>
            <a:r>
              <a:rPr lang="zh-CN" altLang="en-US" sz="3200" b="1">
                <a:solidFill>
                  <a:srgbClr val="00349E"/>
                </a:solidFill>
              </a:rPr>
              <a:t>二进制数的运算</a:t>
            </a:r>
          </a:p>
        </p:txBody>
      </p:sp>
      <p:grpSp>
        <p:nvGrpSpPr>
          <p:cNvPr id="229" name="Group 3"/>
          <p:cNvGrpSpPr/>
          <p:nvPr/>
        </p:nvGrpSpPr>
        <p:grpSpPr bwMode="auto">
          <a:xfrm>
            <a:off x="971550" y="1628775"/>
            <a:ext cx="3232150" cy="2325688"/>
            <a:chOff x="422" y="1130"/>
            <a:chExt cx="2036" cy="1465"/>
          </a:xfrm>
        </p:grpSpPr>
        <p:sp>
          <p:nvSpPr>
            <p:cNvPr id="1049015" name="Text Box 4"/>
            <p:cNvSpPr txBox="1">
              <a:spLocks noChangeArrowheads="1"/>
            </p:cNvSpPr>
            <p:nvPr/>
          </p:nvSpPr>
          <p:spPr bwMode="auto">
            <a:xfrm>
              <a:off x="422" y="1130"/>
              <a:ext cx="1388" cy="978"/>
            </a:xfrm>
            <a:prstGeom prst="rect">
              <a:avLst/>
            </a:prstGeom>
            <a:solidFill>
              <a:srgbClr val="CCFFFF"/>
            </a:solidFill>
            <a:ln w="12700" cap="sq">
              <a:noFill/>
              <a:miter lim="800000"/>
              <a:headEnd type="none" w="sm" len="sm"/>
              <a:tailEnd type="none" w="sm" len="sm"/>
            </a:ln>
            <a:effectLst/>
          </p:spPr>
          <p:txBody>
            <a:bodyPr wrap="none">
              <a:spAutoFit/>
            </a:bodyPr>
            <a:lstStyle/>
            <a:p>
              <a:pPr algn="l"/>
              <a:r>
                <a:rPr kumimoji="1" lang="zh-CN" altLang="en-US" sz="2400">
                  <a:latin typeface="Times New Roman" pitchFamily="18" charset="0"/>
                </a:rPr>
                <a:t>加： </a:t>
              </a:r>
              <a:r>
                <a:rPr kumimoji="1" lang="en-US" altLang="zh-CN" sz="2400">
                  <a:latin typeface="Times New Roman" pitchFamily="18" charset="0"/>
                </a:rPr>
                <a:t>0 + 0 = 0</a:t>
              </a:r>
            </a:p>
            <a:p>
              <a:pPr algn="l"/>
              <a:r>
                <a:rPr kumimoji="1" lang="en-US" altLang="zh-CN" sz="2400">
                  <a:latin typeface="Times New Roman" pitchFamily="18" charset="0"/>
                </a:rPr>
                <a:t>         0 + 1 = 1</a:t>
              </a:r>
            </a:p>
            <a:p>
              <a:pPr algn="l"/>
              <a:r>
                <a:rPr kumimoji="1" lang="en-US" altLang="zh-CN" sz="2400">
                  <a:latin typeface="Times New Roman" pitchFamily="18" charset="0"/>
                </a:rPr>
                <a:t>         1 + 0 = 1</a:t>
              </a:r>
            </a:p>
            <a:p>
              <a:pPr algn="l"/>
              <a:r>
                <a:rPr kumimoji="1" lang="en-US" altLang="zh-CN" sz="2400">
                  <a:latin typeface="Times New Roman" pitchFamily="18" charset="0"/>
                </a:rPr>
                <a:t>         1 + 1 = 1 0</a:t>
              </a:r>
            </a:p>
          </p:txBody>
        </p:sp>
        <p:sp>
          <p:nvSpPr>
            <p:cNvPr id="1049016" name="Line 5"/>
            <p:cNvSpPr>
              <a:spLocks noChangeShapeType="1"/>
            </p:cNvSpPr>
            <p:nvPr/>
          </p:nvSpPr>
          <p:spPr bwMode="auto">
            <a:xfrm>
              <a:off x="1536" y="2064"/>
              <a:ext cx="0"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49017" name="Line 6"/>
            <p:cNvSpPr>
              <a:spLocks noChangeShapeType="1"/>
            </p:cNvSpPr>
            <p:nvPr/>
          </p:nvSpPr>
          <p:spPr bwMode="auto">
            <a:xfrm>
              <a:off x="1536" y="2208"/>
              <a:ext cx="240" cy="0"/>
            </a:xfrm>
            <a:prstGeom prst="line">
              <a:avLst/>
            </a:prstGeom>
            <a:noFill/>
            <a:ln w="12700" cap="sq">
              <a:solidFill>
                <a:schemeClr val="tx1"/>
              </a:solidFill>
              <a:round/>
              <a:headEnd type="none" w="sm" len="sm"/>
              <a:tailEnd type="triangle" w="med" len="lg"/>
            </a:ln>
            <a:effectLst/>
          </p:spPr>
          <p:txBody>
            <a:bodyPr wrap="none" anchor="ctr"/>
            <a:lstStyle/>
            <a:p>
              <a:endParaRPr lang="zh-CN" altLang="en-US"/>
            </a:p>
          </p:txBody>
        </p:sp>
        <p:sp>
          <p:nvSpPr>
            <p:cNvPr id="1049018" name="Text Box 7"/>
            <p:cNvSpPr txBox="1">
              <a:spLocks noChangeArrowheads="1"/>
            </p:cNvSpPr>
            <p:nvPr/>
          </p:nvSpPr>
          <p:spPr bwMode="auto">
            <a:xfrm>
              <a:off x="1766" y="2077"/>
              <a:ext cx="692" cy="518"/>
            </a:xfrm>
            <a:prstGeom prst="rect">
              <a:avLst/>
            </a:prstGeom>
            <a:solidFill>
              <a:srgbClr val="CCFFFF"/>
            </a:solidFill>
            <a:ln w="12700" cap="sq">
              <a:noFill/>
              <a:miter lim="800000"/>
              <a:headEnd type="none" w="sm" len="sm"/>
              <a:tailEnd type="none" w="sm" len="sm"/>
            </a:ln>
            <a:effectLst/>
          </p:spPr>
          <p:txBody>
            <a:bodyPr wrap="none">
              <a:spAutoFit/>
            </a:bodyPr>
            <a:lstStyle/>
            <a:p>
              <a:pPr algn="l"/>
              <a:r>
                <a:rPr kumimoji="1" lang="zh-CN" altLang="en-US" sz="2400">
                  <a:latin typeface="Times New Roman" pitchFamily="18" charset="0"/>
                </a:rPr>
                <a:t>向高位</a:t>
              </a:r>
            </a:p>
            <a:p>
              <a:pPr algn="l"/>
              <a:r>
                <a:rPr kumimoji="1" lang="zh-CN" altLang="en-US" sz="2400">
                  <a:latin typeface="Times New Roman" pitchFamily="18" charset="0"/>
                </a:rPr>
                <a:t>的进位</a:t>
              </a:r>
            </a:p>
          </p:txBody>
        </p:sp>
      </p:grpSp>
      <p:grpSp>
        <p:nvGrpSpPr>
          <p:cNvPr id="230" name="Group 8"/>
          <p:cNvGrpSpPr/>
          <p:nvPr/>
        </p:nvGrpSpPr>
        <p:grpSpPr bwMode="auto">
          <a:xfrm>
            <a:off x="4464050" y="1524000"/>
            <a:ext cx="3232150" cy="2325688"/>
            <a:chOff x="422" y="1130"/>
            <a:chExt cx="2036" cy="1465"/>
          </a:xfrm>
        </p:grpSpPr>
        <p:sp>
          <p:nvSpPr>
            <p:cNvPr id="1049019" name="Text Box 9"/>
            <p:cNvSpPr txBox="1">
              <a:spLocks noChangeArrowheads="1"/>
            </p:cNvSpPr>
            <p:nvPr/>
          </p:nvSpPr>
          <p:spPr bwMode="auto">
            <a:xfrm>
              <a:off x="422" y="1130"/>
              <a:ext cx="1344" cy="978"/>
            </a:xfrm>
            <a:prstGeom prst="rect">
              <a:avLst/>
            </a:prstGeom>
            <a:solidFill>
              <a:srgbClr val="FFFF99"/>
            </a:solidFill>
            <a:ln w="12700" cap="sq">
              <a:noFill/>
              <a:miter lim="800000"/>
              <a:headEnd type="none" w="sm" len="sm"/>
              <a:tailEnd type="none" w="sm" len="sm"/>
            </a:ln>
            <a:effectLst/>
          </p:spPr>
          <p:txBody>
            <a:bodyPr wrap="none">
              <a:spAutoFit/>
            </a:bodyPr>
            <a:lstStyle/>
            <a:p>
              <a:pPr algn="l"/>
              <a:r>
                <a:rPr kumimoji="1" lang="zh-CN" altLang="en-US" sz="2400">
                  <a:latin typeface="Times New Roman" pitchFamily="18" charset="0"/>
                </a:rPr>
                <a:t>减： </a:t>
              </a:r>
              <a:r>
                <a:rPr kumimoji="1" lang="en-US" altLang="zh-CN" sz="2400">
                  <a:latin typeface="Times New Roman" pitchFamily="18" charset="0"/>
                </a:rPr>
                <a:t>0 - 0 = 0</a:t>
              </a:r>
            </a:p>
            <a:p>
              <a:pPr algn="l"/>
              <a:r>
                <a:rPr kumimoji="1" lang="en-US" altLang="zh-CN" sz="2400">
                  <a:latin typeface="Times New Roman" pitchFamily="18" charset="0"/>
                </a:rPr>
                <a:t>         1 - 0 = 1</a:t>
              </a:r>
            </a:p>
            <a:p>
              <a:pPr algn="l"/>
              <a:r>
                <a:rPr kumimoji="1" lang="en-US" altLang="zh-CN" sz="2400">
                  <a:latin typeface="Times New Roman" pitchFamily="18" charset="0"/>
                </a:rPr>
                <a:t>         1 - 1 = 0</a:t>
              </a:r>
            </a:p>
            <a:p>
              <a:pPr algn="l"/>
              <a:r>
                <a:rPr kumimoji="1" lang="en-US" altLang="zh-CN" sz="2400">
                  <a:latin typeface="Times New Roman" pitchFamily="18" charset="0"/>
                </a:rPr>
                <a:t>         0 - 1 = 1 1</a:t>
              </a:r>
            </a:p>
          </p:txBody>
        </p:sp>
        <p:sp>
          <p:nvSpPr>
            <p:cNvPr id="1049020" name="Line 10"/>
            <p:cNvSpPr>
              <a:spLocks noChangeShapeType="1"/>
            </p:cNvSpPr>
            <p:nvPr/>
          </p:nvSpPr>
          <p:spPr bwMode="auto">
            <a:xfrm>
              <a:off x="1536" y="2064"/>
              <a:ext cx="0" cy="144"/>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49021" name="Line 11"/>
            <p:cNvSpPr>
              <a:spLocks noChangeShapeType="1"/>
            </p:cNvSpPr>
            <p:nvPr/>
          </p:nvSpPr>
          <p:spPr bwMode="auto">
            <a:xfrm>
              <a:off x="1536" y="2208"/>
              <a:ext cx="240" cy="0"/>
            </a:xfrm>
            <a:prstGeom prst="line">
              <a:avLst/>
            </a:prstGeom>
            <a:noFill/>
            <a:ln w="12700" cap="sq">
              <a:solidFill>
                <a:schemeClr val="tx1"/>
              </a:solidFill>
              <a:round/>
              <a:headEnd type="none" w="sm" len="sm"/>
              <a:tailEnd type="triangle" w="med" len="lg"/>
            </a:ln>
            <a:effectLst/>
          </p:spPr>
          <p:txBody>
            <a:bodyPr wrap="none" anchor="ctr"/>
            <a:lstStyle/>
            <a:p>
              <a:endParaRPr lang="zh-CN" altLang="en-US"/>
            </a:p>
          </p:txBody>
        </p:sp>
        <p:sp>
          <p:nvSpPr>
            <p:cNvPr id="1049022" name="Text Box 12"/>
            <p:cNvSpPr txBox="1">
              <a:spLocks noChangeArrowheads="1"/>
            </p:cNvSpPr>
            <p:nvPr/>
          </p:nvSpPr>
          <p:spPr bwMode="auto">
            <a:xfrm>
              <a:off x="1766" y="2077"/>
              <a:ext cx="692" cy="518"/>
            </a:xfrm>
            <a:prstGeom prst="rect">
              <a:avLst/>
            </a:prstGeom>
            <a:solidFill>
              <a:srgbClr val="FFFF99"/>
            </a:solidFill>
            <a:ln w="12700" cap="sq">
              <a:noFill/>
              <a:miter lim="800000"/>
              <a:headEnd type="none" w="sm" len="sm"/>
              <a:tailEnd type="none" w="sm" len="sm"/>
            </a:ln>
            <a:effectLst/>
          </p:spPr>
          <p:txBody>
            <a:bodyPr wrap="none">
              <a:spAutoFit/>
            </a:bodyPr>
            <a:lstStyle/>
            <a:p>
              <a:pPr algn="l"/>
              <a:r>
                <a:rPr kumimoji="1" lang="zh-CN" altLang="en-US" sz="2400">
                  <a:latin typeface="Times New Roman" pitchFamily="18" charset="0"/>
                </a:rPr>
                <a:t>向高位</a:t>
              </a:r>
            </a:p>
            <a:p>
              <a:pPr algn="l"/>
              <a:r>
                <a:rPr kumimoji="1" lang="zh-CN" altLang="en-US" sz="2400">
                  <a:latin typeface="Times New Roman" pitchFamily="18" charset="0"/>
                </a:rPr>
                <a:t>的借位</a:t>
              </a:r>
            </a:p>
          </p:txBody>
        </p:sp>
      </p:grpSp>
      <p:sp>
        <p:nvSpPr>
          <p:cNvPr id="1049023" name="Text Box 13"/>
          <p:cNvSpPr txBox="1">
            <a:spLocks noChangeArrowheads="1"/>
          </p:cNvSpPr>
          <p:nvPr/>
        </p:nvSpPr>
        <p:spPr bwMode="auto">
          <a:xfrm>
            <a:off x="1116013" y="4365625"/>
            <a:ext cx="2108200" cy="1552575"/>
          </a:xfrm>
          <a:prstGeom prst="rect">
            <a:avLst/>
          </a:prstGeom>
          <a:solidFill>
            <a:srgbClr val="CC99FF"/>
          </a:solidFill>
          <a:ln w="12700" cap="sq">
            <a:noFill/>
            <a:miter lim="800000"/>
            <a:headEnd type="none" w="sm" len="sm"/>
            <a:tailEnd type="none" w="sm" len="sm"/>
          </a:ln>
          <a:effectLst/>
        </p:spPr>
        <p:txBody>
          <a:bodyPr wrap="none">
            <a:spAutoFit/>
          </a:bodyPr>
          <a:lstStyle/>
          <a:p>
            <a:pPr algn="l"/>
            <a:r>
              <a:rPr kumimoji="1" lang="zh-CN" altLang="en-US" sz="2400">
                <a:latin typeface="Times New Roman" pitchFamily="18" charset="0"/>
              </a:rPr>
              <a:t>乘： </a:t>
            </a:r>
            <a:r>
              <a:rPr kumimoji="1" lang="en-US" altLang="zh-CN" sz="2400">
                <a:latin typeface="Times New Roman" pitchFamily="18" charset="0"/>
              </a:rPr>
              <a:t>0 × 0 = 0</a:t>
            </a:r>
          </a:p>
          <a:p>
            <a:pPr algn="l"/>
            <a:r>
              <a:rPr kumimoji="1" lang="en-US" altLang="zh-CN" sz="2400">
                <a:latin typeface="Times New Roman" pitchFamily="18" charset="0"/>
              </a:rPr>
              <a:t>         0 × 1 = 0</a:t>
            </a:r>
          </a:p>
          <a:p>
            <a:pPr algn="l"/>
            <a:r>
              <a:rPr kumimoji="1" lang="en-US" altLang="zh-CN" sz="2400">
                <a:latin typeface="Times New Roman" pitchFamily="18" charset="0"/>
              </a:rPr>
              <a:t>         1 × 0 = 0</a:t>
            </a:r>
          </a:p>
          <a:p>
            <a:pPr algn="l"/>
            <a:r>
              <a:rPr kumimoji="1" lang="en-US" altLang="zh-CN" sz="2400">
                <a:latin typeface="Times New Roman" pitchFamily="18" charset="0"/>
              </a:rPr>
              <a:t>         1 × 1 = 1</a:t>
            </a:r>
          </a:p>
        </p:txBody>
      </p:sp>
      <p:sp>
        <p:nvSpPr>
          <p:cNvPr id="1049024" name="Text Box 14"/>
          <p:cNvSpPr txBox="1">
            <a:spLocks noChangeArrowheads="1"/>
          </p:cNvSpPr>
          <p:nvPr/>
        </p:nvSpPr>
        <p:spPr bwMode="auto">
          <a:xfrm>
            <a:off x="5651500" y="4941888"/>
            <a:ext cx="2108200" cy="822325"/>
          </a:xfrm>
          <a:prstGeom prst="rect">
            <a:avLst/>
          </a:prstGeom>
          <a:solidFill>
            <a:srgbClr val="66FF99"/>
          </a:solidFill>
          <a:ln w="12700" cap="sq">
            <a:noFill/>
            <a:miter lim="800000"/>
            <a:headEnd type="none" w="sm" len="sm"/>
            <a:tailEnd type="none" w="sm" len="sm"/>
          </a:ln>
          <a:effectLst/>
        </p:spPr>
        <p:txBody>
          <a:bodyPr wrap="none">
            <a:spAutoFit/>
          </a:bodyPr>
          <a:lstStyle/>
          <a:p>
            <a:pPr algn="l"/>
            <a:r>
              <a:rPr kumimoji="1" lang="zh-CN" altLang="en-US" sz="2400">
                <a:latin typeface="Times New Roman" pitchFamily="18" charset="0"/>
              </a:rPr>
              <a:t>除： </a:t>
            </a:r>
            <a:r>
              <a:rPr kumimoji="1" lang="en-US" altLang="zh-CN" sz="2400">
                <a:latin typeface="Times New Roman" pitchFamily="18" charset="0"/>
              </a:rPr>
              <a:t>0 ÷ 1 = 0</a:t>
            </a:r>
          </a:p>
          <a:p>
            <a:pPr algn="l"/>
            <a:r>
              <a:rPr kumimoji="1" lang="en-US" altLang="zh-CN" sz="2400">
                <a:latin typeface="Times New Roman" pitchFamily="18" charset="0"/>
              </a:rPr>
              <a:t>         1 ÷ 1 = 1</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 calcmode="lin" valueType="num">
                                      <p:cBhvr additive="base">
                                        <p:cTn id="7" dur="500" fill="hold"/>
                                        <p:tgtEl>
                                          <p:spTgt spid="229"/>
                                        </p:tgtEl>
                                        <p:attrNameLst>
                                          <p:attrName>ppt_x</p:attrName>
                                        </p:attrNameLst>
                                      </p:cBhvr>
                                      <p:tavLst>
                                        <p:tav tm="0">
                                          <p:val>
                                            <p:strVal val="0-#ppt_w/2"/>
                                          </p:val>
                                        </p:tav>
                                        <p:tav tm="100000">
                                          <p:val>
                                            <p:strVal val="#ppt_x"/>
                                          </p:val>
                                        </p:tav>
                                      </p:tavLst>
                                    </p:anim>
                                    <p:anim calcmode="lin" valueType="num">
                                      <p:cBhvr additive="base">
                                        <p:cTn id="8" dur="500" fill="hold"/>
                                        <p:tgtEl>
                                          <p:spTgt spid="2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0"/>
                                        </p:tgtEl>
                                        <p:attrNameLst>
                                          <p:attrName>style.visibility</p:attrName>
                                        </p:attrNameLst>
                                      </p:cBhvr>
                                      <p:to>
                                        <p:strVal val="visible"/>
                                      </p:to>
                                    </p:set>
                                    <p:anim calcmode="lin" valueType="num">
                                      <p:cBhvr additive="base">
                                        <p:cTn id="13" dur="500" fill="hold"/>
                                        <p:tgtEl>
                                          <p:spTgt spid="230"/>
                                        </p:tgtEl>
                                        <p:attrNameLst>
                                          <p:attrName>ppt_x</p:attrName>
                                        </p:attrNameLst>
                                      </p:cBhvr>
                                      <p:tavLst>
                                        <p:tav tm="0">
                                          <p:val>
                                            <p:strVal val="0-#ppt_w/2"/>
                                          </p:val>
                                        </p:tav>
                                        <p:tav tm="100000">
                                          <p:val>
                                            <p:strVal val="#ppt_x"/>
                                          </p:val>
                                        </p:tav>
                                      </p:tavLst>
                                    </p:anim>
                                    <p:anim calcmode="lin" valueType="num">
                                      <p:cBhvr additive="base">
                                        <p:cTn id="14" dur="500" fill="hold"/>
                                        <p:tgtEl>
                                          <p:spTgt spid="2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9023"/>
                                        </p:tgtEl>
                                        <p:attrNameLst>
                                          <p:attrName>style.visibility</p:attrName>
                                        </p:attrNameLst>
                                      </p:cBhvr>
                                      <p:to>
                                        <p:strVal val="visible"/>
                                      </p:to>
                                    </p:set>
                                    <p:anim calcmode="lin" valueType="num">
                                      <p:cBhvr additive="base">
                                        <p:cTn id="19" dur="500" fill="hold"/>
                                        <p:tgtEl>
                                          <p:spTgt spid="1049023"/>
                                        </p:tgtEl>
                                        <p:attrNameLst>
                                          <p:attrName>ppt_x</p:attrName>
                                        </p:attrNameLst>
                                      </p:cBhvr>
                                      <p:tavLst>
                                        <p:tav tm="0">
                                          <p:val>
                                            <p:strVal val="0-#ppt_w/2"/>
                                          </p:val>
                                        </p:tav>
                                        <p:tav tm="100000">
                                          <p:val>
                                            <p:strVal val="#ppt_x"/>
                                          </p:val>
                                        </p:tav>
                                      </p:tavLst>
                                    </p:anim>
                                    <p:anim calcmode="lin" valueType="num">
                                      <p:cBhvr additive="base">
                                        <p:cTn id="20" dur="500" fill="hold"/>
                                        <p:tgtEl>
                                          <p:spTgt spid="10490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49024"/>
                                        </p:tgtEl>
                                        <p:attrNameLst>
                                          <p:attrName>style.visibility</p:attrName>
                                        </p:attrNameLst>
                                      </p:cBhvr>
                                      <p:to>
                                        <p:strVal val="visible"/>
                                      </p:to>
                                    </p:set>
                                    <p:anim calcmode="lin" valueType="num">
                                      <p:cBhvr additive="base">
                                        <p:cTn id="25" dur="500" fill="hold"/>
                                        <p:tgtEl>
                                          <p:spTgt spid="1049024"/>
                                        </p:tgtEl>
                                        <p:attrNameLst>
                                          <p:attrName>ppt_x</p:attrName>
                                        </p:attrNameLst>
                                      </p:cBhvr>
                                      <p:tavLst>
                                        <p:tav tm="0">
                                          <p:val>
                                            <p:strVal val="0-#ppt_w/2"/>
                                          </p:val>
                                        </p:tav>
                                        <p:tav tm="100000">
                                          <p:val>
                                            <p:strVal val="#ppt_x"/>
                                          </p:val>
                                        </p:tav>
                                      </p:tavLst>
                                    </p:anim>
                                    <p:anim calcmode="lin" valueType="num">
                                      <p:cBhvr additive="base">
                                        <p:cTn id="26" dur="500" fill="hold"/>
                                        <p:tgtEl>
                                          <p:spTgt spid="10490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3" grpId="0" animBg="1" autoUpdateAnimBg="0"/>
      <p:bldP spid="104902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5" name="灯片编号占位符 4"/>
          <p:cNvSpPr>
            <a:spLocks noGrp="1"/>
          </p:cNvSpPr>
          <p:nvPr>
            <p:ph type="sldNum" sz="quarter" idx="12"/>
          </p:nvPr>
        </p:nvSpPr>
        <p:spPr/>
        <p:txBody>
          <a:bodyPr/>
          <a:lstStyle/>
          <a:p>
            <a:fld id="{4EEAABB6-DE50-4AD3-A286-EC3D74AF46ED}" type="slidenum">
              <a:rPr lang="en-US" altLang="zh-CN"/>
              <a:t>24</a:t>
            </a:fld>
            <a:endParaRPr lang="en-US" altLang="zh-CN"/>
          </a:p>
        </p:txBody>
      </p:sp>
      <p:sp>
        <p:nvSpPr>
          <p:cNvPr id="1049026" name="Rectangle 2"/>
          <p:cNvSpPr>
            <a:spLocks noGrp="1" noChangeArrowheads="1"/>
          </p:cNvSpPr>
          <p:nvPr>
            <p:ph type="title"/>
          </p:nvPr>
        </p:nvSpPr>
        <p:spPr>
          <a:xfrm>
            <a:off x="533400" y="228600"/>
            <a:ext cx="7772400" cy="838200"/>
          </a:xfrm>
        </p:spPr>
        <p:txBody>
          <a:bodyPr/>
          <a:lstStyle/>
          <a:p>
            <a:r>
              <a:rPr lang="zh-CN" altLang="en-US" sz="3200" b="1">
                <a:solidFill>
                  <a:srgbClr val="00349E"/>
                </a:solidFill>
              </a:rPr>
              <a:t>二进制数的运算举例</a:t>
            </a:r>
          </a:p>
        </p:txBody>
      </p:sp>
      <p:grpSp>
        <p:nvGrpSpPr>
          <p:cNvPr id="232" name="Group 3"/>
          <p:cNvGrpSpPr/>
          <p:nvPr/>
        </p:nvGrpSpPr>
        <p:grpSpPr bwMode="auto">
          <a:xfrm>
            <a:off x="971550" y="1700213"/>
            <a:ext cx="1463675" cy="1222375"/>
            <a:chOff x="230" y="1082"/>
            <a:chExt cx="922" cy="770"/>
          </a:xfrm>
        </p:grpSpPr>
        <p:grpSp>
          <p:nvGrpSpPr>
            <p:cNvPr id="233" name="Group 4"/>
            <p:cNvGrpSpPr/>
            <p:nvPr/>
          </p:nvGrpSpPr>
          <p:grpSpPr bwMode="auto">
            <a:xfrm>
              <a:off x="422" y="1104"/>
              <a:ext cx="730" cy="748"/>
              <a:chOff x="518" y="1178"/>
              <a:chExt cx="730" cy="748"/>
            </a:xfrm>
          </p:grpSpPr>
          <p:sp>
            <p:nvSpPr>
              <p:cNvPr id="1049027" name="Text Box 5"/>
              <p:cNvSpPr txBox="1">
                <a:spLocks noChangeArrowheads="1"/>
              </p:cNvSpPr>
              <p:nvPr/>
            </p:nvSpPr>
            <p:spPr bwMode="auto">
              <a:xfrm>
                <a:off x="518" y="1178"/>
                <a:ext cx="656" cy="748"/>
              </a:xfrm>
              <a:prstGeom prst="rect">
                <a:avLst/>
              </a:prstGeom>
              <a:solidFill>
                <a:srgbClr val="CCFFCC"/>
              </a:solidFill>
              <a:ln w="12700" cap="sq">
                <a:noFill/>
                <a:miter lim="800000"/>
                <a:headEnd type="none" w="sm" len="sm"/>
                <a:tailEnd type="none" w="sm" len="sm"/>
              </a:ln>
              <a:effectLst/>
            </p:spPr>
            <p:txBody>
              <a:bodyPr wrap="none">
                <a:spAutoFit/>
              </a:bodyPr>
              <a:lstStyle/>
              <a:p>
                <a:pPr algn="l"/>
                <a:r>
                  <a:rPr kumimoji="1" lang="en-US" altLang="zh-CN" sz="2400">
                    <a:latin typeface="Times New Roman" pitchFamily="18" charset="0"/>
                  </a:rPr>
                  <a:t>   1 0 1</a:t>
                </a:r>
              </a:p>
              <a:p>
                <a:pPr algn="l"/>
                <a:r>
                  <a:rPr kumimoji="1" lang="en-US" altLang="zh-CN" sz="2400">
                    <a:latin typeface="Times New Roman" pitchFamily="18" charset="0"/>
                  </a:rPr>
                  <a:t>+ 1 1 0</a:t>
                </a:r>
              </a:p>
              <a:p>
                <a:pPr algn="l"/>
                <a:r>
                  <a:rPr kumimoji="1" lang="en-US" altLang="zh-CN" sz="2400">
                    <a:latin typeface="Times New Roman" pitchFamily="18" charset="0"/>
                  </a:rPr>
                  <a:t>1 0 1 1</a:t>
                </a:r>
              </a:p>
            </p:txBody>
          </p:sp>
          <p:sp>
            <p:nvSpPr>
              <p:cNvPr id="1049028" name="Line 6"/>
              <p:cNvSpPr>
                <a:spLocks noChangeShapeType="1"/>
              </p:cNvSpPr>
              <p:nvPr/>
            </p:nvSpPr>
            <p:spPr bwMode="auto">
              <a:xfrm>
                <a:off x="576" y="1680"/>
                <a:ext cx="672"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pSp>
        <p:sp>
          <p:nvSpPr>
            <p:cNvPr id="1049029" name="Text Box 7"/>
            <p:cNvSpPr txBox="1">
              <a:spLocks noChangeArrowheads="1"/>
            </p:cNvSpPr>
            <p:nvPr/>
          </p:nvSpPr>
          <p:spPr bwMode="auto">
            <a:xfrm>
              <a:off x="230" y="1082"/>
              <a:ext cx="249" cy="288"/>
            </a:xfrm>
            <a:prstGeom prst="rect">
              <a:avLst/>
            </a:prstGeom>
            <a:solidFill>
              <a:srgbClr val="CCFFCC"/>
            </a:solidFill>
            <a:ln w="12700" cap="sq">
              <a:noFill/>
              <a:miter lim="800000"/>
              <a:headEnd type="none" w="sm" len="sm"/>
              <a:tailEnd type="none" w="sm" len="sm"/>
            </a:ln>
            <a:effectLst/>
          </p:spPr>
          <p:txBody>
            <a:bodyPr wrap="none">
              <a:spAutoFit/>
            </a:bodyPr>
            <a:lstStyle/>
            <a:p>
              <a:pPr algn="l"/>
              <a:r>
                <a:rPr kumimoji="1" lang="en-US" altLang="zh-CN" sz="2400">
                  <a:latin typeface="Times New Roman" pitchFamily="18" charset="0"/>
                </a:rPr>
                <a:t>a.</a:t>
              </a:r>
            </a:p>
          </p:txBody>
        </p:sp>
      </p:grpSp>
      <p:grpSp>
        <p:nvGrpSpPr>
          <p:cNvPr id="234" name="Group 8"/>
          <p:cNvGrpSpPr/>
          <p:nvPr/>
        </p:nvGrpSpPr>
        <p:grpSpPr bwMode="auto">
          <a:xfrm>
            <a:off x="3419475" y="1700213"/>
            <a:ext cx="2012950" cy="1187450"/>
            <a:chOff x="1228" y="1152"/>
            <a:chExt cx="1268" cy="748"/>
          </a:xfrm>
        </p:grpSpPr>
        <p:grpSp>
          <p:nvGrpSpPr>
            <p:cNvPr id="235" name="Group 9"/>
            <p:cNvGrpSpPr/>
            <p:nvPr/>
          </p:nvGrpSpPr>
          <p:grpSpPr bwMode="auto">
            <a:xfrm>
              <a:off x="1440" y="1152"/>
              <a:ext cx="1056" cy="748"/>
              <a:chOff x="2928" y="1296"/>
              <a:chExt cx="1056" cy="748"/>
            </a:xfrm>
          </p:grpSpPr>
          <p:sp>
            <p:nvSpPr>
              <p:cNvPr id="1049030" name="Text Box 10"/>
              <p:cNvSpPr txBox="1">
                <a:spLocks noChangeArrowheads="1"/>
              </p:cNvSpPr>
              <p:nvPr/>
            </p:nvSpPr>
            <p:spPr bwMode="auto">
              <a:xfrm>
                <a:off x="2928" y="1296"/>
                <a:ext cx="1040" cy="748"/>
              </a:xfrm>
              <a:prstGeom prst="rect">
                <a:avLst/>
              </a:prstGeom>
              <a:solidFill>
                <a:srgbClr val="CC99FF"/>
              </a:solidFill>
              <a:ln w="12700" cap="sq">
                <a:noFill/>
                <a:miter lim="800000"/>
                <a:headEnd type="none" w="sm" len="sm"/>
                <a:tailEnd type="none" w="sm" len="sm"/>
              </a:ln>
              <a:effectLst/>
            </p:spPr>
            <p:txBody>
              <a:bodyPr wrap="none">
                <a:spAutoFit/>
              </a:bodyPr>
              <a:lstStyle/>
              <a:p>
                <a:pPr algn="l"/>
                <a:r>
                  <a:rPr kumimoji="1" lang="en-US" altLang="zh-CN" sz="2400">
                    <a:latin typeface="Times New Roman" pitchFamily="18" charset="0"/>
                  </a:rPr>
                  <a:t>      1 1 . 0 1</a:t>
                </a:r>
              </a:p>
              <a:p>
                <a:pPr algn="l"/>
                <a:r>
                  <a:rPr kumimoji="1" lang="en-US" altLang="zh-CN" sz="2400">
                    <a:latin typeface="Times New Roman" pitchFamily="18" charset="0"/>
                  </a:rPr>
                  <a:t>+ 1 0 1 . 1 1</a:t>
                </a:r>
              </a:p>
              <a:p>
                <a:pPr algn="l"/>
                <a:r>
                  <a:rPr kumimoji="1" lang="en-US" altLang="zh-CN" sz="2400">
                    <a:latin typeface="Times New Roman" pitchFamily="18" charset="0"/>
                  </a:rPr>
                  <a:t>1 0 0 1 . 0 0</a:t>
                </a:r>
              </a:p>
            </p:txBody>
          </p:sp>
          <p:sp>
            <p:nvSpPr>
              <p:cNvPr id="1049031" name="Line 11"/>
              <p:cNvSpPr>
                <a:spLocks noChangeShapeType="1"/>
              </p:cNvSpPr>
              <p:nvPr/>
            </p:nvSpPr>
            <p:spPr bwMode="auto">
              <a:xfrm>
                <a:off x="2976" y="1776"/>
                <a:ext cx="1008"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pSp>
        <p:sp>
          <p:nvSpPr>
            <p:cNvPr id="1049032" name="Text Box 12"/>
            <p:cNvSpPr txBox="1">
              <a:spLocks noChangeArrowheads="1"/>
            </p:cNvSpPr>
            <p:nvPr/>
          </p:nvSpPr>
          <p:spPr bwMode="auto">
            <a:xfrm>
              <a:off x="1228" y="1152"/>
              <a:ext cx="260" cy="288"/>
            </a:xfrm>
            <a:prstGeom prst="rect">
              <a:avLst/>
            </a:prstGeom>
            <a:solidFill>
              <a:srgbClr val="CC99FF"/>
            </a:solidFill>
            <a:ln w="12700" cap="sq">
              <a:noFill/>
              <a:miter lim="800000"/>
              <a:headEnd type="none" w="sm" len="sm"/>
              <a:tailEnd type="none" w="sm" len="sm"/>
            </a:ln>
            <a:effectLst/>
          </p:spPr>
          <p:txBody>
            <a:bodyPr wrap="none">
              <a:spAutoFit/>
            </a:bodyPr>
            <a:lstStyle/>
            <a:p>
              <a:pPr algn="l"/>
              <a:r>
                <a:rPr kumimoji="1" lang="en-US" altLang="zh-CN" sz="2400">
                  <a:latin typeface="Times New Roman" pitchFamily="18" charset="0"/>
                </a:rPr>
                <a:t>b.</a:t>
              </a:r>
            </a:p>
          </p:txBody>
        </p:sp>
      </p:grpSp>
      <p:grpSp>
        <p:nvGrpSpPr>
          <p:cNvPr id="236" name="Group 13"/>
          <p:cNvGrpSpPr/>
          <p:nvPr/>
        </p:nvGrpSpPr>
        <p:grpSpPr bwMode="auto">
          <a:xfrm>
            <a:off x="6372225" y="1628775"/>
            <a:ext cx="1614488" cy="1222375"/>
            <a:chOff x="2679" y="1130"/>
            <a:chExt cx="1017" cy="770"/>
          </a:xfrm>
        </p:grpSpPr>
        <p:grpSp>
          <p:nvGrpSpPr>
            <p:cNvPr id="237" name="Group 14"/>
            <p:cNvGrpSpPr/>
            <p:nvPr/>
          </p:nvGrpSpPr>
          <p:grpSpPr bwMode="auto">
            <a:xfrm>
              <a:off x="2880" y="1152"/>
              <a:ext cx="816" cy="748"/>
              <a:chOff x="720" y="2304"/>
              <a:chExt cx="816" cy="748"/>
            </a:xfrm>
          </p:grpSpPr>
          <p:sp>
            <p:nvSpPr>
              <p:cNvPr id="1049033" name="Text Box 15"/>
              <p:cNvSpPr txBox="1">
                <a:spLocks noChangeArrowheads="1"/>
              </p:cNvSpPr>
              <p:nvPr/>
            </p:nvSpPr>
            <p:spPr bwMode="auto">
              <a:xfrm>
                <a:off x="720" y="2304"/>
                <a:ext cx="804" cy="748"/>
              </a:xfrm>
              <a:prstGeom prst="rect">
                <a:avLst/>
              </a:prstGeom>
              <a:solidFill>
                <a:srgbClr val="FFFF99"/>
              </a:solidFill>
              <a:ln w="12700" cap="sq">
                <a:noFill/>
                <a:miter lim="800000"/>
                <a:headEnd type="none" w="sm" len="sm"/>
                <a:tailEnd type="none" w="sm" len="sm"/>
              </a:ln>
              <a:effectLst/>
            </p:spPr>
            <p:txBody>
              <a:bodyPr wrap="none">
                <a:spAutoFit/>
              </a:bodyPr>
              <a:lstStyle/>
              <a:p>
                <a:pPr algn="l"/>
                <a:r>
                  <a:rPr kumimoji="1" lang="en-US" altLang="zh-CN" sz="2400">
                    <a:latin typeface="Times New Roman" pitchFamily="18" charset="0"/>
                  </a:rPr>
                  <a:t>   1 0 0 1</a:t>
                </a:r>
              </a:p>
              <a:p>
                <a:pPr algn="l"/>
                <a:r>
                  <a:rPr kumimoji="1" lang="en-US" altLang="zh-CN" sz="2400">
                    <a:latin typeface="Times New Roman" pitchFamily="18" charset="0"/>
                  </a:rPr>
                  <a:t>-  0 1 1 0</a:t>
                </a:r>
              </a:p>
              <a:p>
                <a:pPr algn="l"/>
                <a:r>
                  <a:rPr kumimoji="1" lang="en-US" altLang="zh-CN" sz="2400">
                    <a:latin typeface="Times New Roman" pitchFamily="18" charset="0"/>
                  </a:rPr>
                  <a:t>   0 0 1 1</a:t>
                </a:r>
              </a:p>
            </p:txBody>
          </p:sp>
          <p:sp>
            <p:nvSpPr>
              <p:cNvPr id="1049034" name="Line 16"/>
              <p:cNvSpPr>
                <a:spLocks noChangeShapeType="1"/>
              </p:cNvSpPr>
              <p:nvPr/>
            </p:nvSpPr>
            <p:spPr bwMode="auto">
              <a:xfrm>
                <a:off x="768" y="2784"/>
                <a:ext cx="768"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pSp>
        <p:sp>
          <p:nvSpPr>
            <p:cNvPr id="1049035" name="Text Box 17"/>
            <p:cNvSpPr txBox="1">
              <a:spLocks noChangeArrowheads="1"/>
            </p:cNvSpPr>
            <p:nvPr/>
          </p:nvSpPr>
          <p:spPr bwMode="auto">
            <a:xfrm>
              <a:off x="2679" y="1130"/>
              <a:ext cx="249" cy="288"/>
            </a:xfrm>
            <a:prstGeom prst="rect">
              <a:avLst/>
            </a:prstGeom>
            <a:solidFill>
              <a:srgbClr val="FFFF99"/>
            </a:solidFill>
            <a:ln w="12700" cap="sq">
              <a:noFill/>
              <a:miter lim="800000"/>
              <a:headEnd type="none" w="sm" len="sm"/>
              <a:tailEnd type="none" w="sm" len="sm"/>
            </a:ln>
            <a:effectLst/>
          </p:spPr>
          <p:txBody>
            <a:bodyPr wrap="none">
              <a:spAutoFit/>
            </a:bodyPr>
            <a:lstStyle/>
            <a:p>
              <a:pPr algn="l"/>
              <a:r>
                <a:rPr kumimoji="1" lang="en-US" altLang="zh-CN" sz="2400">
                  <a:latin typeface="Times New Roman" pitchFamily="18" charset="0"/>
                </a:rPr>
                <a:t>c.</a:t>
              </a:r>
            </a:p>
          </p:txBody>
        </p:sp>
      </p:grpSp>
      <p:grpSp>
        <p:nvGrpSpPr>
          <p:cNvPr id="238" name="Group 18"/>
          <p:cNvGrpSpPr/>
          <p:nvPr/>
        </p:nvGrpSpPr>
        <p:grpSpPr bwMode="auto">
          <a:xfrm>
            <a:off x="611188" y="3429000"/>
            <a:ext cx="2165350" cy="1187450"/>
            <a:chOff x="4080" y="1152"/>
            <a:chExt cx="1364" cy="748"/>
          </a:xfrm>
        </p:grpSpPr>
        <p:grpSp>
          <p:nvGrpSpPr>
            <p:cNvPr id="239" name="Group 19"/>
            <p:cNvGrpSpPr/>
            <p:nvPr/>
          </p:nvGrpSpPr>
          <p:grpSpPr bwMode="auto">
            <a:xfrm>
              <a:off x="4272" y="1152"/>
              <a:ext cx="1172" cy="748"/>
              <a:chOff x="2976" y="2276"/>
              <a:chExt cx="1172" cy="748"/>
            </a:xfrm>
          </p:grpSpPr>
          <p:sp>
            <p:nvSpPr>
              <p:cNvPr id="1049036" name="Text Box 20"/>
              <p:cNvSpPr txBox="1">
                <a:spLocks noChangeArrowheads="1"/>
              </p:cNvSpPr>
              <p:nvPr/>
            </p:nvSpPr>
            <p:spPr bwMode="auto">
              <a:xfrm>
                <a:off x="2976" y="2276"/>
                <a:ext cx="1172" cy="748"/>
              </a:xfrm>
              <a:prstGeom prst="rect">
                <a:avLst/>
              </a:prstGeom>
              <a:solidFill>
                <a:srgbClr val="FFCC99"/>
              </a:solidFill>
              <a:ln w="12700" cap="sq">
                <a:noFill/>
                <a:miter lim="800000"/>
                <a:headEnd type="none" w="sm" len="sm"/>
                <a:tailEnd type="none" w="sm" len="sm"/>
              </a:ln>
              <a:effectLst/>
            </p:spPr>
            <p:txBody>
              <a:bodyPr wrap="none">
                <a:spAutoFit/>
              </a:bodyPr>
              <a:lstStyle/>
              <a:p>
                <a:pPr algn="l"/>
                <a:r>
                  <a:rPr kumimoji="1" lang="en-US" altLang="zh-CN" sz="2400">
                    <a:latin typeface="Times New Roman" pitchFamily="18" charset="0"/>
                  </a:rPr>
                  <a:t>      1 1 0 . 0 1</a:t>
                </a:r>
              </a:p>
              <a:p>
                <a:pPr algn="l"/>
                <a:r>
                  <a:rPr kumimoji="1" lang="en-US" altLang="zh-CN" sz="2400">
                    <a:latin typeface="Times New Roman" pitchFamily="18" charset="0"/>
                  </a:rPr>
                  <a:t>-    1 0 0 . 1 0</a:t>
                </a:r>
              </a:p>
              <a:p>
                <a:pPr algn="l"/>
                <a:r>
                  <a:rPr kumimoji="1" lang="en-US" altLang="zh-CN" sz="2400">
                    <a:latin typeface="Times New Roman" pitchFamily="18" charset="0"/>
                  </a:rPr>
                  <a:t>      0 0 1 . 1 1</a:t>
                </a:r>
              </a:p>
            </p:txBody>
          </p:sp>
          <p:sp>
            <p:nvSpPr>
              <p:cNvPr id="1049037" name="Line 21"/>
              <p:cNvSpPr>
                <a:spLocks noChangeShapeType="1"/>
              </p:cNvSpPr>
              <p:nvPr/>
            </p:nvSpPr>
            <p:spPr bwMode="auto">
              <a:xfrm>
                <a:off x="3072" y="2784"/>
                <a:ext cx="1008"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pSp>
        <p:sp>
          <p:nvSpPr>
            <p:cNvPr id="1049038" name="Text Box 22"/>
            <p:cNvSpPr txBox="1">
              <a:spLocks noChangeArrowheads="1"/>
            </p:cNvSpPr>
            <p:nvPr/>
          </p:nvSpPr>
          <p:spPr bwMode="auto">
            <a:xfrm>
              <a:off x="4080" y="1152"/>
              <a:ext cx="260" cy="288"/>
            </a:xfrm>
            <a:prstGeom prst="rect">
              <a:avLst/>
            </a:prstGeom>
            <a:solidFill>
              <a:srgbClr val="FFCC99"/>
            </a:solidFill>
            <a:ln w="12700" cap="sq">
              <a:noFill/>
              <a:miter lim="800000"/>
              <a:headEnd type="none" w="sm" len="sm"/>
              <a:tailEnd type="none" w="sm" len="sm"/>
            </a:ln>
            <a:effectLst/>
          </p:spPr>
          <p:txBody>
            <a:bodyPr wrap="none">
              <a:spAutoFit/>
            </a:bodyPr>
            <a:lstStyle/>
            <a:p>
              <a:pPr algn="l"/>
              <a:r>
                <a:rPr kumimoji="1" lang="en-US" altLang="zh-CN" sz="2400">
                  <a:latin typeface="Times New Roman" pitchFamily="18" charset="0"/>
                </a:rPr>
                <a:t>d.</a:t>
              </a:r>
            </a:p>
          </p:txBody>
        </p:sp>
      </p:grpSp>
      <p:grpSp>
        <p:nvGrpSpPr>
          <p:cNvPr id="240" name="Group 23"/>
          <p:cNvGrpSpPr/>
          <p:nvPr/>
        </p:nvGrpSpPr>
        <p:grpSpPr bwMode="auto">
          <a:xfrm>
            <a:off x="3348038" y="3284538"/>
            <a:ext cx="1995487" cy="2667000"/>
            <a:chOff x="1863" y="2304"/>
            <a:chExt cx="1257" cy="1680"/>
          </a:xfrm>
        </p:grpSpPr>
        <p:grpSp>
          <p:nvGrpSpPr>
            <p:cNvPr id="241" name="Group 24"/>
            <p:cNvGrpSpPr/>
            <p:nvPr/>
          </p:nvGrpSpPr>
          <p:grpSpPr bwMode="auto">
            <a:xfrm>
              <a:off x="2006" y="2316"/>
              <a:ext cx="1114" cy="1668"/>
              <a:chOff x="1094" y="2522"/>
              <a:chExt cx="1114" cy="1668"/>
            </a:xfrm>
          </p:grpSpPr>
          <p:sp>
            <p:nvSpPr>
              <p:cNvPr id="1049039" name="Text Box 25"/>
              <p:cNvSpPr txBox="1">
                <a:spLocks noChangeArrowheads="1"/>
              </p:cNvSpPr>
              <p:nvPr/>
            </p:nvSpPr>
            <p:spPr bwMode="auto">
              <a:xfrm>
                <a:off x="1094" y="2522"/>
                <a:ext cx="1076" cy="1668"/>
              </a:xfrm>
              <a:prstGeom prst="rect">
                <a:avLst/>
              </a:prstGeom>
              <a:solidFill>
                <a:srgbClr val="CCECFF"/>
              </a:solidFill>
              <a:ln w="12700" cap="sq">
                <a:noFill/>
                <a:miter lim="800000"/>
                <a:headEnd type="none" w="sm" len="sm"/>
                <a:tailEnd type="none" w="sm" len="sm"/>
              </a:ln>
              <a:effectLst/>
            </p:spPr>
            <p:txBody>
              <a:bodyPr wrap="none">
                <a:spAutoFit/>
              </a:bodyPr>
              <a:lstStyle/>
              <a:p>
                <a:pPr algn="r"/>
                <a:r>
                  <a:rPr kumimoji="1" lang="en-US" altLang="zh-CN" sz="2400">
                    <a:latin typeface="Times New Roman" pitchFamily="18" charset="0"/>
                  </a:rPr>
                  <a:t>1 1 0 0</a:t>
                </a:r>
              </a:p>
              <a:p>
                <a:pPr algn="r"/>
                <a:r>
                  <a:rPr kumimoji="1" lang="en-US" altLang="zh-CN" sz="2400">
                    <a:latin typeface="Times New Roman" pitchFamily="18" charset="0"/>
                  </a:rPr>
                  <a:t>× 1 0 1 0</a:t>
                </a:r>
              </a:p>
              <a:p>
                <a:pPr algn="r"/>
                <a:r>
                  <a:rPr kumimoji="1" lang="en-US" altLang="zh-CN" sz="2400">
                    <a:latin typeface="Times New Roman" pitchFamily="18" charset="0"/>
                  </a:rPr>
                  <a:t>0 0 0 0</a:t>
                </a:r>
              </a:p>
              <a:p>
                <a:pPr algn="r"/>
                <a:r>
                  <a:rPr kumimoji="1" lang="en-US" altLang="zh-CN" sz="2400">
                    <a:latin typeface="Times New Roman" pitchFamily="18" charset="0"/>
                  </a:rPr>
                  <a:t>1 1 0 0   </a:t>
                </a:r>
              </a:p>
              <a:p>
                <a:pPr algn="r"/>
                <a:r>
                  <a:rPr kumimoji="1" lang="en-US" altLang="zh-CN" sz="2400">
                    <a:latin typeface="Times New Roman" pitchFamily="18" charset="0"/>
                  </a:rPr>
                  <a:t>0 0 0 0      </a:t>
                </a:r>
              </a:p>
              <a:p>
                <a:pPr algn="r"/>
                <a:r>
                  <a:rPr kumimoji="1" lang="en-US" altLang="zh-CN" sz="2400">
                    <a:latin typeface="Times New Roman" pitchFamily="18" charset="0"/>
                  </a:rPr>
                  <a:t>1 1 0 0         </a:t>
                </a:r>
              </a:p>
              <a:p>
                <a:pPr algn="r"/>
                <a:r>
                  <a:rPr kumimoji="1" lang="en-US" altLang="zh-CN" sz="2400">
                    <a:latin typeface="Times New Roman" pitchFamily="18" charset="0"/>
                  </a:rPr>
                  <a:t>1 1 1 1 0 0 0</a:t>
                </a:r>
              </a:p>
            </p:txBody>
          </p:sp>
          <p:sp>
            <p:nvSpPr>
              <p:cNvPr id="1049040" name="Line 26"/>
              <p:cNvSpPr>
                <a:spLocks noChangeShapeType="1"/>
              </p:cNvSpPr>
              <p:nvPr/>
            </p:nvSpPr>
            <p:spPr bwMode="auto">
              <a:xfrm>
                <a:off x="1392" y="3024"/>
                <a:ext cx="816"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49041" name="Line 27"/>
              <p:cNvSpPr>
                <a:spLocks noChangeShapeType="1"/>
              </p:cNvSpPr>
              <p:nvPr/>
            </p:nvSpPr>
            <p:spPr bwMode="auto">
              <a:xfrm>
                <a:off x="1104" y="3936"/>
                <a:ext cx="1056"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pSp>
        <p:sp>
          <p:nvSpPr>
            <p:cNvPr id="1049042" name="Text Box 28"/>
            <p:cNvSpPr txBox="1">
              <a:spLocks noChangeArrowheads="1"/>
            </p:cNvSpPr>
            <p:nvPr/>
          </p:nvSpPr>
          <p:spPr bwMode="auto">
            <a:xfrm>
              <a:off x="1863" y="2304"/>
              <a:ext cx="249" cy="288"/>
            </a:xfrm>
            <a:prstGeom prst="rect">
              <a:avLst/>
            </a:prstGeom>
            <a:solidFill>
              <a:srgbClr val="CCECFF"/>
            </a:solidFill>
            <a:ln w="12700" cap="sq">
              <a:noFill/>
              <a:miter lim="800000"/>
              <a:headEnd type="none" w="sm" len="sm"/>
              <a:tailEnd type="none" w="sm" len="sm"/>
            </a:ln>
            <a:effectLst/>
          </p:spPr>
          <p:txBody>
            <a:bodyPr wrap="none">
              <a:spAutoFit/>
            </a:bodyPr>
            <a:lstStyle/>
            <a:p>
              <a:pPr algn="l"/>
              <a:r>
                <a:rPr kumimoji="1" lang="en-US" altLang="zh-CN" sz="2400">
                  <a:latin typeface="Times New Roman" pitchFamily="18" charset="0"/>
                </a:rPr>
                <a:t>e.</a:t>
              </a:r>
            </a:p>
          </p:txBody>
        </p:sp>
      </p:grpSp>
      <p:grpSp>
        <p:nvGrpSpPr>
          <p:cNvPr id="242" name="Group 29"/>
          <p:cNvGrpSpPr/>
          <p:nvPr/>
        </p:nvGrpSpPr>
        <p:grpSpPr bwMode="auto">
          <a:xfrm>
            <a:off x="5568950" y="3276600"/>
            <a:ext cx="3270250" cy="3135313"/>
            <a:chOff x="3508" y="2160"/>
            <a:chExt cx="2060" cy="1975"/>
          </a:xfrm>
        </p:grpSpPr>
        <p:grpSp>
          <p:nvGrpSpPr>
            <p:cNvPr id="243" name="Group 30"/>
            <p:cNvGrpSpPr/>
            <p:nvPr/>
          </p:nvGrpSpPr>
          <p:grpSpPr bwMode="auto">
            <a:xfrm>
              <a:off x="3508" y="2208"/>
              <a:ext cx="2060" cy="1927"/>
              <a:chOff x="3336" y="2112"/>
              <a:chExt cx="2060" cy="1927"/>
            </a:xfrm>
          </p:grpSpPr>
          <p:sp>
            <p:nvSpPr>
              <p:cNvPr id="1049043" name="Text Box 31"/>
              <p:cNvSpPr txBox="1">
                <a:spLocks noChangeArrowheads="1"/>
              </p:cNvSpPr>
              <p:nvPr/>
            </p:nvSpPr>
            <p:spPr bwMode="auto">
              <a:xfrm>
                <a:off x="3336" y="2112"/>
                <a:ext cx="2060" cy="1927"/>
              </a:xfrm>
              <a:prstGeom prst="rect">
                <a:avLst/>
              </a:prstGeom>
              <a:solidFill>
                <a:srgbClr val="FF66FF"/>
              </a:solidFill>
              <a:ln w="12700" cap="sq">
                <a:noFill/>
                <a:miter lim="800000"/>
                <a:headEnd type="none" w="sm" len="sm"/>
                <a:tailEnd type="none" w="sm" len="sm"/>
              </a:ln>
              <a:effectLst/>
            </p:spPr>
            <p:txBody>
              <a:bodyPr wrap="none">
                <a:spAutoFit/>
              </a:bodyPr>
              <a:lstStyle/>
              <a:p>
                <a:pPr algn="r"/>
                <a:r>
                  <a:rPr kumimoji="1" lang="en-US" altLang="zh-CN" sz="2400">
                    <a:latin typeface="Times New Roman" pitchFamily="18" charset="0"/>
                  </a:rPr>
                  <a:t>1 0 1 0 1 </a:t>
                </a:r>
              </a:p>
              <a:p>
                <a:pPr algn="r"/>
                <a:r>
                  <a:rPr kumimoji="1" lang="en-US" altLang="zh-CN" sz="2400">
                    <a:latin typeface="Times New Roman" pitchFamily="18" charset="0"/>
                  </a:rPr>
                  <a:t>1 0 0 0</a:t>
                </a:r>
                <a:r>
                  <a:rPr kumimoji="1" lang="en-US" altLang="zh-CN" sz="2700">
                    <a:latin typeface="Times New Roman" pitchFamily="18" charset="0"/>
                  </a:rPr>
                  <a:t>√</a:t>
                </a:r>
                <a:r>
                  <a:rPr kumimoji="1" lang="en-US" altLang="zh-CN" sz="2400">
                    <a:latin typeface="Times New Roman" pitchFamily="18" charset="0"/>
                  </a:rPr>
                  <a:t> 1 0 1 0 1 0 0 0 </a:t>
                </a:r>
              </a:p>
              <a:p>
                <a:pPr algn="r"/>
                <a:r>
                  <a:rPr kumimoji="1" lang="en-US" altLang="zh-CN" sz="2400">
                    <a:latin typeface="Times New Roman" pitchFamily="18" charset="0"/>
                  </a:rPr>
                  <a:t>1 0 0 0             </a:t>
                </a:r>
              </a:p>
              <a:p>
                <a:pPr algn="r"/>
                <a:r>
                  <a:rPr kumimoji="1" lang="en-US" altLang="zh-CN" sz="2400">
                    <a:latin typeface="Times New Roman" pitchFamily="18" charset="0"/>
                  </a:rPr>
                  <a:t>1 0 1 0       </a:t>
                </a:r>
              </a:p>
              <a:p>
                <a:pPr algn="r"/>
                <a:r>
                  <a:rPr kumimoji="1" lang="en-US" altLang="zh-CN" sz="2400">
                    <a:latin typeface="Times New Roman" pitchFamily="18" charset="0"/>
                  </a:rPr>
                  <a:t>1 0 0 0       </a:t>
                </a:r>
              </a:p>
              <a:p>
                <a:pPr algn="r"/>
                <a:r>
                  <a:rPr kumimoji="1" lang="en-US" altLang="zh-CN" sz="2400">
                    <a:latin typeface="Times New Roman" pitchFamily="18" charset="0"/>
                  </a:rPr>
                  <a:t>     1 0 0 0 </a:t>
                </a:r>
              </a:p>
              <a:p>
                <a:pPr algn="r"/>
                <a:r>
                  <a:rPr kumimoji="1" lang="en-US" altLang="zh-CN" sz="2400">
                    <a:latin typeface="Times New Roman" pitchFamily="18" charset="0"/>
                  </a:rPr>
                  <a:t>1 0 0 0 </a:t>
                </a:r>
              </a:p>
              <a:p>
                <a:pPr algn="r"/>
                <a:r>
                  <a:rPr kumimoji="1" lang="en-US" altLang="zh-CN" sz="2400">
                    <a:latin typeface="Times New Roman" pitchFamily="18" charset="0"/>
                  </a:rPr>
                  <a:t>0 </a:t>
                </a:r>
              </a:p>
            </p:txBody>
          </p:sp>
          <p:sp>
            <p:nvSpPr>
              <p:cNvPr id="1049044" name="Line 32"/>
              <p:cNvSpPr>
                <a:spLocks noChangeShapeType="1"/>
              </p:cNvSpPr>
              <p:nvPr/>
            </p:nvSpPr>
            <p:spPr bwMode="auto">
              <a:xfrm>
                <a:off x="4080" y="2400"/>
                <a:ext cx="1200"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49045" name="Line 33"/>
              <p:cNvSpPr>
                <a:spLocks noChangeShapeType="1"/>
              </p:cNvSpPr>
              <p:nvPr/>
            </p:nvSpPr>
            <p:spPr bwMode="auto">
              <a:xfrm>
                <a:off x="4128" y="2832"/>
                <a:ext cx="1152"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49046" name="Line 34"/>
              <p:cNvSpPr>
                <a:spLocks noChangeShapeType="1"/>
              </p:cNvSpPr>
              <p:nvPr/>
            </p:nvSpPr>
            <p:spPr bwMode="auto">
              <a:xfrm>
                <a:off x="4464" y="3312"/>
                <a:ext cx="816"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sp>
            <p:nvSpPr>
              <p:cNvPr id="1049047" name="Line 35"/>
              <p:cNvSpPr>
                <a:spLocks noChangeShapeType="1"/>
              </p:cNvSpPr>
              <p:nvPr/>
            </p:nvSpPr>
            <p:spPr bwMode="auto">
              <a:xfrm>
                <a:off x="4752" y="3744"/>
                <a:ext cx="528" cy="0"/>
              </a:xfrm>
              <a:prstGeom prst="line">
                <a:avLst/>
              </a:prstGeom>
              <a:noFill/>
              <a:ln w="12700" cap="sq">
                <a:solidFill>
                  <a:schemeClr val="tx1"/>
                </a:solidFill>
                <a:round/>
                <a:headEnd type="none" w="sm" len="sm"/>
                <a:tailEnd type="none" w="sm" len="sm"/>
              </a:ln>
              <a:effectLst/>
            </p:spPr>
            <p:txBody>
              <a:bodyPr wrap="none" anchor="ctr"/>
              <a:lstStyle/>
              <a:p>
                <a:endParaRPr lang="zh-CN" altLang="en-US"/>
              </a:p>
            </p:txBody>
          </p:sp>
        </p:grpSp>
        <p:sp>
          <p:nvSpPr>
            <p:cNvPr id="1049048" name="Text Box 36"/>
            <p:cNvSpPr txBox="1">
              <a:spLocks noChangeArrowheads="1"/>
            </p:cNvSpPr>
            <p:nvPr/>
          </p:nvSpPr>
          <p:spPr bwMode="auto">
            <a:xfrm>
              <a:off x="3660" y="2160"/>
              <a:ext cx="228" cy="288"/>
            </a:xfrm>
            <a:prstGeom prst="rect">
              <a:avLst/>
            </a:prstGeom>
            <a:solidFill>
              <a:srgbClr val="FF66FF"/>
            </a:solidFill>
            <a:ln w="12700" cap="sq">
              <a:noFill/>
              <a:miter lim="800000"/>
              <a:headEnd type="none" w="sm" len="sm"/>
              <a:tailEnd type="none" w="sm" len="sm"/>
            </a:ln>
            <a:effectLst/>
          </p:spPr>
          <p:txBody>
            <a:bodyPr wrap="none">
              <a:spAutoFit/>
            </a:bodyPr>
            <a:lstStyle/>
            <a:p>
              <a:pPr algn="l"/>
              <a:r>
                <a:rPr kumimoji="1" lang="en-US" altLang="zh-CN" sz="2400">
                  <a:latin typeface="Times New Roman" pitchFamily="18" charset="0"/>
                </a:rPr>
                <a:t>f.</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 calcmode="lin" valueType="num">
                                      <p:cBhvr additive="base">
                                        <p:cTn id="7" dur="500" fill="hold"/>
                                        <p:tgtEl>
                                          <p:spTgt spid="232"/>
                                        </p:tgtEl>
                                        <p:attrNameLst>
                                          <p:attrName>ppt_x</p:attrName>
                                        </p:attrNameLst>
                                      </p:cBhvr>
                                      <p:tavLst>
                                        <p:tav tm="0">
                                          <p:val>
                                            <p:strVal val="0-#ppt_w/2"/>
                                          </p:val>
                                        </p:tav>
                                        <p:tav tm="100000">
                                          <p:val>
                                            <p:strVal val="#ppt_x"/>
                                          </p:val>
                                        </p:tav>
                                      </p:tavLst>
                                    </p:anim>
                                    <p:anim calcmode="lin" valueType="num">
                                      <p:cBhvr additive="base">
                                        <p:cTn id="8" dur="500" fill="hold"/>
                                        <p:tgtEl>
                                          <p:spTgt spid="2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4"/>
                                        </p:tgtEl>
                                        <p:attrNameLst>
                                          <p:attrName>style.visibility</p:attrName>
                                        </p:attrNameLst>
                                      </p:cBhvr>
                                      <p:to>
                                        <p:strVal val="visible"/>
                                      </p:to>
                                    </p:set>
                                    <p:anim calcmode="lin" valueType="num">
                                      <p:cBhvr additive="base">
                                        <p:cTn id="13" dur="500" fill="hold"/>
                                        <p:tgtEl>
                                          <p:spTgt spid="234"/>
                                        </p:tgtEl>
                                        <p:attrNameLst>
                                          <p:attrName>ppt_x</p:attrName>
                                        </p:attrNameLst>
                                      </p:cBhvr>
                                      <p:tavLst>
                                        <p:tav tm="0">
                                          <p:val>
                                            <p:strVal val="0-#ppt_w/2"/>
                                          </p:val>
                                        </p:tav>
                                        <p:tav tm="100000">
                                          <p:val>
                                            <p:strVal val="#ppt_x"/>
                                          </p:val>
                                        </p:tav>
                                      </p:tavLst>
                                    </p:anim>
                                    <p:anim calcmode="lin" valueType="num">
                                      <p:cBhvr additive="base">
                                        <p:cTn id="14" dur="500" fill="hold"/>
                                        <p:tgtEl>
                                          <p:spTgt spid="2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6"/>
                                        </p:tgtEl>
                                        <p:attrNameLst>
                                          <p:attrName>style.visibility</p:attrName>
                                        </p:attrNameLst>
                                      </p:cBhvr>
                                      <p:to>
                                        <p:strVal val="visible"/>
                                      </p:to>
                                    </p:set>
                                    <p:anim calcmode="lin" valueType="num">
                                      <p:cBhvr additive="base">
                                        <p:cTn id="19" dur="500" fill="hold"/>
                                        <p:tgtEl>
                                          <p:spTgt spid="236"/>
                                        </p:tgtEl>
                                        <p:attrNameLst>
                                          <p:attrName>ppt_x</p:attrName>
                                        </p:attrNameLst>
                                      </p:cBhvr>
                                      <p:tavLst>
                                        <p:tav tm="0">
                                          <p:val>
                                            <p:strVal val="0-#ppt_w/2"/>
                                          </p:val>
                                        </p:tav>
                                        <p:tav tm="100000">
                                          <p:val>
                                            <p:strVal val="#ppt_x"/>
                                          </p:val>
                                        </p:tav>
                                      </p:tavLst>
                                    </p:anim>
                                    <p:anim calcmode="lin" valueType="num">
                                      <p:cBhvr additive="base">
                                        <p:cTn id="20" dur="500" fill="hold"/>
                                        <p:tgtEl>
                                          <p:spTgt spid="23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38"/>
                                        </p:tgtEl>
                                        <p:attrNameLst>
                                          <p:attrName>style.visibility</p:attrName>
                                        </p:attrNameLst>
                                      </p:cBhvr>
                                      <p:to>
                                        <p:strVal val="visible"/>
                                      </p:to>
                                    </p:set>
                                    <p:anim calcmode="lin" valueType="num">
                                      <p:cBhvr additive="base">
                                        <p:cTn id="25" dur="500" fill="hold"/>
                                        <p:tgtEl>
                                          <p:spTgt spid="238"/>
                                        </p:tgtEl>
                                        <p:attrNameLst>
                                          <p:attrName>ppt_x</p:attrName>
                                        </p:attrNameLst>
                                      </p:cBhvr>
                                      <p:tavLst>
                                        <p:tav tm="0">
                                          <p:val>
                                            <p:strVal val="0-#ppt_w/2"/>
                                          </p:val>
                                        </p:tav>
                                        <p:tav tm="100000">
                                          <p:val>
                                            <p:strVal val="#ppt_x"/>
                                          </p:val>
                                        </p:tav>
                                      </p:tavLst>
                                    </p:anim>
                                    <p:anim calcmode="lin" valueType="num">
                                      <p:cBhvr additive="base">
                                        <p:cTn id="26" dur="500" fill="hold"/>
                                        <p:tgtEl>
                                          <p:spTgt spid="23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40"/>
                                        </p:tgtEl>
                                        <p:attrNameLst>
                                          <p:attrName>style.visibility</p:attrName>
                                        </p:attrNameLst>
                                      </p:cBhvr>
                                      <p:to>
                                        <p:strVal val="visible"/>
                                      </p:to>
                                    </p:set>
                                    <p:anim calcmode="lin" valueType="num">
                                      <p:cBhvr additive="base">
                                        <p:cTn id="31" dur="500" fill="hold"/>
                                        <p:tgtEl>
                                          <p:spTgt spid="240"/>
                                        </p:tgtEl>
                                        <p:attrNameLst>
                                          <p:attrName>ppt_x</p:attrName>
                                        </p:attrNameLst>
                                      </p:cBhvr>
                                      <p:tavLst>
                                        <p:tav tm="0">
                                          <p:val>
                                            <p:strVal val="0-#ppt_w/2"/>
                                          </p:val>
                                        </p:tav>
                                        <p:tav tm="100000">
                                          <p:val>
                                            <p:strVal val="#ppt_x"/>
                                          </p:val>
                                        </p:tav>
                                      </p:tavLst>
                                    </p:anim>
                                    <p:anim calcmode="lin" valueType="num">
                                      <p:cBhvr additive="base">
                                        <p:cTn id="32" dur="500" fill="hold"/>
                                        <p:tgtEl>
                                          <p:spTgt spid="24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42"/>
                                        </p:tgtEl>
                                        <p:attrNameLst>
                                          <p:attrName>style.visibility</p:attrName>
                                        </p:attrNameLst>
                                      </p:cBhvr>
                                      <p:to>
                                        <p:strVal val="visible"/>
                                      </p:to>
                                    </p:set>
                                    <p:anim calcmode="lin" valueType="num">
                                      <p:cBhvr additive="base">
                                        <p:cTn id="37" dur="500" fill="hold"/>
                                        <p:tgtEl>
                                          <p:spTgt spid="242"/>
                                        </p:tgtEl>
                                        <p:attrNameLst>
                                          <p:attrName>ppt_x</p:attrName>
                                        </p:attrNameLst>
                                      </p:cBhvr>
                                      <p:tavLst>
                                        <p:tav tm="0">
                                          <p:val>
                                            <p:strVal val="0-#ppt_w/2"/>
                                          </p:val>
                                        </p:tav>
                                        <p:tav tm="100000">
                                          <p:val>
                                            <p:strVal val="#ppt_x"/>
                                          </p:val>
                                        </p:tav>
                                      </p:tavLst>
                                    </p:anim>
                                    <p:anim calcmode="lin" valueType="num">
                                      <p:cBhvr additive="base">
                                        <p:cTn id="38" dur="500" fill="hold"/>
                                        <p:tgtEl>
                                          <p:spTgt spid="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9" name="灯片编号占位符 3"/>
          <p:cNvSpPr>
            <a:spLocks noGrp="1"/>
          </p:cNvSpPr>
          <p:nvPr>
            <p:ph type="sldNum" sz="quarter" idx="12"/>
          </p:nvPr>
        </p:nvSpPr>
        <p:spPr/>
        <p:txBody>
          <a:bodyPr/>
          <a:lstStyle/>
          <a:p>
            <a:fld id="{21FB0D78-B40F-4F5F-8B94-47952126896B}" type="slidenum">
              <a:rPr lang="en-US" altLang="zh-CN"/>
              <a:t>25</a:t>
            </a:fld>
            <a:endParaRPr lang="en-US" altLang="zh-CN"/>
          </a:p>
        </p:txBody>
      </p:sp>
      <p:sp>
        <p:nvSpPr>
          <p:cNvPr id="1049050" name="内容占位符 2"/>
          <p:cNvSpPr>
            <a:spLocks noGrp="1"/>
          </p:cNvSpPr>
          <p:nvPr>
            <p:ph idx="4294967295"/>
          </p:nvPr>
        </p:nvSpPr>
        <p:spPr/>
        <p:txBody>
          <a:bodyPr/>
          <a:lstStyle/>
          <a:p>
            <a:endParaRPr lang="zh-CN" altLang="zh-CN">
              <a:solidFill>
                <a:srgbClr val="6D293E"/>
              </a:solidFill>
            </a:endParaRPr>
          </a:p>
        </p:txBody>
      </p:sp>
      <p:pic>
        <p:nvPicPr>
          <p:cNvPr id="2097170" name="Picture 2"/>
          <p:cNvPicPr>
            <a:picLocks noChangeAspect="1" noChangeArrowheads="1"/>
          </p:cNvPicPr>
          <p:nvPr/>
        </p:nvPicPr>
        <p:blipFill>
          <a:blip r:embed="rId3"/>
          <a:srcRect/>
          <a:stretch>
            <a:fillRect/>
          </a:stretch>
        </p:blipFill>
        <p:spPr bwMode="auto">
          <a:xfrm>
            <a:off x="611188" y="1028700"/>
            <a:ext cx="7905750" cy="5353050"/>
          </a:xfrm>
          <a:prstGeom prst="rect">
            <a:avLst/>
          </a:prstGeom>
          <a:noFill/>
          <a:ln w="9525">
            <a:noFill/>
            <a:miter lim="800000"/>
            <a:headEnd/>
            <a:tailEnd/>
          </a:ln>
        </p:spPr>
      </p:pic>
      <p:sp>
        <p:nvSpPr>
          <p:cNvPr id="1049051" name="Text Box 5"/>
          <p:cNvSpPr txBox="1">
            <a:spLocks noChangeArrowheads="1"/>
          </p:cNvSpPr>
          <p:nvPr/>
        </p:nvSpPr>
        <p:spPr bwMode="auto">
          <a:xfrm>
            <a:off x="371475" y="127000"/>
            <a:ext cx="7772400" cy="854075"/>
          </a:xfrm>
          <a:prstGeom prst="rect">
            <a:avLst/>
          </a:prstGeom>
          <a:noFill/>
          <a:ln w="9525">
            <a:noFill/>
            <a:miter lim="800000"/>
            <a:headEnd/>
            <a:tailEnd/>
          </a:ln>
          <a:effectLst/>
        </p:spPr>
        <p:txBody>
          <a:bodyPr anchor="ctr"/>
          <a:lstStyle/>
          <a:p>
            <a:pPr algn="l">
              <a:spcBef>
                <a:spcPct val="50000"/>
              </a:spcBef>
            </a:pPr>
            <a:r>
              <a:rPr lang="zh-CN" altLang="en-US" sz="3600" b="1">
                <a:solidFill>
                  <a:srgbClr val="FF3300"/>
                </a:solidFill>
                <a:ea typeface="楷体_GB2312" pitchFamily="49" charset="-122"/>
              </a:rPr>
              <a:t>三、二进制编码</a:t>
            </a:r>
            <a:r>
              <a:rPr lang="zh-CN" altLang="en-US" sz="3600" b="1">
                <a:solidFill>
                  <a:srgbClr val="FF6600"/>
                </a:solidFill>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9051"/>
                                        </p:tgtEl>
                                        <p:attrNameLst>
                                          <p:attrName>style.visibility</p:attrName>
                                        </p:attrNameLst>
                                      </p:cBhvr>
                                      <p:to>
                                        <p:strVal val="visible"/>
                                      </p:to>
                                    </p:set>
                                    <p:animEffect transition="in" filter="wipe(left)">
                                      <p:cBhvr>
                                        <p:cTn id="7" dur="500"/>
                                        <p:tgtEl>
                                          <p:spTgt spid="1049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9056" name="灯片编号占位符 3"/>
          <p:cNvSpPr>
            <a:spLocks noGrp="1"/>
          </p:cNvSpPr>
          <p:nvPr>
            <p:ph type="sldNum" sz="quarter" idx="12"/>
          </p:nvPr>
        </p:nvSpPr>
        <p:spPr/>
        <p:txBody>
          <a:bodyPr/>
          <a:lstStyle/>
          <a:p>
            <a:fld id="{7A539C99-C002-49CB-A6A3-1F5FF0E3DD15}" type="slidenum">
              <a:rPr lang="en-US" altLang="zh-CN"/>
              <a:t>26</a:t>
            </a:fld>
            <a:endParaRPr lang="en-US" altLang="zh-CN"/>
          </a:p>
        </p:txBody>
      </p:sp>
      <p:sp>
        <p:nvSpPr>
          <p:cNvPr id="1049057" name="AutoShape 2"/>
          <p:cNvSpPr>
            <a:spLocks noChangeArrowheads="1"/>
          </p:cNvSpPr>
          <p:nvPr/>
        </p:nvSpPr>
        <p:spPr bwMode="auto">
          <a:xfrm>
            <a:off x="319088" y="3717925"/>
            <a:ext cx="7650162" cy="1358900"/>
          </a:xfrm>
          <a:prstGeom prst="wedgeRectCallout">
            <a:avLst>
              <a:gd name="adj1" fmla="val -32653"/>
              <a:gd name="adj2" fmla="val -79204"/>
            </a:avLst>
          </a:prstGeom>
          <a:solidFill>
            <a:srgbClr val="66CCFF">
              <a:alpha val="50000"/>
            </a:srgbClr>
          </a:solidFill>
          <a:ln w="9525">
            <a:solidFill>
              <a:schemeClr val="tx1"/>
            </a:solidFill>
            <a:miter lim="800000"/>
            <a:headEnd/>
            <a:tailEnd/>
          </a:ln>
          <a:effectLst/>
        </p:spPr>
        <p:txBody>
          <a:bodyPr tIns="154800" bIns="154800"/>
          <a:lstStyle/>
          <a:p>
            <a:pPr algn="l">
              <a:spcBef>
                <a:spcPct val="20000"/>
              </a:spcBef>
            </a:pPr>
            <a:r>
              <a:rPr kumimoji="1" lang="zh-CN" altLang="en-US" sz="2400" b="1">
                <a:latin typeface="Times New Roman" pitchFamily="18" charset="0"/>
              </a:rPr>
              <a:t>例如 ：用四位二进制数码表示十进制数 </a:t>
            </a:r>
            <a:r>
              <a:rPr kumimoji="1" lang="en-US" altLang="zh-CN" sz="2400" b="1">
                <a:latin typeface="Times New Roman" pitchFamily="18" charset="0"/>
              </a:rPr>
              <a:t>0 ~ 9</a:t>
            </a:r>
          </a:p>
          <a:p>
            <a:pPr algn="l">
              <a:spcBef>
                <a:spcPct val="20000"/>
              </a:spcBef>
            </a:pPr>
            <a:r>
              <a:rPr kumimoji="1" lang="en-US" altLang="zh-CN" sz="2400" b="1">
                <a:latin typeface="Times New Roman" pitchFamily="18" charset="0"/>
              </a:rPr>
              <a:t>0000 → 0    0001 → 1    0010 → 2    0011 → 3    0100 → 4</a:t>
            </a:r>
          </a:p>
          <a:p>
            <a:pPr algn="l">
              <a:spcBef>
                <a:spcPct val="20000"/>
              </a:spcBef>
            </a:pPr>
            <a:r>
              <a:rPr kumimoji="1" lang="en-US" altLang="zh-CN" sz="2400" b="1">
                <a:latin typeface="Times New Roman" pitchFamily="18" charset="0"/>
              </a:rPr>
              <a:t>0101 → 5    0110 → 6    0111 → 7    1000 → 8    1001 → 9</a:t>
            </a:r>
          </a:p>
        </p:txBody>
      </p:sp>
      <p:sp>
        <p:nvSpPr>
          <p:cNvPr id="1049058" name="Text Box 3"/>
          <p:cNvSpPr txBox="1">
            <a:spLocks noChangeArrowheads="1"/>
          </p:cNvSpPr>
          <p:nvPr/>
        </p:nvSpPr>
        <p:spPr bwMode="auto">
          <a:xfrm>
            <a:off x="1106488" y="1052513"/>
            <a:ext cx="7489825" cy="1373187"/>
          </a:xfrm>
          <a:prstGeom prst="rect">
            <a:avLst/>
          </a:prstGeom>
          <a:solidFill>
            <a:srgbClr val="CCECFF">
              <a:alpha val="50000"/>
            </a:srgbClr>
          </a:solidFill>
          <a:ln w="9525">
            <a:noFill/>
            <a:miter lim="800000"/>
            <a:headEnd/>
            <a:tailEnd/>
          </a:ln>
          <a:effectLst/>
        </p:spPr>
        <p:txBody>
          <a:bodyPr>
            <a:spAutoFit/>
          </a:bodyPr>
          <a:lstStyle/>
          <a:p>
            <a:pPr algn="l">
              <a:spcBef>
                <a:spcPct val="50000"/>
              </a:spcBef>
            </a:pPr>
            <a:r>
              <a:rPr kumimoji="1" lang="zh-CN" altLang="en-US" sz="2800" b="1" dirty="0">
                <a:latin typeface="Times New Roman" pitchFamily="18" charset="0"/>
              </a:rPr>
              <a:t>　　将若干个二进制数码 </a:t>
            </a:r>
            <a:r>
              <a:rPr kumimoji="1" lang="en-US" altLang="zh-CN" sz="2800" b="1" dirty="0">
                <a:latin typeface="Times New Roman" pitchFamily="18" charset="0"/>
              </a:rPr>
              <a:t>0 </a:t>
            </a:r>
            <a:r>
              <a:rPr kumimoji="1" lang="zh-CN" altLang="en-US" sz="2800" b="1" dirty="0">
                <a:latin typeface="Times New Roman" pitchFamily="18" charset="0"/>
              </a:rPr>
              <a:t>和 </a:t>
            </a:r>
            <a:r>
              <a:rPr kumimoji="1" lang="en-US" altLang="zh-CN" sz="2800" b="1" dirty="0">
                <a:latin typeface="Times New Roman" pitchFamily="18" charset="0"/>
              </a:rPr>
              <a:t>1 </a:t>
            </a:r>
            <a:r>
              <a:rPr kumimoji="1" lang="zh-CN" altLang="en-US" sz="2800" b="1" dirty="0">
                <a:latin typeface="Times New Roman" pitchFamily="18" charset="0"/>
              </a:rPr>
              <a:t>按一定规则排列起来表示某种特定含义的代码称为二进制代码，简称二进制码</a:t>
            </a:r>
            <a:r>
              <a:rPr kumimoji="1" lang="zh-CN" altLang="en-US" sz="2800" b="1" dirty="0">
                <a:latin typeface="宋体" pitchFamily="2" charset="-122"/>
              </a:rPr>
              <a:t>。</a:t>
            </a:r>
          </a:p>
        </p:txBody>
      </p:sp>
      <p:sp>
        <p:nvSpPr>
          <p:cNvPr id="1049059" name="Text Box 6"/>
          <p:cNvSpPr txBox="1">
            <a:spLocks noChangeArrowheads="1"/>
          </p:cNvSpPr>
          <p:nvPr/>
        </p:nvSpPr>
        <p:spPr bwMode="auto">
          <a:xfrm>
            <a:off x="179388" y="3324225"/>
            <a:ext cx="7912100" cy="1804988"/>
          </a:xfrm>
          <a:prstGeom prst="rect">
            <a:avLst/>
          </a:prstGeom>
          <a:solidFill>
            <a:schemeClr val="bg1"/>
          </a:solidFill>
          <a:ln w="9525">
            <a:noFill/>
            <a:miter lim="800000"/>
            <a:headEnd/>
            <a:tailEnd/>
          </a:ln>
          <a:effectLst/>
        </p:spPr>
        <p:txBody>
          <a:bodyPr tIns="118800" bIns="190800">
            <a:spAutoFit/>
          </a:bodyPr>
          <a:lstStyle/>
          <a:p>
            <a:pPr algn="l" fontAlgn="t">
              <a:spcBef>
                <a:spcPct val="50000"/>
              </a:spcBef>
            </a:pPr>
            <a:endParaRPr kumimoji="1" lang="en-US" altLang="zh-CN" sz="2800" b="1">
              <a:solidFill>
                <a:srgbClr val="000000"/>
              </a:solidFill>
              <a:latin typeface="Times New Roman" pitchFamily="18" charset="0"/>
            </a:endParaRPr>
          </a:p>
          <a:p>
            <a:pPr algn="l" fontAlgn="t">
              <a:spcBef>
                <a:spcPct val="50000"/>
              </a:spcBef>
            </a:pPr>
            <a:r>
              <a:rPr kumimoji="1" lang="en-US" altLang="zh-CN" sz="2800" b="1">
                <a:solidFill>
                  <a:srgbClr val="000000"/>
                </a:solidFill>
                <a:latin typeface="Times New Roman" pitchFamily="18" charset="0"/>
              </a:rPr>
              <a:t/>
            </a:r>
            <a:br>
              <a:rPr kumimoji="1" lang="en-US" altLang="zh-CN" sz="2800" b="1">
                <a:solidFill>
                  <a:srgbClr val="000000"/>
                </a:solidFill>
                <a:latin typeface="Times New Roman" pitchFamily="18" charset="0"/>
              </a:rPr>
            </a:br>
            <a:endParaRPr kumimoji="1" lang="en-US" altLang="zh-CN" sz="2800" b="1">
              <a:solidFill>
                <a:srgbClr val="000000"/>
              </a:solidFill>
              <a:latin typeface="Times New Roman" pitchFamily="18" charset="0"/>
            </a:endParaRPr>
          </a:p>
        </p:txBody>
      </p:sp>
      <p:grpSp>
        <p:nvGrpSpPr>
          <p:cNvPr id="248" name="Group 7"/>
          <p:cNvGrpSpPr/>
          <p:nvPr/>
        </p:nvGrpSpPr>
        <p:grpSpPr bwMode="auto">
          <a:xfrm>
            <a:off x="992188" y="3197225"/>
            <a:ext cx="6756400" cy="2981325"/>
            <a:chOff x="792" y="2128"/>
            <a:chExt cx="4256" cy="1878"/>
          </a:xfrm>
        </p:grpSpPr>
        <p:sp>
          <p:nvSpPr>
            <p:cNvPr id="1049060" name="Text Box 8"/>
            <p:cNvSpPr txBox="1">
              <a:spLocks noChangeArrowheads="1"/>
            </p:cNvSpPr>
            <p:nvPr/>
          </p:nvSpPr>
          <p:spPr bwMode="auto">
            <a:xfrm>
              <a:off x="792" y="2809"/>
              <a:ext cx="1776" cy="327"/>
            </a:xfrm>
            <a:prstGeom prst="rect">
              <a:avLst/>
            </a:prstGeom>
            <a:noFill/>
            <a:ln w="9525">
              <a:noFill/>
              <a:miter lim="800000"/>
              <a:headEnd/>
              <a:tailEnd/>
            </a:ln>
            <a:effectLst/>
          </p:spPr>
          <p:txBody>
            <a:bodyPr>
              <a:spAutoFit/>
            </a:bodyPr>
            <a:lstStyle/>
            <a:p>
              <a:pPr algn="l">
                <a:spcBef>
                  <a:spcPct val="50000"/>
                </a:spcBef>
              </a:pPr>
              <a:r>
                <a:rPr kumimoji="1" lang="zh-CN" altLang="en-US" sz="2800" b="1" dirty="0">
                  <a:latin typeface="Times New Roman" pitchFamily="18" charset="0"/>
                </a:rPr>
                <a:t>常用二进制代码 </a:t>
              </a:r>
            </a:p>
          </p:txBody>
        </p:sp>
        <p:sp>
          <p:nvSpPr>
            <p:cNvPr id="1049061" name="AutoShape 9"/>
            <p:cNvSpPr/>
            <p:nvPr/>
          </p:nvSpPr>
          <p:spPr bwMode="auto">
            <a:xfrm>
              <a:off x="2472" y="2272"/>
              <a:ext cx="96" cy="1440"/>
            </a:xfrm>
            <a:prstGeom prst="leftBrace">
              <a:avLst>
                <a:gd name="adj1" fmla="val 125000"/>
                <a:gd name="adj2" fmla="val 50000"/>
              </a:avLst>
            </a:prstGeom>
            <a:noFill/>
            <a:ln w="28575">
              <a:solidFill>
                <a:schemeClr val="tx1"/>
              </a:solidFill>
              <a:round/>
              <a:headEnd/>
              <a:tailEnd/>
            </a:ln>
            <a:effectLst/>
          </p:spPr>
          <p:txBody>
            <a:bodyPr wrap="none" anchor="ctr"/>
            <a:lstStyle/>
            <a:p>
              <a:endParaRPr lang="zh-CN" altLang="en-US"/>
            </a:p>
          </p:txBody>
        </p:sp>
        <p:sp>
          <p:nvSpPr>
            <p:cNvPr id="1049062" name="Text Box 10"/>
            <p:cNvSpPr txBox="1">
              <a:spLocks noChangeArrowheads="1"/>
            </p:cNvSpPr>
            <p:nvPr/>
          </p:nvSpPr>
          <p:spPr bwMode="auto">
            <a:xfrm>
              <a:off x="2608" y="2128"/>
              <a:ext cx="1968" cy="327"/>
            </a:xfrm>
            <a:prstGeom prst="rect">
              <a:avLst/>
            </a:prstGeom>
            <a:noFill/>
            <a:ln w="9525">
              <a:noFill/>
              <a:miter lim="800000"/>
              <a:headEnd/>
              <a:tailEnd/>
            </a:ln>
            <a:effectLst/>
          </p:spPr>
          <p:txBody>
            <a:bodyPr>
              <a:spAutoFit/>
            </a:bodyPr>
            <a:lstStyle/>
            <a:p>
              <a:pPr algn="l">
                <a:spcBef>
                  <a:spcPct val="50000"/>
                </a:spcBef>
              </a:pPr>
              <a:r>
                <a:rPr kumimoji="1" lang="zh-CN" altLang="en-US" sz="2800" b="1">
                  <a:latin typeface="Times New Roman" pitchFamily="18" charset="0"/>
                </a:rPr>
                <a:t>自然二进制码 </a:t>
              </a:r>
            </a:p>
          </p:txBody>
        </p:sp>
        <p:sp>
          <p:nvSpPr>
            <p:cNvPr id="1049063" name="Text Box 11"/>
            <p:cNvSpPr txBox="1">
              <a:spLocks noChangeArrowheads="1"/>
            </p:cNvSpPr>
            <p:nvPr/>
          </p:nvSpPr>
          <p:spPr bwMode="auto">
            <a:xfrm>
              <a:off x="2632" y="2464"/>
              <a:ext cx="2352" cy="327"/>
            </a:xfrm>
            <a:prstGeom prst="rect">
              <a:avLst/>
            </a:prstGeom>
            <a:noFill/>
            <a:ln w="9525">
              <a:noFill/>
              <a:miter lim="800000"/>
              <a:headEnd/>
              <a:tailEnd/>
            </a:ln>
            <a:effectLst/>
          </p:spPr>
          <p:txBody>
            <a:bodyPr>
              <a:spAutoFit/>
            </a:bodyPr>
            <a:lstStyle/>
            <a:p>
              <a:pPr algn="l">
                <a:spcBef>
                  <a:spcPct val="50000"/>
                </a:spcBef>
              </a:pPr>
              <a:r>
                <a:rPr kumimoji="1" lang="zh-CN" altLang="en-US" sz="2800" b="1">
                  <a:latin typeface="Times New Roman" pitchFamily="18" charset="0"/>
                </a:rPr>
                <a:t>二 </a:t>
              </a:r>
              <a:r>
                <a:rPr kumimoji="1" lang="en-US" altLang="zh-CN" sz="2800" b="1">
                  <a:latin typeface="宋体" pitchFamily="2" charset="-122"/>
                </a:rPr>
                <a:t>-</a:t>
              </a:r>
              <a:r>
                <a:rPr kumimoji="1" lang="en-US" altLang="zh-CN" sz="2800" b="1">
                  <a:latin typeface="Times New Roman" pitchFamily="18" charset="0"/>
                </a:rPr>
                <a:t> </a:t>
              </a:r>
              <a:r>
                <a:rPr kumimoji="1" lang="zh-CN" altLang="en-US" sz="2800" b="1">
                  <a:latin typeface="Times New Roman" pitchFamily="18" charset="0"/>
                </a:rPr>
                <a:t>十进制码  </a:t>
              </a:r>
            </a:p>
          </p:txBody>
        </p:sp>
        <p:sp>
          <p:nvSpPr>
            <p:cNvPr id="1049064" name="Text Box 12"/>
            <p:cNvSpPr txBox="1">
              <a:spLocks noChangeArrowheads="1"/>
            </p:cNvSpPr>
            <p:nvPr/>
          </p:nvSpPr>
          <p:spPr bwMode="auto">
            <a:xfrm>
              <a:off x="2632" y="2800"/>
              <a:ext cx="1392" cy="327"/>
            </a:xfrm>
            <a:prstGeom prst="rect">
              <a:avLst/>
            </a:prstGeom>
            <a:noFill/>
            <a:ln w="9525">
              <a:noFill/>
              <a:miter lim="800000"/>
              <a:headEnd/>
              <a:tailEnd/>
            </a:ln>
            <a:effectLst/>
          </p:spPr>
          <p:txBody>
            <a:bodyPr>
              <a:spAutoFit/>
            </a:bodyPr>
            <a:lstStyle/>
            <a:p>
              <a:pPr algn="l">
                <a:spcBef>
                  <a:spcPct val="50000"/>
                </a:spcBef>
              </a:pPr>
              <a:r>
                <a:rPr kumimoji="1" lang="zh-CN" altLang="en-US" sz="2800" b="1">
                  <a:latin typeface="Times New Roman" pitchFamily="18" charset="0"/>
                </a:rPr>
                <a:t>格雷码 </a:t>
              </a:r>
            </a:p>
          </p:txBody>
        </p:sp>
        <p:sp>
          <p:nvSpPr>
            <p:cNvPr id="1049065" name="Text Box 13"/>
            <p:cNvSpPr txBox="1">
              <a:spLocks noChangeArrowheads="1"/>
            </p:cNvSpPr>
            <p:nvPr/>
          </p:nvSpPr>
          <p:spPr bwMode="auto">
            <a:xfrm>
              <a:off x="2616" y="3136"/>
              <a:ext cx="1872" cy="327"/>
            </a:xfrm>
            <a:prstGeom prst="rect">
              <a:avLst/>
            </a:prstGeom>
            <a:noFill/>
            <a:ln w="9525">
              <a:noFill/>
              <a:miter lim="800000"/>
              <a:headEnd/>
              <a:tailEnd/>
            </a:ln>
            <a:effectLst/>
          </p:spPr>
          <p:txBody>
            <a:bodyPr>
              <a:spAutoFit/>
            </a:bodyPr>
            <a:lstStyle/>
            <a:p>
              <a:pPr algn="l">
                <a:spcBef>
                  <a:spcPct val="50000"/>
                </a:spcBef>
              </a:pPr>
              <a:r>
                <a:rPr kumimoji="1" lang="zh-CN" altLang="en-US" sz="2800" b="1" dirty="0">
                  <a:latin typeface="Times New Roman" pitchFamily="18" charset="0"/>
                </a:rPr>
                <a:t>奇偶检验码 </a:t>
              </a:r>
            </a:p>
          </p:txBody>
        </p:sp>
        <p:sp>
          <p:nvSpPr>
            <p:cNvPr id="1049066" name="Text Box 14"/>
            <p:cNvSpPr txBox="1">
              <a:spLocks noChangeArrowheads="1"/>
            </p:cNvSpPr>
            <p:nvPr/>
          </p:nvSpPr>
          <p:spPr bwMode="auto">
            <a:xfrm>
              <a:off x="2416" y="3468"/>
              <a:ext cx="2632" cy="538"/>
            </a:xfrm>
            <a:prstGeom prst="rect">
              <a:avLst/>
            </a:prstGeom>
            <a:noFill/>
            <a:ln w="9525">
              <a:noFill/>
              <a:miter lim="800000"/>
              <a:headEnd/>
              <a:tailEnd/>
            </a:ln>
            <a:effectLst/>
          </p:spPr>
          <p:txBody>
            <a:bodyPr lIns="0" tIns="0" rIns="0" bIns="0">
              <a:spAutoFit/>
            </a:bodyPr>
            <a:lstStyle/>
            <a:p>
              <a:pPr algn="l">
                <a:spcBef>
                  <a:spcPct val="50000"/>
                </a:spcBef>
              </a:pPr>
              <a:r>
                <a:rPr kumimoji="1" lang="en-US" altLang="zh-CN" sz="2800" b="1" dirty="0">
                  <a:solidFill>
                    <a:srgbClr val="800080"/>
                  </a:solidFill>
                  <a:latin typeface="Times New Roman" pitchFamily="18" charset="0"/>
                </a:rPr>
                <a:t>     </a:t>
              </a:r>
              <a:r>
                <a:rPr kumimoji="1" lang="en-US" altLang="zh-CN" sz="2800" b="1" dirty="0">
                  <a:latin typeface="Times New Roman" pitchFamily="18" charset="0"/>
                </a:rPr>
                <a:t>ASCII </a:t>
              </a:r>
              <a:r>
                <a:rPr kumimoji="1" lang="zh-CN" altLang="en-US" sz="2800" b="1" dirty="0">
                  <a:latin typeface="Times New Roman" pitchFamily="18" charset="0"/>
                </a:rPr>
                <a:t>码                           </a:t>
              </a:r>
              <a:r>
                <a:rPr kumimoji="1" lang="zh-CN" altLang="en-US" sz="2800" b="1" dirty="0">
                  <a:latin typeface="宋体" pitchFamily="2" charset="-122"/>
                </a:rPr>
                <a:t/>
              </a:r>
              <a:br>
                <a:rPr kumimoji="1" lang="zh-CN" altLang="en-US" sz="2800" b="1" dirty="0">
                  <a:latin typeface="宋体" pitchFamily="2" charset="-122"/>
                </a:rPr>
              </a:br>
              <a:r>
                <a:rPr kumimoji="1" lang="zh-CN" altLang="en-US" sz="2800" b="1" dirty="0">
                  <a:latin typeface="宋体" pitchFamily="2" charset="-122"/>
                </a:rPr>
                <a:t> </a:t>
              </a:r>
              <a:r>
                <a:rPr kumimoji="1" lang="en-US" altLang="zh-CN" sz="2800" b="1" dirty="0">
                  <a:latin typeface="宋体" pitchFamily="2" charset="-122"/>
                </a:rPr>
                <a:t>(</a:t>
              </a:r>
              <a:r>
                <a:rPr kumimoji="1" lang="zh-CN" altLang="en-US" sz="2800" b="1" dirty="0">
                  <a:latin typeface="宋体" pitchFamily="2" charset="-122"/>
                </a:rPr>
                <a:t>美国信息交换标准代码</a:t>
              </a:r>
              <a:r>
                <a:rPr kumimoji="1" lang="en-US" altLang="zh-CN" sz="2800" b="1" dirty="0">
                  <a:latin typeface="宋体" pitchFamily="2" charset="-122"/>
                </a:rPr>
                <a:t>)</a:t>
              </a:r>
              <a:r>
                <a:rPr kumimoji="1" lang="en-US" altLang="zh-CN" sz="2800" b="1" dirty="0">
                  <a:latin typeface="Times New Roman" pitchFamily="18" charset="0"/>
                </a:rPr>
                <a:t> </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49059"/>
                                        </p:tgtEl>
                                        <p:attrNameLst>
                                          <p:attrName>style.visibility</p:attrName>
                                        </p:attrNameLst>
                                      </p:cBhvr>
                                      <p:to>
                                        <p:strVal val="visible"/>
                                      </p:to>
                                    </p:set>
                                  </p:childTnLst>
                                  <p:subTnLst>
                                    <p:set>
                                      <p:cBhvr override="childStyle">
                                        <p:cTn dur="1" fill="hold" display="0" masterRel="nextClick" afterEffect="1"/>
                                        <p:tgtEl>
                                          <p:spTgt spid="104905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iterate type="wd">
                                    <p:tmPct val="100000"/>
                                  </p:iterate>
                                  <p:childTnLst>
                                    <p:set>
                                      <p:cBhvr>
                                        <p:cTn id="10" dur="1" fill="hold">
                                          <p:stCondLst>
                                            <p:cond delay="0"/>
                                          </p:stCondLst>
                                        </p:cTn>
                                        <p:tgtEl>
                                          <p:spTgt spid="1049058"/>
                                        </p:tgtEl>
                                        <p:attrNameLst>
                                          <p:attrName>style.visibility</p:attrName>
                                        </p:attrNameLst>
                                      </p:cBhvr>
                                      <p:to>
                                        <p:strVal val="visible"/>
                                      </p:to>
                                    </p:set>
                                    <p:animEffect transition="in" filter="wipe(left)">
                                      <p:cBhvr>
                                        <p:cTn id="11" dur="300"/>
                                        <p:tgtEl>
                                          <p:spTgt spid="1049058"/>
                                        </p:tgtEl>
                                      </p:cBhvr>
                                    </p:animEffect>
                                  </p:childTnLst>
                                </p:cTn>
                              </p:par>
                            </p:childTnLst>
                          </p:cTn>
                        </p:par>
                        <p:par>
                          <p:cTn id="12" fill="hold">
                            <p:stCondLst>
                              <p:cond delay="7800"/>
                            </p:stCondLst>
                            <p:childTnLst>
                              <p:par>
                                <p:cTn id="13" presetID="3" presetClass="entr" presetSubtype="10" fill="hold" grpId="0" nodeType="afterEffect">
                                  <p:stCondLst>
                                    <p:cond delay="0"/>
                                  </p:stCondLst>
                                  <p:childTnLst>
                                    <p:set>
                                      <p:cBhvr>
                                        <p:cTn id="14" dur="1" fill="hold">
                                          <p:stCondLst>
                                            <p:cond delay="0"/>
                                          </p:stCondLst>
                                        </p:cTn>
                                        <p:tgtEl>
                                          <p:spTgt spid="1049057"/>
                                        </p:tgtEl>
                                        <p:attrNameLst>
                                          <p:attrName>style.visibility</p:attrName>
                                        </p:attrNameLst>
                                      </p:cBhvr>
                                      <p:to>
                                        <p:strVal val="visible"/>
                                      </p:to>
                                    </p:set>
                                    <p:animEffect transition="in" filter="blinds(horizontal)">
                                      <p:cBhvr>
                                        <p:cTn id="15" dur="500"/>
                                        <p:tgtEl>
                                          <p:spTgt spid="1049057"/>
                                        </p:tgtEl>
                                      </p:cBhvr>
                                    </p:animEffect>
                                  </p:childTnLst>
                                  <p:subTnLst>
                                    <p:set>
                                      <p:cBhvr override="childStyle">
                                        <p:cTn dur="1" fill="hold" display="0" masterRel="nextClick" afterEffect="1"/>
                                        <p:tgtEl>
                                          <p:spTgt spid="104905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48"/>
                                        </p:tgtEl>
                                        <p:attrNameLst>
                                          <p:attrName>style.visibility</p:attrName>
                                        </p:attrNameLst>
                                      </p:cBhvr>
                                      <p:to>
                                        <p:strVal val="visible"/>
                                      </p:to>
                                    </p:set>
                                    <p:animEffect transition="in" filter="wipe(left)">
                                      <p:cBhvr>
                                        <p:cTn id="20"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7" grpId="0" animBg="1" autoUpdateAnimBg="0"/>
      <p:bldP spid="1049058" grpId="0" animBg="1" autoUpdateAnimBg="0"/>
      <p:bldP spid="1049059"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99BE53-C274-4E7D-813D-6149518FA05F}" type="slidenum">
              <a:rPr lang="en-US" altLang="zh-CN" smtClean="0"/>
              <a:t>27</a:t>
            </a:fld>
            <a:endParaRPr lang="en-US" altLang="zh-CN"/>
          </a:p>
        </p:txBody>
      </p:sp>
    </p:spTree>
    <p:extLst>
      <p:ext uri="{BB962C8B-B14F-4D97-AF65-F5344CB8AC3E}">
        <p14:creationId xmlns:p14="http://schemas.microsoft.com/office/powerpoint/2010/main" val="650372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7" name="灯片编号占位符 3"/>
          <p:cNvSpPr>
            <a:spLocks noGrp="1"/>
          </p:cNvSpPr>
          <p:nvPr>
            <p:ph type="sldNum" sz="quarter" idx="12"/>
          </p:nvPr>
        </p:nvSpPr>
        <p:spPr/>
        <p:txBody>
          <a:bodyPr/>
          <a:lstStyle/>
          <a:p>
            <a:fld id="{2E34E0BE-B9EA-4466-A7EF-81BC2EA13B64}" type="slidenum">
              <a:rPr lang="en-US" altLang="zh-CN"/>
              <a:t>28</a:t>
            </a:fld>
            <a:endParaRPr lang="en-US" altLang="zh-CN"/>
          </a:p>
        </p:txBody>
      </p:sp>
      <p:sp>
        <p:nvSpPr>
          <p:cNvPr id="1049068" name="Text Box 2"/>
          <p:cNvSpPr txBox="1">
            <a:spLocks noChangeArrowheads="1"/>
          </p:cNvSpPr>
          <p:nvPr/>
        </p:nvSpPr>
        <p:spPr bwMode="auto">
          <a:xfrm>
            <a:off x="1308100" y="4160838"/>
            <a:ext cx="7178675" cy="1431925"/>
          </a:xfrm>
          <a:prstGeom prst="rect">
            <a:avLst/>
          </a:prstGeom>
          <a:noFill/>
          <a:ln w="9525">
            <a:noFill/>
            <a:miter lim="800000"/>
            <a:headEnd/>
            <a:tailEnd/>
          </a:ln>
          <a:effectLst/>
        </p:spPr>
        <p:txBody>
          <a:bodyPr>
            <a:spAutoFit/>
          </a:bodyPr>
          <a:lstStyle/>
          <a:p>
            <a:pPr algn="l">
              <a:spcBef>
                <a:spcPct val="50000"/>
              </a:spcBef>
            </a:pPr>
            <a:r>
              <a:rPr kumimoji="1" lang="zh-CN" altLang="en-US" sz="2400" b="1">
                <a:latin typeface="宋体" pitchFamily="2" charset="-122"/>
              </a:rPr>
              <a:t>例如：用三位自然二进制码表示十进制数 </a:t>
            </a:r>
            <a:r>
              <a:rPr kumimoji="1" lang="en-US" altLang="zh-CN" sz="2400" b="1">
                <a:latin typeface="Times New Roman" pitchFamily="18" charset="0"/>
              </a:rPr>
              <a:t>0 ~ 7</a:t>
            </a:r>
            <a:r>
              <a:rPr kumimoji="1" lang="zh-CN" altLang="en-US" sz="2400" b="1">
                <a:latin typeface="宋体" pitchFamily="2" charset="-122"/>
              </a:rPr>
              <a:t>：</a:t>
            </a:r>
          </a:p>
          <a:p>
            <a:pPr algn="l">
              <a:spcBef>
                <a:spcPct val="50000"/>
              </a:spcBef>
            </a:pPr>
            <a:r>
              <a:rPr kumimoji="1" lang="zh-CN" altLang="en-US" sz="2400" b="1">
                <a:latin typeface="宋体" pitchFamily="2" charset="-122"/>
              </a:rPr>
              <a:t>      </a:t>
            </a:r>
            <a:r>
              <a:rPr kumimoji="1" lang="en-US" altLang="zh-CN" sz="2400" b="1">
                <a:latin typeface="Times New Roman" pitchFamily="18" charset="0"/>
              </a:rPr>
              <a:t>000 → 0   001 → 1   010 → 2   011 → 3  </a:t>
            </a:r>
          </a:p>
          <a:p>
            <a:pPr algn="l"/>
            <a:r>
              <a:rPr kumimoji="1" lang="en-US" altLang="zh-CN" sz="2400" b="1">
                <a:latin typeface="Times New Roman" pitchFamily="18" charset="0"/>
              </a:rPr>
              <a:t>            100 → 4   101 → 5   110 → 6   111 → 7</a:t>
            </a:r>
            <a:r>
              <a:rPr kumimoji="1" lang="en-US" altLang="zh-CN" sz="2800" b="1">
                <a:latin typeface="宋体" pitchFamily="2" charset="-122"/>
              </a:rPr>
              <a:t> </a:t>
            </a:r>
          </a:p>
        </p:txBody>
      </p:sp>
      <p:sp>
        <p:nvSpPr>
          <p:cNvPr id="1049069" name="Text Box 3"/>
          <p:cNvSpPr txBox="1">
            <a:spLocks noChangeArrowheads="1"/>
          </p:cNvSpPr>
          <p:nvPr/>
        </p:nvSpPr>
        <p:spPr bwMode="auto">
          <a:xfrm>
            <a:off x="117475" y="1014413"/>
            <a:ext cx="4495800" cy="579437"/>
          </a:xfrm>
          <a:prstGeom prst="rect">
            <a:avLst/>
          </a:prstGeom>
          <a:noFill/>
          <a:ln w="9525">
            <a:noFill/>
            <a:miter lim="800000"/>
            <a:headEnd/>
            <a:tailEnd/>
          </a:ln>
          <a:effectLst/>
        </p:spPr>
        <p:txBody>
          <a:bodyPr>
            <a:spAutoFit/>
          </a:bodyPr>
          <a:lstStyle/>
          <a:p>
            <a:pPr algn="l">
              <a:spcBef>
                <a:spcPct val="50000"/>
              </a:spcBef>
            </a:pPr>
            <a:r>
              <a:rPr kumimoji="1" lang="en-US" altLang="zh-CN" sz="3200" b="1" dirty="0">
                <a:solidFill>
                  <a:srgbClr val="0033CC"/>
                </a:solidFill>
                <a:latin typeface="宋体" pitchFamily="2" charset="-122"/>
              </a:rPr>
              <a:t> (</a:t>
            </a:r>
            <a:r>
              <a:rPr kumimoji="1" lang="zh-CN" altLang="en-US" sz="3200" b="1" dirty="0">
                <a:solidFill>
                  <a:srgbClr val="0033CC"/>
                </a:solidFill>
                <a:latin typeface="宋体" pitchFamily="2" charset="-122"/>
              </a:rPr>
              <a:t>一</a:t>
            </a:r>
            <a:r>
              <a:rPr kumimoji="1" lang="en-US" altLang="zh-CN" sz="3200" b="1" dirty="0">
                <a:solidFill>
                  <a:srgbClr val="0033CC"/>
                </a:solidFill>
                <a:latin typeface="宋体" pitchFamily="2" charset="-122"/>
              </a:rPr>
              <a:t>)</a:t>
            </a:r>
            <a:r>
              <a:rPr kumimoji="1" lang="en-US" altLang="zh-CN" sz="3200" b="1" dirty="0">
                <a:solidFill>
                  <a:srgbClr val="0033CC"/>
                </a:solidFill>
                <a:latin typeface="Times New Roman" pitchFamily="18" charset="0"/>
              </a:rPr>
              <a:t> </a:t>
            </a:r>
            <a:r>
              <a:rPr kumimoji="1" lang="zh-CN" altLang="en-US" sz="3200" b="1" dirty="0">
                <a:solidFill>
                  <a:srgbClr val="0033CC"/>
                </a:solidFill>
                <a:latin typeface="Times New Roman" pitchFamily="18" charset="0"/>
              </a:rPr>
              <a:t>自然二进制码</a:t>
            </a:r>
            <a:r>
              <a:rPr kumimoji="1" lang="zh-CN" altLang="en-US" sz="2800" b="1" dirty="0">
                <a:latin typeface="Times New Roman" pitchFamily="18" charset="0"/>
              </a:rPr>
              <a:t>  </a:t>
            </a:r>
          </a:p>
        </p:txBody>
      </p:sp>
      <p:sp>
        <p:nvSpPr>
          <p:cNvPr id="1049070" name="AutoShape 4"/>
          <p:cNvSpPr>
            <a:spLocks noChangeArrowheads="1"/>
          </p:cNvSpPr>
          <p:nvPr/>
        </p:nvSpPr>
        <p:spPr bwMode="auto">
          <a:xfrm>
            <a:off x="5122863" y="1020763"/>
            <a:ext cx="2506662" cy="850900"/>
          </a:xfrm>
          <a:prstGeom prst="wedgeRectCallout">
            <a:avLst>
              <a:gd name="adj1" fmla="val -93634"/>
              <a:gd name="adj2" fmla="val -9144"/>
            </a:avLst>
          </a:prstGeom>
          <a:solidFill>
            <a:srgbClr val="99CCFF">
              <a:alpha val="50000"/>
            </a:srgbClr>
          </a:solidFill>
          <a:ln w="9525">
            <a:solidFill>
              <a:schemeClr val="tx1"/>
            </a:solidFill>
            <a:miter lim="800000"/>
            <a:headEnd/>
            <a:tailEnd/>
          </a:ln>
          <a:effectLst/>
        </p:spPr>
        <p:txBody>
          <a:bodyPr/>
          <a:lstStyle/>
          <a:p>
            <a:pPr algn="l">
              <a:spcBef>
                <a:spcPct val="20000"/>
              </a:spcBef>
            </a:pPr>
            <a:r>
              <a:rPr kumimoji="1" lang="zh-CN" altLang="en-US" sz="2400" b="1" dirty="0">
                <a:latin typeface="宋体" pitchFamily="2" charset="-122"/>
              </a:rPr>
              <a:t>按自然数顺序排列的二进制码</a:t>
            </a:r>
            <a:r>
              <a:rPr kumimoji="1" lang="zh-CN" altLang="en-US" sz="2800" b="1" dirty="0">
                <a:latin typeface="宋体" pitchFamily="2" charset="-122"/>
              </a:rPr>
              <a:t> </a:t>
            </a:r>
          </a:p>
        </p:txBody>
      </p:sp>
      <p:sp>
        <p:nvSpPr>
          <p:cNvPr id="1049071" name="Text Box 5"/>
          <p:cNvSpPr txBox="1">
            <a:spLocks noChangeArrowheads="1"/>
          </p:cNvSpPr>
          <p:nvPr/>
        </p:nvSpPr>
        <p:spPr bwMode="auto">
          <a:xfrm>
            <a:off x="131763" y="2355850"/>
            <a:ext cx="4622800" cy="579438"/>
          </a:xfrm>
          <a:prstGeom prst="rect">
            <a:avLst/>
          </a:prstGeom>
          <a:noFill/>
          <a:ln w="9525">
            <a:noFill/>
            <a:miter lim="800000"/>
            <a:headEnd/>
            <a:tailEnd/>
          </a:ln>
          <a:effectLst/>
        </p:spPr>
        <p:txBody>
          <a:bodyPr>
            <a:spAutoFit/>
          </a:bodyPr>
          <a:lstStyle/>
          <a:p>
            <a:pPr algn="l">
              <a:spcBef>
                <a:spcPct val="50000"/>
              </a:spcBef>
            </a:pPr>
            <a:r>
              <a:rPr kumimoji="1" lang="en-US" altLang="zh-CN" sz="3200" b="1" dirty="0">
                <a:solidFill>
                  <a:srgbClr val="0033CC"/>
                </a:solidFill>
                <a:latin typeface="宋体" pitchFamily="2" charset="-122"/>
              </a:rPr>
              <a:t> (</a:t>
            </a:r>
            <a:r>
              <a:rPr kumimoji="1" lang="zh-CN" altLang="en-US" sz="3200" b="1" dirty="0">
                <a:solidFill>
                  <a:srgbClr val="0033CC"/>
                </a:solidFill>
                <a:latin typeface="宋体" pitchFamily="2" charset="-122"/>
              </a:rPr>
              <a:t>二</a:t>
            </a:r>
            <a:r>
              <a:rPr kumimoji="1" lang="en-US" altLang="zh-CN" sz="3200" b="1" dirty="0">
                <a:solidFill>
                  <a:srgbClr val="0033CC"/>
                </a:solidFill>
                <a:latin typeface="宋体" pitchFamily="2" charset="-122"/>
              </a:rPr>
              <a:t>)</a:t>
            </a:r>
            <a:r>
              <a:rPr kumimoji="1" lang="en-US" altLang="zh-CN" sz="3200" b="1" dirty="0">
                <a:solidFill>
                  <a:srgbClr val="0033CC"/>
                </a:solidFill>
                <a:latin typeface="Times New Roman" pitchFamily="18" charset="0"/>
              </a:rPr>
              <a:t> </a:t>
            </a:r>
            <a:r>
              <a:rPr kumimoji="1" lang="zh-CN" altLang="en-US" sz="3200" b="1" dirty="0">
                <a:solidFill>
                  <a:srgbClr val="0033CC"/>
                </a:solidFill>
                <a:latin typeface="Times New Roman" pitchFamily="18" charset="0"/>
              </a:rPr>
              <a:t>二</a:t>
            </a:r>
            <a:r>
              <a:rPr kumimoji="1" lang="en-US" altLang="zh-CN" sz="3200" b="1" dirty="0">
                <a:solidFill>
                  <a:srgbClr val="0033CC"/>
                </a:solidFill>
                <a:latin typeface="宋体" pitchFamily="2" charset="-122"/>
              </a:rPr>
              <a:t>-</a:t>
            </a:r>
            <a:r>
              <a:rPr kumimoji="1" lang="zh-CN" altLang="en-US" sz="3200" b="1" dirty="0">
                <a:solidFill>
                  <a:srgbClr val="0033CC"/>
                </a:solidFill>
                <a:latin typeface="Times New Roman" pitchFamily="18" charset="0"/>
              </a:rPr>
              <a:t>十进制代码</a:t>
            </a:r>
            <a:r>
              <a:rPr kumimoji="1" lang="zh-CN" altLang="en-US" sz="2800" b="1" dirty="0">
                <a:latin typeface="Times New Roman" pitchFamily="18" charset="0"/>
              </a:rPr>
              <a:t> </a:t>
            </a:r>
          </a:p>
        </p:txBody>
      </p:sp>
      <p:sp>
        <p:nvSpPr>
          <p:cNvPr id="1049072" name="AutoShape 6"/>
          <p:cNvSpPr>
            <a:spLocks noChangeArrowheads="1"/>
          </p:cNvSpPr>
          <p:nvPr/>
        </p:nvSpPr>
        <p:spPr bwMode="auto">
          <a:xfrm>
            <a:off x="5051425" y="2281238"/>
            <a:ext cx="3209925" cy="825500"/>
          </a:xfrm>
          <a:prstGeom prst="wedgeRectCallout">
            <a:avLst>
              <a:gd name="adj1" fmla="val -74083"/>
              <a:gd name="adj2" fmla="val -5579"/>
            </a:avLst>
          </a:prstGeom>
          <a:solidFill>
            <a:srgbClr val="99CCFF">
              <a:alpha val="50000"/>
            </a:srgbClr>
          </a:solidFill>
          <a:ln w="9525">
            <a:solidFill>
              <a:schemeClr val="tx1"/>
            </a:solidFill>
            <a:miter lim="800000"/>
            <a:headEnd/>
            <a:tailEnd/>
          </a:ln>
          <a:effectLst/>
        </p:spPr>
        <p:txBody>
          <a:bodyPr/>
          <a:lstStyle/>
          <a:p>
            <a:pPr algn="l">
              <a:spcBef>
                <a:spcPct val="20000"/>
              </a:spcBef>
            </a:pPr>
            <a:r>
              <a:rPr kumimoji="1" lang="zh-CN" altLang="en-US" sz="2400" b="1" dirty="0">
                <a:latin typeface="宋体" pitchFamily="2" charset="-122"/>
              </a:rPr>
              <a:t>表示十进制数</a:t>
            </a:r>
            <a:r>
              <a:rPr kumimoji="1" lang="zh-CN" altLang="en-US" sz="2400" b="1" dirty="0">
                <a:latin typeface="Times New Roman" pitchFamily="18" charset="0"/>
              </a:rPr>
              <a:t> </a:t>
            </a:r>
            <a:r>
              <a:rPr kumimoji="1" lang="en-US" altLang="zh-CN" sz="2400" b="1" dirty="0">
                <a:latin typeface="Times New Roman" pitchFamily="18" charset="0"/>
              </a:rPr>
              <a:t>0 ~</a:t>
            </a:r>
            <a:r>
              <a:rPr kumimoji="1" lang="en-US" altLang="zh-CN" sz="2400" b="1" baseline="-25000" dirty="0">
                <a:latin typeface="宋体" pitchFamily="2" charset="-122"/>
              </a:rPr>
              <a:t> </a:t>
            </a:r>
            <a:r>
              <a:rPr kumimoji="1" lang="en-US" altLang="zh-CN" sz="2400" b="1" dirty="0">
                <a:latin typeface="Times New Roman" pitchFamily="18" charset="0"/>
              </a:rPr>
              <a:t>9 </a:t>
            </a:r>
            <a:r>
              <a:rPr kumimoji="1" lang="zh-CN" altLang="en-US" sz="2400" b="1" dirty="0">
                <a:latin typeface="宋体" pitchFamily="2" charset="-122"/>
              </a:rPr>
              <a:t>十个数码的二进制代码 </a:t>
            </a:r>
          </a:p>
        </p:txBody>
      </p:sp>
      <p:sp>
        <p:nvSpPr>
          <p:cNvPr id="1049073" name="Text Box 7"/>
          <p:cNvSpPr txBox="1">
            <a:spLocks noChangeArrowheads="1"/>
          </p:cNvSpPr>
          <p:nvPr/>
        </p:nvSpPr>
        <p:spPr bwMode="auto">
          <a:xfrm>
            <a:off x="1154113" y="3146425"/>
            <a:ext cx="7315200" cy="519113"/>
          </a:xfrm>
          <a:prstGeom prst="rect">
            <a:avLst/>
          </a:prstGeom>
          <a:noFill/>
          <a:ln w="9525">
            <a:noFill/>
            <a:miter lim="800000"/>
            <a:headEnd/>
            <a:tailEnd/>
          </a:ln>
          <a:effectLst/>
        </p:spPr>
        <p:txBody>
          <a:bodyPr>
            <a:spAutoFit/>
          </a:bodyPr>
          <a:lstStyle/>
          <a:p>
            <a:pPr algn="l">
              <a:spcBef>
                <a:spcPct val="50000"/>
              </a:spcBef>
            </a:pPr>
            <a:r>
              <a:rPr kumimoji="1" lang="en-US" altLang="zh-CN" sz="2400" b="1" dirty="0">
                <a:solidFill>
                  <a:srgbClr val="000000"/>
                </a:solidFill>
                <a:latin typeface="宋体" pitchFamily="2" charset="-122"/>
              </a:rPr>
              <a:t>(</a:t>
            </a:r>
            <a:r>
              <a:rPr kumimoji="1" lang="zh-CN" altLang="en-US" sz="2400" b="1" dirty="0">
                <a:latin typeface="Times New Roman" pitchFamily="18" charset="0"/>
              </a:rPr>
              <a:t>又称 </a:t>
            </a:r>
            <a:r>
              <a:rPr kumimoji="1" lang="en-US" altLang="zh-CN" sz="2400" b="1" dirty="0">
                <a:solidFill>
                  <a:srgbClr val="0033CC"/>
                </a:solidFill>
                <a:latin typeface="Times New Roman" pitchFamily="18" charset="0"/>
                <a:ea typeface="楷体_GB2312" pitchFamily="49" charset="-122"/>
              </a:rPr>
              <a:t>BCD </a:t>
            </a:r>
            <a:r>
              <a:rPr kumimoji="1" lang="zh-CN" altLang="en-US" sz="2400" b="1" dirty="0">
                <a:solidFill>
                  <a:srgbClr val="000000"/>
                </a:solidFill>
                <a:latin typeface="Times New Roman" pitchFamily="18" charset="0"/>
              </a:rPr>
              <a:t>码</a:t>
            </a:r>
            <a:r>
              <a:rPr kumimoji="1" lang="zh-CN" altLang="en-US" sz="2400" b="1" dirty="0">
                <a:solidFill>
                  <a:srgbClr val="CC00CC"/>
                </a:solidFill>
                <a:latin typeface="Times New Roman" pitchFamily="18" charset="0"/>
                <a:ea typeface="楷体_GB2312" pitchFamily="49" charset="-122"/>
              </a:rPr>
              <a:t>    </a:t>
            </a:r>
            <a:r>
              <a:rPr kumimoji="1" lang="zh-CN" altLang="en-US" sz="2400" b="1" dirty="0">
                <a:latin typeface="Times New Roman" pitchFamily="18" charset="0"/>
              </a:rPr>
              <a:t>即</a:t>
            </a:r>
            <a:r>
              <a:rPr kumimoji="1" lang="zh-CN" altLang="en-US" sz="2400" b="1" dirty="0">
                <a:solidFill>
                  <a:srgbClr val="000000"/>
                </a:solidFill>
                <a:latin typeface="Times New Roman" pitchFamily="18" charset="0"/>
                <a:ea typeface="楷体_GB2312" pitchFamily="49" charset="-122"/>
              </a:rPr>
              <a:t> </a:t>
            </a:r>
            <a:r>
              <a:rPr kumimoji="1" lang="en-US" altLang="zh-CN" sz="2400" b="1" dirty="0">
                <a:solidFill>
                  <a:srgbClr val="0033CC"/>
                </a:solidFill>
                <a:latin typeface="Times New Roman" pitchFamily="18" charset="0"/>
                <a:ea typeface="楷体_GB2312" pitchFamily="49" charset="-122"/>
              </a:rPr>
              <a:t>B</a:t>
            </a:r>
            <a:r>
              <a:rPr kumimoji="1" lang="en-US" altLang="zh-CN" sz="2400" b="1" dirty="0">
                <a:solidFill>
                  <a:srgbClr val="000000"/>
                </a:solidFill>
                <a:latin typeface="Times New Roman" pitchFamily="18" charset="0"/>
                <a:ea typeface="楷体_GB2312" pitchFamily="49" charset="-122"/>
              </a:rPr>
              <a:t>inary </a:t>
            </a:r>
            <a:r>
              <a:rPr kumimoji="1" lang="en-US" altLang="zh-CN" sz="2400" b="1" dirty="0">
                <a:solidFill>
                  <a:srgbClr val="0033CC"/>
                </a:solidFill>
                <a:latin typeface="Times New Roman" pitchFamily="18" charset="0"/>
                <a:ea typeface="楷体_GB2312" pitchFamily="49" charset="-122"/>
              </a:rPr>
              <a:t>C</a:t>
            </a:r>
            <a:r>
              <a:rPr kumimoji="1" lang="en-US" altLang="zh-CN" sz="2400" b="1" dirty="0">
                <a:solidFill>
                  <a:srgbClr val="000000"/>
                </a:solidFill>
                <a:latin typeface="Times New Roman" pitchFamily="18" charset="0"/>
                <a:ea typeface="楷体_GB2312" pitchFamily="49" charset="-122"/>
              </a:rPr>
              <a:t>oded </a:t>
            </a:r>
            <a:r>
              <a:rPr kumimoji="1" lang="en-US" altLang="zh-CN" sz="2400" b="1" dirty="0">
                <a:solidFill>
                  <a:srgbClr val="0033CC"/>
                </a:solidFill>
                <a:latin typeface="Times New Roman" pitchFamily="18" charset="0"/>
                <a:ea typeface="楷体_GB2312" pitchFamily="49" charset="-122"/>
              </a:rPr>
              <a:t>D</a:t>
            </a:r>
            <a:r>
              <a:rPr kumimoji="1" lang="en-US" altLang="zh-CN" sz="2400" b="1" dirty="0">
                <a:solidFill>
                  <a:srgbClr val="000000"/>
                </a:solidFill>
                <a:latin typeface="Times New Roman" pitchFamily="18" charset="0"/>
                <a:ea typeface="楷体_GB2312" pitchFamily="49" charset="-122"/>
              </a:rPr>
              <a:t>ecimal</a:t>
            </a:r>
            <a:r>
              <a:rPr kumimoji="1" lang="en-US" altLang="zh-CN" sz="2400" b="1" dirty="0">
                <a:solidFill>
                  <a:srgbClr val="000000"/>
                </a:solidFill>
                <a:latin typeface="宋体" pitchFamily="2" charset="-122"/>
              </a:rPr>
              <a:t>)</a:t>
            </a:r>
            <a:r>
              <a:rPr kumimoji="1" lang="en-US" altLang="zh-CN" sz="2800" b="1" dirty="0">
                <a:latin typeface="Times New Roman" pitchFamily="18" charset="0"/>
              </a:rPr>
              <a:t> </a:t>
            </a:r>
          </a:p>
        </p:txBody>
      </p:sp>
      <p:sp>
        <p:nvSpPr>
          <p:cNvPr id="1049074" name="Text Box 8"/>
          <p:cNvSpPr txBox="1">
            <a:spLocks noChangeArrowheads="1"/>
          </p:cNvSpPr>
          <p:nvPr/>
        </p:nvSpPr>
        <p:spPr bwMode="auto">
          <a:xfrm>
            <a:off x="1590675" y="4237038"/>
            <a:ext cx="5819775" cy="1089025"/>
          </a:xfrm>
          <a:prstGeom prst="rect">
            <a:avLst/>
          </a:prstGeom>
          <a:solidFill>
            <a:srgbClr val="CCECFF">
              <a:alpha val="50000"/>
            </a:srgbClr>
          </a:solidFill>
          <a:ln w="9525">
            <a:noFill/>
            <a:miter lim="800000"/>
            <a:headEnd/>
            <a:tailEnd/>
          </a:ln>
          <a:effectLst/>
        </p:spPr>
        <p:txBody>
          <a:bodyPr tIns="180000" bIns="180000">
            <a:spAutoFit/>
          </a:bodyPr>
          <a:lstStyle/>
          <a:p>
            <a:pPr algn="l">
              <a:spcBef>
                <a:spcPct val="50000"/>
              </a:spcBef>
            </a:pPr>
            <a:r>
              <a:rPr kumimoji="1" lang="en-US" altLang="zh-CN" sz="2400" b="1">
                <a:latin typeface="Times New Roman" pitchFamily="18" charset="0"/>
              </a:rPr>
              <a:t>        1 </a:t>
            </a:r>
            <a:r>
              <a:rPr kumimoji="1" lang="zh-CN" altLang="en-US" sz="2400" b="1">
                <a:latin typeface="Times New Roman" pitchFamily="18" charset="0"/>
              </a:rPr>
              <a:t>位十进制数需用 </a:t>
            </a:r>
            <a:r>
              <a:rPr kumimoji="1" lang="en-US" altLang="zh-CN" sz="2400" b="1">
                <a:latin typeface="Times New Roman" pitchFamily="18" charset="0"/>
              </a:rPr>
              <a:t>4 </a:t>
            </a:r>
            <a:r>
              <a:rPr kumimoji="1" lang="zh-CN" altLang="en-US" sz="2400" b="1">
                <a:latin typeface="Times New Roman" pitchFamily="18" charset="0"/>
              </a:rPr>
              <a:t>位二进制数表示，故 </a:t>
            </a:r>
            <a:r>
              <a:rPr kumimoji="1" lang="en-US" altLang="zh-CN" sz="2400" b="1">
                <a:latin typeface="Times New Roman" pitchFamily="18" charset="0"/>
              </a:rPr>
              <a:t>BCD </a:t>
            </a:r>
            <a:r>
              <a:rPr kumimoji="1" lang="zh-CN" altLang="en-US" sz="2400" b="1">
                <a:latin typeface="Times New Roman" pitchFamily="18" charset="0"/>
              </a:rPr>
              <a:t>码为 </a:t>
            </a:r>
            <a:r>
              <a:rPr kumimoji="1" lang="en-US" altLang="zh-CN" sz="2400" b="1">
                <a:latin typeface="Times New Roman" pitchFamily="18" charset="0"/>
              </a:rPr>
              <a:t>4 </a:t>
            </a:r>
            <a:r>
              <a:rPr kumimoji="1" lang="zh-CN" altLang="en-US" sz="2400" b="1">
                <a:latin typeface="Times New Roman" pitchFamily="18" charset="0"/>
              </a:rPr>
              <a:t>位。</a:t>
            </a:r>
          </a:p>
        </p:txBody>
      </p:sp>
      <p:sp>
        <p:nvSpPr>
          <p:cNvPr id="1049075" name="Text Box 9"/>
          <p:cNvSpPr txBox="1">
            <a:spLocks noChangeArrowheads="1"/>
          </p:cNvSpPr>
          <p:nvPr/>
        </p:nvSpPr>
        <p:spPr bwMode="auto">
          <a:xfrm>
            <a:off x="1152525" y="4152900"/>
            <a:ext cx="7105650" cy="1387475"/>
          </a:xfrm>
          <a:prstGeom prst="rect">
            <a:avLst/>
          </a:prstGeom>
          <a:solidFill>
            <a:srgbClr val="CCECFF"/>
          </a:solidFill>
          <a:ln w="9525">
            <a:noFill/>
            <a:miter lim="800000"/>
            <a:headEnd/>
            <a:tailEnd/>
          </a:ln>
          <a:effectLst/>
        </p:spPr>
        <p:txBody>
          <a:bodyPr lIns="162000" tIns="190800" rIns="162000" bIns="190800">
            <a:spAutoFit/>
          </a:bodyPr>
          <a:lstStyle/>
          <a:p>
            <a:pPr algn="l">
              <a:spcBef>
                <a:spcPct val="50000"/>
              </a:spcBef>
            </a:pPr>
            <a:r>
              <a:rPr kumimoji="1" lang="en-US" altLang="zh-CN" sz="2400" b="1" dirty="0">
                <a:latin typeface="Times New Roman" pitchFamily="18" charset="0"/>
              </a:rPr>
              <a:t>         4 </a:t>
            </a:r>
            <a:r>
              <a:rPr kumimoji="1" lang="zh-CN" altLang="en-US" sz="2400" b="1" dirty="0">
                <a:latin typeface="Times New Roman" pitchFamily="18" charset="0"/>
              </a:rPr>
              <a:t>位二进制码有 </a:t>
            </a:r>
            <a:r>
              <a:rPr kumimoji="1" lang="en-US" altLang="zh-CN" sz="2400" b="1" dirty="0">
                <a:latin typeface="Times New Roman" pitchFamily="18" charset="0"/>
              </a:rPr>
              <a:t>16 </a:t>
            </a:r>
            <a:r>
              <a:rPr kumimoji="1" lang="zh-CN" altLang="en-US" sz="2400" b="1" dirty="0">
                <a:latin typeface="Times New Roman" pitchFamily="18" charset="0"/>
              </a:rPr>
              <a:t>种组合，表示 </a:t>
            </a:r>
            <a:r>
              <a:rPr kumimoji="1" lang="en-US" altLang="zh-CN" sz="2400" b="1" dirty="0">
                <a:latin typeface="Times New Roman" pitchFamily="18" charset="0"/>
              </a:rPr>
              <a:t>0 ~</a:t>
            </a:r>
            <a:r>
              <a:rPr kumimoji="1" lang="en-US" altLang="zh-CN" sz="2400" b="1" baseline="-25000" dirty="0">
                <a:latin typeface="宋体" pitchFamily="2" charset="-122"/>
              </a:rPr>
              <a:t> </a:t>
            </a:r>
            <a:r>
              <a:rPr kumimoji="1" lang="en-US" altLang="zh-CN" sz="2400" b="1" dirty="0">
                <a:latin typeface="Times New Roman" pitchFamily="18" charset="0"/>
              </a:rPr>
              <a:t>9</a:t>
            </a:r>
            <a:r>
              <a:rPr kumimoji="1" lang="zh-CN" altLang="en-US" sz="2400" b="1" dirty="0">
                <a:latin typeface="Times New Roman" pitchFamily="18" charset="0"/>
              </a:rPr>
              <a:t>十个数</a:t>
            </a:r>
          </a:p>
          <a:p>
            <a:pPr algn="l">
              <a:spcBef>
                <a:spcPct val="50000"/>
              </a:spcBef>
            </a:pPr>
            <a:r>
              <a:rPr kumimoji="1" lang="zh-CN" altLang="en-US" sz="2400" b="1" dirty="0">
                <a:latin typeface="Times New Roman" pitchFamily="18" charset="0"/>
              </a:rPr>
              <a:t>可有多种方案，所以 </a:t>
            </a:r>
            <a:r>
              <a:rPr kumimoji="1" lang="en-US" altLang="zh-CN" sz="2400" b="1" dirty="0">
                <a:latin typeface="Times New Roman" pitchFamily="18" charset="0"/>
              </a:rPr>
              <a:t>BCD </a:t>
            </a:r>
            <a:r>
              <a:rPr kumimoji="1" lang="zh-CN" altLang="en-US" sz="2400" b="1" dirty="0">
                <a:latin typeface="Times New Roman" pitchFamily="18" charset="0"/>
              </a:rPr>
              <a:t>码有多种</a:t>
            </a:r>
            <a:r>
              <a:rPr kumimoji="1" lang="zh-CN" altLang="en-US" sz="2800" b="1" dirty="0">
                <a:latin typeface="Times New Roman" pitchFamily="18" charset="0"/>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9069"/>
                                        </p:tgtEl>
                                        <p:attrNameLst>
                                          <p:attrName>style.visibility</p:attrName>
                                        </p:attrNameLst>
                                      </p:cBhvr>
                                      <p:to>
                                        <p:strVal val="visible"/>
                                      </p:to>
                                    </p:set>
                                    <p:animEffect transition="in" filter="wipe(left)">
                                      <p:cBhvr>
                                        <p:cTn id="7" dur="500"/>
                                        <p:tgtEl>
                                          <p:spTgt spid="104906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49070"/>
                                        </p:tgtEl>
                                        <p:attrNameLst>
                                          <p:attrName>style.visibility</p:attrName>
                                        </p:attrNameLst>
                                      </p:cBhvr>
                                      <p:to>
                                        <p:strVal val="visible"/>
                                      </p:to>
                                    </p:set>
                                    <p:anim calcmode="lin" valueType="num">
                                      <p:cBhvr additive="base">
                                        <p:cTn id="11" dur="500" fill="hold"/>
                                        <p:tgtEl>
                                          <p:spTgt spid="1049070"/>
                                        </p:tgtEl>
                                        <p:attrNameLst>
                                          <p:attrName>ppt_x</p:attrName>
                                        </p:attrNameLst>
                                      </p:cBhvr>
                                      <p:tavLst>
                                        <p:tav tm="0">
                                          <p:val>
                                            <p:strVal val="1+#ppt_w/2"/>
                                          </p:val>
                                        </p:tav>
                                        <p:tav tm="100000">
                                          <p:val>
                                            <p:strVal val="#ppt_x"/>
                                          </p:val>
                                        </p:tav>
                                      </p:tavLst>
                                    </p:anim>
                                    <p:anim calcmode="lin" valueType="num">
                                      <p:cBhvr additive="base">
                                        <p:cTn id="12" dur="500" fill="hold"/>
                                        <p:tgtEl>
                                          <p:spTgt spid="104907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9068"/>
                                        </p:tgtEl>
                                        <p:attrNameLst>
                                          <p:attrName>style.visibility</p:attrName>
                                        </p:attrNameLst>
                                      </p:cBhvr>
                                      <p:to>
                                        <p:strVal val="visible"/>
                                      </p:to>
                                    </p:set>
                                    <p:animEffect transition="in" filter="blinds(horizontal)">
                                      <p:cBhvr>
                                        <p:cTn id="17" dur="500"/>
                                        <p:tgtEl>
                                          <p:spTgt spid="1049068"/>
                                        </p:tgtEl>
                                      </p:cBhvr>
                                    </p:animEffect>
                                  </p:childTnLst>
                                  <p:subTnLst>
                                    <p:set>
                                      <p:cBhvr override="childStyle">
                                        <p:cTn dur="1" fill="hold" display="0" masterRel="nextClick" afterEffect="1"/>
                                        <p:tgtEl>
                                          <p:spTgt spid="104906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9071"/>
                                        </p:tgtEl>
                                        <p:attrNameLst>
                                          <p:attrName>style.visibility</p:attrName>
                                        </p:attrNameLst>
                                      </p:cBhvr>
                                      <p:to>
                                        <p:strVal val="visible"/>
                                      </p:to>
                                    </p:set>
                                    <p:animEffect transition="in" filter="wipe(left)">
                                      <p:cBhvr>
                                        <p:cTn id="22" dur="500"/>
                                        <p:tgtEl>
                                          <p:spTgt spid="1049071"/>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1049072"/>
                                        </p:tgtEl>
                                        <p:attrNameLst>
                                          <p:attrName>style.visibility</p:attrName>
                                        </p:attrNameLst>
                                      </p:cBhvr>
                                      <p:to>
                                        <p:strVal val="visible"/>
                                      </p:to>
                                    </p:set>
                                    <p:anim calcmode="lin" valueType="num">
                                      <p:cBhvr additive="base">
                                        <p:cTn id="26" dur="500" fill="hold"/>
                                        <p:tgtEl>
                                          <p:spTgt spid="1049072"/>
                                        </p:tgtEl>
                                        <p:attrNameLst>
                                          <p:attrName>ppt_x</p:attrName>
                                        </p:attrNameLst>
                                      </p:cBhvr>
                                      <p:tavLst>
                                        <p:tav tm="0">
                                          <p:val>
                                            <p:strVal val="1+#ppt_w/2"/>
                                          </p:val>
                                        </p:tav>
                                        <p:tav tm="100000">
                                          <p:val>
                                            <p:strVal val="#ppt_x"/>
                                          </p:val>
                                        </p:tav>
                                      </p:tavLst>
                                    </p:anim>
                                    <p:anim calcmode="lin" valueType="num">
                                      <p:cBhvr additive="base">
                                        <p:cTn id="27" dur="500" fill="hold"/>
                                        <p:tgtEl>
                                          <p:spTgt spid="1049072"/>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49073"/>
                                        </p:tgtEl>
                                        <p:attrNameLst>
                                          <p:attrName>style.visibility</p:attrName>
                                        </p:attrNameLst>
                                      </p:cBhvr>
                                      <p:to>
                                        <p:strVal val="visible"/>
                                      </p:to>
                                    </p:set>
                                    <p:animEffect transition="in" filter="blinds(horizontal)">
                                      <p:cBhvr>
                                        <p:cTn id="32" dur="500"/>
                                        <p:tgtEl>
                                          <p:spTgt spid="10490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49074"/>
                                        </p:tgtEl>
                                        <p:attrNameLst>
                                          <p:attrName>style.visibility</p:attrName>
                                        </p:attrNameLst>
                                      </p:cBhvr>
                                      <p:to>
                                        <p:strVal val="visible"/>
                                      </p:to>
                                    </p:set>
                                    <p:animEffect transition="in" filter="wipe(left)">
                                      <p:cBhvr>
                                        <p:cTn id="37" dur="500"/>
                                        <p:tgtEl>
                                          <p:spTgt spid="1049074"/>
                                        </p:tgtEl>
                                      </p:cBhvr>
                                    </p:animEffect>
                                  </p:childTnLst>
                                  <p:subTnLst>
                                    <p:set>
                                      <p:cBhvr override="childStyle">
                                        <p:cTn dur="1" fill="hold" display="0" masterRel="nextClick" afterEffect="1"/>
                                        <p:tgtEl>
                                          <p:spTgt spid="104907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49075"/>
                                        </p:tgtEl>
                                        <p:attrNameLst>
                                          <p:attrName>style.visibility</p:attrName>
                                        </p:attrNameLst>
                                      </p:cBhvr>
                                      <p:to>
                                        <p:strVal val="visible"/>
                                      </p:to>
                                    </p:set>
                                    <p:animEffect transition="in" filter="wipe(left)">
                                      <p:cBhvr>
                                        <p:cTn id="42" dur="500"/>
                                        <p:tgtEl>
                                          <p:spTgt spid="1049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8" grpId="0" autoUpdateAnimBg="0"/>
      <p:bldP spid="1049069" grpId="0" autoUpdateAnimBg="0"/>
      <p:bldP spid="1049070" grpId="0" animBg="1" autoUpdateAnimBg="0"/>
      <p:bldP spid="1049071" grpId="0" autoUpdateAnimBg="0"/>
      <p:bldP spid="1049072" grpId="0" animBg="1" autoUpdateAnimBg="0"/>
      <p:bldP spid="1049073" grpId="0" autoUpdateAnimBg="0"/>
      <p:bldP spid="1049074" grpId="0" animBg="1" autoUpdateAnimBg="0"/>
      <p:bldP spid="1049075"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6" name="灯片编号占位符 3"/>
          <p:cNvSpPr>
            <a:spLocks noGrp="1"/>
          </p:cNvSpPr>
          <p:nvPr>
            <p:ph type="sldNum" sz="quarter" idx="12"/>
          </p:nvPr>
        </p:nvSpPr>
        <p:spPr/>
        <p:txBody>
          <a:bodyPr/>
          <a:lstStyle/>
          <a:p>
            <a:fld id="{E0BE7B83-E48A-4A13-A8FA-AE0879A14788}" type="slidenum">
              <a:rPr lang="en-US" altLang="zh-CN"/>
              <a:t>29</a:t>
            </a:fld>
            <a:endParaRPr lang="en-US" altLang="zh-CN"/>
          </a:p>
        </p:txBody>
      </p:sp>
      <p:sp>
        <p:nvSpPr>
          <p:cNvPr id="1049077" name="Text Box 2" descr="窄竖线"/>
          <p:cNvSpPr txBox="1">
            <a:spLocks noChangeArrowheads="1"/>
          </p:cNvSpPr>
          <p:nvPr/>
        </p:nvSpPr>
        <p:spPr bwMode="auto">
          <a:xfrm>
            <a:off x="1689100" y="620713"/>
            <a:ext cx="3810000" cy="519112"/>
          </a:xfrm>
          <a:prstGeom prst="rect">
            <a:avLst/>
          </a:prstGeom>
          <a:pattFill prst="narVert">
            <a:fgClr>
              <a:srgbClr val="33CC33"/>
            </a:fgClr>
            <a:bgClr>
              <a:schemeClr val="bg1"/>
            </a:bgClr>
          </a:pattFill>
          <a:ln w="9525">
            <a:noFill/>
            <a:miter lim="800000"/>
            <a:headEnd/>
            <a:tailEnd/>
          </a:ln>
          <a:effectLst/>
        </p:spPr>
        <p:txBody>
          <a:bodyPr>
            <a:spAutoFit/>
          </a:bodyPr>
          <a:lstStyle/>
          <a:p>
            <a:pPr>
              <a:spcBef>
                <a:spcPct val="50000"/>
              </a:spcBef>
            </a:pPr>
            <a:r>
              <a:rPr kumimoji="1" lang="zh-CN" altLang="en-US" sz="2800" b="1">
                <a:latin typeface="Times New Roman" pitchFamily="18" charset="0"/>
              </a:rPr>
              <a:t>常用二 </a:t>
            </a:r>
            <a:r>
              <a:rPr kumimoji="1" lang="en-US" altLang="zh-CN" sz="2800" b="1">
                <a:latin typeface="宋体" pitchFamily="2" charset="-122"/>
              </a:rPr>
              <a:t>-</a:t>
            </a:r>
            <a:r>
              <a:rPr kumimoji="1" lang="en-US" altLang="zh-CN" sz="2800" b="1">
                <a:latin typeface="Times New Roman" pitchFamily="18" charset="0"/>
              </a:rPr>
              <a:t> </a:t>
            </a:r>
            <a:r>
              <a:rPr kumimoji="1" lang="zh-CN" altLang="en-US" sz="2800" b="1">
                <a:latin typeface="Times New Roman" pitchFamily="18" charset="0"/>
              </a:rPr>
              <a:t>十进制代码表 </a:t>
            </a:r>
          </a:p>
        </p:txBody>
      </p:sp>
      <p:grpSp>
        <p:nvGrpSpPr>
          <p:cNvPr id="251" name="Group 3"/>
          <p:cNvGrpSpPr/>
          <p:nvPr/>
        </p:nvGrpSpPr>
        <p:grpSpPr bwMode="auto">
          <a:xfrm>
            <a:off x="2895600" y="1970088"/>
            <a:ext cx="4419600" cy="3776662"/>
            <a:chOff x="1872" y="1266"/>
            <a:chExt cx="2784" cy="2526"/>
          </a:xfrm>
        </p:grpSpPr>
        <p:sp>
          <p:nvSpPr>
            <p:cNvPr id="1049078" name="Rectangle 4"/>
            <p:cNvSpPr>
              <a:spLocks noChangeArrowheads="1"/>
            </p:cNvSpPr>
            <p:nvPr/>
          </p:nvSpPr>
          <p:spPr bwMode="auto">
            <a:xfrm>
              <a:off x="3664" y="3528"/>
              <a:ext cx="992" cy="264"/>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1111</a:t>
              </a:r>
            </a:p>
          </p:txBody>
        </p:sp>
        <p:sp>
          <p:nvSpPr>
            <p:cNvPr id="1049079" name="Rectangle 5"/>
            <p:cNvSpPr>
              <a:spLocks noChangeArrowheads="1"/>
            </p:cNvSpPr>
            <p:nvPr/>
          </p:nvSpPr>
          <p:spPr bwMode="auto">
            <a:xfrm>
              <a:off x="2688" y="3528"/>
              <a:ext cx="976" cy="264"/>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1111</a:t>
              </a:r>
            </a:p>
          </p:txBody>
        </p:sp>
        <p:sp>
          <p:nvSpPr>
            <p:cNvPr id="1049080" name="Rectangle 6"/>
            <p:cNvSpPr>
              <a:spLocks noChangeArrowheads="1"/>
            </p:cNvSpPr>
            <p:nvPr/>
          </p:nvSpPr>
          <p:spPr bwMode="auto">
            <a:xfrm>
              <a:off x="1872" y="3528"/>
              <a:ext cx="816" cy="264"/>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1100</a:t>
              </a:r>
            </a:p>
          </p:txBody>
        </p:sp>
        <p:sp>
          <p:nvSpPr>
            <p:cNvPr id="1049081" name="Rectangle 7"/>
            <p:cNvSpPr>
              <a:spLocks noChangeArrowheads="1"/>
            </p:cNvSpPr>
            <p:nvPr/>
          </p:nvSpPr>
          <p:spPr bwMode="auto">
            <a:xfrm>
              <a:off x="3664" y="3279"/>
              <a:ext cx="992"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1110</a:t>
              </a:r>
            </a:p>
          </p:txBody>
        </p:sp>
        <p:sp>
          <p:nvSpPr>
            <p:cNvPr id="1049082" name="Rectangle 8"/>
            <p:cNvSpPr>
              <a:spLocks noChangeArrowheads="1"/>
            </p:cNvSpPr>
            <p:nvPr/>
          </p:nvSpPr>
          <p:spPr bwMode="auto">
            <a:xfrm>
              <a:off x="2688" y="3279"/>
              <a:ext cx="97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1110</a:t>
              </a:r>
            </a:p>
          </p:txBody>
        </p:sp>
        <p:sp>
          <p:nvSpPr>
            <p:cNvPr id="1049083" name="Rectangle 9"/>
            <p:cNvSpPr>
              <a:spLocks noChangeArrowheads="1"/>
            </p:cNvSpPr>
            <p:nvPr/>
          </p:nvSpPr>
          <p:spPr bwMode="auto">
            <a:xfrm>
              <a:off x="1872" y="3279"/>
              <a:ext cx="81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1011</a:t>
              </a:r>
            </a:p>
          </p:txBody>
        </p:sp>
        <p:sp>
          <p:nvSpPr>
            <p:cNvPr id="1049084" name="Rectangle 10"/>
            <p:cNvSpPr>
              <a:spLocks noChangeArrowheads="1"/>
            </p:cNvSpPr>
            <p:nvPr/>
          </p:nvSpPr>
          <p:spPr bwMode="auto">
            <a:xfrm>
              <a:off x="3664" y="3030"/>
              <a:ext cx="992"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1101</a:t>
              </a:r>
            </a:p>
          </p:txBody>
        </p:sp>
        <p:sp>
          <p:nvSpPr>
            <p:cNvPr id="1049085" name="Rectangle 11"/>
            <p:cNvSpPr>
              <a:spLocks noChangeArrowheads="1"/>
            </p:cNvSpPr>
            <p:nvPr/>
          </p:nvSpPr>
          <p:spPr bwMode="auto">
            <a:xfrm>
              <a:off x="2688" y="3030"/>
              <a:ext cx="97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0111</a:t>
              </a:r>
            </a:p>
          </p:txBody>
        </p:sp>
        <p:sp>
          <p:nvSpPr>
            <p:cNvPr id="1049086" name="Rectangle 12"/>
            <p:cNvSpPr>
              <a:spLocks noChangeArrowheads="1"/>
            </p:cNvSpPr>
            <p:nvPr/>
          </p:nvSpPr>
          <p:spPr bwMode="auto">
            <a:xfrm>
              <a:off x="1872" y="3030"/>
              <a:ext cx="81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1010</a:t>
              </a:r>
            </a:p>
          </p:txBody>
        </p:sp>
        <p:sp>
          <p:nvSpPr>
            <p:cNvPr id="1049087" name="Rectangle 13"/>
            <p:cNvSpPr>
              <a:spLocks noChangeArrowheads="1"/>
            </p:cNvSpPr>
            <p:nvPr/>
          </p:nvSpPr>
          <p:spPr bwMode="auto">
            <a:xfrm>
              <a:off x="3664" y="2781"/>
              <a:ext cx="992"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1100</a:t>
              </a:r>
            </a:p>
          </p:txBody>
        </p:sp>
        <p:sp>
          <p:nvSpPr>
            <p:cNvPr id="1049088" name="Rectangle 14"/>
            <p:cNvSpPr>
              <a:spLocks noChangeArrowheads="1"/>
            </p:cNvSpPr>
            <p:nvPr/>
          </p:nvSpPr>
          <p:spPr bwMode="auto">
            <a:xfrm>
              <a:off x="2688" y="2781"/>
              <a:ext cx="97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0110</a:t>
              </a:r>
            </a:p>
          </p:txBody>
        </p:sp>
        <p:sp>
          <p:nvSpPr>
            <p:cNvPr id="1049089" name="Rectangle 15"/>
            <p:cNvSpPr>
              <a:spLocks noChangeArrowheads="1"/>
            </p:cNvSpPr>
            <p:nvPr/>
          </p:nvSpPr>
          <p:spPr bwMode="auto">
            <a:xfrm>
              <a:off x="1872" y="2781"/>
              <a:ext cx="81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1001</a:t>
              </a:r>
            </a:p>
          </p:txBody>
        </p:sp>
        <p:sp>
          <p:nvSpPr>
            <p:cNvPr id="1049090" name="Rectangle 16"/>
            <p:cNvSpPr>
              <a:spLocks noChangeArrowheads="1"/>
            </p:cNvSpPr>
            <p:nvPr/>
          </p:nvSpPr>
          <p:spPr bwMode="auto">
            <a:xfrm>
              <a:off x="3664" y="2532"/>
              <a:ext cx="992"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1011</a:t>
              </a:r>
            </a:p>
          </p:txBody>
        </p:sp>
        <p:sp>
          <p:nvSpPr>
            <p:cNvPr id="1049091" name="Rectangle 17"/>
            <p:cNvSpPr>
              <a:spLocks noChangeArrowheads="1"/>
            </p:cNvSpPr>
            <p:nvPr/>
          </p:nvSpPr>
          <p:spPr bwMode="auto">
            <a:xfrm>
              <a:off x="2688" y="2532"/>
              <a:ext cx="97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0101</a:t>
              </a:r>
            </a:p>
          </p:txBody>
        </p:sp>
        <p:sp>
          <p:nvSpPr>
            <p:cNvPr id="1049092" name="Rectangle 18"/>
            <p:cNvSpPr>
              <a:spLocks noChangeArrowheads="1"/>
            </p:cNvSpPr>
            <p:nvPr/>
          </p:nvSpPr>
          <p:spPr bwMode="auto">
            <a:xfrm>
              <a:off x="1872" y="2532"/>
              <a:ext cx="81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1000</a:t>
              </a:r>
            </a:p>
          </p:txBody>
        </p:sp>
        <p:sp>
          <p:nvSpPr>
            <p:cNvPr id="1049093" name="Rectangle 19"/>
            <p:cNvSpPr>
              <a:spLocks noChangeArrowheads="1"/>
            </p:cNvSpPr>
            <p:nvPr/>
          </p:nvSpPr>
          <p:spPr bwMode="auto">
            <a:xfrm>
              <a:off x="3664" y="2283"/>
              <a:ext cx="992"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0100</a:t>
              </a:r>
            </a:p>
          </p:txBody>
        </p:sp>
        <p:sp>
          <p:nvSpPr>
            <p:cNvPr id="1049094" name="Rectangle 20"/>
            <p:cNvSpPr>
              <a:spLocks noChangeArrowheads="1"/>
            </p:cNvSpPr>
            <p:nvPr/>
          </p:nvSpPr>
          <p:spPr bwMode="auto">
            <a:xfrm>
              <a:off x="2688" y="2283"/>
              <a:ext cx="97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0100</a:t>
              </a:r>
            </a:p>
          </p:txBody>
        </p:sp>
        <p:sp>
          <p:nvSpPr>
            <p:cNvPr id="1049095" name="Rectangle 21"/>
            <p:cNvSpPr>
              <a:spLocks noChangeArrowheads="1"/>
            </p:cNvSpPr>
            <p:nvPr/>
          </p:nvSpPr>
          <p:spPr bwMode="auto">
            <a:xfrm>
              <a:off x="1872" y="2283"/>
              <a:ext cx="81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0100</a:t>
              </a:r>
            </a:p>
          </p:txBody>
        </p:sp>
        <p:sp>
          <p:nvSpPr>
            <p:cNvPr id="1049096" name="Rectangle 22"/>
            <p:cNvSpPr>
              <a:spLocks noChangeArrowheads="1"/>
            </p:cNvSpPr>
            <p:nvPr/>
          </p:nvSpPr>
          <p:spPr bwMode="auto">
            <a:xfrm>
              <a:off x="3664" y="2034"/>
              <a:ext cx="992"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0011</a:t>
              </a:r>
            </a:p>
          </p:txBody>
        </p:sp>
        <p:sp>
          <p:nvSpPr>
            <p:cNvPr id="1049097" name="Rectangle 23"/>
            <p:cNvSpPr>
              <a:spLocks noChangeArrowheads="1"/>
            </p:cNvSpPr>
            <p:nvPr/>
          </p:nvSpPr>
          <p:spPr bwMode="auto">
            <a:xfrm>
              <a:off x="2688" y="2034"/>
              <a:ext cx="97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0011</a:t>
              </a:r>
            </a:p>
          </p:txBody>
        </p:sp>
        <p:sp>
          <p:nvSpPr>
            <p:cNvPr id="1049098" name="Rectangle 24"/>
            <p:cNvSpPr>
              <a:spLocks noChangeArrowheads="1"/>
            </p:cNvSpPr>
            <p:nvPr/>
          </p:nvSpPr>
          <p:spPr bwMode="auto">
            <a:xfrm>
              <a:off x="1872" y="2034"/>
              <a:ext cx="81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0011</a:t>
              </a:r>
            </a:p>
          </p:txBody>
        </p:sp>
        <p:sp>
          <p:nvSpPr>
            <p:cNvPr id="1049099" name="Rectangle 25"/>
            <p:cNvSpPr>
              <a:spLocks noChangeArrowheads="1"/>
            </p:cNvSpPr>
            <p:nvPr/>
          </p:nvSpPr>
          <p:spPr bwMode="auto">
            <a:xfrm>
              <a:off x="3664" y="1785"/>
              <a:ext cx="992"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0010</a:t>
              </a:r>
            </a:p>
          </p:txBody>
        </p:sp>
        <p:sp>
          <p:nvSpPr>
            <p:cNvPr id="1049100" name="Rectangle 26"/>
            <p:cNvSpPr>
              <a:spLocks noChangeArrowheads="1"/>
            </p:cNvSpPr>
            <p:nvPr/>
          </p:nvSpPr>
          <p:spPr bwMode="auto">
            <a:xfrm>
              <a:off x="2688" y="1785"/>
              <a:ext cx="97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0010</a:t>
              </a:r>
            </a:p>
          </p:txBody>
        </p:sp>
        <p:sp>
          <p:nvSpPr>
            <p:cNvPr id="1049101" name="Rectangle 27"/>
            <p:cNvSpPr>
              <a:spLocks noChangeArrowheads="1"/>
            </p:cNvSpPr>
            <p:nvPr/>
          </p:nvSpPr>
          <p:spPr bwMode="auto">
            <a:xfrm>
              <a:off x="1872" y="1785"/>
              <a:ext cx="81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0010</a:t>
              </a:r>
            </a:p>
          </p:txBody>
        </p:sp>
        <p:sp>
          <p:nvSpPr>
            <p:cNvPr id="1049102" name="Rectangle 28"/>
            <p:cNvSpPr>
              <a:spLocks noChangeArrowheads="1"/>
            </p:cNvSpPr>
            <p:nvPr/>
          </p:nvSpPr>
          <p:spPr bwMode="auto">
            <a:xfrm>
              <a:off x="3664" y="1536"/>
              <a:ext cx="992"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0001</a:t>
              </a:r>
            </a:p>
          </p:txBody>
        </p:sp>
        <p:sp>
          <p:nvSpPr>
            <p:cNvPr id="1049103" name="Rectangle 29"/>
            <p:cNvSpPr>
              <a:spLocks noChangeArrowheads="1"/>
            </p:cNvSpPr>
            <p:nvPr/>
          </p:nvSpPr>
          <p:spPr bwMode="auto">
            <a:xfrm>
              <a:off x="2688" y="1536"/>
              <a:ext cx="97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0001</a:t>
              </a:r>
            </a:p>
          </p:txBody>
        </p:sp>
        <p:sp>
          <p:nvSpPr>
            <p:cNvPr id="1049104" name="Rectangle 30"/>
            <p:cNvSpPr>
              <a:spLocks noChangeArrowheads="1"/>
            </p:cNvSpPr>
            <p:nvPr/>
          </p:nvSpPr>
          <p:spPr bwMode="auto">
            <a:xfrm>
              <a:off x="1872" y="1536"/>
              <a:ext cx="81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0001</a:t>
              </a:r>
            </a:p>
          </p:txBody>
        </p:sp>
        <p:sp>
          <p:nvSpPr>
            <p:cNvPr id="1049105" name="Rectangle 31"/>
            <p:cNvSpPr>
              <a:spLocks noChangeArrowheads="1"/>
            </p:cNvSpPr>
            <p:nvPr/>
          </p:nvSpPr>
          <p:spPr bwMode="auto">
            <a:xfrm>
              <a:off x="3664" y="1266"/>
              <a:ext cx="992" cy="270"/>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0000</a:t>
              </a:r>
            </a:p>
          </p:txBody>
        </p:sp>
        <p:sp>
          <p:nvSpPr>
            <p:cNvPr id="1049106" name="Rectangle 32"/>
            <p:cNvSpPr>
              <a:spLocks noChangeArrowheads="1"/>
            </p:cNvSpPr>
            <p:nvPr/>
          </p:nvSpPr>
          <p:spPr bwMode="auto">
            <a:xfrm>
              <a:off x="2688" y="1266"/>
              <a:ext cx="976" cy="270"/>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0000</a:t>
              </a:r>
            </a:p>
          </p:txBody>
        </p:sp>
        <p:sp>
          <p:nvSpPr>
            <p:cNvPr id="1049107" name="Rectangle 33"/>
            <p:cNvSpPr>
              <a:spLocks noChangeArrowheads="1"/>
            </p:cNvSpPr>
            <p:nvPr/>
          </p:nvSpPr>
          <p:spPr bwMode="auto">
            <a:xfrm>
              <a:off x="1872" y="1266"/>
              <a:ext cx="816" cy="270"/>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0000</a:t>
              </a:r>
            </a:p>
          </p:txBody>
        </p:sp>
      </p:grpSp>
      <p:grpSp>
        <p:nvGrpSpPr>
          <p:cNvPr id="252" name="Group 34"/>
          <p:cNvGrpSpPr/>
          <p:nvPr/>
        </p:nvGrpSpPr>
        <p:grpSpPr bwMode="auto">
          <a:xfrm>
            <a:off x="304800" y="1204913"/>
            <a:ext cx="1358900" cy="4521200"/>
            <a:chOff x="192" y="824"/>
            <a:chExt cx="856" cy="2848"/>
          </a:xfrm>
        </p:grpSpPr>
        <p:sp>
          <p:nvSpPr>
            <p:cNvPr id="1049108" name="Rectangle 35"/>
            <p:cNvSpPr>
              <a:spLocks noChangeArrowheads="1"/>
            </p:cNvSpPr>
            <p:nvPr/>
          </p:nvSpPr>
          <p:spPr bwMode="auto">
            <a:xfrm>
              <a:off x="192" y="3423"/>
              <a:ext cx="856"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9</a:t>
              </a:r>
            </a:p>
          </p:txBody>
        </p:sp>
        <p:sp>
          <p:nvSpPr>
            <p:cNvPr id="1049109" name="Rectangle 36"/>
            <p:cNvSpPr>
              <a:spLocks noChangeArrowheads="1"/>
            </p:cNvSpPr>
            <p:nvPr/>
          </p:nvSpPr>
          <p:spPr bwMode="auto">
            <a:xfrm>
              <a:off x="192" y="3189"/>
              <a:ext cx="856" cy="234"/>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8</a:t>
              </a:r>
            </a:p>
          </p:txBody>
        </p:sp>
        <p:sp>
          <p:nvSpPr>
            <p:cNvPr id="1049110" name="Rectangle 37"/>
            <p:cNvSpPr>
              <a:spLocks noChangeArrowheads="1"/>
            </p:cNvSpPr>
            <p:nvPr/>
          </p:nvSpPr>
          <p:spPr bwMode="auto">
            <a:xfrm>
              <a:off x="192" y="2954"/>
              <a:ext cx="856" cy="235"/>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7</a:t>
              </a:r>
            </a:p>
          </p:txBody>
        </p:sp>
        <p:sp>
          <p:nvSpPr>
            <p:cNvPr id="1049111" name="Rectangle 38"/>
            <p:cNvSpPr>
              <a:spLocks noChangeArrowheads="1"/>
            </p:cNvSpPr>
            <p:nvPr/>
          </p:nvSpPr>
          <p:spPr bwMode="auto">
            <a:xfrm>
              <a:off x="192" y="2720"/>
              <a:ext cx="856" cy="234"/>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6</a:t>
              </a:r>
            </a:p>
          </p:txBody>
        </p:sp>
        <p:sp>
          <p:nvSpPr>
            <p:cNvPr id="1049112" name="Rectangle 39"/>
            <p:cNvSpPr>
              <a:spLocks noChangeArrowheads="1"/>
            </p:cNvSpPr>
            <p:nvPr/>
          </p:nvSpPr>
          <p:spPr bwMode="auto">
            <a:xfrm>
              <a:off x="192" y="2485"/>
              <a:ext cx="856" cy="235"/>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5</a:t>
              </a:r>
            </a:p>
          </p:txBody>
        </p:sp>
        <p:sp>
          <p:nvSpPr>
            <p:cNvPr id="1049113" name="Rectangle 40"/>
            <p:cNvSpPr>
              <a:spLocks noChangeArrowheads="1"/>
            </p:cNvSpPr>
            <p:nvPr/>
          </p:nvSpPr>
          <p:spPr bwMode="auto">
            <a:xfrm>
              <a:off x="192" y="2251"/>
              <a:ext cx="856" cy="234"/>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4</a:t>
              </a:r>
            </a:p>
          </p:txBody>
        </p:sp>
        <p:sp>
          <p:nvSpPr>
            <p:cNvPr id="1049114" name="Rectangle 41"/>
            <p:cNvSpPr>
              <a:spLocks noChangeArrowheads="1"/>
            </p:cNvSpPr>
            <p:nvPr/>
          </p:nvSpPr>
          <p:spPr bwMode="auto">
            <a:xfrm>
              <a:off x="192" y="2016"/>
              <a:ext cx="856" cy="235"/>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3</a:t>
              </a:r>
            </a:p>
          </p:txBody>
        </p:sp>
        <p:sp>
          <p:nvSpPr>
            <p:cNvPr id="1049115" name="Rectangle 42"/>
            <p:cNvSpPr>
              <a:spLocks noChangeArrowheads="1"/>
            </p:cNvSpPr>
            <p:nvPr/>
          </p:nvSpPr>
          <p:spPr bwMode="auto">
            <a:xfrm>
              <a:off x="192" y="1782"/>
              <a:ext cx="856" cy="234"/>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2</a:t>
              </a:r>
            </a:p>
          </p:txBody>
        </p:sp>
        <p:sp>
          <p:nvSpPr>
            <p:cNvPr id="1049116" name="Rectangle 43"/>
            <p:cNvSpPr>
              <a:spLocks noChangeArrowheads="1"/>
            </p:cNvSpPr>
            <p:nvPr/>
          </p:nvSpPr>
          <p:spPr bwMode="auto">
            <a:xfrm>
              <a:off x="192" y="1547"/>
              <a:ext cx="856" cy="235"/>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a:t>
              </a:r>
            </a:p>
          </p:txBody>
        </p:sp>
        <p:sp>
          <p:nvSpPr>
            <p:cNvPr id="1049117" name="Rectangle 44"/>
            <p:cNvSpPr>
              <a:spLocks noChangeArrowheads="1"/>
            </p:cNvSpPr>
            <p:nvPr/>
          </p:nvSpPr>
          <p:spPr bwMode="auto">
            <a:xfrm>
              <a:off x="192" y="1293"/>
              <a:ext cx="856" cy="254"/>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a:t>
              </a:r>
            </a:p>
          </p:txBody>
        </p:sp>
        <p:sp>
          <p:nvSpPr>
            <p:cNvPr id="1049118" name="Rectangle 45"/>
            <p:cNvSpPr>
              <a:spLocks noChangeArrowheads="1"/>
            </p:cNvSpPr>
            <p:nvPr/>
          </p:nvSpPr>
          <p:spPr bwMode="auto">
            <a:xfrm>
              <a:off x="192" y="824"/>
              <a:ext cx="856" cy="469"/>
            </a:xfrm>
            <a:prstGeom prst="rect">
              <a:avLst/>
            </a:prstGeom>
            <a:solidFill>
              <a:srgbClr val="CCFFCC">
                <a:alpha val="50000"/>
              </a:srgbClr>
            </a:solidFill>
            <a:ln w="9525">
              <a:noFill/>
              <a:miter lim="800000"/>
              <a:headEnd/>
              <a:tailEnd/>
            </a:ln>
            <a:effectLst/>
          </p:spPr>
          <p:txBody>
            <a:bodyPr/>
            <a:lstStyle/>
            <a:p>
              <a:r>
                <a:rPr kumimoji="1" lang="en-US" altLang="zh-CN" sz="2400" dirty="0">
                  <a:latin typeface="Times New Roman" pitchFamily="18" charset="0"/>
                </a:rPr>
                <a:t> </a:t>
              </a:r>
              <a:r>
                <a:rPr kumimoji="1" lang="zh-CN" altLang="en-US" sz="2400" b="1" dirty="0">
                  <a:latin typeface="Times New Roman" pitchFamily="18" charset="0"/>
                </a:rPr>
                <a:t>十  进</a:t>
              </a:r>
            </a:p>
            <a:p>
              <a:pPr>
                <a:spcBef>
                  <a:spcPct val="5000"/>
                </a:spcBef>
              </a:pPr>
              <a:r>
                <a:rPr kumimoji="1" lang="zh-CN" altLang="en-US" sz="2400" b="1" dirty="0">
                  <a:latin typeface="Times New Roman" pitchFamily="18" charset="0"/>
                </a:rPr>
                <a:t> 制  数</a:t>
              </a:r>
            </a:p>
          </p:txBody>
        </p:sp>
      </p:grpSp>
      <p:grpSp>
        <p:nvGrpSpPr>
          <p:cNvPr id="253" name="Group 46"/>
          <p:cNvGrpSpPr/>
          <p:nvPr/>
        </p:nvGrpSpPr>
        <p:grpSpPr bwMode="auto">
          <a:xfrm>
            <a:off x="7315200" y="1970088"/>
            <a:ext cx="1219200" cy="3776662"/>
            <a:chOff x="4656" y="1266"/>
            <a:chExt cx="768" cy="2526"/>
          </a:xfrm>
        </p:grpSpPr>
        <p:sp>
          <p:nvSpPr>
            <p:cNvPr id="1049119" name="Rectangle 47"/>
            <p:cNvSpPr>
              <a:spLocks noChangeArrowheads="1"/>
            </p:cNvSpPr>
            <p:nvPr/>
          </p:nvSpPr>
          <p:spPr bwMode="auto">
            <a:xfrm>
              <a:off x="4656" y="3528"/>
              <a:ext cx="768" cy="264"/>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1100</a:t>
              </a:r>
            </a:p>
          </p:txBody>
        </p:sp>
        <p:sp>
          <p:nvSpPr>
            <p:cNvPr id="1049120" name="Rectangle 48"/>
            <p:cNvSpPr>
              <a:spLocks noChangeArrowheads="1"/>
            </p:cNvSpPr>
            <p:nvPr/>
          </p:nvSpPr>
          <p:spPr bwMode="auto">
            <a:xfrm>
              <a:off x="4656" y="3279"/>
              <a:ext cx="768"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1011</a:t>
              </a:r>
            </a:p>
          </p:txBody>
        </p:sp>
        <p:sp>
          <p:nvSpPr>
            <p:cNvPr id="1049121" name="Rectangle 49"/>
            <p:cNvSpPr>
              <a:spLocks noChangeArrowheads="1"/>
            </p:cNvSpPr>
            <p:nvPr/>
          </p:nvSpPr>
          <p:spPr bwMode="auto">
            <a:xfrm>
              <a:off x="4656" y="3030"/>
              <a:ext cx="768"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1010</a:t>
              </a:r>
            </a:p>
          </p:txBody>
        </p:sp>
        <p:sp>
          <p:nvSpPr>
            <p:cNvPr id="1049122" name="Rectangle 50"/>
            <p:cNvSpPr>
              <a:spLocks noChangeArrowheads="1"/>
            </p:cNvSpPr>
            <p:nvPr/>
          </p:nvSpPr>
          <p:spPr bwMode="auto">
            <a:xfrm>
              <a:off x="4656" y="2781"/>
              <a:ext cx="768"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1001</a:t>
              </a:r>
            </a:p>
          </p:txBody>
        </p:sp>
        <p:sp>
          <p:nvSpPr>
            <p:cNvPr id="1049123" name="Rectangle 51"/>
            <p:cNvSpPr>
              <a:spLocks noChangeArrowheads="1"/>
            </p:cNvSpPr>
            <p:nvPr/>
          </p:nvSpPr>
          <p:spPr bwMode="auto">
            <a:xfrm>
              <a:off x="4656" y="2532"/>
              <a:ext cx="768"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1000</a:t>
              </a:r>
            </a:p>
          </p:txBody>
        </p:sp>
        <p:sp>
          <p:nvSpPr>
            <p:cNvPr id="1049124" name="Rectangle 52"/>
            <p:cNvSpPr>
              <a:spLocks noChangeArrowheads="1"/>
            </p:cNvSpPr>
            <p:nvPr/>
          </p:nvSpPr>
          <p:spPr bwMode="auto">
            <a:xfrm>
              <a:off x="4656" y="2283"/>
              <a:ext cx="768"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0111</a:t>
              </a:r>
            </a:p>
          </p:txBody>
        </p:sp>
        <p:sp>
          <p:nvSpPr>
            <p:cNvPr id="1049125" name="Rectangle 53"/>
            <p:cNvSpPr>
              <a:spLocks noChangeArrowheads="1"/>
            </p:cNvSpPr>
            <p:nvPr/>
          </p:nvSpPr>
          <p:spPr bwMode="auto">
            <a:xfrm>
              <a:off x="4656" y="2034"/>
              <a:ext cx="768"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0110</a:t>
              </a:r>
            </a:p>
          </p:txBody>
        </p:sp>
        <p:sp>
          <p:nvSpPr>
            <p:cNvPr id="1049126" name="Rectangle 54"/>
            <p:cNvSpPr>
              <a:spLocks noChangeArrowheads="1"/>
            </p:cNvSpPr>
            <p:nvPr/>
          </p:nvSpPr>
          <p:spPr bwMode="auto">
            <a:xfrm>
              <a:off x="4656" y="1785"/>
              <a:ext cx="768"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0101</a:t>
              </a:r>
            </a:p>
          </p:txBody>
        </p:sp>
        <p:sp>
          <p:nvSpPr>
            <p:cNvPr id="1049127" name="Rectangle 55"/>
            <p:cNvSpPr>
              <a:spLocks noChangeArrowheads="1"/>
            </p:cNvSpPr>
            <p:nvPr/>
          </p:nvSpPr>
          <p:spPr bwMode="auto">
            <a:xfrm>
              <a:off x="4656" y="1536"/>
              <a:ext cx="768" cy="249"/>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0100</a:t>
              </a:r>
            </a:p>
          </p:txBody>
        </p:sp>
        <p:sp>
          <p:nvSpPr>
            <p:cNvPr id="1049128" name="Rectangle 56"/>
            <p:cNvSpPr>
              <a:spLocks noChangeArrowheads="1"/>
            </p:cNvSpPr>
            <p:nvPr/>
          </p:nvSpPr>
          <p:spPr bwMode="auto">
            <a:xfrm>
              <a:off x="4656" y="1266"/>
              <a:ext cx="768" cy="270"/>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0011</a:t>
              </a:r>
            </a:p>
          </p:txBody>
        </p:sp>
      </p:grpSp>
      <p:grpSp>
        <p:nvGrpSpPr>
          <p:cNvPr id="254" name="Group 57"/>
          <p:cNvGrpSpPr/>
          <p:nvPr/>
        </p:nvGrpSpPr>
        <p:grpSpPr bwMode="auto">
          <a:xfrm>
            <a:off x="1663700" y="1204913"/>
            <a:ext cx="6870700" cy="744537"/>
            <a:chOff x="1048" y="824"/>
            <a:chExt cx="4328" cy="469"/>
          </a:xfrm>
        </p:grpSpPr>
        <p:sp>
          <p:nvSpPr>
            <p:cNvPr id="1049129" name="Rectangle 58"/>
            <p:cNvSpPr>
              <a:spLocks noChangeArrowheads="1"/>
            </p:cNvSpPr>
            <p:nvPr/>
          </p:nvSpPr>
          <p:spPr bwMode="auto">
            <a:xfrm>
              <a:off x="4608" y="1059"/>
              <a:ext cx="768" cy="234"/>
            </a:xfrm>
            <a:prstGeom prst="rect">
              <a:avLst/>
            </a:prstGeom>
            <a:solidFill>
              <a:srgbClr val="CCFFCC">
                <a:alpha val="50000"/>
              </a:srgbClr>
            </a:solidFill>
            <a:ln w="9525">
              <a:noFill/>
              <a:miter lim="800000"/>
              <a:headEnd/>
              <a:tailEnd/>
            </a:ln>
            <a:effectLst/>
          </p:spPr>
          <p:txBody>
            <a:bodyPr/>
            <a:lstStyle/>
            <a:p>
              <a:r>
                <a:rPr kumimoji="1" lang="zh-CN" altLang="en-US" sz="2400" b="1">
                  <a:latin typeface="Times New Roman" pitchFamily="18" charset="0"/>
                </a:rPr>
                <a:t>余 </a:t>
              </a:r>
              <a:r>
                <a:rPr kumimoji="1" lang="en-US" altLang="zh-CN" sz="2400" b="1">
                  <a:latin typeface="Times New Roman" pitchFamily="18" charset="0"/>
                </a:rPr>
                <a:t>3 </a:t>
              </a:r>
              <a:r>
                <a:rPr kumimoji="1" lang="zh-CN" altLang="en-US" sz="2400" b="1">
                  <a:latin typeface="Times New Roman" pitchFamily="18" charset="0"/>
                </a:rPr>
                <a:t>码</a:t>
              </a:r>
            </a:p>
          </p:txBody>
        </p:sp>
        <p:sp>
          <p:nvSpPr>
            <p:cNvPr id="1049130" name="Rectangle 59"/>
            <p:cNvSpPr>
              <a:spLocks noChangeArrowheads="1"/>
            </p:cNvSpPr>
            <p:nvPr/>
          </p:nvSpPr>
          <p:spPr bwMode="auto">
            <a:xfrm>
              <a:off x="3616" y="1059"/>
              <a:ext cx="992" cy="234"/>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2421</a:t>
              </a:r>
              <a:r>
                <a:rPr kumimoji="1" lang="en-US" altLang="zh-CN" sz="2400" b="1">
                  <a:latin typeface="宋体" pitchFamily="2" charset="-122"/>
                </a:rPr>
                <a:t>(</a:t>
              </a:r>
              <a:r>
                <a:rPr kumimoji="1" lang="en-US" altLang="zh-CN" sz="2400" b="1">
                  <a:latin typeface="Times New Roman" pitchFamily="18" charset="0"/>
                </a:rPr>
                <a:t>B</a:t>
              </a:r>
              <a:r>
                <a:rPr kumimoji="1" lang="en-US" altLang="zh-CN" sz="2400" b="1">
                  <a:latin typeface="宋体" pitchFamily="2" charset="-122"/>
                </a:rPr>
                <a:t>)</a:t>
              </a:r>
            </a:p>
          </p:txBody>
        </p:sp>
        <p:sp>
          <p:nvSpPr>
            <p:cNvPr id="1049131" name="Rectangle 60"/>
            <p:cNvSpPr>
              <a:spLocks noChangeArrowheads="1"/>
            </p:cNvSpPr>
            <p:nvPr/>
          </p:nvSpPr>
          <p:spPr bwMode="auto">
            <a:xfrm>
              <a:off x="2640" y="1059"/>
              <a:ext cx="976" cy="234"/>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2421</a:t>
              </a:r>
              <a:r>
                <a:rPr kumimoji="1" lang="en-US" altLang="zh-CN" sz="2400" b="1">
                  <a:latin typeface="宋体" pitchFamily="2" charset="-122"/>
                </a:rPr>
                <a:t>(</a:t>
              </a:r>
              <a:r>
                <a:rPr kumimoji="1" lang="en-US" altLang="zh-CN" sz="2400" b="1">
                  <a:latin typeface="Times New Roman" pitchFamily="18" charset="0"/>
                </a:rPr>
                <a:t>A</a:t>
              </a:r>
              <a:r>
                <a:rPr kumimoji="1" lang="en-US" altLang="zh-CN" sz="2400" b="1">
                  <a:latin typeface="宋体" pitchFamily="2" charset="-122"/>
                </a:rPr>
                <a:t>)</a:t>
              </a:r>
              <a:endParaRPr kumimoji="1" lang="en-US" altLang="zh-CN" sz="2000" b="1">
                <a:latin typeface="宋体" pitchFamily="2" charset="-122"/>
              </a:endParaRPr>
            </a:p>
          </p:txBody>
        </p:sp>
        <p:sp>
          <p:nvSpPr>
            <p:cNvPr id="1049132" name="Rectangle 61"/>
            <p:cNvSpPr>
              <a:spLocks noChangeArrowheads="1"/>
            </p:cNvSpPr>
            <p:nvPr/>
          </p:nvSpPr>
          <p:spPr bwMode="auto">
            <a:xfrm>
              <a:off x="1824" y="1059"/>
              <a:ext cx="816" cy="234"/>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 5421 </a:t>
              </a:r>
              <a:r>
                <a:rPr kumimoji="1" lang="zh-CN" altLang="en-US" sz="2400" b="1">
                  <a:latin typeface="Times New Roman" pitchFamily="18" charset="0"/>
                </a:rPr>
                <a:t>码</a:t>
              </a:r>
            </a:p>
          </p:txBody>
        </p:sp>
        <p:sp>
          <p:nvSpPr>
            <p:cNvPr id="1049133" name="Rectangle 62"/>
            <p:cNvSpPr>
              <a:spLocks noChangeArrowheads="1"/>
            </p:cNvSpPr>
            <p:nvPr/>
          </p:nvSpPr>
          <p:spPr bwMode="auto">
            <a:xfrm>
              <a:off x="1048" y="1059"/>
              <a:ext cx="776" cy="234"/>
            </a:xfrm>
            <a:prstGeom prst="rect">
              <a:avLst/>
            </a:prstGeom>
            <a:solidFill>
              <a:srgbClr val="CCFFCC">
                <a:alpha val="50000"/>
              </a:srgbClr>
            </a:solidFill>
            <a:ln w="9525">
              <a:noFill/>
              <a:miter lim="800000"/>
              <a:headEnd/>
              <a:tailEnd/>
            </a:ln>
            <a:effectLst/>
          </p:spPr>
          <p:txBody>
            <a:bodyPr/>
            <a:lstStyle/>
            <a:p>
              <a:r>
                <a:rPr kumimoji="1" lang="en-US" altLang="zh-CN" sz="2400" b="1">
                  <a:latin typeface="Times New Roman" pitchFamily="18" charset="0"/>
                </a:rPr>
                <a:t> 8421</a:t>
              </a:r>
              <a:r>
                <a:rPr kumimoji="1" lang="en-US" altLang="zh-CN" sz="2400" b="1" baseline="-25000">
                  <a:latin typeface="Times New Roman" pitchFamily="18" charset="0"/>
                </a:rPr>
                <a:t> </a:t>
              </a:r>
              <a:r>
                <a:rPr kumimoji="1" lang="zh-CN" altLang="en-US" sz="2400" b="1">
                  <a:latin typeface="Times New Roman" pitchFamily="18" charset="0"/>
                </a:rPr>
                <a:t>码</a:t>
              </a:r>
            </a:p>
          </p:txBody>
        </p:sp>
        <p:sp>
          <p:nvSpPr>
            <p:cNvPr id="1049134" name="Rectangle 63"/>
            <p:cNvSpPr>
              <a:spLocks noChangeArrowheads="1"/>
            </p:cNvSpPr>
            <p:nvPr/>
          </p:nvSpPr>
          <p:spPr bwMode="auto">
            <a:xfrm>
              <a:off x="4608" y="824"/>
              <a:ext cx="768" cy="235"/>
            </a:xfrm>
            <a:prstGeom prst="rect">
              <a:avLst/>
            </a:prstGeom>
            <a:solidFill>
              <a:srgbClr val="CCFFCC">
                <a:alpha val="50000"/>
              </a:srgbClr>
            </a:solidFill>
            <a:ln w="9525">
              <a:noFill/>
              <a:miter lim="800000"/>
              <a:headEnd/>
              <a:tailEnd/>
            </a:ln>
            <a:effectLst/>
          </p:spPr>
          <p:txBody>
            <a:bodyPr/>
            <a:lstStyle/>
            <a:p>
              <a:r>
                <a:rPr kumimoji="1" lang="zh-CN" altLang="en-US" sz="2400" b="1">
                  <a:latin typeface="Times New Roman" pitchFamily="18" charset="0"/>
                </a:rPr>
                <a:t>无权码</a:t>
              </a:r>
            </a:p>
          </p:txBody>
        </p:sp>
        <p:sp>
          <p:nvSpPr>
            <p:cNvPr id="1049135" name="Rectangle 64"/>
            <p:cNvSpPr>
              <a:spLocks noChangeArrowheads="1"/>
            </p:cNvSpPr>
            <p:nvPr/>
          </p:nvSpPr>
          <p:spPr bwMode="auto">
            <a:xfrm>
              <a:off x="1048" y="824"/>
              <a:ext cx="3560" cy="235"/>
            </a:xfrm>
            <a:prstGeom prst="rect">
              <a:avLst/>
            </a:prstGeom>
            <a:solidFill>
              <a:srgbClr val="CCFFCC">
                <a:alpha val="50000"/>
              </a:srgbClr>
            </a:solidFill>
            <a:ln w="9525">
              <a:noFill/>
              <a:miter lim="800000"/>
              <a:headEnd/>
              <a:tailEnd/>
            </a:ln>
            <a:effectLst/>
          </p:spPr>
          <p:txBody>
            <a:bodyPr/>
            <a:lstStyle/>
            <a:p>
              <a:r>
                <a:rPr kumimoji="1" lang="en-US" altLang="zh-CN" sz="2400">
                  <a:latin typeface="Times New Roman" pitchFamily="18" charset="0"/>
                </a:rPr>
                <a:t>  </a:t>
              </a:r>
              <a:r>
                <a:rPr kumimoji="1" lang="zh-CN" altLang="en-US" sz="2400" b="1">
                  <a:latin typeface="Times New Roman" pitchFamily="18" charset="0"/>
                </a:rPr>
                <a:t>有           权           码</a:t>
              </a:r>
            </a:p>
          </p:txBody>
        </p:sp>
      </p:grpSp>
      <p:grpSp>
        <p:nvGrpSpPr>
          <p:cNvPr id="255" name="Group 65"/>
          <p:cNvGrpSpPr/>
          <p:nvPr/>
        </p:nvGrpSpPr>
        <p:grpSpPr bwMode="auto">
          <a:xfrm>
            <a:off x="1663700" y="1970088"/>
            <a:ext cx="1231900" cy="3776662"/>
            <a:chOff x="1096" y="1266"/>
            <a:chExt cx="776" cy="2526"/>
          </a:xfrm>
        </p:grpSpPr>
        <p:sp>
          <p:nvSpPr>
            <p:cNvPr id="1049136" name="Rectangle 66"/>
            <p:cNvSpPr>
              <a:spLocks noChangeArrowheads="1"/>
            </p:cNvSpPr>
            <p:nvPr/>
          </p:nvSpPr>
          <p:spPr bwMode="auto">
            <a:xfrm>
              <a:off x="1096" y="3528"/>
              <a:ext cx="776" cy="264"/>
            </a:xfrm>
            <a:prstGeom prst="rect">
              <a:avLst/>
            </a:prstGeom>
            <a:solidFill>
              <a:srgbClr val="CCFFCC">
                <a:alpha val="50000"/>
              </a:srgbClr>
            </a:solidFill>
            <a:ln w="9525">
              <a:noFill/>
              <a:miter lim="800000"/>
              <a:headEnd/>
              <a:tailEnd/>
            </a:ln>
            <a:effectLst/>
          </p:spPr>
          <p:txBody>
            <a:bodyPr/>
            <a:lstStyle/>
            <a:p>
              <a:r>
                <a:rPr kumimoji="1" lang="en-US" altLang="zh-CN" sz="2400" b="1">
                  <a:solidFill>
                    <a:srgbClr val="0000FF"/>
                  </a:solidFill>
                  <a:latin typeface="Times New Roman" pitchFamily="18" charset="0"/>
                </a:rPr>
                <a:t>1001</a:t>
              </a:r>
            </a:p>
          </p:txBody>
        </p:sp>
        <p:sp>
          <p:nvSpPr>
            <p:cNvPr id="1049137" name="Rectangle 67"/>
            <p:cNvSpPr>
              <a:spLocks noChangeArrowheads="1"/>
            </p:cNvSpPr>
            <p:nvPr/>
          </p:nvSpPr>
          <p:spPr bwMode="auto">
            <a:xfrm>
              <a:off x="1096" y="3279"/>
              <a:ext cx="776" cy="249"/>
            </a:xfrm>
            <a:prstGeom prst="rect">
              <a:avLst/>
            </a:prstGeom>
            <a:solidFill>
              <a:srgbClr val="CCFFCC">
                <a:alpha val="50000"/>
              </a:srgbClr>
            </a:solidFill>
            <a:ln w="9525">
              <a:noFill/>
              <a:miter lim="800000"/>
              <a:headEnd/>
              <a:tailEnd/>
            </a:ln>
            <a:effectLst/>
          </p:spPr>
          <p:txBody>
            <a:bodyPr/>
            <a:lstStyle/>
            <a:p>
              <a:r>
                <a:rPr kumimoji="1" lang="en-US" altLang="zh-CN" sz="2400" b="1">
                  <a:solidFill>
                    <a:srgbClr val="0000FF"/>
                  </a:solidFill>
                  <a:latin typeface="Times New Roman" pitchFamily="18" charset="0"/>
                </a:rPr>
                <a:t>1000</a:t>
              </a:r>
            </a:p>
          </p:txBody>
        </p:sp>
        <p:sp>
          <p:nvSpPr>
            <p:cNvPr id="1049138" name="Rectangle 68"/>
            <p:cNvSpPr>
              <a:spLocks noChangeArrowheads="1"/>
            </p:cNvSpPr>
            <p:nvPr/>
          </p:nvSpPr>
          <p:spPr bwMode="auto">
            <a:xfrm>
              <a:off x="1096" y="3030"/>
              <a:ext cx="776" cy="249"/>
            </a:xfrm>
            <a:prstGeom prst="rect">
              <a:avLst/>
            </a:prstGeom>
            <a:solidFill>
              <a:srgbClr val="CCFFCC">
                <a:alpha val="50000"/>
              </a:srgbClr>
            </a:solidFill>
            <a:ln w="9525">
              <a:noFill/>
              <a:miter lim="800000"/>
              <a:headEnd/>
              <a:tailEnd/>
            </a:ln>
            <a:effectLst/>
          </p:spPr>
          <p:txBody>
            <a:bodyPr/>
            <a:lstStyle/>
            <a:p>
              <a:r>
                <a:rPr kumimoji="1" lang="en-US" altLang="zh-CN" sz="2400" b="1">
                  <a:solidFill>
                    <a:srgbClr val="0000FF"/>
                  </a:solidFill>
                  <a:latin typeface="Times New Roman" pitchFamily="18" charset="0"/>
                </a:rPr>
                <a:t>0111</a:t>
              </a:r>
            </a:p>
          </p:txBody>
        </p:sp>
        <p:sp>
          <p:nvSpPr>
            <p:cNvPr id="1049139" name="Rectangle 69"/>
            <p:cNvSpPr>
              <a:spLocks noChangeArrowheads="1"/>
            </p:cNvSpPr>
            <p:nvPr/>
          </p:nvSpPr>
          <p:spPr bwMode="auto">
            <a:xfrm>
              <a:off x="1096" y="2781"/>
              <a:ext cx="776" cy="249"/>
            </a:xfrm>
            <a:prstGeom prst="rect">
              <a:avLst/>
            </a:prstGeom>
            <a:solidFill>
              <a:srgbClr val="CCFFCC">
                <a:alpha val="50000"/>
              </a:srgbClr>
            </a:solidFill>
            <a:ln w="9525">
              <a:noFill/>
              <a:miter lim="800000"/>
              <a:headEnd/>
              <a:tailEnd/>
            </a:ln>
            <a:effectLst/>
          </p:spPr>
          <p:txBody>
            <a:bodyPr/>
            <a:lstStyle/>
            <a:p>
              <a:r>
                <a:rPr kumimoji="1" lang="en-US" altLang="zh-CN" sz="2400" b="1">
                  <a:solidFill>
                    <a:srgbClr val="0000FF"/>
                  </a:solidFill>
                  <a:latin typeface="Times New Roman" pitchFamily="18" charset="0"/>
                </a:rPr>
                <a:t>0110</a:t>
              </a:r>
            </a:p>
          </p:txBody>
        </p:sp>
        <p:sp>
          <p:nvSpPr>
            <p:cNvPr id="1049140" name="Rectangle 70"/>
            <p:cNvSpPr>
              <a:spLocks noChangeArrowheads="1"/>
            </p:cNvSpPr>
            <p:nvPr/>
          </p:nvSpPr>
          <p:spPr bwMode="auto">
            <a:xfrm>
              <a:off x="1096" y="2532"/>
              <a:ext cx="776" cy="249"/>
            </a:xfrm>
            <a:prstGeom prst="rect">
              <a:avLst/>
            </a:prstGeom>
            <a:solidFill>
              <a:srgbClr val="CCFFCC">
                <a:alpha val="50000"/>
              </a:srgbClr>
            </a:solidFill>
            <a:ln w="9525">
              <a:noFill/>
              <a:miter lim="800000"/>
              <a:headEnd/>
              <a:tailEnd/>
            </a:ln>
            <a:effectLst/>
          </p:spPr>
          <p:txBody>
            <a:bodyPr/>
            <a:lstStyle/>
            <a:p>
              <a:r>
                <a:rPr kumimoji="1" lang="en-US" altLang="zh-CN" sz="2400" b="1">
                  <a:solidFill>
                    <a:srgbClr val="0000FF"/>
                  </a:solidFill>
                  <a:latin typeface="Times New Roman" pitchFamily="18" charset="0"/>
                </a:rPr>
                <a:t>0101</a:t>
              </a:r>
            </a:p>
          </p:txBody>
        </p:sp>
        <p:sp>
          <p:nvSpPr>
            <p:cNvPr id="1049141" name="Rectangle 71"/>
            <p:cNvSpPr>
              <a:spLocks noChangeArrowheads="1"/>
            </p:cNvSpPr>
            <p:nvPr/>
          </p:nvSpPr>
          <p:spPr bwMode="auto">
            <a:xfrm>
              <a:off x="1096" y="2283"/>
              <a:ext cx="776" cy="249"/>
            </a:xfrm>
            <a:prstGeom prst="rect">
              <a:avLst/>
            </a:prstGeom>
            <a:solidFill>
              <a:srgbClr val="CCFFCC">
                <a:alpha val="50000"/>
              </a:srgbClr>
            </a:solidFill>
            <a:ln w="9525">
              <a:noFill/>
              <a:miter lim="800000"/>
              <a:headEnd/>
              <a:tailEnd/>
            </a:ln>
            <a:effectLst/>
          </p:spPr>
          <p:txBody>
            <a:bodyPr/>
            <a:lstStyle/>
            <a:p>
              <a:r>
                <a:rPr kumimoji="1" lang="en-US" altLang="zh-CN" sz="2400" b="1">
                  <a:solidFill>
                    <a:srgbClr val="0000FF"/>
                  </a:solidFill>
                  <a:latin typeface="Times New Roman" pitchFamily="18" charset="0"/>
                </a:rPr>
                <a:t>0100</a:t>
              </a:r>
            </a:p>
          </p:txBody>
        </p:sp>
        <p:sp>
          <p:nvSpPr>
            <p:cNvPr id="1049142" name="Rectangle 72"/>
            <p:cNvSpPr>
              <a:spLocks noChangeArrowheads="1"/>
            </p:cNvSpPr>
            <p:nvPr/>
          </p:nvSpPr>
          <p:spPr bwMode="auto">
            <a:xfrm>
              <a:off x="1096" y="2034"/>
              <a:ext cx="776" cy="249"/>
            </a:xfrm>
            <a:prstGeom prst="rect">
              <a:avLst/>
            </a:prstGeom>
            <a:solidFill>
              <a:srgbClr val="CCFFCC">
                <a:alpha val="50000"/>
              </a:srgbClr>
            </a:solidFill>
            <a:ln w="9525">
              <a:noFill/>
              <a:miter lim="800000"/>
              <a:headEnd/>
              <a:tailEnd/>
            </a:ln>
            <a:effectLst/>
          </p:spPr>
          <p:txBody>
            <a:bodyPr/>
            <a:lstStyle/>
            <a:p>
              <a:r>
                <a:rPr kumimoji="1" lang="en-US" altLang="zh-CN" sz="2400" b="1">
                  <a:solidFill>
                    <a:srgbClr val="0000FF"/>
                  </a:solidFill>
                  <a:latin typeface="Times New Roman" pitchFamily="18" charset="0"/>
                </a:rPr>
                <a:t>0011</a:t>
              </a:r>
            </a:p>
          </p:txBody>
        </p:sp>
        <p:sp>
          <p:nvSpPr>
            <p:cNvPr id="1049143" name="Rectangle 73"/>
            <p:cNvSpPr>
              <a:spLocks noChangeArrowheads="1"/>
            </p:cNvSpPr>
            <p:nvPr/>
          </p:nvSpPr>
          <p:spPr bwMode="auto">
            <a:xfrm>
              <a:off x="1096" y="1785"/>
              <a:ext cx="776" cy="249"/>
            </a:xfrm>
            <a:prstGeom prst="rect">
              <a:avLst/>
            </a:prstGeom>
            <a:solidFill>
              <a:srgbClr val="CCFFCC">
                <a:alpha val="50000"/>
              </a:srgbClr>
            </a:solidFill>
            <a:ln w="9525">
              <a:noFill/>
              <a:miter lim="800000"/>
              <a:headEnd/>
              <a:tailEnd/>
            </a:ln>
            <a:effectLst/>
          </p:spPr>
          <p:txBody>
            <a:bodyPr/>
            <a:lstStyle/>
            <a:p>
              <a:r>
                <a:rPr kumimoji="1" lang="en-US" altLang="zh-CN" sz="2400" b="1">
                  <a:solidFill>
                    <a:srgbClr val="0000FF"/>
                  </a:solidFill>
                  <a:latin typeface="Times New Roman" pitchFamily="18" charset="0"/>
                </a:rPr>
                <a:t>0010</a:t>
              </a:r>
            </a:p>
          </p:txBody>
        </p:sp>
        <p:sp>
          <p:nvSpPr>
            <p:cNvPr id="1049144" name="Rectangle 74"/>
            <p:cNvSpPr>
              <a:spLocks noChangeArrowheads="1"/>
            </p:cNvSpPr>
            <p:nvPr/>
          </p:nvSpPr>
          <p:spPr bwMode="auto">
            <a:xfrm>
              <a:off x="1096" y="1536"/>
              <a:ext cx="776" cy="249"/>
            </a:xfrm>
            <a:prstGeom prst="rect">
              <a:avLst/>
            </a:prstGeom>
            <a:solidFill>
              <a:srgbClr val="CCFFCC">
                <a:alpha val="50000"/>
              </a:srgbClr>
            </a:solidFill>
            <a:ln w="9525">
              <a:noFill/>
              <a:miter lim="800000"/>
              <a:headEnd/>
              <a:tailEnd/>
            </a:ln>
            <a:effectLst/>
          </p:spPr>
          <p:txBody>
            <a:bodyPr/>
            <a:lstStyle/>
            <a:p>
              <a:r>
                <a:rPr kumimoji="1" lang="en-US" altLang="zh-CN" sz="2400" b="1">
                  <a:solidFill>
                    <a:srgbClr val="0000FF"/>
                  </a:solidFill>
                  <a:latin typeface="Times New Roman" pitchFamily="18" charset="0"/>
                </a:rPr>
                <a:t>0001</a:t>
              </a:r>
            </a:p>
          </p:txBody>
        </p:sp>
        <p:sp>
          <p:nvSpPr>
            <p:cNvPr id="1049145" name="Rectangle 75"/>
            <p:cNvSpPr>
              <a:spLocks noChangeArrowheads="1"/>
            </p:cNvSpPr>
            <p:nvPr/>
          </p:nvSpPr>
          <p:spPr bwMode="auto">
            <a:xfrm>
              <a:off x="1096" y="1266"/>
              <a:ext cx="776" cy="270"/>
            </a:xfrm>
            <a:prstGeom prst="rect">
              <a:avLst/>
            </a:prstGeom>
            <a:solidFill>
              <a:srgbClr val="CCFFCC">
                <a:alpha val="50000"/>
              </a:srgbClr>
            </a:solidFill>
            <a:ln w="9525">
              <a:noFill/>
              <a:miter lim="800000"/>
              <a:headEnd/>
              <a:tailEnd/>
            </a:ln>
            <a:effectLst/>
          </p:spPr>
          <p:txBody>
            <a:bodyPr/>
            <a:lstStyle/>
            <a:p>
              <a:r>
                <a:rPr kumimoji="1" lang="en-US" altLang="zh-CN" sz="2400" b="1">
                  <a:solidFill>
                    <a:srgbClr val="0000FF"/>
                  </a:solidFill>
                  <a:latin typeface="Times New Roman" pitchFamily="18" charset="0"/>
                </a:rPr>
                <a:t>0000</a:t>
              </a:r>
            </a:p>
          </p:txBody>
        </p:sp>
      </p:grpSp>
      <p:sp>
        <p:nvSpPr>
          <p:cNvPr id="1049146" name="AutoShape 76"/>
          <p:cNvSpPr>
            <a:spLocks noChangeArrowheads="1"/>
          </p:cNvSpPr>
          <p:nvPr/>
        </p:nvSpPr>
        <p:spPr bwMode="auto">
          <a:xfrm>
            <a:off x="254000" y="5980113"/>
            <a:ext cx="2493963" cy="374650"/>
          </a:xfrm>
          <a:prstGeom prst="wedgeRectCallout">
            <a:avLst>
              <a:gd name="adj1" fmla="val 28806"/>
              <a:gd name="adj2" fmla="val -94866"/>
            </a:avLst>
          </a:prstGeom>
          <a:solidFill>
            <a:srgbClr val="CCCCFF">
              <a:alpha val="50000"/>
            </a:srgbClr>
          </a:solidFill>
          <a:ln w="9525">
            <a:solidFill>
              <a:schemeClr val="tx1"/>
            </a:solidFill>
            <a:miter lim="800000"/>
            <a:headEnd/>
            <a:tailEnd/>
          </a:ln>
          <a:effectLst/>
        </p:spPr>
        <p:txBody>
          <a:bodyPr lIns="0" tIns="0" rIns="0" bIns="0">
            <a:spAutoFit/>
          </a:bodyPr>
          <a:lstStyle/>
          <a:p>
            <a:r>
              <a:rPr kumimoji="1" lang="zh-CN" altLang="en-US" sz="2400" b="1">
                <a:solidFill>
                  <a:srgbClr val="000000"/>
                </a:solidFill>
                <a:latin typeface="宋体" pitchFamily="2" charset="-122"/>
              </a:rPr>
              <a:t>权为</a:t>
            </a:r>
            <a:r>
              <a:rPr kumimoji="1" lang="zh-CN" altLang="en-US" sz="2400" b="1">
                <a:solidFill>
                  <a:srgbClr val="000000"/>
                </a:solidFill>
                <a:latin typeface="Times New Roman" pitchFamily="18" charset="0"/>
              </a:rPr>
              <a:t> </a:t>
            </a:r>
            <a:r>
              <a:rPr kumimoji="1" lang="en-US" altLang="zh-CN" sz="2400" b="1">
                <a:solidFill>
                  <a:srgbClr val="000000"/>
                </a:solidFill>
                <a:latin typeface="Times New Roman" pitchFamily="18" charset="0"/>
              </a:rPr>
              <a:t>8</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4</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2</a:t>
            </a:r>
            <a:r>
              <a:rPr kumimoji="1" lang="zh-CN" altLang="en-US" sz="2400" b="1">
                <a:solidFill>
                  <a:srgbClr val="000000"/>
                </a:solidFill>
                <a:latin typeface="Times New Roman" pitchFamily="18" charset="0"/>
              </a:rPr>
              <a:t>、</a:t>
            </a:r>
            <a:r>
              <a:rPr kumimoji="1" lang="en-US" altLang="zh-CN" sz="2400" b="1">
                <a:solidFill>
                  <a:srgbClr val="000000"/>
                </a:solidFill>
                <a:latin typeface="Times New Roman" pitchFamily="18" charset="0"/>
              </a:rPr>
              <a:t>1</a:t>
            </a:r>
            <a:endParaRPr kumimoji="1" lang="en-US" altLang="zh-CN" sz="2400" b="1">
              <a:latin typeface="Times New Roman" pitchFamily="18" charset="0"/>
            </a:endParaRPr>
          </a:p>
        </p:txBody>
      </p:sp>
      <p:grpSp>
        <p:nvGrpSpPr>
          <p:cNvPr id="256" name="Group 77"/>
          <p:cNvGrpSpPr/>
          <p:nvPr/>
        </p:nvGrpSpPr>
        <p:grpSpPr bwMode="auto">
          <a:xfrm>
            <a:off x="304800" y="1217613"/>
            <a:ext cx="8229600" cy="4521200"/>
            <a:chOff x="240" y="768"/>
            <a:chExt cx="5184" cy="3024"/>
          </a:xfrm>
        </p:grpSpPr>
        <p:sp>
          <p:nvSpPr>
            <p:cNvPr id="1049147" name="Line 78"/>
            <p:cNvSpPr>
              <a:spLocks noChangeShapeType="1"/>
            </p:cNvSpPr>
            <p:nvPr/>
          </p:nvSpPr>
          <p:spPr bwMode="auto">
            <a:xfrm>
              <a:off x="1096" y="1017"/>
              <a:ext cx="4328" cy="0"/>
            </a:xfrm>
            <a:prstGeom prst="line">
              <a:avLst/>
            </a:prstGeom>
            <a:noFill/>
            <a:ln w="12700">
              <a:solidFill>
                <a:schemeClr val="tx1"/>
              </a:solidFill>
              <a:round/>
              <a:headEnd/>
              <a:tailEnd/>
            </a:ln>
            <a:effectLst/>
          </p:spPr>
          <p:txBody>
            <a:bodyPr/>
            <a:lstStyle/>
            <a:p>
              <a:endParaRPr lang="zh-CN" altLang="en-US"/>
            </a:p>
          </p:txBody>
        </p:sp>
        <p:sp>
          <p:nvSpPr>
            <p:cNvPr id="1049148" name="Line 79"/>
            <p:cNvSpPr>
              <a:spLocks noChangeShapeType="1"/>
            </p:cNvSpPr>
            <p:nvPr/>
          </p:nvSpPr>
          <p:spPr bwMode="auto">
            <a:xfrm>
              <a:off x="240" y="768"/>
              <a:ext cx="0" cy="3024"/>
            </a:xfrm>
            <a:prstGeom prst="line">
              <a:avLst/>
            </a:prstGeom>
            <a:noFill/>
            <a:ln w="28575" cap="sq">
              <a:solidFill>
                <a:schemeClr val="tx1"/>
              </a:solidFill>
              <a:round/>
              <a:headEnd/>
              <a:tailEnd/>
            </a:ln>
            <a:effectLst/>
          </p:spPr>
          <p:txBody>
            <a:bodyPr/>
            <a:lstStyle/>
            <a:p>
              <a:endParaRPr lang="zh-CN" altLang="en-US"/>
            </a:p>
          </p:txBody>
        </p:sp>
        <p:sp>
          <p:nvSpPr>
            <p:cNvPr id="1049149" name="Line 80"/>
            <p:cNvSpPr>
              <a:spLocks noChangeShapeType="1"/>
            </p:cNvSpPr>
            <p:nvPr/>
          </p:nvSpPr>
          <p:spPr bwMode="auto">
            <a:xfrm>
              <a:off x="1096" y="768"/>
              <a:ext cx="0" cy="3024"/>
            </a:xfrm>
            <a:prstGeom prst="line">
              <a:avLst/>
            </a:prstGeom>
            <a:noFill/>
            <a:ln w="12700">
              <a:solidFill>
                <a:schemeClr val="tx1"/>
              </a:solidFill>
              <a:round/>
              <a:headEnd/>
              <a:tailEnd/>
            </a:ln>
            <a:effectLst/>
          </p:spPr>
          <p:txBody>
            <a:bodyPr/>
            <a:lstStyle/>
            <a:p>
              <a:endParaRPr lang="zh-CN" altLang="en-US"/>
            </a:p>
          </p:txBody>
        </p:sp>
        <p:sp>
          <p:nvSpPr>
            <p:cNvPr id="1049150" name="Line 81"/>
            <p:cNvSpPr>
              <a:spLocks noChangeShapeType="1"/>
            </p:cNvSpPr>
            <p:nvPr/>
          </p:nvSpPr>
          <p:spPr bwMode="auto">
            <a:xfrm>
              <a:off x="240" y="768"/>
              <a:ext cx="5184" cy="0"/>
            </a:xfrm>
            <a:prstGeom prst="line">
              <a:avLst/>
            </a:prstGeom>
            <a:noFill/>
            <a:ln w="28575" cap="sq">
              <a:solidFill>
                <a:schemeClr val="tx1"/>
              </a:solidFill>
              <a:round/>
              <a:headEnd/>
              <a:tailEnd/>
            </a:ln>
            <a:effectLst/>
          </p:spPr>
          <p:txBody>
            <a:bodyPr/>
            <a:lstStyle/>
            <a:p>
              <a:endParaRPr lang="zh-CN" altLang="en-US"/>
            </a:p>
          </p:txBody>
        </p:sp>
        <p:sp>
          <p:nvSpPr>
            <p:cNvPr id="1049151" name="Line 82"/>
            <p:cNvSpPr>
              <a:spLocks noChangeShapeType="1"/>
            </p:cNvSpPr>
            <p:nvPr/>
          </p:nvSpPr>
          <p:spPr bwMode="auto">
            <a:xfrm>
              <a:off x="240" y="1266"/>
              <a:ext cx="5184" cy="0"/>
            </a:xfrm>
            <a:prstGeom prst="line">
              <a:avLst/>
            </a:prstGeom>
            <a:noFill/>
            <a:ln w="12700">
              <a:solidFill>
                <a:schemeClr val="tx1"/>
              </a:solidFill>
              <a:round/>
              <a:headEnd/>
              <a:tailEnd/>
            </a:ln>
            <a:effectLst/>
          </p:spPr>
          <p:txBody>
            <a:bodyPr/>
            <a:lstStyle/>
            <a:p>
              <a:endParaRPr lang="zh-CN" altLang="en-US"/>
            </a:p>
          </p:txBody>
        </p:sp>
        <p:sp>
          <p:nvSpPr>
            <p:cNvPr id="1049152" name="Line 83"/>
            <p:cNvSpPr>
              <a:spLocks noChangeShapeType="1"/>
            </p:cNvSpPr>
            <p:nvPr/>
          </p:nvSpPr>
          <p:spPr bwMode="auto">
            <a:xfrm>
              <a:off x="240" y="1536"/>
              <a:ext cx="5184" cy="0"/>
            </a:xfrm>
            <a:prstGeom prst="line">
              <a:avLst/>
            </a:prstGeom>
            <a:noFill/>
            <a:ln w="12700">
              <a:solidFill>
                <a:schemeClr val="tx1"/>
              </a:solidFill>
              <a:round/>
              <a:headEnd/>
              <a:tailEnd/>
            </a:ln>
            <a:effectLst/>
          </p:spPr>
          <p:txBody>
            <a:bodyPr/>
            <a:lstStyle/>
            <a:p>
              <a:endParaRPr lang="zh-CN" altLang="en-US"/>
            </a:p>
          </p:txBody>
        </p:sp>
        <p:sp>
          <p:nvSpPr>
            <p:cNvPr id="1049153" name="Line 84"/>
            <p:cNvSpPr>
              <a:spLocks noChangeShapeType="1"/>
            </p:cNvSpPr>
            <p:nvPr/>
          </p:nvSpPr>
          <p:spPr bwMode="auto">
            <a:xfrm>
              <a:off x="240" y="1785"/>
              <a:ext cx="5184" cy="0"/>
            </a:xfrm>
            <a:prstGeom prst="line">
              <a:avLst/>
            </a:prstGeom>
            <a:noFill/>
            <a:ln w="12700">
              <a:solidFill>
                <a:schemeClr val="tx1"/>
              </a:solidFill>
              <a:round/>
              <a:headEnd/>
              <a:tailEnd/>
            </a:ln>
            <a:effectLst/>
          </p:spPr>
          <p:txBody>
            <a:bodyPr/>
            <a:lstStyle/>
            <a:p>
              <a:endParaRPr lang="zh-CN" altLang="en-US"/>
            </a:p>
          </p:txBody>
        </p:sp>
        <p:sp>
          <p:nvSpPr>
            <p:cNvPr id="1049154" name="Line 85"/>
            <p:cNvSpPr>
              <a:spLocks noChangeShapeType="1"/>
            </p:cNvSpPr>
            <p:nvPr/>
          </p:nvSpPr>
          <p:spPr bwMode="auto">
            <a:xfrm>
              <a:off x="240" y="2034"/>
              <a:ext cx="5184" cy="0"/>
            </a:xfrm>
            <a:prstGeom prst="line">
              <a:avLst/>
            </a:prstGeom>
            <a:noFill/>
            <a:ln w="12700">
              <a:solidFill>
                <a:schemeClr val="tx1"/>
              </a:solidFill>
              <a:round/>
              <a:headEnd/>
              <a:tailEnd/>
            </a:ln>
            <a:effectLst/>
          </p:spPr>
          <p:txBody>
            <a:bodyPr/>
            <a:lstStyle/>
            <a:p>
              <a:endParaRPr lang="zh-CN" altLang="en-US"/>
            </a:p>
          </p:txBody>
        </p:sp>
        <p:sp>
          <p:nvSpPr>
            <p:cNvPr id="1049155" name="Line 86"/>
            <p:cNvSpPr>
              <a:spLocks noChangeShapeType="1"/>
            </p:cNvSpPr>
            <p:nvPr/>
          </p:nvSpPr>
          <p:spPr bwMode="auto">
            <a:xfrm>
              <a:off x="240" y="2283"/>
              <a:ext cx="5184" cy="0"/>
            </a:xfrm>
            <a:prstGeom prst="line">
              <a:avLst/>
            </a:prstGeom>
            <a:noFill/>
            <a:ln w="12700">
              <a:solidFill>
                <a:schemeClr val="tx1"/>
              </a:solidFill>
              <a:round/>
              <a:headEnd/>
              <a:tailEnd/>
            </a:ln>
            <a:effectLst/>
          </p:spPr>
          <p:txBody>
            <a:bodyPr/>
            <a:lstStyle/>
            <a:p>
              <a:endParaRPr lang="zh-CN" altLang="en-US"/>
            </a:p>
          </p:txBody>
        </p:sp>
        <p:sp>
          <p:nvSpPr>
            <p:cNvPr id="1049156" name="Line 87"/>
            <p:cNvSpPr>
              <a:spLocks noChangeShapeType="1"/>
            </p:cNvSpPr>
            <p:nvPr/>
          </p:nvSpPr>
          <p:spPr bwMode="auto">
            <a:xfrm>
              <a:off x="240" y="2532"/>
              <a:ext cx="5184" cy="0"/>
            </a:xfrm>
            <a:prstGeom prst="line">
              <a:avLst/>
            </a:prstGeom>
            <a:noFill/>
            <a:ln w="12700">
              <a:solidFill>
                <a:schemeClr val="tx1"/>
              </a:solidFill>
              <a:round/>
              <a:headEnd/>
              <a:tailEnd/>
            </a:ln>
            <a:effectLst/>
          </p:spPr>
          <p:txBody>
            <a:bodyPr/>
            <a:lstStyle/>
            <a:p>
              <a:endParaRPr lang="zh-CN" altLang="en-US"/>
            </a:p>
          </p:txBody>
        </p:sp>
        <p:sp>
          <p:nvSpPr>
            <p:cNvPr id="1049157" name="Line 88"/>
            <p:cNvSpPr>
              <a:spLocks noChangeShapeType="1"/>
            </p:cNvSpPr>
            <p:nvPr/>
          </p:nvSpPr>
          <p:spPr bwMode="auto">
            <a:xfrm>
              <a:off x="240" y="2781"/>
              <a:ext cx="5184" cy="0"/>
            </a:xfrm>
            <a:prstGeom prst="line">
              <a:avLst/>
            </a:prstGeom>
            <a:noFill/>
            <a:ln w="12700">
              <a:solidFill>
                <a:schemeClr val="tx1"/>
              </a:solidFill>
              <a:round/>
              <a:headEnd/>
              <a:tailEnd/>
            </a:ln>
            <a:effectLst/>
          </p:spPr>
          <p:txBody>
            <a:bodyPr/>
            <a:lstStyle/>
            <a:p>
              <a:endParaRPr lang="zh-CN" altLang="en-US"/>
            </a:p>
          </p:txBody>
        </p:sp>
        <p:sp>
          <p:nvSpPr>
            <p:cNvPr id="1049158" name="Line 89"/>
            <p:cNvSpPr>
              <a:spLocks noChangeShapeType="1"/>
            </p:cNvSpPr>
            <p:nvPr/>
          </p:nvSpPr>
          <p:spPr bwMode="auto">
            <a:xfrm>
              <a:off x="240" y="3030"/>
              <a:ext cx="5184" cy="0"/>
            </a:xfrm>
            <a:prstGeom prst="line">
              <a:avLst/>
            </a:prstGeom>
            <a:noFill/>
            <a:ln w="12700">
              <a:solidFill>
                <a:schemeClr val="tx1"/>
              </a:solidFill>
              <a:round/>
              <a:headEnd/>
              <a:tailEnd/>
            </a:ln>
            <a:effectLst/>
          </p:spPr>
          <p:txBody>
            <a:bodyPr/>
            <a:lstStyle/>
            <a:p>
              <a:endParaRPr lang="zh-CN" altLang="en-US"/>
            </a:p>
          </p:txBody>
        </p:sp>
        <p:sp>
          <p:nvSpPr>
            <p:cNvPr id="1049159" name="Line 90"/>
            <p:cNvSpPr>
              <a:spLocks noChangeShapeType="1"/>
            </p:cNvSpPr>
            <p:nvPr/>
          </p:nvSpPr>
          <p:spPr bwMode="auto">
            <a:xfrm>
              <a:off x="240" y="3279"/>
              <a:ext cx="5184" cy="0"/>
            </a:xfrm>
            <a:prstGeom prst="line">
              <a:avLst/>
            </a:prstGeom>
            <a:noFill/>
            <a:ln w="12700">
              <a:solidFill>
                <a:schemeClr val="tx1"/>
              </a:solidFill>
              <a:round/>
              <a:headEnd/>
              <a:tailEnd/>
            </a:ln>
            <a:effectLst/>
          </p:spPr>
          <p:txBody>
            <a:bodyPr/>
            <a:lstStyle/>
            <a:p>
              <a:endParaRPr lang="zh-CN" altLang="en-US"/>
            </a:p>
          </p:txBody>
        </p:sp>
        <p:sp>
          <p:nvSpPr>
            <p:cNvPr id="1049160" name="Line 91"/>
            <p:cNvSpPr>
              <a:spLocks noChangeShapeType="1"/>
            </p:cNvSpPr>
            <p:nvPr/>
          </p:nvSpPr>
          <p:spPr bwMode="auto">
            <a:xfrm>
              <a:off x="240" y="3528"/>
              <a:ext cx="5184" cy="0"/>
            </a:xfrm>
            <a:prstGeom prst="line">
              <a:avLst/>
            </a:prstGeom>
            <a:noFill/>
            <a:ln w="12700">
              <a:solidFill>
                <a:schemeClr val="tx1"/>
              </a:solidFill>
              <a:round/>
              <a:headEnd/>
              <a:tailEnd/>
            </a:ln>
            <a:effectLst/>
          </p:spPr>
          <p:txBody>
            <a:bodyPr/>
            <a:lstStyle/>
            <a:p>
              <a:endParaRPr lang="zh-CN" altLang="en-US"/>
            </a:p>
          </p:txBody>
        </p:sp>
        <p:sp>
          <p:nvSpPr>
            <p:cNvPr id="1049161" name="Line 92"/>
            <p:cNvSpPr>
              <a:spLocks noChangeShapeType="1"/>
            </p:cNvSpPr>
            <p:nvPr/>
          </p:nvSpPr>
          <p:spPr bwMode="auto">
            <a:xfrm>
              <a:off x="240" y="3792"/>
              <a:ext cx="5184" cy="0"/>
            </a:xfrm>
            <a:prstGeom prst="line">
              <a:avLst/>
            </a:prstGeom>
            <a:noFill/>
            <a:ln w="28575" cap="sq">
              <a:solidFill>
                <a:schemeClr val="tx1"/>
              </a:solidFill>
              <a:round/>
              <a:headEnd/>
              <a:tailEnd/>
            </a:ln>
            <a:effectLst/>
          </p:spPr>
          <p:txBody>
            <a:bodyPr/>
            <a:lstStyle/>
            <a:p>
              <a:endParaRPr lang="zh-CN" altLang="en-US"/>
            </a:p>
          </p:txBody>
        </p:sp>
        <p:sp>
          <p:nvSpPr>
            <p:cNvPr id="1049162" name="Line 93"/>
            <p:cNvSpPr>
              <a:spLocks noChangeShapeType="1"/>
            </p:cNvSpPr>
            <p:nvPr/>
          </p:nvSpPr>
          <p:spPr bwMode="auto">
            <a:xfrm>
              <a:off x="4656" y="768"/>
              <a:ext cx="0" cy="3024"/>
            </a:xfrm>
            <a:prstGeom prst="line">
              <a:avLst/>
            </a:prstGeom>
            <a:noFill/>
            <a:ln w="12700">
              <a:solidFill>
                <a:schemeClr val="tx1"/>
              </a:solidFill>
              <a:round/>
              <a:headEnd/>
              <a:tailEnd/>
            </a:ln>
            <a:effectLst/>
          </p:spPr>
          <p:txBody>
            <a:bodyPr/>
            <a:lstStyle/>
            <a:p>
              <a:endParaRPr lang="zh-CN" altLang="en-US"/>
            </a:p>
          </p:txBody>
        </p:sp>
        <p:sp>
          <p:nvSpPr>
            <p:cNvPr id="1049163" name="Line 94"/>
            <p:cNvSpPr>
              <a:spLocks noChangeShapeType="1"/>
            </p:cNvSpPr>
            <p:nvPr/>
          </p:nvSpPr>
          <p:spPr bwMode="auto">
            <a:xfrm>
              <a:off x="5424" y="768"/>
              <a:ext cx="0" cy="3024"/>
            </a:xfrm>
            <a:prstGeom prst="line">
              <a:avLst/>
            </a:prstGeom>
            <a:noFill/>
            <a:ln w="28575" cap="sq">
              <a:solidFill>
                <a:schemeClr val="tx1"/>
              </a:solidFill>
              <a:round/>
              <a:headEnd/>
              <a:tailEnd/>
            </a:ln>
            <a:effectLst/>
          </p:spPr>
          <p:txBody>
            <a:bodyPr/>
            <a:lstStyle/>
            <a:p>
              <a:endParaRPr lang="zh-CN" altLang="en-US"/>
            </a:p>
          </p:txBody>
        </p:sp>
        <p:sp>
          <p:nvSpPr>
            <p:cNvPr id="1049164" name="Line 95"/>
            <p:cNvSpPr>
              <a:spLocks noChangeShapeType="1"/>
            </p:cNvSpPr>
            <p:nvPr/>
          </p:nvSpPr>
          <p:spPr bwMode="auto">
            <a:xfrm>
              <a:off x="1872" y="1017"/>
              <a:ext cx="0" cy="2775"/>
            </a:xfrm>
            <a:prstGeom prst="line">
              <a:avLst/>
            </a:prstGeom>
            <a:noFill/>
            <a:ln w="12700">
              <a:solidFill>
                <a:schemeClr val="tx1"/>
              </a:solidFill>
              <a:round/>
              <a:headEnd/>
              <a:tailEnd/>
            </a:ln>
            <a:effectLst/>
          </p:spPr>
          <p:txBody>
            <a:bodyPr/>
            <a:lstStyle/>
            <a:p>
              <a:endParaRPr lang="zh-CN" altLang="en-US"/>
            </a:p>
          </p:txBody>
        </p:sp>
        <p:sp>
          <p:nvSpPr>
            <p:cNvPr id="1049165" name="Line 96"/>
            <p:cNvSpPr>
              <a:spLocks noChangeShapeType="1"/>
            </p:cNvSpPr>
            <p:nvPr/>
          </p:nvSpPr>
          <p:spPr bwMode="auto">
            <a:xfrm>
              <a:off x="2688" y="1017"/>
              <a:ext cx="0" cy="2775"/>
            </a:xfrm>
            <a:prstGeom prst="line">
              <a:avLst/>
            </a:prstGeom>
            <a:noFill/>
            <a:ln w="12700">
              <a:solidFill>
                <a:schemeClr val="tx1"/>
              </a:solidFill>
              <a:round/>
              <a:headEnd/>
              <a:tailEnd/>
            </a:ln>
            <a:effectLst/>
          </p:spPr>
          <p:txBody>
            <a:bodyPr/>
            <a:lstStyle/>
            <a:p>
              <a:endParaRPr lang="zh-CN" altLang="en-US"/>
            </a:p>
          </p:txBody>
        </p:sp>
        <p:sp>
          <p:nvSpPr>
            <p:cNvPr id="1049166" name="Line 97"/>
            <p:cNvSpPr>
              <a:spLocks noChangeShapeType="1"/>
            </p:cNvSpPr>
            <p:nvPr/>
          </p:nvSpPr>
          <p:spPr bwMode="auto">
            <a:xfrm>
              <a:off x="3664" y="1017"/>
              <a:ext cx="0" cy="2775"/>
            </a:xfrm>
            <a:prstGeom prst="line">
              <a:avLst/>
            </a:prstGeom>
            <a:noFill/>
            <a:ln w="12700">
              <a:solidFill>
                <a:schemeClr val="tx1"/>
              </a:solidFill>
              <a:round/>
              <a:headEnd/>
              <a:tailEnd/>
            </a:ln>
            <a:effectLst/>
          </p:spPr>
          <p:txBody>
            <a:bodyPr/>
            <a:lstStyle/>
            <a:p>
              <a:endParaRPr lang="zh-CN" altLang="en-US"/>
            </a:p>
          </p:txBody>
        </p:sp>
      </p:grpSp>
      <p:sp>
        <p:nvSpPr>
          <p:cNvPr id="1049167" name="AutoShape 98"/>
          <p:cNvSpPr>
            <a:spLocks noChangeArrowheads="1"/>
          </p:cNvSpPr>
          <p:nvPr/>
        </p:nvSpPr>
        <p:spPr bwMode="auto">
          <a:xfrm>
            <a:off x="5576888" y="628650"/>
            <a:ext cx="3194050" cy="466725"/>
          </a:xfrm>
          <a:prstGeom prst="wedgeRectCallout">
            <a:avLst>
              <a:gd name="adj1" fmla="val 22315"/>
              <a:gd name="adj2" fmla="val 175171"/>
            </a:avLst>
          </a:prstGeom>
          <a:solidFill>
            <a:srgbClr val="99CCFF">
              <a:alpha val="50000"/>
            </a:srgbClr>
          </a:solidFill>
          <a:ln w="9525">
            <a:solidFill>
              <a:schemeClr val="tx1"/>
            </a:solidFill>
            <a:miter lim="800000"/>
            <a:headEnd/>
            <a:tailEnd/>
          </a:ln>
          <a:effectLst/>
        </p:spPr>
        <p:txBody>
          <a:bodyPr lIns="0" rIns="0">
            <a:spAutoFit/>
          </a:bodyPr>
          <a:lstStyle/>
          <a:p>
            <a:pPr>
              <a:spcBef>
                <a:spcPct val="50000"/>
              </a:spcBef>
            </a:pPr>
            <a:r>
              <a:rPr kumimoji="1" lang="zh-CN" altLang="en-US" sz="2400" b="1">
                <a:latin typeface="Times New Roman" pitchFamily="18" charset="0"/>
              </a:rPr>
              <a:t>比 </a:t>
            </a:r>
            <a:r>
              <a:rPr kumimoji="1" lang="en-US" altLang="zh-CN" sz="2400" b="1">
                <a:latin typeface="Times New Roman" pitchFamily="18" charset="0"/>
              </a:rPr>
              <a:t>8421BCD </a:t>
            </a:r>
            <a:r>
              <a:rPr kumimoji="1" lang="zh-CN" altLang="en-US" sz="2400" b="1">
                <a:latin typeface="Times New Roman" pitchFamily="18" charset="0"/>
              </a:rPr>
              <a:t>码多余 </a:t>
            </a:r>
            <a:r>
              <a:rPr kumimoji="1" lang="en-US" altLang="zh-CN" sz="2400" b="1">
                <a:latin typeface="Times New Roman" pitchFamily="18" charset="0"/>
              </a:rPr>
              <a:t>3</a:t>
            </a:r>
          </a:p>
        </p:txBody>
      </p:sp>
      <p:sp>
        <p:nvSpPr>
          <p:cNvPr id="1049168" name="AutoShape 99"/>
          <p:cNvSpPr>
            <a:spLocks noChangeArrowheads="1"/>
          </p:cNvSpPr>
          <p:nvPr/>
        </p:nvSpPr>
        <p:spPr bwMode="auto">
          <a:xfrm>
            <a:off x="2092325" y="5822950"/>
            <a:ext cx="5297488" cy="804863"/>
          </a:xfrm>
          <a:prstGeom prst="wedgeRectCallout">
            <a:avLst>
              <a:gd name="adj1" fmla="val -38255"/>
              <a:gd name="adj2" fmla="val -105028"/>
            </a:avLst>
          </a:prstGeom>
          <a:solidFill>
            <a:srgbClr val="99CCFF">
              <a:alpha val="50000"/>
            </a:srgbClr>
          </a:solidFill>
          <a:ln w="9525">
            <a:solidFill>
              <a:schemeClr val="tx1"/>
            </a:solidFill>
            <a:miter lim="800000"/>
            <a:headEnd/>
            <a:tailEnd/>
          </a:ln>
          <a:effectLst/>
        </p:spPr>
        <p:txBody>
          <a:bodyPr/>
          <a:lstStyle/>
          <a:p>
            <a:pPr algn="l">
              <a:spcBef>
                <a:spcPct val="20000"/>
              </a:spcBef>
            </a:pPr>
            <a:r>
              <a:rPr kumimoji="1" lang="zh-CN" altLang="en-US" sz="2400" b="1">
                <a:latin typeface="Times New Roman" pitchFamily="18" charset="0"/>
              </a:rPr>
              <a:t>取四位自然二进制数的前 </a:t>
            </a:r>
            <a:r>
              <a:rPr kumimoji="1" lang="en-US" altLang="zh-CN" sz="2400" b="1">
                <a:latin typeface="Times New Roman" pitchFamily="18" charset="0"/>
              </a:rPr>
              <a:t>10 </a:t>
            </a:r>
            <a:r>
              <a:rPr kumimoji="1" lang="zh-CN" altLang="en-US" sz="2400" b="1">
                <a:latin typeface="Times New Roman" pitchFamily="18" charset="0"/>
              </a:rPr>
              <a:t>种组合，去掉后 </a:t>
            </a:r>
            <a:r>
              <a:rPr kumimoji="1" lang="en-US" altLang="zh-CN" sz="2400" b="1">
                <a:latin typeface="Times New Roman" pitchFamily="18" charset="0"/>
              </a:rPr>
              <a:t>6 </a:t>
            </a:r>
            <a:r>
              <a:rPr kumimoji="1" lang="zh-CN" altLang="en-US" sz="2400" b="1">
                <a:latin typeface="Times New Roman" pitchFamily="18" charset="0"/>
              </a:rPr>
              <a:t>种组合 </a:t>
            </a:r>
            <a:r>
              <a:rPr kumimoji="1" lang="en-US" altLang="zh-CN" sz="2400" b="1">
                <a:latin typeface="Times New Roman" pitchFamily="18" charset="0"/>
              </a:rPr>
              <a:t>1010 ~ 1111</a:t>
            </a:r>
            <a:r>
              <a:rPr kumimoji="1" lang="zh-CN" altLang="en-US" sz="2400" b="1">
                <a:latin typeface="Times New Roman" pitchFamily="18"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9077"/>
                                        </p:tgtEl>
                                        <p:attrNameLst>
                                          <p:attrName>style.visibility</p:attrName>
                                        </p:attrNameLst>
                                      </p:cBhvr>
                                      <p:to>
                                        <p:strVal val="visible"/>
                                      </p:to>
                                    </p:set>
                                    <p:animEffect transition="in" filter="wipe(left)">
                                      <p:cBhvr>
                                        <p:cTn id="7" dur="500"/>
                                        <p:tgtEl>
                                          <p:spTgt spid="104907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56"/>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252"/>
                                        </p:tgtEl>
                                        <p:attrNameLst>
                                          <p:attrName>style.visibility</p:attrName>
                                        </p:attrNameLst>
                                      </p:cBhvr>
                                      <p:to>
                                        <p:strVal val="visible"/>
                                      </p:to>
                                    </p:set>
                                    <p:animEffect transition="in" filter="wipe(up)">
                                      <p:cBhvr>
                                        <p:cTn id="14" dur="500"/>
                                        <p:tgtEl>
                                          <p:spTgt spid="252"/>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54"/>
                                        </p:tgtEl>
                                        <p:attrNameLst>
                                          <p:attrName>style.visibility</p:attrName>
                                        </p:attrNameLst>
                                      </p:cBhvr>
                                      <p:to>
                                        <p:strVal val="visible"/>
                                      </p:to>
                                    </p:set>
                                    <p:animEffect transition="in" filter="wipe(left)">
                                      <p:cBhvr>
                                        <p:cTn id="18" dur="500"/>
                                        <p:tgtEl>
                                          <p:spTgt spid="25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55"/>
                                        </p:tgtEl>
                                        <p:attrNameLst>
                                          <p:attrName>style.visibility</p:attrName>
                                        </p:attrNameLst>
                                      </p:cBhvr>
                                      <p:to>
                                        <p:strVal val="visible"/>
                                      </p:to>
                                    </p:set>
                                    <p:animEffect transition="in" filter="wipe(up)">
                                      <p:cBhvr>
                                        <p:cTn id="23" dur="500"/>
                                        <p:tgtEl>
                                          <p:spTgt spid="255"/>
                                        </p:tgtEl>
                                      </p:cBhvr>
                                    </p:animEffect>
                                  </p:childTnLst>
                                </p:cTn>
                              </p:par>
                            </p:childTnLst>
                          </p:cTn>
                        </p:par>
                        <p:par>
                          <p:cTn id="24" fill="hold">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1049168"/>
                                        </p:tgtEl>
                                        <p:attrNameLst>
                                          <p:attrName>style.visibility</p:attrName>
                                        </p:attrNameLst>
                                      </p:cBhvr>
                                      <p:to>
                                        <p:strVal val="visible"/>
                                      </p:to>
                                    </p:set>
                                    <p:anim calcmode="lin" valueType="num">
                                      <p:cBhvr additive="base">
                                        <p:cTn id="27" dur="500" fill="hold"/>
                                        <p:tgtEl>
                                          <p:spTgt spid="1049168"/>
                                        </p:tgtEl>
                                        <p:attrNameLst>
                                          <p:attrName>ppt_x</p:attrName>
                                        </p:attrNameLst>
                                      </p:cBhvr>
                                      <p:tavLst>
                                        <p:tav tm="0">
                                          <p:val>
                                            <p:strVal val="1+#ppt_w/2"/>
                                          </p:val>
                                        </p:tav>
                                        <p:tav tm="100000">
                                          <p:val>
                                            <p:strVal val="#ppt_x"/>
                                          </p:val>
                                        </p:tav>
                                      </p:tavLst>
                                    </p:anim>
                                    <p:anim calcmode="lin" valueType="num">
                                      <p:cBhvr additive="base">
                                        <p:cTn id="28" dur="500" fill="hold"/>
                                        <p:tgtEl>
                                          <p:spTgt spid="104916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4916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49146"/>
                                        </p:tgtEl>
                                        <p:attrNameLst>
                                          <p:attrName>style.visibility</p:attrName>
                                        </p:attrNameLst>
                                      </p:cBhvr>
                                      <p:to>
                                        <p:strVal val="visible"/>
                                      </p:to>
                                    </p:set>
                                    <p:anim calcmode="lin" valueType="num">
                                      <p:cBhvr additive="base">
                                        <p:cTn id="33" dur="500" fill="hold"/>
                                        <p:tgtEl>
                                          <p:spTgt spid="1049146"/>
                                        </p:tgtEl>
                                        <p:attrNameLst>
                                          <p:attrName>ppt_x</p:attrName>
                                        </p:attrNameLst>
                                      </p:cBhvr>
                                      <p:tavLst>
                                        <p:tav tm="0">
                                          <p:val>
                                            <p:strVal val="#ppt_x"/>
                                          </p:val>
                                        </p:tav>
                                        <p:tav tm="100000">
                                          <p:val>
                                            <p:strVal val="#ppt_x"/>
                                          </p:val>
                                        </p:tav>
                                      </p:tavLst>
                                    </p:anim>
                                    <p:anim calcmode="lin" valueType="num">
                                      <p:cBhvr additive="base">
                                        <p:cTn id="34" dur="500" fill="hold"/>
                                        <p:tgtEl>
                                          <p:spTgt spid="104914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51"/>
                                        </p:tgtEl>
                                        <p:attrNameLst>
                                          <p:attrName>style.visibility</p:attrName>
                                        </p:attrNameLst>
                                      </p:cBhvr>
                                      <p:to>
                                        <p:strVal val="visible"/>
                                      </p:to>
                                    </p:set>
                                    <p:animEffect transition="in" filter="wipe(up)">
                                      <p:cBhvr>
                                        <p:cTn id="39" dur="500"/>
                                        <p:tgtEl>
                                          <p:spTgt spid="25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53"/>
                                        </p:tgtEl>
                                        <p:attrNameLst>
                                          <p:attrName>style.visibility</p:attrName>
                                        </p:attrNameLst>
                                      </p:cBhvr>
                                      <p:to>
                                        <p:strVal val="visible"/>
                                      </p:to>
                                    </p:set>
                                    <p:animEffect transition="in" filter="wipe(up)">
                                      <p:cBhvr>
                                        <p:cTn id="44" dur="500"/>
                                        <p:tgtEl>
                                          <p:spTgt spid="253"/>
                                        </p:tgtEl>
                                      </p:cBhvr>
                                    </p:animEffect>
                                  </p:childTnLst>
                                </p:cTn>
                              </p:par>
                            </p:childTnLst>
                          </p:cTn>
                        </p:par>
                        <p:par>
                          <p:cTn id="45" fill="hold">
                            <p:stCondLst>
                              <p:cond delay="500"/>
                            </p:stCondLst>
                            <p:childTnLst>
                              <p:par>
                                <p:cTn id="46" presetID="2" presetClass="entr" presetSubtype="2" fill="hold" grpId="0" nodeType="afterEffect">
                                  <p:stCondLst>
                                    <p:cond delay="0"/>
                                  </p:stCondLst>
                                  <p:childTnLst>
                                    <p:set>
                                      <p:cBhvr>
                                        <p:cTn id="47" dur="1" fill="hold">
                                          <p:stCondLst>
                                            <p:cond delay="0"/>
                                          </p:stCondLst>
                                        </p:cTn>
                                        <p:tgtEl>
                                          <p:spTgt spid="1049167"/>
                                        </p:tgtEl>
                                        <p:attrNameLst>
                                          <p:attrName>style.visibility</p:attrName>
                                        </p:attrNameLst>
                                      </p:cBhvr>
                                      <p:to>
                                        <p:strVal val="visible"/>
                                      </p:to>
                                    </p:set>
                                    <p:anim calcmode="lin" valueType="num">
                                      <p:cBhvr additive="base">
                                        <p:cTn id="48" dur="500" fill="hold"/>
                                        <p:tgtEl>
                                          <p:spTgt spid="1049167"/>
                                        </p:tgtEl>
                                        <p:attrNameLst>
                                          <p:attrName>ppt_x</p:attrName>
                                        </p:attrNameLst>
                                      </p:cBhvr>
                                      <p:tavLst>
                                        <p:tav tm="0">
                                          <p:val>
                                            <p:strVal val="1+#ppt_w/2"/>
                                          </p:val>
                                        </p:tav>
                                        <p:tav tm="100000">
                                          <p:val>
                                            <p:strVal val="#ppt_x"/>
                                          </p:val>
                                        </p:tav>
                                      </p:tavLst>
                                    </p:anim>
                                    <p:anim calcmode="lin" valueType="num">
                                      <p:cBhvr additive="base">
                                        <p:cTn id="49" dur="500" fill="hold"/>
                                        <p:tgtEl>
                                          <p:spTgt spid="10491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7" grpId="0" animBg="1" autoUpdateAnimBg="0"/>
      <p:bldP spid="1049146" grpId="0" animBg="1" autoUpdateAnimBg="0"/>
      <p:bldP spid="1049167" grpId="0" animBg="1" autoUpdateAnimBg="0"/>
      <p:bldP spid="104916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灯片编号占位符 3"/>
          <p:cNvSpPr>
            <a:spLocks noGrp="1"/>
          </p:cNvSpPr>
          <p:nvPr>
            <p:ph type="sldNum" sz="quarter" idx="12"/>
          </p:nvPr>
        </p:nvSpPr>
        <p:spPr/>
        <p:txBody>
          <a:bodyPr/>
          <a:lstStyle/>
          <a:p>
            <a:fld id="{742D865A-572A-429F-BB84-068C269D44C3}" type="slidenum">
              <a:rPr lang="en-US" altLang="zh-CN"/>
              <a:t>3</a:t>
            </a:fld>
            <a:endParaRPr lang="en-US" altLang="zh-CN"/>
          </a:p>
        </p:txBody>
      </p:sp>
      <p:sp>
        <p:nvSpPr>
          <p:cNvPr id="1048600" name="内容占位符 2"/>
          <p:cNvSpPr>
            <a:spLocks noGrp="1"/>
          </p:cNvSpPr>
          <p:nvPr>
            <p:ph idx="4294967295"/>
          </p:nvPr>
        </p:nvSpPr>
        <p:spPr>
          <a:xfrm>
            <a:off x="468313" y="2116138"/>
            <a:ext cx="8229600" cy="3041650"/>
          </a:xfrm>
        </p:spPr>
        <p:txBody>
          <a:bodyPr/>
          <a:lstStyle/>
          <a:p>
            <a:pPr>
              <a:buFontTx/>
              <a:buNone/>
            </a:pPr>
            <a:r>
              <a:rPr lang="en-US" altLang="zh-CN" b="1">
                <a:solidFill>
                  <a:srgbClr val="6D293E"/>
                </a:solidFill>
              </a:rPr>
              <a:t> </a:t>
            </a:r>
            <a:r>
              <a:rPr lang="zh-CN" altLang="en-US" b="1">
                <a:solidFill>
                  <a:srgbClr val="6D293E"/>
                </a:solidFill>
              </a:rPr>
              <a:t>一、连续量和离散量</a:t>
            </a:r>
          </a:p>
          <a:p>
            <a:pPr>
              <a:buFontTx/>
              <a:buNone/>
            </a:pPr>
            <a:r>
              <a:rPr lang="zh-CN" altLang="en-US" b="1">
                <a:solidFill>
                  <a:srgbClr val="6D293E"/>
                </a:solidFill>
              </a:rPr>
              <a:t> 二、开关量</a:t>
            </a:r>
          </a:p>
          <a:p>
            <a:pPr>
              <a:buFontTx/>
              <a:buNone/>
            </a:pPr>
            <a:r>
              <a:rPr lang="zh-CN" altLang="en-US" b="1">
                <a:solidFill>
                  <a:srgbClr val="6D293E"/>
                </a:solidFill>
              </a:rPr>
              <a:t> 三、数字波形</a:t>
            </a:r>
          </a:p>
          <a:p>
            <a:endParaRPr lang="en-US" altLang="zh-CN">
              <a:solidFill>
                <a:srgbClr val="6D293E"/>
              </a:solidFill>
            </a:endParaRPr>
          </a:p>
        </p:txBody>
      </p:sp>
      <p:sp>
        <p:nvSpPr>
          <p:cNvPr id="1048601" name="Rectangle 10"/>
          <p:cNvSpPr>
            <a:spLocks noChangeArrowheads="1"/>
          </p:cNvSpPr>
          <p:nvPr/>
        </p:nvSpPr>
        <p:spPr bwMode="auto">
          <a:xfrm>
            <a:off x="2627313" y="908050"/>
            <a:ext cx="3960812" cy="712788"/>
          </a:xfrm>
          <a:prstGeom prst="rect">
            <a:avLst/>
          </a:prstGeom>
          <a:noFill/>
          <a:ln w="9525">
            <a:noFill/>
            <a:miter lim="800000"/>
            <a:headEnd/>
            <a:tailEnd/>
          </a:ln>
          <a:effectLst/>
        </p:spPr>
        <p:txBody>
          <a:bodyPr anchor="ctr"/>
          <a:lstStyle/>
          <a:p>
            <a:r>
              <a:rPr lang="en-US" altLang="zh-CN" sz="4000" b="1">
                <a:solidFill>
                  <a:srgbClr val="00349E"/>
                </a:solidFill>
              </a:rPr>
              <a:t>1.1</a:t>
            </a:r>
            <a:r>
              <a:rPr lang="zh-CN" altLang="en-US" sz="4000" b="1">
                <a:solidFill>
                  <a:srgbClr val="00349E"/>
                </a:solidFill>
              </a:rPr>
              <a:t>　二进制系统</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48601"/>
                                        </p:tgtEl>
                                        <p:attrNameLst>
                                          <p:attrName>style.visibility</p:attrName>
                                        </p:attrNameLst>
                                      </p:cBhvr>
                                      <p:to>
                                        <p:strVal val="visible"/>
                                      </p:to>
                                    </p:set>
                                    <p:animEffect transition="in" filter="dissolve">
                                      <p:cBhvr>
                                        <p:cTn id="7" dur="500"/>
                                        <p:tgtEl>
                                          <p:spTgt spid="104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69" name="灯片编号占位符 3"/>
          <p:cNvSpPr>
            <a:spLocks noGrp="1"/>
          </p:cNvSpPr>
          <p:nvPr>
            <p:ph type="sldNum" sz="quarter" idx="12"/>
          </p:nvPr>
        </p:nvSpPr>
        <p:spPr/>
        <p:txBody>
          <a:bodyPr/>
          <a:lstStyle/>
          <a:p>
            <a:fld id="{08A5F351-FCCA-479C-A741-DD1AEE632871}" type="slidenum">
              <a:rPr lang="en-US" altLang="zh-CN"/>
              <a:t>30</a:t>
            </a:fld>
            <a:endParaRPr lang="en-US" altLang="zh-CN"/>
          </a:p>
        </p:txBody>
      </p:sp>
      <p:sp>
        <p:nvSpPr>
          <p:cNvPr id="1049170" name="Text Box 2"/>
          <p:cNvSpPr txBox="1">
            <a:spLocks noChangeArrowheads="1"/>
          </p:cNvSpPr>
          <p:nvPr/>
        </p:nvSpPr>
        <p:spPr bwMode="auto">
          <a:xfrm>
            <a:off x="1549400" y="850900"/>
            <a:ext cx="5060950" cy="519113"/>
          </a:xfrm>
          <a:prstGeom prst="rect">
            <a:avLst/>
          </a:prstGeom>
          <a:solidFill>
            <a:schemeClr val="folHlink">
              <a:alpha val="50000"/>
            </a:schemeClr>
          </a:solidFill>
          <a:ln w="9525">
            <a:noFill/>
            <a:miter lim="800000"/>
            <a:headEnd/>
            <a:tailEnd/>
          </a:ln>
          <a:effectLst/>
        </p:spPr>
        <p:txBody>
          <a:bodyPr>
            <a:spAutoFit/>
          </a:bodyPr>
          <a:lstStyle/>
          <a:p>
            <a:pPr algn="l">
              <a:spcBef>
                <a:spcPct val="50000"/>
              </a:spcBef>
            </a:pPr>
            <a:r>
              <a:rPr kumimoji="1" lang="zh-CN" altLang="en-US" sz="2800" b="1" dirty="0">
                <a:solidFill>
                  <a:srgbClr val="000000"/>
                </a:solidFill>
                <a:latin typeface="Times New Roman" pitchFamily="18" charset="0"/>
              </a:rPr>
              <a:t>用 </a:t>
            </a:r>
            <a:r>
              <a:rPr kumimoji="1" lang="en-US" altLang="zh-CN" sz="2800" b="1" dirty="0">
                <a:solidFill>
                  <a:srgbClr val="000000"/>
                </a:solidFill>
                <a:latin typeface="Times New Roman" pitchFamily="18" charset="0"/>
              </a:rPr>
              <a:t>BCD </a:t>
            </a:r>
            <a:r>
              <a:rPr kumimoji="1" lang="zh-CN" altLang="en-US" sz="2800" b="1" dirty="0">
                <a:solidFill>
                  <a:srgbClr val="000000"/>
                </a:solidFill>
                <a:latin typeface="Times New Roman" pitchFamily="18" charset="0"/>
              </a:rPr>
              <a:t>码表示十进制数举例</a:t>
            </a:r>
            <a:r>
              <a:rPr kumimoji="1" lang="zh-CN" altLang="en-US" sz="2800" b="1" dirty="0">
                <a:latin typeface="Times New Roman" pitchFamily="18" charset="0"/>
              </a:rPr>
              <a:t>：</a:t>
            </a:r>
            <a:r>
              <a:rPr kumimoji="1" lang="zh-CN" altLang="en-US" sz="2400" b="1" dirty="0">
                <a:latin typeface="Times New Roman" pitchFamily="18" charset="0"/>
              </a:rPr>
              <a:t> </a:t>
            </a:r>
          </a:p>
        </p:txBody>
      </p:sp>
      <p:sp>
        <p:nvSpPr>
          <p:cNvPr id="1049171" name="Text Box 3"/>
          <p:cNvSpPr txBox="1">
            <a:spLocks noChangeArrowheads="1"/>
          </p:cNvSpPr>
          <p:nvPr/>
        </p:nvSpPr>
        <p:spPr bwMode="auto">
          <a:xfrm>
            <a:off x="1511300" y="1574800"/>
            <a:ext cx="50292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Times New Roman" pitchFamily="18" charset="0"/>
              </a:rPr>
              <a:t> (36)</a:t>
            </a:r>
            <a:r>
              <a:rPr kumimoji="1" lang="en-US" altLang="zh-CN" sz="2400" b="1" baseline="-30000" dirty="0">
                <a:latin typeface="Times New Roman" pitchFamily="18" charset="0"/>
              </a:rPr>
              <a:t>10</a:t>
            </a:r>
            <a:r>
              <a:rPr kumimoji="1" lang="en-US" altLang="zh-CN" sz="2400" b="1" baseline="-25000" dirty="0">
                <a:latin typeface="Times New Roman" pitchFamily="18" charset="0"/>
              </a:rPr>
              <a:t> </a:t>
            </a:r>
            <a:r>
              <a:rPr kumimoji="1" lang="en-US" altLang="zh-CN" sz="2400" b="1" dirty="0">
                <a:latin typeface="Times New Roman" pitchFamily="18" charset="0"/>
              </a:rPr>
              <a:t>= (                 )</a:t>
            </a:r>
            <a:r>
              <a:rPr kumimoji="1" lang="en-US" altLang="zh-CN" sz="2400" b="1" baseline="-30000" dirty="0">
                <a:latin typeface="Times New Roman" pitchFamily="18" charset="0"/>
              </a:rPr>
              <a:t>8421BCD</a:t>
            </a:r>
            <a:r>
              <a:rPr kumimoji="1" lang="en-US" altLang="zh-CN" sz="2800" b="1" baseline="-30000" dirty="0">
                <a:solidFill>
                  <a:srgbClr val="FF0000"/>
                </a:solidFill>
                <a:latin typeface="Times New Roman" pitchFamily="18" charset="0"/>
              </a:rPr>
              <a:t> </a:t>
            </a:r>
          </a:p>
        </p:txBody>
      </p:sp>
      <p:sp>
        <p:nvSpPr>
          <p:cNvPr id="1049172" name="Text Box 4"/>
          <p:cNvSpPr txBox="1">
            <a:spLocks noChangeArrowheads="1"/>
          </p:cNvSpPr>
          <p:nvPr/>
        </p:nvSpPr>
        <p:spPr bwMode="auto">
          <a:xfrm>
            <a:off x="1524000" y="2247900"/>
            <a:ext cx="57912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 (4.79)</a:t>
            </a:r>
            <a:r>
              <a:rPr kumimoji="1" lang="en-US" altLang="zh-CN" sz="2400" b="1" baseline="-30000">
                <a:latin typeface="Times New Roman" pitchFamily="18" charset="0"/>
              </a:rPr>
              <a:t>10 </a:t>
            </a:r>
            <a:r>
              <a:rPr kumimoji="1" lang="en-US" altLang="zh-CN" sz="2400" b="1">
                <a:latin typeface="Times New Roman" pitchFamily="18" charset="0"/>
              </a:rPr>
              <a:t>= (                           )</a:t>
            </a:r>
            <a:r>
              <a:rPr kumimoji="1" lang="en-US" altLang="zh-CN" sz="2400" b="1" baseline="-30000">
                <a:latin typeface="Times New Roman" pitchFamily="18" charset="0"/>
              </a:rPr>
              <a:t>8421BCD</a:t>
            </a:r>
            <a:r>
              <a:rPr kumimoji="1" lang="en-US" altLang="zh-CN" sz="2800" b="1" baseline="-30000">
                <a:solidFill>
                  <a:srgbClr val="FF0000"/>
                </a:solidFill>
                <a:latin typeface="Times New Roman" pitchFamily="18" charset="0"/>
              </a:rPr>
              <a:t> </a:t>
            </a:r>
          </a:p>
        </p:txBody>
      </p:sp>
      <p:sp>
        <p:nvSpPr>
          <p:cNvPr id="1049173" name="Text Box 5"/>
          <p:cNvSpPr txBox="1">
            <a:spLocks noChangeArrowheads="1"/>
          </p:cNvSpPr>
          <p:nvPr/>
        </p:nvSpPr>
        <p:spPr bwMode="auto">
          <a:xfrm>
            <a:off x="1524000" y="2882900"/>
            <a:ext cx="59436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dirty="0">
                <a:solidFill>
                  <a:srgbClr val="000000"/>
                </a:solidFill>
                <a:latin typeface="Times New Roman" pitchFamily="18" charset="0"/>
              </a:rPr>
              <a:t> </a:t>
            </a:r>
            <a:r>
              <a:rPr kumimoji="1" lang="en-US" altLang="zh-CN" sz="2400" b="1" dirty="0">
                <a:latin typeface="Times New Roman" pitchFamily="18" charset="0"/>
              </a:rPr>
              <a:t>(01010000)</a:t>
            </a:r>
            <a:r>
              <a:rPr kumimoji="1" lang="en-US" altLang="zh-CN" sz="2400" b="1" baseline="-30000" dirty="0">
                <a:latin typeface="Times New Roman" pitchFamily="18" charset="0"/>
              </a:rPr>
              <a:t>8421BCD </a:t>
            </a:r>
            <a:r>
              <a:rPr kumimoji="1" lang="en-US" altLang="zh-CN" sz="2400" b="1" dirty="0">
                <a:latin typeface="Times New Roman" pitchFamily="18" charset="0"/>
              </a:rPr>
              <a:t>=</a:t>
            </a:r>
            <a:r>
              <a:rPr kumimoji="1" lang="en-US" altLang="zh-CN" sz="2400" b="1" baseline="-30000" dirty="0">
                <a:latin typeface="Times New Roman" pitchFamily="18" charset="0"/>
              </a:rPr>
              <a:t> </a:t>
            </a:r>
            <a:r>
              <a:rPr kumimoji="1" lang="en-US" altLang="zh-CN" sz="2400" b="1" dirty="0">
                <a:latin typeface="Times New Roman" pitchFamily="18" charset="0"/>
              </a:rPr>
              <a:t>(     )</a:t>
            </a:r>
            <a:r>
              <a:rPr kumimoji="1" lang="en-US" altLang="zh-CN" sz="2400" b="1" baseline="-30000" dirty="0">
                <a:latin typeface="Times New Roman" pitchFamily="18" charset="0"/>
              </a:rPr>
              <a:t>10</a:t>
            </a:r>
          </a:p>
        </p:txBody>
      </p:sp>
      <p:sp>
        <p:nvSpPr>
          <p:cNvPr id="1049174" name="Text Box 6"/>
          <p:cNvSpPr txBox="1">
            <a:spLocks noChangeArrowheads="1"/>
          </p:cNvSpPr>
          <p:nvPr/>
        </p:nvSpPr>
        <p:spPr bwMode="auto">
          <a:xfrm>
            <a:off x="1587500" y="3849688"/>
            <a:ext cx="4568825" cy="519112"/>
          </a:xfrm>
          <a:prstGeom prst="rect">
            <a:avLst/>
          </a:prstGeom>
          <a:solidFill>
            <a:srgbClr val="FF3300">
              <a:alpha val="50000"/>
            </a:srgbClr>
          </a:solidFill>
          <a:ln w="9525">
            <a:noFill/>
            <a:miter lim="800000"/>
            <a:headEnd/>
            <a:tailEnd/>
          </a:ln>
          <a:effectLst/>
        </p:spPr>
        <p:txBody>
          <a:bodyPr>
            <a:spAutoFit/>
          </a:bodyPr>
          <a:lstStyle/>
          <a:p>
            <a:pPr algn="l">
              <a:spcBef>
                <a:spcPct val="50000"/>
              </a:spcBef>
            </a:pPr>
            <a:r>
              <a:rPr kumimoji="1" lang="en-US" altLang="zh-CN" sz="2800" b="1" dirty="0">
                <a:latin typeface="Times New Roman" pitchFamily="18" charset="0"/>
              </a:rPr>
              <a:t> </a:t>
            </a:r>
            <a:r>
              <a:rPr kumimoji="1" lang="zh-CN" altLang="en-US" sz="2800" b="1" dirty="0">
                <a:latin typeface="Times New Roman" pitchFamily="18" charset="0"/>
              </a:rPr>
              <a:t>注意区别 </a:t>
            </a:r>
            <a:r>
              <a:rPr kumimoji="1" lang="en-US" altLang="zh-CN" sz="2800" b="1" dirty="0">
                <a:latin typeface="Times New Roman" pitchFamily="18" charset="0"/>
              </a:rPr>
              <a:t>BCD </a:t>
            </a:r>
            <a:r>
              <a:rPr kumimoji="1" lang="zh-CN" altLang="en-US" sz="2800" b="1" dirty="0">
                <a:latin typeface="Times New Roman" pitchFamily="18" charset="0"/>
              </a:rPr>
              <a:t>码与数制： </a:t>
            </a:r>
          </a:p>
        </p:txBody>
      </p:sp>
      <p:sp>
        <p:nvSpPr>
          <p:cNvPr id="1049175" name="Text Box 7"/>
          <p:cNvSpPr txBox="1">
            <a:spLocks noChangeArrowheads="1"/>
          </p:cNvSpPr>
          <p:nvPr/>
        </p:nvSpPr>
        <p:spPr bwMode="auto">
          <a:xfrm>
            <a:off x="1233488" y="4822825"/>
            <a:ext cx="6259512" cy="1004888"/>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Times New Roman" pitchFamily="18" charset="0"/>
              </a:rPr>
              <a:t>     (150)</a:t>
            </a:r>
            <a:r>
              <a:rPr kumimoji="1" lang="en-US" altLang="zh-CN" sz="2400" b="1" baseline="-30000" dirty="0">
                <a:latin typeface="Times New Roman" pitchFamily="18" charset="0"/>
              </a:rPr>
              <a:t>10 </a:t>
            </a:r>
            <a:r>
              <a:rPr kumimoji="1" lang="en-US" altLang="zh-CN" sz="2400" b="1" dirty="0">
                <a:latin typeface="Times New Roman" pitchFamily="18" charset="0"/>
              </a:rPr>
              <a:t>= (000101010000)</a:t>
            </a:r>
            <a:r>
              <a:rPr kumimoji="1" lang="en-US" altLang="zh-CN" sz="2400" b="1" baseline="-30000" dirty="0">
                <a:latin typeface="Times New Roman" pitchFamily="18" charset="0"/>
              </a:rPr>
              <a:t>8421BCD </a:t>
            </a:r>
          </a:p>
          <a:p>
            <a:pPr algn="l">
              <a:spcBef>
                <a:spcPct val="50000"/>
              </a:spcBef>
            </a:pPr>
            <a:r>
              <a:rPr kumimoji="1" lang="en-US" altLang="zh-CN" sz="2400" b="1" baseline="-30000" dirty="0">
                <a:latin typeface="Times New Roman" pitchFamily="18" charset="0"/>
              </a:rPr>
              <a:t>                         </a:t>
            </a:r>
            <a:r>
              <a:rPr kumimoji="1" lang="en-US" altLang="zh-CN" sz="2400" b="1" dirty="0">
                <a:latin typeface="Times New Roman" pitchFamily="18" charset="0"/>
              </a:rPr>
              <a:t>= (10010110)</a:t>
            </a:r>
            <a:r>
              <a:rPr kumimoji="1" lang="en-US" altLang="zh-CN" sz="2400" b="1" baseline="-30000" dirty="0">
                <a:latin typeface="Times New Roman" pitchFamily="18" charset="0"/>
              </a:rPr>
              <a:t>2 </a:t>
            </a:r>
            <a:r>
              <a:rPr kumimoji="1" lang="en-US" altLang="zh-CN" sz="2400" b="1" dirty="0">
                <a:latin typeface="Times New Roman" pitchFamily="18" charset="0"/>
              </a:rPr>
              <a:t>= (226)</a:t>
            </a:r>
            <a:r>
              <a:rPr kumimoji="1" lang="en-US" altLang="zh-CN" sz="2400" b="1" baseline="-30000" dirty="0">
                <a:latin typeface="Times New Roman" pitchFamily="18" charset="0"/>
              </a:rPr>
              <a:t>8  </a:t>
            </a:r>
            <a:r>
              <a:rPr kumimoji="1" lang="en-US" altLang="zh-CN" sz="2400" b="1" dirty="0">
                <a:latin typeface="Times New Roman" pitchFamily="18" charset="0"/>
              </a:rPr>
              <a:t>= (96)</a:t>
            </a:r>
            <a:r>
              <a:rPr kumimoji="1" lang="en-US" altLang="zh-CN" sz="2400" b="1" baseline="-30000" dirty="0">
                <a:latin typeface="Times New Roman" pitchFamily="18" charset="0"/>
              </a:rPr>
              <a:t>16</a:t>
            </a:r>
            <a:r>
              <a:rPr kumimoji="1" lang="en-US" altLang="zh-CN" sz="2400" b="1" dirty="0">
                <a:latin typeface="Times New Roman" pitchFamily="18" charset="0"/>
              </a:rPr>
              <a:t> </a:t>
            </a:r>
          </a:p>
        </p:txBody>
      </p:sp>
      <p:sp>
        <p:nvSpPr>
          <p:cNvPr id="1049176" name="Text Box 8"/>
          <p:cNvSpPr txBox="1">
            <a:spLocks noChangeArrowheads="1"/>
          </p:cNvSpPr>
          <p:nvPr/>
        </p:nvSpPr>
        <p:spPr bwMode="auto">
          <a:xfrm>
            <a:off x="1698625" y="1574800"/>
            <a:ext cx="30480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  </a:t>
            </a:r>
            <a:r>
              <a:rPr kumimoji="1" lang="en-US" altLang="zh-CN" sz="2400" b="1">
                <a:solidFill>
                  <a:srgbClr val="00CC00"/>
                </a:solidFill>
                <a:latin typeface="Times New Roman" pitchFamily="18" charset="0"/>
              </a:rPr>
              <a:t>6                  0110</a:t>
            </a:r>
            <a:r>
              <a:rPr kumimoji="1" lang="en-US" altLang="zh-CN" sz="2800" b="1" baseline="-30000">
                <a:solidFill>
                  <a:srgbClr val="FF0000"/>
                </a:solidFill>
                <a:latin typeface="Times New Roman" pitchFamily="18" charset="0"/>
              </a:rPr>
              <a:t>   </a:t>
            </a:r>
          </a:p>
        </p:txBody>
      </p:sp>
      <p:sp>
        <p:nvSpPr>
          <p:cNvPr id="1049177" name="Text Box 9"/>
          <p:cNvSpPr txBox="1">
            <a:spLocks noChangeArrowheads="1"/>
          </p:cNvSpPr>
          <p:nvPr/>
        </p:nvSpPr>
        <p:spPr bwMode="auto">
          <a:xfrm>
            <a:off x="1546225" y="1574800"/>
            <a:ext cx="28194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Times New Roman" pitchFamily="18" charset="0"/>
              </a:rPr>
              <a:t>  </a:t>
            </a:r>
            <a:r>
              <a:rPr kumimoji="1" lang="en-US" altLang="zh-CN" sz="2400" b="1" dirty="0">
                <a:solidFill>
                  <a:srgbClr val="FF66CC"/>
                </a:solidFill>
                <a:latin typeface="Times New Roman" pitchFamily="18" charset="0"/>
              </a:rPr>
              <a:t>3            0011</a:t>
            </a:r>
            <a:r>
              <a:rPr kumimoji="1" lang="en-US" altLang="zh-CN" sz="2800" b="1" baseline="-30000" dirty="0">
                <a:solidFill>
                  <a:srgbClr val="FF66CC"/>
                </a:solidFill>
                <a:latin typeface="Times New Roman" pitchFamily="18" charset="0"/>
              </a:rPr>
              <a:t> </a:t>
            </a:r>
          </a:p>
        </p:txBody>
      </p:sp>
      <p:sp>
        <p:nvSpPr>
          <p:cNvPr id="1049178" name="Text Box 10"/>
          <p:cNvSpPr txBox="1">
            <a:spLocks noChangeArrowheads="1"/>
          </p:cNvSpPr>
          <p:nvPr/>
        </p:nvSpPr>
        <p:spPr bwMode="auto">
          <a:xfrm>
            <a:off x="1701800" y="2247900"/>
            <a:ext cx="41910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FF66CC"/>
                </a:solidFill>
                <a:latin typeface="Times New Roman" pitchFamily="18" charset="0"/>
              </a:rPr>
              <a:t>4.              0100.</a:t>
            </a:r>
            <a:endParaRPr kumimoji="1" lang="en-US" altLang="zh-CN" sz="2800" b="1" baseline="-30000">
              <a:solidFill>
                <a:srgbClr val="FF66CC"/>
              </a:solidFill>
              <a:latin typeface="Times New Roman" pitchFamily="18" charset="0"/>
            </a:endParaRPr>
          </a:p>
        </p:txBody>
      </p:sp>
      <p:sp>
        <p:nvSpPr>
          <p:cNvPr id="1049179" name="Text Box 11"/>
          <p:cNvSpPr txBox="1">
            <a:spLocks noChangeArrowheads="1"/>
          </p:cNvSpPr>
          <p:nvPr/>
        </p:nvSpPr>
        <p:spPr bwMode="auto">
          <a:xfrm>
            <a:off x="1930400" y="2247900"/>
            <a:ext cx="41910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dirty="0">
                <a:solidFill>
                  <a:srgbClr val="00CC00"/>
                </a:solidFill>
                <a:latin typeface="Times New Roman" pitchFamily="18" charset="0"/>
              </a:rPr>
              <a:t>7                      0111</a:t>
            </a:r>
            <a:endParaRPr kumimoji="1" lang="en-US" altLang="zh-CN" sz="2800" b="1" baseline="-30000" dirty="0">
              <a:solidFill>
                <a:srgbClr val="00CC00"/>
              </a:solidFill>
              <a:latin typeface="Times New Roman" pitchFamily="18" charset="0"/>
            </a:endParaRPr>
          </a:p>
        </p:txBody>
      </p:sp>
      <p:sp>
        <p:nvSpPr>
          <p:cNvPr id="1049180" name="Text Box 12"/>
          <p:cNvSpPr txBox="1">
            <a:spLocks noChangeArrowheads="1"/>
          </p:cNvSpPr>
          <p:nvPr/>
        </p:nvSpPr>
        <p:spPr bwMode="auto">
          <a:xfrm>
            <a:off x="2082800" y="2247900"/>
            <a:ext cx="49530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dirty="0">
                <a:solidFill>
                  <a:srgbClr val="0033CC"/>
                </a:solidFill>
                <a:latin typeface="Times New Roman" pitchFamily="18" charset="0"/>
              </a:rPr>
              <a:t>9                            1001</a:t>
            </a:r>
            <a:endParaRPr kumimoji="1" lang="en-US" altLang="zh-CN" sz="2800" b="1" baseline="-30000" dirty="0">
              <a:solidFill>
                <a:srgbClr val="0033CC"/>
              </a:solidFill>
              <a:latin typeface="Times New Roman" pitchFamily="18" charset="0"/>
            </a:endParaRPr>
          </a:p>
        </p:txBody>
      </p:sp>
      <p:sp>
        <p:nvSpPr>
          <p:cNvPr id="1049181" name="Text Box 13"/>
          <p:cNvSpPr txBox="1">
            <a:spLocks noChangeArrowheads="1"/>
          </p:cNvSpPr>
          <p:nvPr/>
        </p:nvSpPr>
        <p:spPr bwMode="auto">
          <a:xfrm>
            <a:off x="1701800" y="2882900"/>
            <a:ext cx="48006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solidFill>
                  <a:srgbClr val="FF66CC"/>
                </a:solidFill>
                <a:latin typeface="Times New Roman" pitchFamily="18" charset="0"/>
              </a:rPr>
              <a:t>0101                          5</a:t>
            </a:r>
            <a:endParaRPr kumimoji="1" lang="en-US" altLang="zh-CN" sz="2400" b="1" baseline="-30000">
              <a:solidFill>
                <a:srgbClr val="FF66CC"/>
              </a:solidFill>
              <a:latin typeface="Times New Roman" pitchFamily="18" charset="0"/>
            </a:endParaRPr>
          </a:p>
        </p:txBody>
      </p:sp>
      <p:sp>
        <p:nvSpPr>
          <p:cNvPr id="1049182" name="Text Box 14"/>
          <p:cNvSpPr txBox="1">
            <a:spLocks noChangeArrowheads="1"/>
          </p:cNvSpPr>
          <p:nvPr/>
        </p:nvSpPr>
        <p:spPr bwMode="auto">
          <a:xfrm>
            <a:off x="2311400" y="2882900"/>
            <a:ext cx="262890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dirty="0">
                <a:solidFill>
                  <a:srgbClr val="00CC00"/>
                </a:solidFill>
                <a:latin typeface="Times New Roman" pitchFamily="18" charset="0"/>
              </a:rPr>
              <a:t>0000                    0</a:t>
            </a:r>
            <a:endParaRPr kumimoji="1" lang="en-US" altLang="zh-CN" sz="2400" b="1" baseline="-30000" dirty="0">
              <a:solidFill>
                <a:srgbClr val="00CC00"/>
              </a:solidFill>
              <a:latin typeface="Times New Roman" pitchFamily="18" charset="0"/>
            </a:endParaRPr>
          </a:p>
        </p:txBody>
      </p:sp>
      <p:sp>
        <p:nvSpPr>
          <p:cNvPr id="1049183" name="AutoShape 15"/>
          <p:cNvSpPr>
            <a:spLocks noChangeArrowheads="1"/>
          </p:cNvSpPr>
          <p:nvPr/>
        </p:nvSpPr>
        <p:spPr bwMode="auto">
          <a:xfrm>
            <a:off x="827088" y="1028700"/>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49184" name="AutoShape 16"/>
          <p:cNvSpPr>
            <a:spLocks noChangeArrowheads="1"/>
          </p:cNvSpPr>
          <p:nvPr/>
        </p:nvSpPr>
        <p:spPr bwMode="auto">
          <a:xfrm>
            <a:off x="841375" y="3984625"/>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49183"/>
                                        </p:tgtEl>
                                        <p:attrNameLst>
                                          <p:attrName>style.visibility</p:attrName>
                                        </p:attrNameLst>
                                      </p:cBhvr>
                                      <p:to>
                                        <p:strVal val="visible"/>
                                      </p:to>
                                    </p:set>
                                    <p:anim calcmode="lin" valueType="num">
                                      <p:cBhvr>
                                        <p:cTn id="7" dur="1000" fill="hold"/>
                                        <p:tgtEl>
                                          <p:spTgt spid="1049183"/>
                                        </p:tgtEl>
                                        <p:attrNameLst>
                                          <p:attrName>ppt_w</p:attrName>
                                        </p:attrNameLst>
                                      </p:cBhvr>
                                      <p:tavLst>
                                        <p:tav tm="0">
                                          <p:val>
                                            <p:fltVal val="0"/>
                                          </p:val>
                                        </p:tav>
                                        <p:tav tm="100000">
                                          <p:val>
                                            <p:strVal val="#ppt_w"/>
                                          </p:val>
                                        </p:tav>
                                      </p:tavLst>
                                    </p:anim>
                                    <p:anim calcmode="lin" valueType="num">
                                      <p:cBhvr>
                                        <p:cTn id="8" dur="1000" fill="hold"/>
                                        <p:tgtEl>
                                          <p:spTgt spid="1049183"/>
                                        </p:tgtEl>
                                        <p:attrNameLst>
                                          <p:attrName>ppt_h</p:attrName>
                                        </p:attrNameLst>
                                      </p:cBhvr>
                                      <p:tavLst>
                                        <p:tav tm="0">
                                          <p:val>
                                            <p:fltVal val="0"/>
                                          </p:val>
                                        </p:tav>
                                        <p:tav tm="100000">
                                          <p:val>
                                            <p:strVal val="#ppt_h"/>
                                          </p:val>
                                        </p:tav>
                                      </p:tavLst>
                                    </p:anim>
                                    <p:anim calcmode="lin" valueType="num">
                                      <p:cBhvr>
                                        <p:cTn id="9" dur="1000" fill="hold"/>
                                        <p:tgtEl>
                                          <p:spTgt spid="104918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4918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049170"/>
                                        </p:tgtEl>
                                        <p:attrNameLst>
                                          <p:attrName>style.visibility</p:attrName>
                                        </p:attrNameLst>
                                      </p:cBhvr>
                                      <p:to>
                                        <p:strVal val="visible"/>
                                      </p:to>
                                    </p:set>
                                    <p:animEffect transition="in" filter="wipe(left)">
                                      <p:cBhvr>
                                        <p:cTn id="14" dur="500"/>
                                        <p:tgtEl>
                                          <p:spTgt spid="104917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49171"/>
                                        </p:tgtEl>
                                        <p:attrNameLst>
                                          <p:attrName>style.visibility</p:attrName>
                                        </p:attrNameLst>
                                      </p:cBhvr>
                                      <p:to>
                                        <p:strVal val="visible"/>
                                      </p:to>
                                    </p:set>
                                    <p:animEffect transition="in" filter="wipe(left)">
                                      <p:cBhvr>
                                        <p:cTn id="19" dur="500"/>
                                        <p:tgtEl>
                                          <p:spTgt spid="104917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49177"/>
                                        </p:tgtEl>
                                        <p:attrNameLst>
                                          <p:attrName>style.visibility</p:attrName>
                                        </p:attrNameLst>
                                      </p:cBhvr>
                                      <p:to>
                                        <p:strVal val="visible"/>
                                      </p:to>
                                    </p:set>
                                    <p:animEffect transition="in" filter="wipe(left)">
                                      <p:cBhvr>
                                        <p:cTn id="24" dur="500"/>
                                        <p:tgtEl>
                                          <p:spTgt spid="104917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49176"/>
                                        </p:tgtEl>
                                        <p:attrNameLst>
                                          <p:attrName>style.visibility</p:attrName>
                                        </p:attrNameLst>
                                      </p:cBhvr>
                                      <p:to>
                                        <p:strVal val="visible"/>
                                      </p:to>
                                    </p:set>
                                    <p:animEffect transition="in" filter="wipe(left)">
                                      <p:cBhvr>
                                        <p:cTn id="29" dur="500"/>
                                        <p:tgtEl>
                                          <p:spTgt spid="104917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49172"/>
                                        </p:tgtEl>
                                        <p:attrNameLst>
                                          <p:attrName>style.visibility</p:attrName>
                                        </p:attrNameLst>
                                      </p:cBhvr>
                                      <p:to>
                                        <p:strVal val="visible"/>
                                      </p:to>
                                    </p:set>
                                    <p:animEffect transition="in" filter="wipe(left)">
                                      <p:cBhvr>
                                        <p:cTn id="34" dur="500"/>
                                        <p:tgtEl>
                                          <p:spTgt spid="104917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49178"/>
                                        </p:tgtEl>
                                        <p:attrNameLst>
                                          <p:attrName>style.visibility</p:attrName>
                                        </p:attrNameLst>
                                      </p:cBhvr>
                                      <p:to>
                                        <p:strVal val="visible"/>
                                      </p:to>
                                    </p:set>
                                    <p:animEffect transition="in" filter="wipe(left)">
                                      <p:cBhvr>
                                        <p:cTn id="39" dur="500"/>
                                        <p:tgtEl>
                                          <p:spTgt spid="104917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49179"/>
                                        </p:tgtEl>
                                        <p:attrNameLst>
                                          <p:attrName>style.visibility</p:attrName>
                                        </p:attrNameLst>
                                      </p:cBhvr>
                                      <p:to>
                                        <p:strVal val="visible"/>
                                      </p:to>
                                    </p:set>
                                    <p:animEffect transition="in" filter="wipe(left)">
                                      <p:cBhvr>
                                        <p:cTn id="44" dur="500"/>
                                        <p:tgtEl>
                                          <p:spTgt spid="104917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49180"/>
                                        </p:tgtEl>
                                        <p:attrNameLst>
                                          <p:attrName>style.visibility</p:attrName>
                                        </p:attrNameLst>
                                      </p:cBhvr>
                                      <p:to>
                                        <p:strVal val="visible"/>
                                      </p:to>
                                    </p:set>
                                    <p:animEffect transition="in" filter="wipe(left)">
                                      <p:cBhvr>
                                        <p:cTn id="49" dur="500"/>
                                        <p:tgtEl>
                                          <p:spTgt spid="104918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49173"/>
                                        </p:tgtEl>
                                        <p:attrNameLst>
                                          <p:attrName>style.visibility</p:attrName>
                                        </p:attrNameLst>
                                      </p:cBhvr>
                                      <p:to>
                                        <p:strVal val="visible"/>
                                      </p:to>
                                    </p:set>
                                    <p:animEffect transition="in" filter="wipe(left)">
                                      <p:cBhvr>
                                        <p:cTn id="54" dur="500"/>
                                        <p:tgtEl>
                                          <p:spTgt spid="104917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49181"/>
                                        </p:tgtEl>
                                        <p:attrNameLst>
                                          <p:attrName>style.visibility</p:attrName>
                                        </p:attrNameLst>
                                      </p:cBhvr>
                                      <p:to>
                                        <p:strVal val="visible"/>
                                      </p:to>
                                    </p:set>
                                    <p:animEffect transition="in" filter="wipe(left)">
                                      <p:cBhvr>
                                        <p:cTn id="59" dur="500"/>
                                        <p:tgtEl>
                                          <p:spTgt spid="104918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049182"/>
                                        </p:tgtEl>
                                        <p:attrNameLst>
                                          <p:attrName>style.visibility</p:attrName>
                                        </p:attrNameLst>
                                      </p:cBhvr>
                                      <p:to>
                                        <p:strVal val="visible"/>
                                      </p:to>
                                    </p:set>
                                    <p:animEffect transition="in" filter="wipe(left)">
                                      <p:cBhvr>
                                        <p:cTn id="64" dur="500"/>
                                        <p:tgtEl>
                                          <p:spTgt spid="1049182"/>
                                        </p:tgtEl>
                                      </p:cBhvr>
                                    </p:animEffect>
                                  </p:childTnLst>
                                </p:cTn>
                              </p:par>
                            </p:childTnLst>
                          </p:cTn>
                        </p:par>
                      </p:childTnLst>
                    </p:cTn>
                  </p:par>
                  <p:par>
                    <p:cTn id="65" fill="hold">
                      <p:stCondLst>
                        <p:cond delay="indefinite"/>
                      </p:stCondLst>
                      <p:childTnLst>
                        <p:par>
                          <p:cTn id="66" fill="hold">
                            <p:stCondLst>
                              <p:cond delay="0"/>
                            </p:stCondLst>
                            <p:childTnLst>
                              <p:par>
                                <p:cTn id="67" presetID="15" presetClass="entr" presetSubtype="0" fill="hold" grpId="0" nodeType="clickEffect">
                                  <p:stCondLst>
                                    <p:cond delay="0"/>
                                  </p:stCondLst>
                                  <p:childTnLst>
                                    <p:set>
                                      <p:cBhvr>
                                        <p:cTn id="68" dur="1" fill="hold">
                                          <p:stCondLst>
                                            <p:cond delay="0"/>
                                          </p:stCondLst>
                                        </p:cTn>
                                        <p:tgtEl>
                                          <p:spTgt spid="1049184"/>
                                        </p:tgtEl>
                                        <p:attrNameLst>
                                          <p:attrName>style.visibility</p:attrName>
                                        </p:attrNameLst>
                                      </p:cBhvr>
                                      <p:to>
                                        <p:strVal val="visible"/>
                                      </p:to>
                                    </p:set>
                                    <p:anim calcmode="lin" valueType="num">
                                      <p:cBhvr>
                                        <p:cTn id="69" dur="1000" fill="hold"/>
                                        <p:tgtEl>
                                          <p:spTgt spid="1049184"/>
                                        </p:tgtEl>
                                        <p:attrNameLst>
                                          <p:attrName>ppt_w</p:attrName>
                                        </p:attrNameLst>
                                      </p:cBhvr>
                                      <p:tavLst>
                                        <p:tav tm="0">
                                          <p:val>
                                            <p:fltVal val="0"/>
                                          </p:val>
                                        </p:tav>
                                        <p:tav tm="100000">
                                          <p:val>
                                            <p:strVal val="#ppt_w"/>
                                          </p:val>
                                        </p:tav>
                                      </p:tavLst>
                                    </p:anim>
                                    <p:anim calcmode="lin" valueType="num">
                                      <p:cBhvr>
                                        <p:cTn id="70" dur="1000" fill="hold"/>
                                        <p:tgtEl>
                                          <p:spTgt spid="1049184"/>
                                        </p:tgtEl>
                                        <p:attrNameLst>
                                          <p:attrName>ppt_h</p:attrName>
                                        </p:attrNameLst>
                                      </p:cBhvr>
                                      <p:tavLst>
                                        <p:tav tm="0">
                                          <p:val>
                                            <p:fltVal val="0"/>
                                          </p:val>
                                        </p:tav>
                                        <p:tav tm="100000">
                                          <p:val>
                                            <p:strVal val="#ppt_h"/>
                                          </p:val>
                                        </p:tav>
                                      </p:tavLst>
                                    </p:anim>
                                    <p:anim calcmode="lin" valueType="num">
                                      <p:cBhvr>
                                        <p:cTn id="71" dur="1000" fill="hold"/>
                                        <p:tgtEl>
                                          <p:spTgt spid="1049184"/>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1049184"/>
                                        </p:tgtEl>
                                        <p:attrNameLst>
                                          <p:attrName>ppt_y</p:attrName>
                                        </p:attrNameLst>
                                      </p:cBhvr>
                                      <p:tavLst>
                                        <p:tav tm="0" fmla="#ppt_y+(sin(-2*pi*(1-$))*-#ppt_x+cos(-2*pi*(1-$))*(1-#ppt_y))*(1-$)">
                                          <p:val>
                                            <p:fltVal val="0"/>
                                          </p:val>
                                        </p:tav>
                                        <p:tav tm="100000">
                                          <p:val>
                                            <p:fltVal val="1"/>
                                          </p:val>
                                        </p:tav>
                                      </p:tavLst>
                                    </p:anim>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049174"/>
                                        </p:tgtEl>
                                        <p:attrNameLst>
                                          <p:attrName>style.visibility</p:attrName>
                                        </p:attrNameLst>
                                      </p:cBhvr>
                                      <p:to>
                                        <p:strVal val="visible"/>
                                      </p:to>
                                    </p:set>
                                    <p:animEffect transition="in" filter="wipe(left)">
                                      <p:cBhvr>
                                        <p:cTn id="76" dur="500"/>
                                        <p:tgtEl>
                                          <p:spTgt spid="104917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049175"/>
                                        </p:tgtEl>
                                        <p:attrNameLst>
                                          <p:attrName>style.visibility</p:attrName>
                                        </p:attrNameLst>
                                      </p:cBhvr>
                                      <p:to>
                                        <p:strVal val="visible"/>
                                      </p:to>
                                    </p:set>
                                    <p:animEffect transition="in" filter="wipe(left)">
                                      <p:cBhvr>
                                        <p:cTn id="81" dur="500"/>
                                        <p:tgtEl>
                                          <p:spTgt spid="1049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0" grpId="0" animBg="1" autoUpdateAnimBg="0"/>
      <p:bldP spid="1049171" grpId="0" autoUpdateAnimBg="0"/>
      <p:bldP spid="1049172" grpId="0" autoUpdateAnimBg="0"/>
      <p:bldP spid="1049173" grpId="0" autoUpdateAnimBg="0"/>
      <p:bldP spid="1049174" grpId="0" animBg="1" autoUpdateAnimBg="0"/>
      <p:bldP spid="1049175" grpId="0" autoUpdateAnimBg="0"/>
      <p:bldP spid="1049176" grpId="0" autoUpdateAnimBg="0"/>
      <p:bldP spid="1049177" grpId="0" autoUpdateAnimBg="0"/>
      <p:bldP spid="1049178" grpId="0" autoUpdateAnimBg="0"/>
      <p:bldP spid="1049179" grpId="0" autoUpdateAnimBg="0"/>
      <p:bldP spid="1049180" grpId="0" autoUpdateAnimBg="0"/>
      <p:bldP spid="1049181" grpId="0" autoUpdateAnimBg="0"/>
      <p:bldP spid="1049182" grpId="0" autoUpdateAnimBg="0"/>
      <p:bldP spid="1049183" grpId="0" animBg="1"/>
      <p:bldP spid="104918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85" name="灯片编号占位符 3"/>
          <p:cNvSpPr>
            <a:spLocks noGrp="1"/>
          </p:cNvSpPr>
          <p:nvPr>
            <p:ph type="sldNum" sz="quarter" idx="12"/>
          </p:nvPr>
        </p:nvSpPr>
        <p:spPr/>
        <p:txBody>
          <a:bodyPr/>
          <a:lstStyle/>
          <a:p>
            <a:fld id="{B67AE23D-20D3-4B1E-B4A2-D2892DBC5989}" type="slidenum">
              <a:rPr lang="en-US" altLang="zh-CN"/>
              <a:t>31</a:t>
            </a:fld>
            <a:endParaRPr lang="en-US" altLang="zh-CN"/>
          </a:p>
        </p:txBody>
      </p:sp>
      <p:sp>
        <p:nvSpPr>
          <p:cNvPr id="1049186" name="Rectangle 2" descr="水滴"/>
          <p:cNvSpPr>
            <a:spLocks noChangeArrowheads="1"/>
          </p:cNvSpPr>
          <p:nvPr/>
        </p:nvSpPr>
        <p:spPr bwMode="auto">
          <a:xfrm>
            <a:off x="914400" y="1055688"/>
            <a:ext cx="152400" cy="1524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49187" name="Text Box 3"/>
          <p:cNvSpPr txBox="1">
            <a:spLocks noChangeArrowheads="1"/>
          </p:cNvSpPr>
          <p:nvPr/>
        </p:nvSpPr>
        <p:spPr bwMode="auto">
          <a:xfrm>
            <a:off x="1295400" y="850900"/>
            <a:ext cx="4768850" cy="519113"/>
          </a:xfrm>
          <a:prstGeom prst="rect">
            <a:avLst/>
          </a:prstGeom>
          <a:noFill/>
          <a:ln w="9525">
            <a:noFill/>
            <a:miter lim="800000"/>
            <a:headEnd/>
            <a:tailEnd/>
          </a:ln>
          <a:effectLst/>
        </p:spPr>
        <p:txBody>
          <a:bodyPr>
            <a:spAutoFit/>
          </a:bodyPr>
          <a:lstStyle/>
          <a:p>
            <a:pPr algn="l">
              <a:spcBef>
                <a:spcPct val="50000"/>
              </a:spcBef>
            </a:pPr>
            <a:r>
              <a:rPr kumimoji="1" lang="zh-CN" altLang="en-US" sz="2800" b="1" dirty="0">
                <a:latin typeface="Times New Roman" pitchFamily="18" charset="0"/>
              </a:rPr>
              <a:t>格雷码</a:t>
            </a:r>
            <a:r>
              <a:rPr kumimoji="1" lang="en-US" altLang="zh-CN" sz="2400" b="1" dirty="0">
                <a:latin typeface="宋体" pitchFamily="2" charset="-122"/>
              </a:rPr>
              <a:t>(</a:t>
            </a:r>
            <a:r>
              <a:rPr kumimoji="1" lang="en-US" altLang="zh-CN" sz="2400" b="1" dirty="0">
                <a:latin typeface="Times New Roman" pitchFamily="18" charset="0"/>
                <a:ea typeface="楷体_GB2312" pitchFamily="49" charset="-122"/>
              </a:rPr>
              <a:t>Gray </a:t>
            </a:r>
            <a:r>
              <a:rPr kumimoji="1" lang="zh-CN" altLang="en-US" sz="2400" b="1" dirty="0">
                <a:latin typeface="Times New Roman" pitchFamily="18" charset="0"/>
              </a:rPr>
              <a:t>码</a:t>
            </a:r>
            <a:r>
              <a:rPr kumimoji="1" lang="zh-CN" altLang="en-US" sz="2400" b="1" dirty="0">
                <a:latin typeface="Times New Roman" pitchFamily="18" charset="0"/>
                <a:ea typeface="楷体_GB2312" pitchFamily="49" charset="-122"/>
              </a:rPr>
              <a:t>，</a:t>
            </a:r>
            <a:r>
              <a:rPr kumimoji="1" lang="zh-CN" altLang="en-US" sz="2400" b="1" dirty="0">
                <a:latin typeface="Times New Roman" pitchFamily="18" charset="0"/>
              </a:rPr>
              <a:t>又称循环码</a:t>
            </a:r>
            <a:r>
              <a:rPr kumimoji="1" lang="en-US" altLang="zh-CN" sz="2400" b="1" dirty="0">
                <a:latin typeface="宋体" pitchFamily="2" charset="-122"/>
              </a:rPr>
              <a:t>)</a:t>
            </a:r>
            <a:r>
              <a:rPr kumimoji="1" lang="en-US" altLang="zh-CN" sz="2400" b="1" dirty="0">
                <a:latin typeface="Times New Roman" pitchFamily="18" charset="0"/>
              </a:rPr>
              <a:t> </a:t>
            </a:r>
          </a:p>
        </p:txBody>
      </p:sp>
      <p:sp>
        <p:nvSpPr>
          <p:cNvPr id="1049188" name="Text Box 4"/>
          <p:cNvSpPr txBox="1">
            <a:spLocks noChangeArrowheads="1"/>
          </p:cNvSpPr>
          <p:nvPr/>
        </p:nvSpPr>
        <p:spPr bwMode="auto">
          <a:xfrm>
            <a:off x="7661275" y="466725"/>
            <a:ext cx="336550" cy="1552575"/>
          </a:xfrm>
          <a:prstGeom prst="rect">
            <a:avLst/>
          </a:prstGeom>
          <a:noFill/>
          <a:ln w="9525">
            <a:noFill/>
            <a:miter lim="800000"/>
            <a:headEnd/>
            <a:tailEnd/>
          </a:ln>
          <a:effectLst/>
        </p:spPr>
        <p:txBody>
          <a:bodyPr>
            <a:spAutoFit/>
          </a:bodyPr>
          <a:lstStyle/>
          <a:p>
            <a:pPr algn="l"/>
            <a:r>
              <a:rPr kumimoji="1" lang="en-US" altLang="zh-CN" sz="2400" b="1" dirty="0">
                <a:latin typeface="Times New Roman" pitchFamily="18" charset="0"/>
                <a:ea typeface="楷体_GB2312" pitchFamily="49" charset="-122"/>
              </a:rPr>
              <a:t>0</a:t>
            </a:r>
          </a:p>
          <a:p>
            <a:pPr algn="l"/>
            <a:r>
              <a:rPr kumimoji="1" lang="en-US" altLang="zh-CN" sz="2400" b="1" dirty="0">
                <a:latin typeface="Times New Roman" pitchFamily="18" charset="0"/>
                <a:ea typeface="楷体_GB2312" pitchFamily="49" charset="-122"/>
              </a:rPr>
              <a:t>1</a:t>
            </a:r>
          </a:p>
          <a:p>
            <a:pPr algn="l"/>
            <a:r>
              <a:rPr kumimoji="1" lang="en-US" altLang="zh-CN" sz="2400" b="1" dirty="0">
                <a:latin typeface="Times New Roman" pitchFamily="18" charset="0"/>
                <a:ea typeface="楷体_GB2312" pitchFamily="49" charset="-122"/>
              </a:rPr>
              <a:t>1</a:t>
            </a:r>
          </a:p>
          <a:p>
            <a:pPr algn="l"/>
            <a:r>
              <a:rPr kumimoji="1" lang="en-US" altLang="zh-CN" sz="2400" b="1" dirty="0">
                <a:latin typeface="Times New Roman" pitchFamily="18" charset="0"/>
                <a:ea typeface="楷体_GB2312" pitchFamily="49" charset="-122"/>
              </a:rPr>
              <a:t>0</a:t>
            </a:r>
          </a:p>
        </p:txBody>
      </p:sp>
      <p:sp>
        <p:nvSpPr>
          <p:cNvPr id="1049189" name="Text Box 5"/>
          <p:cNvSpPr txBox="1">
            <a:spLocks noChangeArrowheads="1"/>
          </p:cNvSpPr>
          <p:nvPr/>
        </p:nvSpPr>
        <p:spPr bwMode="auto">
          <a:xfrm>
            <a:off x="838200" y="2197100"/>
            <a:ext cx="3886200" cy="457200"/>
          </a:xfrm>
          <a:prstGeom prst="rect">
            <a:avLst/>
          </a:prstGeom>
          <a:noFill/>
          <a:ln w="9525">
            <a:noFill/>
            <a:miter lim="800000"/>
            <a:headEnd/>
            <a:tailEnd/>
          </a:ln>
        </p:spPr>
        <p:txBody>
          <a:bodyPr>
            <a:spAutoFit/>
          </a:bodyPr>
          <a:lstStyle/>
          <a:p>
            <a:pPr algn="l"/>
            <a:r>
              <a:rPr kumimoji="1" lang="zh-CN" altLang="en-US" sz="2400" b="1" dirty="0">
                <a:latin typeface="宋体" pitchFamily="2" charset="-122"/>
              </a:rPr>
              <a:t>最低位以</a:t>
            </a:r>
            <a:r>
              <a:rPr kumimoji="1" lang="zh-CN" altLang="en-US" sz="2400" b="1" dirty="0">
                <a:latin typeface="Times New Roman" pitchFamily="18" charset="0"/>
              </a:rPr>
              <a:t> </a:t>
            </a:r>
            <a:r>
              <a:rPr kumimoji="1" lang="en-US" altLang="zh-CN" sz="2400" b="1" dirty="0">
                <a:solidFill>
                  <a:srgbClr val="FF3300"/>
                </a:solidFill>
                <a:latin typeface="Times New Roman" pitchFamily="18" charset="0"/>
              </a:rPr>
              <a:t>0110 </a:t>
            </a:r>
            <a:r>
              <a:rPr kumimoji="1" lang="zh-CN" altLang="en-US" sz="2400" b="1" dirty="0">
                <a:latin typeface="宋体" pitchFamily="2" charset="-122"/>
              </a:rPr>
              <a:t>为循环节</a:t>
            </a:r>
          </a:p>
        </p:txBody>
      </p:sp>
      <p:sp>
        <p:nvSpPr>
          <p:cNvPr id="1049190" name="Rectangle 6"/>
          <p:cNvSpPr>
            <a:spLocks noChangeArrowheads="1"/>
          </p:cNvSpPr>
          <p:nvPr/>
        </p:nvSpPr>
        <p:spPr bwMode="auto">
          <a:xfrm>
            <a:off x="838200" y="2778125"/>
            <a:ext cx="4194175" cy="457200"/>
          </a:xfrm>
          <a:prstGeom prst="rect">
            <a:avLst/>
          </a:prstGeom>
          <a:noFill/>
          <a:ln w="9525">
            <a:noFill/>
            <a:miter lim="800000"/>
            <a:headEnd/>
            <a:tailEnd/>
          </a:ln>
          <a:effectLst/>
        </p:spPr>
        <p:txBody>
          <a:bodyPr>
            <a:spAutoFit/>
          </a:bodyPr>
          <a:lstStyle/>
          <a:p>
            <a:pPr algn="l"/>
            <a:r>
              <a:rPr kumimoji="1" lang="zh-CN" altLang="en-US" sz="2400" b="1" dirty="0">
                <a:latin typeface="宋体" pitchFamily="2" charset="-122"/>
              </a:rPr>
              <a:t>次低位以</a:t>
            </a:r>
            <a:r>
              <a:rPr kumimoji="1" lang="zh-CN" altLang="en-US" sz="2400" b="1" dirty="0">
                <a:latin typeface="Times New Roman" pitchFamily="18" charset="0"/>
              </a:rPr>
              <a:t> </a:t>
            </a:r>
            <a:r>
              <a:rPr kumimoji="1" lang="en-US" altLang="zh-CN" sz="2400" b="1" dirty="0">
                <a:solidFill>
                  <a:srgbClr val="FF3300"/>
                </a:solidFill>
                <a:latin typeface="Times New Roman" pitchFamily="18" charset="0"/>
              </a:rPr>
              <a:t>00111100 </a:t>
            </a:r>
            <a:r>
              <a:rPr kumimoji="1" lang="zh-CN" altLang="en-US" sz="2400" b="1" dirty="0">
                <a:latin typeface="宋体" pitchFamily="2" charset="-122"/>
              </a:rPr>
              <a:t>为循环节</a:t>
            </a:r>
          </a:p>
        </p:txBody>
      </p:sp>
      <p:sp>
        <p:nvSpPr>
          <p:cNvPr id="1049191" name="Rectangle 7"/>
          <p:cNvSpPr>
            <a:spLocks noChangeArrowheads="1"/>
          </p:cNvSpPr>
          <p:nvPr/>
        </p:nvSpPr>
        <p:spPr bwMode="auto">
          <a:xfrm>
            <a:off x="838200" y="3413125"/>
            <a:ext cx="5440363" cy="457200"/>
          </a:xfrm>
          <a:prstGeom prst="rect">
            <a:avLst/>
          </a:prstGeom>
          <a:noFill/>
          <a:ln w="9525">
            <a:noFill/>
            <a:miter lim="800000"/>
            <a:headEnd/>
            <a:tailEnd/>
          </a:ln>
          <a:effectLst/>
        </p:spPr>
        <p:txBody>
          <a:bodyPr>
            <a:spAutoFit/>
          </a:bodyPr>
          <a:lstStyle/>
          <a:p>
            <a:pPr algn="l"/>
            <a:r>
              <a:rPr kumimoji="1" lang="zh-CN" altLang="en-US" sz="2400" b="1" dirty="0">
                <a:latin typeface="宋体" pitchFamily="2" charset="-122"/>
              </a:rPr>
              <a:t>第三位以</a:t>
            </a:r>
            <a:r>
              <a:rPr kumimoji="1" lang="zh-CN" altLang="en-US" sz="2400" b="1" dirty="0">
                <a:latin typeface="Times New Roman" pitchFamily="18" charset="0"/>
              </a:rPr>
              <a:t> </a:t>
            </a:r>
            <a:r>
              <a:rPr kumimoji="1" lang="en-US" altLang="zh-CN" sz="2400" b="1" dirty="0">
                <a:solidFill>
                  <a:srgbClr val="FF3300"/>
                </a:solidFill>
                <a:latin typeface="Times New Roman" pitchFamily="18" charset="0"/>
              </a:rPr>
              <a:t>0000111111110000 </a:t>
            </a:r>
            <a:r>
              <a:rPr kumimoji="1" lang="zh-CN" altLang="en-US" sz="2400" b="1" dirty="0">
                <a:latin typeface="宋体" pitchFamily="2" charset="-122"/>
              </a:rPr>
              <a:t>为循环节</a:t>
            </a:r>
          </a:p>
        </p:txBody>
      </p:sp>
      <p:sp>
        <p:nvSpPr>
          <p:cNvPr id="1049192" name="Rectangle 8"/>
          <p:cNvSpPr>
            <a:spLocks noChangeArrowheads="1"/>
          </p:cNvSpPr>
          <p:nvPr/>
        </p:nvSpPr>
        <p:spPr bwMode="auto">
          <a:xfrm>
            <a:off x="908050" y="4165600"/>
            <a:ext cx="1179513" cy="457200"/>
          </a:xfrm>
          <a:prstGeom prst="rect">
            <a:avLst/>
          </a:prstGeom>
          <a:noFill/>
          <a:ln w="9525">
            <a:noFill/>
            <a:miter lim="800000"/>
            <a:headEnd/>
            <a:tailEnd/>
          </a:ln>
          <a:effectLst/>
        </p:spPr>
        <p:txBody>
          <a:bodyPr>
            <a:spAutoFit/>
          </a:bodyPr>
          <a:lstStyle/>
          <a:p>
            <a:pPr algn="l"/>
            <a:r>
              <a:rPr kumimoji="1" lang="en-US" altLang="zh-CN" sz="2400" b="1" dirty="0">
                <a:latin typeface="Times New Roman" pitchFamily="18" charset="0"/>
                <a:ea typeface="楷体_GB2312" pitchFamily="49" charset="-122"/>
              </a:rPr>
              <a:t>…….</a:t>
            </a:r>
          </a:p>
        </p:txBody>
      </p:sp>
      <p:sp>
        <p:nvSpPr>
          <p:cNvPr id="1049193" name="Text Box 9"/>
          <p:cNvSpPr txBox="1">
            <a:spLocks noChangeArrowheads="1"/>
          </p:cNvSpPr>
          <p:nvPr/>
        </p:nvSpPr>
        <p:spPr bwMode="auto">
          <a:xfrm>
            <a:off x="7661275" y="1885950"/>
            <a:ext cx="336550" cy="1552575"/>
          </a:xfrm>
          <a:prstGeom prst="rect">
            <a:avLst/>
          </a:prstGeom>
          <a:noFill/>
          <a:ln w="9525">
            <a:noFill/>
            <a:miter lim="800000"/>
            <a:headEnd/>
            <a:tailEnd/>
          </a:ln>
          <a:effectLst/>
        </p:spPr>
        <p:txBody>
          <a:bodyPr wrap="none">
            <a:spAutoFit/>
          </a:bodyPr>
          <a:lstStyle/>
          <a:p>
            <a:pPr algn="l"/>
            <a:r>
              <a:rPr kumimoji="1" lang="en-US" altLang="zh-CN" sz="2400" b="1" dirty="0">
                <a:solidFill>
                  <a:srgbClr val="FF0000"/>
                </a:solidFill>
                <a:latin typeface="Times New Roman" pitchFamily="18" charset="0"/>
                <a:ea typeface="楷体_GB2312" pitchFamily="49" charset="-122"/>
              </a:rPr>
              <a:t>0</a:t>
            </a:r>
          </a:p>
          <a:p>
            <a:pPr algn="l"/>
            <a:r>
              <a:rPr kumimoji="1" lang="en-US" altLang="zh-CN" sz="2400" b="1" dirty="0">
                <a:solidFill>
                  <a:srgbClr val="FF0000"/>
                </a:solidFill>
                <a:latin typeface="Times New Roman" pitchFamily="18" charset="0"/>
                <a:ea typeface="楷体_GB2312" pitchFamily="49" charset="-122"/>
              </a:rPr>
              <a:t>1</a:t>
            </a:r>
          </a:p>
          <a:p>
            <a:pPr algn="l"/>
            <a:r>
              <a:rPr kumimoji="1" lang="en-US" altLang="zh-CN" sz="2400" b="1" dirty="0">
                <a:solidFill>
                  <a:srgbClr val="FF0000"/>
                </a:solidFill>
                <a:latin typeface="Times New Roman" pitchFamily="18" charset="0"/>
                <a:ea typeface="楷体_GB2312" pitchFamily="49" charset="-122"/>
              </a:rPr>
              <a:t>1</a:t>
            </a:r>
          </a:p>
          <a:p>
            <a:pPr algn="l"/>
            <a:r>
              <a:rPr kumimoji="1" lang="en-US" altLang="zh-CN" sz="2400" b="1" dirty="0">
                <a:solidFill>
                  <a:srgbClr val="FF0000"/>
                </a:solidFill>
                <a:latin typeface="Times New Roman" pitchFamily="18" charset="0"/>
                <a:ea typeface="楷体_GB2312" pitchFamily="49" charset="-122"/>
              </a:rPr>
              <a:t>0</a:t>
            </a:r>
          </a:p>
        </p:txBody>
      </p:sp>
      <p:sp>
        <p:nvSpPr>
          <p:cNvPr id="1049194" name="Text Box 10"/>
          <p:cNvSpPr txBox="1">
            <a:spLocks noChangeArrowheads="1"/>
          </p:cNvSpPr>
          <p:nvPr/>
        </p:nvSpPr>
        <p:spPr bwMode="auto">
          <a:xfrm>
            <a:off x="7661275" y="3409950"/>
            <a:ext cx="336550" cy="1552575"/>
          </a:xfrm>
          <a:prstGeom prst="rect">
            <a:avLst/>
          </a:prstGeom>
          <a:noFill/>
          <a:ln w="9525">
            <a:noFill/>
            <a:miter lim="800000"/>
            <a:headEnd/>
            <a:tailEnd/>
          </a:ln>
          <a:effectLst/>
        </p:spPr>
        <p:txBody>
          <a:bodyPr wrap="none">
            <a:spAutoFit/>
          </a:bodyPr>
          <a:lstStyle/>
          <a:p>
            <a:pPr algn="l"/>
            <a:r>
              <a:rPr kumimoji="1" lang="en-US" altLang="zh-CN" sz="2400" b="1" dirty="0">
                <a:latin typeface="Times New Roman" pitchFamily="18" charset="0"/>
                <a:ea typeface="楷体_GB2312" pitchFamily="49" charset="-122"/>
              </a:rPr>
              <a:t>0</a:t>
            </a:r>
          </a:p>
          <a:p>
            <a:pPr algn="l"/>
            <a:r>
              <a:rPr kumimoji="1" lang="en-US" altLang="zh-CN" sz="2400" b="1" dirty="0">
                <a:latin typeface="Times New Roman" pitchFamily="18" charset="0"/>
                <a:ea typeface="楷体_GB2312" pitchFamily="49" charset="-122"/>
              </a:rPr>
              <a:t>1</a:t>
            </a:r>
          </a:p>
          <a:p>
            <a:pPr algn="l"/>
            <a:r>
              <a:rPr kumimoji="1" lang="en-US" altLang="zh-CN" sz="2400" b="1" dirty="0">
                <a:latin typeface="Times New Roman" pitchFamily="18" charset="0"/>
                <a:ea typeface="楷体_GB2312" pitchFamily="49" charset="-122"/>
              </a:rPr>
              <a:t>1</a:t>
            </a:r>
          </a:p>
          <a:p>
            <a:pPr algn="l"/>
            <a:r>
              <a:rPr kumimoji="1" lang="en-US" altLang="zh-CN" sz="2400" b="1" dirty="0">
                <a:latin typeface="Times New Roman" pitchFamily="18" charset="0"/>
                <a:ea typeface="楷体_GB2312" pitchFamily="49" charset="-122"/>
              </a:rPr>
              <a:t>0</a:t>
            </a:r>
          </a:p>
        </p:txBody>
      </p:sp>
      <p:sp>
        <p:nvSpPr>
          <p:cNvPr id="1049195" name="Text Box 11"/>
          <p:cNvSpPr txBox="1">
            <a:spLocks noChangeArrowheads="1"/>
          </p:cNvSpPr>
          <p:nvPr/>
        </p:nvSpPr>
        <p:spPr bwMode="auto">
          <a:xfrm>
            <a:off x="7661275" y="4857750"/>
            <a:ext cx="336550" cy="1552575"/>
          </a:xfrm>
          <a:prstGeom prst="rect">
            <a:avLst/>
          </a:prstGeom>
          <a:noFill/>
          <a:ln w="9525">
            <a:noFill/>
            <a:miter lim="800000"/>
            <a:headEnd/>
            <a:tailEnd/>
          </a:ln>
          <a:effectLst/>
        </p:spPr>
        <p:txBody>
          <a:bodyPr>
            <a:spAutoFit/>
          </a:bodyPr>
          <a:lstStyle/>
          <a:p>
            <a:pPr algn="l"/>
            <a:r>
              <a:rPr kumimoji="1" lang="en-US" altLang="zh-CN" sz="2400" b="1">
                <a:solidFill>
                  <a:srgbClr val="FF0000"/>
                </a:solidFill>
                <a:latin typeface="Times New Roman" pitchFamily="18" charset="0"/>
                <a:ea typeface="楷体_GB2312" pitchFamily="49" charset="-122"/>
              </a:rPr>
              <a:t>0</a:t>
            </a:r>
          </a:p>
          <a:p>
            <a:pPr algn="l"/>
            <a:r>
              <a:rPr kumimoji="1" lang="en-US" altLang="zh-CN" sz="2400" b="1">
                <a:solidFill>
                  <a:srgbClr val="FF0000"/>
                </a:solidFill>
                <a:latin typeface="Times New Roman" pitchFamily="18" charset="0"/>
                <a:ea typeface="楷体_GB2312" pitchFamily="49" charset="-122"/>
              </a:rPr>
              <a:t>1</a:t>
            </a:r>
          </a:p>
          <a:p>
            <a:pPr algn="l"/>
            <a:r>
              <a:rPr kumimoji="1" lang="en-US" altLang="zh-CN" sz="2400" b="1">
                <a:solidFill>
                  <a:srgbClr val="FF0000"/>
                </a:solidFill>
                <a:latin typeface="Times New Roman" pitchFamily="18" charset="0"/>
                <a:ea typeface="楷体_GB2312" pitchFamily="49" charset="-122"/>
              </a:rPr>
              <a:t>1</a:t>
            </a:r>
          </a:p>
          <a:p>
            <a:pPr algn="l"/>
            <a:r>
              <a:rPr kumimoji="1" lang="en-US" altLang="zh-CN" sz="2400" b="1">
                <a:solidFill>
                  <a:srgbClr val="FF0000"/>
                </a:solidFill>
                <a:latin typeface="Times New Roman" pitchFamily="18" charset="0"/>
                <a:ea typeface="楷体_GB2312" pitchFamily="49" charset="-122"/>
              </a:rPr>
              <a:t>0</a:t>
            </a:r>
          </a:p>
        </p:txBody>
      </p:sp>
      <p:sp>
        <p:nvSpPr>
          <p:cNvPr id="1049196" name="Rectangle 12"/>
          <p:cNvSpPr>
            <a:spLocks noChangeArrowheads="1"/>
          </p:cNvSpPr>
          <p:nvPr/>
        </p:nvSpPr>
        <p:spPr bwMode="auto">
          <a:xfrm>
            <a:off x="7159625" y="473075"/>
            <a:ext cx="336550" cy="3013075"/>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p:txBody>
      </p:sp>
      <p:sp>
        <p:nvSpPr>
          <p:cNvPr id="1049197" name="Rectangle 13"/>
          <p:cNvSpPr>
            <a:spLocks noChangeArrowheads="1"/>
          </p:cNvSpPr>
          <p:nvPr/>
        </p:nvSpPr>
        <p:spPr bwMode="auto">
          <a:xfrm>
            <a:off x="7159625" y="3416300"/>
            <a:ext cx="336550" cy="3013075"/>
          </a:xfrm>
          <a:prstGeom prst="rect">
            <a:avLst/>
          </a:prstGeom>
          <a:noFill/>
          <a:ln w="9525">
            <a:noFill/>
            <a:miter lim="800000"/>
            <a:headEnd/>
            <a:tailEnd/>
          </a:ln>
          <a:effectLst/>
        </p:spPr>
        <p:txBody>
          <a:bodyPr wrap="none">
            <a:spAutoFit/>
          </a:bodyPr>
          <a:lstStyle/>
          <a:p>
            <a:pPr algn="l"/>
            <a:r>
              <a:rPr kumimoji="1" lang="en-US" altLang="zh-CN" sz="2400" b="1">
                <a:solidFill>
                  <a:srgbClr val="FF0000"/>
                </a:solidFill>
                <a:latin typeface="Times New Roman" pitchFamily="18" charset="0"/>
                <a:ea typeface="楷体_GB2312" pitchFamily="49" charset="-122"/>
              </a:rPr>
              <a:t>0</a:t>
            </a:r>
          </a:p>
          <a:p>
            <a:pPr algn="l"/>
            <a:r>
              <a:rPr kumimoji="1" lang="en-US" altLang="zh-CN" sz="2400" b="1">
                <a:solidFill>
                  <a:srgbClr val="FF0000"/>
                </a:solidFill>
                <a:latin typeface="Times New Roman" pitchFamily="18" charset="0"/>
                <a:ea typeface="楷体_GB2312" pitchFamily="49" charset="-122"/>
              </a:rPr>
              <a:t>0</a:t>
            </a:r>
          </a:p>
          <a:p>
            <a:pPr algn="l"/>
            <a:r>
              <a:rPr kumimoji="1" lang="en-US" altLang="zh-CN" sz="2400" b="1">
                <a:solidFill>
                  <a:srgbClr val="FF0000"/>
                </a:solidFill>
                <a:latin typeface="Times New Roman" pitchFamily="18" charset="0"/>
                <a:ea typeface="楷体_GB2312" pitchFamily="49" charset="-122"/>
              </a:rPr>
              <a:t>1</a:t>
            </a:r>
          </a:p>
          <a:p>
            <a:pPr algn="l"/>
            <a:r>
              <a:rPr kumimoji="1" lang="en-US" altLang="zh-CN" sz="2400" b="1">
                <a:solidFill>
                  <a:srgbClr val="FF0000"/>
                </a:solidFill>
                <a:latin typeface="Times New Roman" pitchFamily="18" charset="0"/>
                <a:ea typeface="楷体_GB2312" pitchFamily="49" charset="-122"/>
              </a:rPr>
              <a:t>1</a:t>
            </a:r>
          </a:p>
          <a:p>
            <a:pPr algn="l"/>
            <a:r>
              <a:rPr kumimoji="1" lang="en-US" altLang="zh-CN" sz="2400" b="1">
                <a:solidFill>
                  <a:srgbClr val="FF0000"/>
                </a:solidFill>
                <a:latin typeface="Times New Roman" pitchFamily="18" charset="0"/>
                <a:ea typeface="楷体_GB2312" pitchFamily="49" charset="-122"/>
              </a:rPr>
              <a:t>1</a:t>
            </a:r>
          </a:p>
          <a:p>
            <a:pPr algn="l"/>
            <a:r>
              <a:rPr kumimoji="1" lang="en-US" altLang="zh-CN" sz="2400" b="1">
                <a:solidFill>
                  <a:srgbClr val="FF0000"/>
                </a:solidFill>
                <a:latin typeface="Times New Roman" pitchFamily="18" charset="0"/>
                <a:ea typeface="楷体_GB2312" pitchFamily="49" charset="-122"/>
              </a:rPr>
              <a:t>1</a:t>
            </a:r>
          </a:p>
          <a:p>
            <a:pPr algn="l"/>
            <a:r>
              <a:rPr kumimoji="1" lang="en-US" altLang="zh-CN" sz="2400" b="1">
                <a:solidFill>
                  <a:srgbClr val="FF0000"/>
                </a:solidFill>
                <a:latin typeface="Times New Roman" pitchFamily="18" charset="0"/>
                <a:ea typeface="楷体_GB2312" pitchFamily="49" charset="-122"/>
              </a:rPr>
              <a:t>0</a:t>
            </a:r>
          </a:p>
          <a:p>
            <a:pPr algn="l"/>
            <a:r>
              <a:rPr kumimoji="1" lang="en-US" altLang="zh-CN" sz="2400" b="1">
                <a:solidFill>
                  <a:srgbClr val="FF0000"/>
                </a:solidFill>
                <a:latin typeface="Times New Roman" pitchFamily="18" charset="0"/>
                <a:ea typeface="楷体_GB2312" pitchFamily="49" charset="-122"/>
              </a:rPr>
              <a:t>0</a:t>
            </a:r>
          </a:p>
        </p:txBody>
      </p:sp>
      <p:sp>
        <p:nvSpPr>
          <p:cNvPr id="1049198" name="Text Box 14"/>
          <p:cNvSpPr txBox="1">
            <a:spLocks noChangeArrowheads="1"/>
          </p:cNvSpPr>
          <p:nvPr/>
        </p:nvSpPr>
        <p:spPr bwMode="auto">
          <a:xfrm>
            <a:off x="6632575" y="457200"/>
            <a:ext cx="336550" cy="5934075"/>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p:txBody>
      </p:sp>
      <p:sp>
        <p:nvSpPr>
          <p:cNvPr id="1049199" name="Text Box 15"/>
          <p:cNvSpPr txBox="1">
            <a:spLocks noChangeArrowheads="1"/>
          </p:cNvSpPr>
          <p:nvPr/>
        </p:nvSpPr>
        <p:spPr bwMode="auto">
          <a:xfrm>
            <a:off x="6118225" y="457200"/>
            <a:ext cx="336550" cy="5934075"/>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0</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a:p>
            <a:pPr algn="l"/>
            <a:r>
              <a:rPr kumimoji="1" lang="en-US" altLang="zh-CN" sz="2400" b="1">
                <a:latin typeface="Times New Roman" pitchFamily="18" charset="0"/>
                <a:ea typeface="楷体_GB2312" pitchFamily="49" charset="-122"/>
              </a:rPr>
              <a:t>1</a:t>
            </a:r>
          </a:p>
        </p:txBody>
      </p:sp>
      <p:sp>
        <p:nvSpPr>
          <p:cNvPr id="1049200" name="Line 16"/>
          <p:cNvSpPr>
            <a:spLocks noChangeShapeType="1"/>
          </p:cNvSpPr>
          <p:nvPr/>
        </p:nvSpPr>
        <p:spPr bwMode="auto">
          <a:xfrm>
            <a:off x="6057900" y="1958975"/>
            <a:ext cx="1970088" cy="0"/>
          </a:xfrm>
          <a:prstGeom prst="line">
            <a:avLst/>
          </a:prstGeom>
          <a:noFill/>
          <a:ln w="38100">
            <a:solidFill>
              <a:srgbClr val="CC99FF"/>
            </a:solidFill>
            <a:round/>
            <a:headEnd/>
            <a:tailEnd/>
          </a:ln>
          <a:effectLst/>
        </p:spPr>
        <p:txBody>
          <a:bodyPr>
            <a:spAutoFit/>
          </a:bodyPr>
          <a:lstStyle/>
          <a:p>
            <a:endParaRPr lang="zh-CN" altLang="en-US"/>
          </a:p>
        </p:txBody>
      </p:sp>
      <p:sp>
        <p:nvSpPr>
          <p:cNvPr id="1049201" name="Line 17"/>
          <p:cNvSpPr>
            <a:spLocks noChangeShapeType="1"/>
          </p:cNvSpPr>
          <p:nvPr/>
        </p:nvSpPr>
        <p:spPr bwMode="auto">
          <a:xfrm>
            <a:off x="6046788" y="3457575"/>
            <a:ext cx="1981200" cy="0"/>
          </a:xfrm>
          <a:prstGeom prst="line">
            <a:avLst/>
          </a:prstGeom>
          <a:noFill/>
          <a:ln w="38100">
            <a:solidFill>
              <a:srgbClr val="CC99FF"/>
            </a:solidFill>
            <a:round/>
            <a:headEnd/>
            <a:tailEnd/>
          </a:ln>
          <a:effectLst/>
        </p:spPr>
        <p:txBody>
          <a:bodyPr>
            <a:spAutoFit/>
          </a:bodyPr>
          <a:lstStyle/>
          <a:p>
            <a:endParaRPr lang="zh-CN" altLang="en-US"/>
          </a:p>
        </p:txBody>
      </p:sp>
      <p:sp>
        <p:nvSpPr>
          <p:cNvPr id="1049202" name="Line 18"/>
          <p:cNvSpPr>
            <a:spLocks noChangeShapeType="1"/>
          </p:cNvSpPr>
          <p:nvPr/>
        </p:nvSpPr>
        <p:spPr bwMode="auto">
          <a:xfrm flipV="1">
            <a:off x="6153150" y="4892675"/>
            <a:ext cx="1924050" cy="0"/>
          </a:xfrm>
          <a:prstGeom prst="line">
            <a:avLst/>
          </a:prstGeom>
          <a:noFill/>
          <a:ln w="38100">
            <a:solidFill>
              <a:srgbClr val="CC99FF"/>
            </a:solidFill>
            <a:round/>
            <a:headEnd/>
            <a:tailEnd/>
          </a:ln>
          <a:effectLst/>
        </p:spPr>
        <p:txBody>
          <a:bodyPr>
            <a:spAutoFit/>
          </a:bodyPr>
          <a:lstStyle/>
          <a:p>
            <a:endParaRPr lang="zh-CN" altLang="en-US"/>
          </a:p>
        </p:txBody>
      </p:sp>
      <p:sp>
        <p:nvSpPr>
          <p:cNvPr id="1049203" name="Text Box 19"/>
          <p:cNvSpPr txBox="1">
            <a:spLocks noChangeArrowheads="1"/>
          </p:cNvSpPr>
          <p:nvPr/>
        </p:nvSpPr>
        <p:spPr bwMode="auto">
          <a:xfrm>
            <a:off x="838200" y="5029200"/>
            <a:ext cx="1244600" cy="457200"/>
          </a:xfrm>
          <a:prstGeom prst="rect">
            <a:avLst/>
          </a:prstGeom>
          <a:noFill/>
          <a:ln w="9525">
            <a:noFill/>
            <a:miter lim="800000"/>
            <a:headEnd/>
            <a:tailEnd/>
          </a:ln>
          <a:effectLst/>
        </p:spPr>
        <p:txBody>
          <a:bodyPr>
            <a:spAutoFit/>
          </a:bodyPr>
          <a:lstStyle/>
          <a:p>
            <a:pPr algn="l"/>
            <a:r>
              <a:rPr kumimoji="1" lang="zh-CN" altLang="en-US" sz="2400" b="1" dirty="0">
                <a:solidFill>
                  <a:srgbClr val="CC99FF"/>
                </a:solidFill>
                <a:latin typeface="宋体" pitchFamily="2" charset="-122"/>
              </a:rPr>
              <a:t>特点</a:t>
            </a:r>
            <a:r>
              <a:rPr kumimoji="1" lang="en-US" altLang="zh-CN" sz="2400" b="1" dirty="0">
                <a:solidFill>
                  <a:srgbClr val="CC99FF"/>
                </a:solidFill>
                <a:latin typeface="宋体" pitchFamily="2" charset="-122"/>
              </a:rPr>
              <a:t>:</a:t>
            </a:r>
          </a:p>
        </p:txBody>
      </p:sp>
      <p:sp>
        <p:nvSpPr>
          <p:cNvPr id="1049204" name="Text Box 20"/>
          <p:cNvSpPr txBox="1">
            <a:spLocks noChangeArrowheads="1"/>
          </p:cNvSpPr>
          <p:nvPr/>
        </p:nvSpPr>
        <p:spPr bwMode="auto">
          <a:xfrm>
            <a:off x="838200" y="5638800"/>
            <a:ext cx="5049838" cy="457200"/>
          </a:xfrm>
          <a:prstGeom prst="rect">
            <a:avLst/>
          </a:prstGeom>
          <a:noFill/>
          <a:ln w="9525">
            <a:noFill/>
            <a:miter lim="800000"/>
            <a:headEnd/>
            <a:tailEnd/>
          </a:ln>
          <a:effectLst/>
        </p:spPr>
        <p:txBody>
          <a:bodyPr>
            <a:spAutoFit/>
          </a:bodyPr>
          <a:lstStyle/>
          <a:p>
            <a:pPr algn="l"/>
            <a:r>
              <a:rPr kumimoji="1" lang="zh-CN" altLang="en-US" sz="2400" b="1" dirty="0">
                <a:latin typeface="Times New Roman" pitchFamily="18" charset="0"/>
              </a:rPr>
              <a:t>相邻</a:t>
            </a:r>
            <a:r>
              <a:rPr kumimoji="1" lang="zh-CN" altLang="en-US" sz="2400" b="1" dirty="0" smtClean="0">
                <a:latin typeface="Times New Roman" pitchFamily="18" charset="0"/>
              </a:rPr>
              <a:t>项只有</a:t>
            </a:r>
            <a:r>
              <a:rPr kumimoji="1" lang="zh-CN" altLang="en-US" sz="2400" b="1" dirty="0">
                <a:solidFill>
                  <a:srgbClr val="CC99FF"/>
                </a:solidFill>
                <a:latin typeface="Times New Roman" pitchFamily="18" charset="0"/>
              </a:rPr>
              <a:t>一位</a:t>
            </a:r>
            <a:r>
              <a:rPr kumimoji="1" lang="zh-CN" altLang="en-US" sz="2400" b="1" dirty="0">
                <a:latin typeface="Times New Roman" pitchFamily="18" charset="0"/>
              </a:rPr>
              <a:t>不同</a:t>
            </a:r>
          </a:p>
        </p:txBody>
      </p:sp>
      <p:sp>
        <p:nvSpPr>
          <p:cNvPr id="1049205" name="Text Box 21"/>
          <p:cNvSpPr txBox="1">
            <a:spLocks noChangeArrowheads="1"/>
          </p:cNvSpPr>
          <p:nvPr/>
        </p:nvSpPr>
        <p:spPr bwMode="auto">
          <a:xfrm>
            <a:off x="833438" y="1625600"/>
            <a:ext cx="4038600" cy="457200"/>
          </a:xfrm>
          <a:prstGeom prst="rect">
            <a:avLst/>
          </a:prstGeom>
          <a:noFill/>
          <a:ln w="9525">
            <a:noFill/>
            <a:miter lim="800000"/>
            <a:headEnd/>
            <a:tailEnd/>
          </a:ln>
        </p:spPr>
        <p:txBody>
          <a:bodyPr>
            <a:spAutoFit/>
          </a:bodyPr>
          <a:lstStyle/>
          <a:p>
            <a:pPr algn="l"/>
            <a:r>
              <a:rPr kumimoji="1" lang="zh-CN" altLang="en-US" sz="2400" b="1" dirty="0">
                <a:latin typeface="Times New Roman" pitchFamily="18" charset="0"/>
              </a:rPr>
              <a:t>典型格雷码构成规则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9187"/>
                                        </p:tgtEl>
                                        <p:attrNameLst>
                                          <p:attrName>style.visibility</p:attrName>
                                        </p:attrNameLst>
                                      </p:cBhvr>
                                      <p:to>
                                        <p:strVal val="visible"/>
                                      </p:to>
                                    </p:set>
                                    <p:animEffect transition="in" filter="wipe(left)">
                                      <p:cBhvr>
                                        <p:cTn id="7" dur="500"/>
                                        <p:tgtEl>
                                          <p:spTgt spid="10491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049203"/>
                                        </p:tgtEl>
                                        <p:attrNameLst>
                                          <p:attrName>style.visibility</p:attrName>
                                        </p:attrNameLst>
                                      </p:cBhvr>
                                      <p:to>
                                        <p:strVal val="visible"/>
                                      </p:to>
                                    </p:set>
                                    <p:animEffect transition="in" filter="wipe(up)">
                                      <p:cBhvr>
                                        <p:cTn id="12" dur="75"/>
                                        <p:tgtEl>
                                          <p:spTgt spid="104920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492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49188"/>
                                        </p:tgtEl>
                                        <p:attrNameLst>
                                          <p:attrName>style.visibility</p:attrName>
                                        </p:attrNameLst>
                                      </p:cBhvr>
                                      <p:to>
                                        <p:strVal val="visible"/>
                                      </p:to>
                                    </p:set>
                                    <p:animEffect transition="in" filter="blinds(horizontal)">
                                      <p:cBhvr>
                                        <p:cTn id="21" dur="500"/>
                                        <p:tgtEl>
                                          <p:spTgt spid="104918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49193"/>
                                        </p:tgtEl>
                                        <p:attrNameLst>
                                          <p:attrName>style.visibility</p:attrName>
                                        </p:attrNameLst>
                                      </p:cBhvr>
                                      <p:to>
                                        <p:strVal val="visible"/>
                                      </p:to>
                                    </p:set>
                                    <p:animEffect transition="in" filter="blinds(horizontal)">
                                      <p:cBhvr>
                                        <p:cTn id="24" dur="500"/>
                                        <p:tgtEl>
                                          <p:spTgt spid="104919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49194"/>
                                        </p:tgtEl>
                                        <p:attrNameLst>
                                          <p:attrName>style.visibility</p:attrName>
                                        </p:attrNameLst>
                                      </p:cBhvr>
                                      <p:to>
                                        <p:strVal val="visible"/>
                                      </p:to>
                                    </p:set>
                                    <p:animEffect transition="in" filter="blinds(horizontal)">
                                      <p:cBhvr>
                                        <p:cTn id="27" dur="500"/>
                                        <p:tgtEl>
                                          <p:spTgt spid="104919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49195"/>
                                        </p:tgtEl>
                                        <p:attrNameLst>
                                          <p:attrName>style.visibility</p:attrName>
                                        </p:attrNameLst>
                                      </p:cBhvr>
                                      <p:to>
                                        <p:strVal val="visible"/>
                                      </p:to>
                                    </p:set>
                                    <p:animEffect transition="in" filter="blinds(horizontal)">
                                      <p:cBhvr>
                                        <p:cTn id="30" dur="500"/>
                                        <p:tgtEl>
                                          <p:spTgt spid="104919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49196"/>
                                        </p:tgtEl>
                                        <p:attrNameLst>
                                          <p:attrName>style.visibility</p:attrName>
                                        </p:attrNameLst>
                                      </p:cBhvr>
                                      <p:to>
                                        <p:strVal val="visible"/>
                                      </p:to>
                                    </p:set>
                                    <p:animEffect transition="in" filter="blinds(horizontal)">
                                      <p:cBhvr>
                                        <p:cTn id="33" dur="500"/>
                                        <p:tgtEl>
                                          <p:spTgt spid="104919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049197"/>
                                        </p:tgtEl>
                                        <p:attrNameLst>
                                          <p:attrName>style.visibility</p:attrName>
                                        </p:attrNameLst>
                                      </p:cBhvr>
                                      <p:to>
                                        <p:strVal val="visible"/>
                                      </p:to>
                                    </p:set>
                                    <p:animEffect transition="in" filter="blinds(horizontal)">
                                      <p:cBhvr>
                                        <p:cTn id="36" dur="500"/>
                                        <p:tgtEl>
                                          <p:spTgt spid="104919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049198"/>
                                        </p:tgtEl>
                                        <p:attrNameLst>
                                          <p:attrName>style.visibility</p:attrName>
                                        </p:attrNameLst>
                                      </p:cBhvr>
                                      <p:to>
                                        <p:strVal val="visible"/>
                                      </p:to>
                                    </p:set>
                                    <p:animEffect transition="in" filter="blinds(horizontal)">
                                      <p:cBhvr>
                                        <p:cTn id="39" dur="500"/>
                                        <p:tgtEl>
                                          <p:spTgt spid="104919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049199"/>
                                        </p:tgtEl>
                                        <p:attrNameLst>
                                          <p:attrName>style.visibility</p:attrName>
                                        </p:attrNameLst>
                                      </p:cBhvr>
                                      <p:to>
                                        <p:strVal val="visible"/>
                                      </p:to>
                                    </p:set>
                                    <p:animEffect transition="in" filter="blinds(horizontal)">
                                      <p:cBhvr>
                                        <p:cTn id="42" dur="500"/>
                                        <p:tgtEl>
                                          <p:spTgt spid="104919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49200"/>
                                        </p:tgtEl>
                                        <p:attrNameLst>
                                          <p:attrName>style.visibility</p:attrName>
                                        </p:attrNameLst>
                                      </p:cBhvr>
                                      <p:to>
                                        <p:strVal val="visible"/>
                                      </p:to>
                                    </p:set>
                                    <p:animEffect transition="in" filter="blinds(horizontal)">
                                      <p:cBhvr>
                                        <p:cTn id="45" dur="500"/>
                                        <p:tgtEl>
                                          <p:spTgt spid="104920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049201"/>
                                        </p:tgtEl>
                                        <p:attrNameLst>
                                          <p:attrName>style.visibility</p:attrName>
                                        </p:attrNameLst>
                                      </p:cBhvr>
                                      <p:to>
                                        <p:strVal val="visible"/>
                                      </p:to>
                                    </p:set>
                                    <p:animEffect transition="in" filter="blinds(horizontal)">
                                      <p:cBhvr>
                                        <p:cTn id="48" dur="500"/>
                                        <p:tgtEl>
                                          <p:spTgt spid="104920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049202"/>
                                        </p:tgtEl>
                                        <p:attrNameLst>
                                          <p:attrName>style.visibility</p:attrName>
                                        </p:attrNameLst>
                                      </p:cBhvr>
                                      <p:to>
                                        <p:strVal val="visible"/>
                                      </p:to>
                                    </p:set>
                                    <p:animEffect transition="in" filter="blinds(horizontal)">
                                      <p:cBhvr>
                                        <p:cTn id="51" dur="500"/>
                                        <p:tgtEl>
                                          <p:spTgt spid="104920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49205"/>
                                        </p:tgtEl>
                                        <p:attrNameLst>
                                          <p:attrName>style.visibility</p:attrName>
                                        </p:attrNameLst>
                                      </p:cBhvr>
                                      <p:to>
                                        <p:strVal val="visible"/>
                                      </p:to>
                                    </p:set>
                                    <p:animEffect transition="in" filter="wipe(left)">
                                      <p:cBhvr>
                                        <p:cTn id="56" dur="500"/>
                                        <p:tgtEl>
                                          <p:spTgt spid="104920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iterate type="lt">
                                    <p:tmPct val="100000"/>
                                  </p:iterate>
                                  <p:childTnLst>
                                    <p:set>
                                      <p:cBhvr>
                                        <p:cTn id="60" dur="1" fill="hold">
                                          <p:stCondLst>
                                            <p:cond delay="0"/>
                                          </p:stCondLst>
                                        </p:cTn>
                                        <p:tgtEl>
                                          <p:spTgt spid="1049189"/>
                                        </p:tgtEl>
                                        <p:attrNameLst>
                                          <p:attrName>style.visibility</p:attrName>
                                        </p:attrNameLst>
                                      </p:cBhvr>
                                      <p:to>
                                        <p:strVal val="visible"/>
                                      </p:to>
                                    </p:set>
                                    <p:animEffect transition="in" filter="wipe(up)">
                                      <p:cBhvr>
                                        <p:cTn id="61" dur="75"/>
                                        <p:tgtEl>
                                          <p:spTgt spid="1049189"/>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04919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04919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049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87" grpId="0" autoUpdateAnimBg="0"/>
      <p:bldP spid="1049188" grpId="0"/>
      <p:bldP spid="1049189" grpId="0" autoUpdateAnimBg="0"/>
      <p:bldP spid="1049190" grpId="0"/>
      <p:bldP spid="1049191" grpId="0"/>
      <p:bldP spid="1049192" grpId="0"/>
      <p:bldP spid="1049193" grpId="0"/>
      <p:bldP spid="1049194" grpId="0"/>
      <p:bldP spid="1049195" grpId="0"/>
      <p:bldP spid="1049196" grpId="0"/>
      <p:bldP spid="1049197" grpId="0"/>
      <p:bldP spid="1049198" grpId="0"/>
      <p:bldP spid="1049199" grpId="0"/>
      <p:bldP spid="1049200" grpId="0" animBg="1"/>
      <p:bldP spid="1049201" grpId="0" animBg="1"/>
      <p:bldP spid="1049202" grpId="0" animBg="1"/>
      <p:bldP spid="1049203" grpId="0" autoUpdateAnimBg="0"/>
      <p:bldP spid="1049204" grpId="0"/>
      <p:bldP spid="104920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06" name="灯片编号占位符 3"/>
          <p:cNvSpPr>
            <a:spLocks noGrp="1"/>
          </p:cNvSpPr>
          <p:nvPr>
            <p:ph type="sldNum" sz="quarter" idx="12"/>
          </p:nvPr>
        </p:nvSpPr>
        <p:spPr/>
        <p:txBody>
          <a:bodyPr/>
          <a:lstStyle/>
          <a:p>
            <a:fld id="{75D1802C-878A-4EB1-BD06-0A005D8C10B8}" type="slidenum">
              <a:rPr lang="en-US" altLang="zh-CN"/>
              <a:t>32</a:t>
            </a:fld>
            <a:endParaRPr lang="en-US" altLang="zh-CN"/>
          </a:p>
        </p:txBody>
      </p:sp>
      <p:sp>
        <p:nvSpPr>
          <p:cNvPr id="1049207" name="Text Box 3"/>
          <p:cNvSpPr txBox="1">
            <a:spLocks noChangeArrowheads="1"/>
          </p:cNvSpPr>
          <p:nvPr/>
        </p:nvSpPr>
        <p:spPr bwMode="auto">
          <a:xfrm>
            <a:off x="1258888" y="1793875"/>
            <a:ext cx="2338387" cy="519113"/>
          </a:xfrm>
          <a:prstGeom prst="rect">
            <a:avLst/>
          </a:prstGeom>
          <a:noFill/>
          <a:ln w="9525">
            <a:noFill/>
            <a:miter lim="800000"/>
            <a:headEnd/>
            <a:tailEnd/>
          </a:ln>
          <a:effectLst/>
        </p:spPr>
        <p:txBody>
          <a:bodyPr>
            <a:spAutoFit/>
          </a:bodyPr>
          <a:lstStyle/>
          <a:p>
            <a:pPr algn="l">
              <a:spcBef>
                <a:spcPct val="50000"/>
              </a:spcBef>
            </a:pPr>
            <a:r>
              <a:rPr kumimoji="1" lang="zh-CN" altLang="en-US" sz="2800" b="1" dirty="0">
                <a:latin typeface="Times New Roman" pitchFamily="18" charset="0"/>
              </a:rPr>
              <a:t>奇偶校验码 </a:t>
            </a:r>
          </a:p>
        </p:txBody>
      </p:sp>
      <p:sp>
        <p:nvSpPr>
          <p:cNvPr id="1049208" name="Rectangle 4" descr="水滴"/>
          <p:cNvSpPr>
            <a:spLocks noChangeArrowheads="1"/>
          </p:cNvSpPr>
          <p:nvPr/>
        </p:nvSpPr>
        <p:spPr bwMode="auto">
          <a:xfrm>
            <a:off x="877888" y="1970088"/>
            <a:ext cx="152400" cy="1524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grpSp>
        <p:nvGrpSpPr>
          <p:cNvPr id="260" name="Group 5"/>
          <p:cNvGrpSpPr/>
          <p:nvPr/>
        </p:nvGrpSpPr>
        <p:grpSpPr bwMode="auto">
          <a:xfrm>
            <a:off x="1271588" y="2643188"/>
            <a:ext cx="7448550" cy="1341437"/>
            <a:chOff x="801" y="1665"/>
            <a:chExt cx="4692" cy="845"/>
          </a:xfrm>
        </p:grpSpPr>
        <p:sp>
          <p:nvSpPr>
            <p:cNvPr id="1049209" name="Text Box 6"/>
            <p:cNvSpPr txBox="1">
              <a:spLocks noChangeArrowheads="1"/>
            </p:cNvSpPr>
            <p:nvPr/>
          </p:nvSpPr>
          <p:spPr bwMode="auto">
            <a:xfrm>
              <a:off x="801" y="1761"/>
              <a:ext cx="768" cy="327"/>
            </a:xfrm>
            <a:prstGeom prst="rect">
              <a:avLst/>
            </a:prstGeom>
            <a:noFill/>
            <a:ln w="9525">
              <a:noFill/>
              <a:miter lim="800000"/>
              <a:headEnd/>
              <a:tailEnd/>
            </a:ln>
            <a:effectLst/>
          </p:spPr>
          <p:txBody>
            <a:bodyPr>
              <a:spAutoFit/>
            </a:bodyPr>
            <a:lstStyle/>
            <a:p>
              <a:pPr algn="l">
                <a:spcBef>
                  <a:spcPct val="50000"/>
                </a:spcBef>
              </a:pPr>
              <a:r>
                <a:rPr kumimoji="1" lang="zh-CN" altLang="en-US" sz="2400" b="1" dirty="0">
                  <a:latin typeface="Times New Roman" pitchFamily="18" charset="0"/>
                </a:rPr>
                <a:t>组成</a:t>
              </a:r>
              <a:r>
                <a:rPr kumimoji="1" lang="zh-CN" altLang="en-US" sz="2800" b="1" dirty="0">
                  <a:latin typeface="Times New Roman" pitchFamily="18" charset="0"/>
                </a:rPr>
                <a:t> </a:t>
              </a:r>
            </a:p>
          </p:txBody>
        </p:sp>
        <p:sp>
          <p:nvSpPr>
            <p:cNvPr id="1049210" name="AutoShape 7"/>
            <p:cNvSpPr/>
            <p:nvPr/>
          </p:nvSpPr>
          <p:spPr bwMode="auto">
            <a:xfrm>
              <a:off x="1377" y="1809"/>
              <a:ext cx="96" cy="288"/>
            </a:xfrm>
            <a:prstGeom prst="leftBrace">
              <a:avLst>
                <a:gd name="adj1" fmla="val 25000"/>
                <a:gd name="adj2" fmla="val 50000"/>
              </a:avLst>
            </a:prstGeom>
            <a:noFill/>
            <a:ln w="28575">
              <a:solidFill>
                <a:schemeClr val="tx1"/>
              </a:solidFill>
              <a:round/>
              <a:headEnd/>
              <a:tailEnd/>
            </a:ln>
            <a:effectLst/>
          </p:spPr>
          <p:txBody>
            <a:bodyPr wrap="none" anchor="ctr"/>
            <a:lstStyle/>
            <a:p>
              <a:endParaRPr lang="zh-CN" altLang="en-US"/>
            </a:p>
          </p:txBody>
        </p:sp>
        <p:sp>
          <p:nvSpPr>
            <p:cNvPr id="1049211" name="Text Box 8"/>
            <p:cNvSpPr txBox="1">
              <a:spLocks noChangeArrowheads="1"/>
            </p:cNvSpPr>
            <p:nvPr/>
          </p:nvSpPr>
          <p:spPr bwMode="auto">
            <a:xfrm>
              <a:off x="1473" y="1665"/>
              <a:ext cx="3563" cy="327"/>
            </a:xfrm>
            <a:prstGeom prst="rect">
              <a:avLst/>
            </a:prstGeom>
            <a:noFill/>
            <a:ln w="9525">
              <a:noFill/>
              <a:miter lim="800000"/>
              <a:headEnd/>
              <a:tailEnd/>
            </a:ln>
            <a:effectLst/>
          </p:spPr>
          <p:txBody>
            <a:bodyPr>
              <a:spAutoFit/>
            </a:bodyPr>
            <a:lstStyle/>
            <a:p>
              <a:pPr algn="l">
                <a:spcBef>
                  <a:spcPct val="50000"/>
                </a:spcBef>
              </a:pPr>
              <a:r>
                <a:rPr kumimoji="1" lang="zh-CN" altLang="en-US" sz="2400" b="1" dirty="0">
                  <a:latin typeface="Times New Roman" pitchFamily="18" charset="0"/>
                </a:rPr>
                <a:t>信</a:t>
              </a:r>
              <a:r>
                <a:rPr kumimoji="1" lang="zh-CN" altLang="en-US" sz="2200" b="1" dirty="0">
                  <a:latin typeface="Times New Roman" pitchFamily="18" charset="0"/>
                </a:rPr>
                <a:t>    </a:t>
              </a:r>
              <a:r>
                <a:rPr kumimoji="1" lang="zh-CN" altLang="en-US" sz="2400" b="1" dirty="0">
                  <a:latin typeface="Times New Roman" pitchFamily="18" charset="0"/>
                </a:rPr>
                <a:t>息</a:t>
              </a:r>
              <a:r>
                <a:rPr kumimoji="1" lang="zh-CN" altLang="en-US" sz="2200" b="1" dirty="0">
                  <a:latin typeface="Times New Roman" pitchFamily="18" charset="0"/>
                </a:rPr>
                <a:t>    </a:t>
              </a:r>
              <a:r>
                <a:rPr kumimoji="1" lang="zh-CN" altLang="en-US" sz="2400" b="1" dirty="0">
                  <a:latin typeface="Times New Roman" pitchFamily="18" charset="0"/>
                </a:rPr>
                <a:t>码 ： 需要传送的信息本身。</a:t>
              </a:r>
              <a:r>
                <a:rPr kumimoji="1" lang="zh-CN" altLang="en-US" sz="2800" b="1" dirty="0">
                  <a:latin typeface="Times New Roman" pitchFamily="18" charset="0"/>
                </a:rPr>
                <a:t>   </a:t>
              </a:r>
            </a:p>
          </p:txBody>
        </p:sp>
        <p:sp>
          <p:nvSpPr>
            <p:cNvPr id="1049212" name="Text Box 9"/>
            <p:cNvSpPr txBox="1">
              <a:spLocks noChangeArrowheads="1"/>
            </p:cNvSpPr>
            <p:nvPr/>
          </p:nvSpPr>
          <p:spPr bwMode="auto">
            <a:xfrm>
              <a:off x="1497" y="1953"/>
              <a:ext cx="3996" cy="557"/>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Times New Roman" pitchFamily="18" charset="0"/>
                </a:rPr>
                <a:t>1 </a:t>
              </a:r>
              <a:r>
                <a:rPr kumimoji="1" lang="zh-CN" altLang="en-US" sz="2400" b="1" dirty="0">
                  <a:latin typeface="Times New Roman" pitchFamily="18" charset="0"/>
                </a:rPr>
                <a:t>位校验位：取值为 </a:t>
              </a:r>
              <a:r>
                <a:rPr kumimoji="1" lang="en-US" altLang="zh-CN" sz="2400" b="1" dirty="0">
                  <a:latin typeface="Times New Roman" pitchFamily="18" charset="0"/>
                </a:rPr>
                <a:t>0 </a:t>
              </a:r>
              <a:r>
                <a:rPr kumimoji="1" lang="zh-CN" altLang="en-US" sz="2400" b="1" dirty="0">
                  <a:latin typeface="Times New Roman" pitchFamily="18" charset="0"/>
                </a:rPr>
                <a:t>或 </a:t>
              </a:r>
              <a:r>
                <a:rPr kumimoji="1" lang="en-US" altLang="zh-CN" sz="2400" b="1" dirty="0">
                  <a:latin typeface="Times New Roman" pitchFamily="18" charset="0"/>
                </a:rPr>
                <a:t>1</a:t>
              </a:r>
              <a:r>
                <a:rPr kumimoji="1" lang="zh-CN" altLang="en-US" sz="2400" b="1" dirty="0">
                  <a:latin typeface="Times New Roman" pitchFamily="18" charset="0"/>
                </a:rPr>
                <a:t>，以使整个代码</a:t>
              </a:r>
              <a:br>
                <a:rPr kumimoji="1" lang="zh-CN" altLang="en-US" sz="2400" b="1" dirty="0">
                  <a:latin typeface="Times New Roman" pitchFamily="18" charset="0"/>
                </a:rPr>
              </a:br>
              <a:r>
                <a:rPr kumimoji="1" lang="zh-CN" altLang="en-US" sz="2400" b="1" dirty="0">
                  <a:latin typeface="Times New Roman" pitchFamily="18" charset="0"/>
                </a:rPr>
                <a:t>                       中</a:t>
              </a:r>
              <a:r>
                <a:rPr kumimoji="1" lang="zh-CN" altLang="en-US" sz="2400" b="1" dirty="0">
                  <a:latin typeface="宋体"/>
                </a:rPr>
                <a:t>“</a:t>
              </a:r>
              <a:r>
                <a:rPr kumimoji="1" lang="en-US" altLang="zh-CN" sz="2400" b="1" dirty="0">
                  <a:latin typeface="Times New Roman" pitchFamily="18" charset="0"/>
                </a:rPr>
                <a:t>1</a:t>
              </a:r>
              <a:r>
                <a:rPr kumimoji="1" lang="en-US" altLang="zh-CN" sz="2400" b="1" dirty="0">
                  <a:latin typeface="宋体"/>
                </a:rPr>
                <a:t>”</a:t>
              </a:r>
              <a:r>
                <a:rPr kumimoji="1" lang="zh-CN" altLang="en-US" sz="2400" b="1" dirty="0">
                  <a:latin typeface="Times New Roman" pitchFamily="18" charset="0"/>
                </a:rPr>
                <a:t>的个数为奇数或偶数。</a:t>
              </a:r>
              <a:r>
                <a:rPr kumimoji="1" lang="zh-CN" altLang="en-US" sz="2800" b="1" dirty="0">
                  <a:latin typeface="Times New Roman" pitchFamily="18" charset="0"/>
                </a:rPr>
                <a:t> </a:t>
              </a:r>
            </a:p>
          </p:txBody>
        </p:sp>
      </p:grpSp>
      <p:sp>
        <p:nvSpPr>
          <p:cNvPr id="1049213" name="Text Box 10"/>
          <p:cNvSpPr txBox="1">
            <a:spLocks noChangeArrowheads="1"/>
          </p:cNvSpPr>
          <p:nvPr/>
        </p:nvSpPr>
        <p:spPr bwMode="auto">
          <a:xfrm>
            <a:off x="1379538" y="4265613"/>
            <a:ext cx="4681537" cy="792162"/>
          </a:xfrm>
          <a:prstGeom prst="rect">
            <a:avLst/>
          </a:prstGeom>
          <a:solidFill>
            <a:srgbClr val="CCECFF">
              <a:alpha val="50000"/>
            </a:srgbClr>
          </a:solidFill>
          <a:ln w="9525">
            <a:noFill/>
            <a:miter lim="800000"/>
            <a:headEnd/>
            <a:tailEnd/>
          </a:ln>
          <a:effectLst/>
        </p:spPr>
        <p:txBody>
          <a:bodyPr lIns="0" tIns="0" rIns="0" bIns="0">
            <a:spAutoFit/>
          </a:bodyPr>
          <a:lstStyle/>
          <a:p>
            <a:pPr algn="just">
              <a:spcBef>
                <a:spcPct val="50000"/>
              </a:spcBef>
            </a:pPr>
            <a:r>
              <a:rPr kumimoji="1" lang="zh-CN" altLang="en-US" sz="2400" b="1">
                <a:latin typeface="Times New Roman" pitchFamily="18" charset="0"/>
              </a:rPr>
              <a:t>使</a:t>
            </a:r>
            <a:r>
              <a:rPr kumimoji="1" lang="zh-CN" altLang="en-US" sz="2400" b="1">
                <a:latin typeface="宋体"/>
              </a:rPr>
              <a:t>“</a:t>
            </a:r>
            <a:r>
              <a:rPr kumimoji="1" lang="en-US" altLang="zh-CN" sz="2400" b="1">
                <a:latin typeface="Times New Roman" pitchFamily="18" charset="0"/>
              </a:rPr>
              <a:t>1</a:t>
            </a:r>
            <a:r>
              <a:rPr kumimoji="1" lang="en-US" altLang="zh-CN" sz="2400" b="1">
                <a:latin typeface="宋体"/>
              </a:rPr>
              <a:t>”</a:t>
            </a:r>
            <a:r>
              <a:rPr kumimoji="1" lang="zh-CN" altLang="en-US" sz="2400" b="1">
                <a:latin typeface="Times New Roman" pitchFamily="18" charset="0"/>
              </a:rPr>
              <a:t>的个数为奇数的称奇校验，    为偶数的称偶校验。</a:t>
            </a:r>
            <a:r>
              <a:rPr kumimoji="1" lang="zh-CN" altLang="en-US" sz="2800" b="1">
                <a:latin typeface="Times New Roman" pitchFamily="18" charset="0"/>
              </a:rPr>
              <a:t> </a:t>
            </a:r>
          </a:p>
        </p:txBody>
      </p:sp>
      <p:sp>
        <p:nvSpPr>
          <p:cNvPr id="1049214" name="Text Box 11"/>
          <p:cNvSpPr txBox="1">
            <a:spLocks noChangeArrowheads="1"/>
          </p:cNvSpPr>
          <p:nvPr/>
        </p:nvSpPr>
        <p:spPr bwMode="auto">
          <a:xfrm>
            <a:off x="101600" y="765175"/>
            <a:ext cx="3797300" cy="579438"/>
          </a:xfrm>
          <a:prstGeom prst="rect">
            <a:avLst/>
          </a:prstGeom>
          <a:noFill/>
          <a:ln w="9525">
            <a:noFill/>
            <a:miter lim="800000"/>
            <a:headEnd/>
            <a:tailEnd/>
          </a:ln>
          <a:effectLst/>
        </p:spPr>
        <p:txBody>
          <a:bodyPr>
            <a:spAutoFit/>
          </a:bodyPr>
          <a:lstStyle/>
          <a:p>
            <a:pPr algn="l">
              <a:spcBef>
                <a:spcPct val="50000"/>
              </a:spcBef>
            </a:pPr>
            <a:r>
              <a:rPr kumimoji="1" lang="en-US" altLang="zh-CN" sz="3200" b="1" dirty="0">
                <a:solidFill>
                  <a:srgbClr val="0033CC"/>
                </a:solidFill>
                <a:latin typeface="宋体" pitchFamily="2" charset="-122"/>
              </a:rPr>
              <a:t> (</a:t>
            </a:r>
            <a:r>
              <a:rPr kumimoji="1" lang="zh-CN" altLang="en-US" sz="3200" b="1" dirty="0">
                <a:solidFill>
                  <a:srgbClr val="0033CC"/>
                </a:solidFill>
                <a:latin typeface="宋体" pitchFamily="2" charset="-122"/>
              </a:rPr>
              <a:t>三</a:t>
            </a:r>
            <a:r>
              <a:rPr kumimoji="1" lang="en-US" altLang="zh-CN" sz="3200" b="1" dirty="0">
                <a:solidFill>
                  <a:srgbClr val="0033CC"/>
                </a:solidFill>
                <a:latin typeface="宋体" pitchFamily="2" charset="-122"/>
              </a:rPr>
              <a:t>)</a:t>
            </a:r>
            <a:r>
              <a:rPr kumimoji="1" lang="en-US" altLang="zh-CN" sz="3200" b="1" dirty="0">
                <a:solidFill>
                  <a:srgbClr val="0033CC"/>
                </a:solidFill>
                <a:latin typeface="Times New Roman" pitchFamily="18" charset="0"/>
              </a:rPr>
              <a:t> </a:t>
            </a:r>
            <a:r>
              <a:rPr kumimoji="1" lang="zh-CN" altLang="en-US" sz="3200" b="1" dirty="0">
                <a:solidFill>
                  <a:srgbClr val="0033CC"/>
                </a:solidFill>
                <a:latin typeface="Times New Roman" pitchFamily="18" charset="0"/>
              </a:rPr>
              <a:t>可靠性代码</a:t>
            </a:r>
            <a:r>
              <a:rPr kumimoji="1" lang="zh-CN" altLang="en-US" sz="2800" b="1" dirty="0">
                <a:latin typeface="Times New Roman" pitchFamily="18" charset="0"/>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208"/>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049207"/>
                                        </p:tgtEl>
                                        <p:attrNameLst>
                                          <p:attrName>style.visibility</p:attrName>
                                        </p:attrNameLst>
                                      </p:cBhvr>
                                      <p:to>
                                        <p:strVal val="visible"/>
                                      </p:to>
                                    </p:set>
                                    <p:animEffect transition="in" filter="wipe(left)">
                                      <p:cBhvr>
                                        <p:cTn id="10" dur="500"/>
                                        <p:tgtEl>
                                          <p:spTgt spid="104920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60"/>
                                        </p:tgtEl>
                                        <p:attrNameLst>
                                          <p:attrName>style.visibility</p:attrName>
                                        </p:attrNameLst>
                                      </p:cBhvr>
                                      <p:to>
                                        <p:strVal val="visible"/>
                                      </p:to>
                                    </p:set>
                                    <p:animEffect transition="in" filter="dissolve">
                                      <p:cBhvr>
                                        <p:cTn id="15" dur="500"/>
                                        <p:tgtEl>
                                          <p:spTgt spid="2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49213"/>
                                        </p:tgtEl>
                                        <p:attrNameLst>
                                          <p:attrName>style.visibility</p:attrName>
                                        </p:attrNameLst>
                                      </p:cBhvr>
                                      <p:to>
                                        <p:strVal val="visible"/>
                                      </p:to>
                                    </p:set>
                                    <p:animEffect transition="in" filter="wipe(left)">
                                      <p:cBhvr>
                                        <p:cTn id="20" dur="500"/>
                                        <p:tgtEl>
                                          <p:spTgt spid="104921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049214"/>
                                        </p:tgtEl>
                                        <p:attrNameLst>
                                          <p:attrName>style.visibility</p:attrName>
                                        </p:attrNameLst>
                                      </p:cBhvr>
                                      <p:to>
                                        <p:strVal val="visible"/>
                                      </p:to>
                                    </p:set>
                                    <p:animEffect transition="in" filter="wipe(left)">
                                      <p:cBhvr>
                                        <p:cTn id="24" dur="500"/>
                                        <p:tgtEl>
                                          <p:spTgt spid="1049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7" grpId="0" autoUpdateAnimBg="0"/>
      <p:bldP spid="1049208" grpId="0" animBg="1"/>
      <p:bldP spid="1049213" grpId="0" animBg="1" autoUpdateAnimBg="0"/>
      <p:bldP spid="104921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15" name="灯片编号占位符 3"/>
          <p:cNvSpPr>
            <a:spLocks noGrp="1"/>
          </p:cNvSpPr>
          <p:nvPr>
            <p:ph type="sldNum" sz="quarter" idx="12"/>
          </p:nvPr>
        </p:nvSpPr>
        <p:spPr/>
        <p:txBody>
          <a:bodyPr/>
          <a:lstStyle/>
          <a:p>
            <a:fld id="{783A4089-A623-4C51-998B-89237B29F006}" type="slidenum">
              <a:rPr lang="en-US" altLang="zh-CN"/>
              <a:t>33</a:t>
            </a:fld>
            <a:endParaRPr lang="en-US" altLang="zh-CN"/>
          </a:p>
        </p:txBody>
      </p:sp>
      <p:grpSp>
        <p:nvGrpSpPr>
          <p:cNvPr id="262" name="Group 2"/>
          <p:cNvGrpSpPr/>
          <p:nvPr/>
        </p:nvGrpSpPr>
        <p:grpSpPr bwMode="auto">
          <a:xfrm>
            <a:off x="709613" y="592138"/>
            <a:ext cx="7416800" cy="5797550"/>
            <a:chOff x="447" y="373"/>
            <a:chExt cx="4672" cy="3652"/>
          </a:xfrm>
        </p:grpSpPr>
        <p:sp>
          <p:nvSpPr>
            <p:cNvPr id="1049216" name="Text Box 3" descr="窄竖线"/>
            <p:cNvSpPr txBox="1">
              <a:spLocks noChangeArrowheads="1"/>
            </p:cNvSpPr>
            <p:nvPr/>
          </p:nvSpPr>
          <p:spPr bwMode="auto">
            <a:xfrm>
              <a:off x="1792" y="373"/>
              <a:ext cx="1896" cy="327"/>
            </a:xfrm>
            <a:prstGeom prst="rect">
              <a:avLst/>
            </a:prstGeom>
            <a:pattFill prst="narVert">
              <a:fgClr>
                <a:srgbClr val="33CC33"/>
              </a:fgClr>
              <a:bgClr>
                <a:schemeClr val="bg1"/>
              </a:bgClr>
            </a:pattFill>
            <a:ln w="9525">
              <a:noFill/>
              <a:miter lim="800000"/>
              <a:headEnd/>
              <a:tailEnd/>
            </a:ln>
            <a:effectLst/>
          </p:spPr>
          <p:txBody>
            <a:bodyPr>
              <a:spAutoFit/>
            </a:bodyPr>
            <a:lstStyle/>
            <a:p>
              <a:pPr>
                <a:spcBef>
                  <a:spcPct val="50000"/>
                </a:spcBef>
              </a:pPr>
              <a:r>
                <a:rPr kumimoji="1" lang="en-US" altLang="zh-CN" sz="2800" b="1">
                  <a:latin typeface="Times New Roman" pitchFamily="18" charset="0"/>
                </a:rPr>
                <a:t> 8421 </a:t>
              </a:r>
              <a:r>
                <a:rPr kumimoji="1" lang="zh-CN" altLang="en-US" sz="2800" b="1">
                  <a:latin typeface="Times New Roman" pitchFamily="18" charset="0"/>
                </a:rPr>
                <a:t>奇偶校验码 </a:t>
              </a:r>
            </a:p>
          </p:txBody>
        </p:sp>
        <p:sp>
          <p:nvSpPr>
            <p:cNvPr id="1049217" name="Rectangle 4"/>
            <p:cNvSpPr>
              <a:spLocks noChangeArrowheads="1"/>
            </p:cNvSpPr>
            <p:nvPr/>
          </p:nvSpPr>
          <p:spPr bwMode="auto">
            <a:xfrm>
              <a:off x="4319" y="3757"/>
              <a:ext cx="80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a:t>
              </a:r>
            </a:p>
          </p:txBody>
        </p:sp>
        <p:sp>
          <p:nvSpPr>
            <p:cNvPr id="1049218" name="Rectangle 5"/>
            <p:cNvSpPr>
              <a:spLocks noChangeArrowheads="1"/>
            </p:cNvSpPr>
            <p:nvPr/>
          </p:nvSpPr>
          <p:spPr bwMode="auto">
            <a:xfrm>
              <a:off x="3211" y="3757"/>
              <a:ext cx="1108"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1 0 0 1</a:t>
              </a:r>
            </a:p>
          </p:txBody>
        </p:sp>
        <p:sp>
          <p:nvSpPr>
            <p:cNvPr id="1049219" name="Rectangle 6"/>
            <p:cNvSpPr>
              <a:spLocks noChangeArrowheads="1"/>
            </p:cNvSpPr>
            <p:nvPr/>
          </p:nvSpPr>
          <p:spPr bwMode="auto">
            <a:xfrm>
              <a:off x="2391" y="3757"/>
              <a:ext cx="82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a:t>
              </a:r>
            </a:p>
          </p:txBody>
        </p:sp>
        <p:sp>
          <p:nvSpPr>
            <p:cNvPr id="1049220" name="Rectangle 7"/>
            <p:cNvSpPr>
              <a:spLocks noChangeArrowheads="1"/>
            </p:cNvSpPr>
            <p:nvPr/>
          </p:nvSpPr>
          <p:spPr bwMode="auto">
            <a:xfrm>
              <a:off x="1246" y="3757"/>
              <a:ext cx="1145"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1 0 0 1</a:t>
              </a:r>
            </a:p>
          </p:txBody>
        </p:sp>
        <p:sp>
          <p:nvSpPr>
            <p:cNvPr id="1049221" name="Rectangle 8"/>
            <p:cNvSpPr>
              <a:spLocks noChangeArrowheads="1"/>
            </p:cNvSpPr>
            <p:nvPr/>
          </p:nvSpPr>
          <p:spPr bwMode="auto">
            <a:xfrm>
              <a:off x="447" y="3757"/>
              <a:ext cx="799"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9</a:t>
              </a:r>
            </a:p>
          </p:txBody>
        </p:sp>
        <p:sp>
          <p:nvSpPr>
            <p:cNvPr id="1049222" name="Rectangle 9"/>
            <p:cNvSpPr>
              <a:spLocks noChangeArrowheads="1"/>
            </p:cNvSpPr>
            <p:nvPr/>
          </p:nvSpPr>
          <p:spPr bwMode="auto">
            <a:xfrm>
              <a:off x="4319" y="3489"/>
              <a:ext cx="80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a:t>
              </a:r>
            </a:p>
          </p:txBody>
        </p:sp>
        <p:sp>
          <p:nvSpPr>
            <p:cNvPr id="1049223" name="Rectangle 10"/>
            <p:cNvSpPr>
              <a:spLocks noChangeArrowheads="1"/>
            </p:cNvSpPr>
            <p:nvPr/>
          </p:nvSpPr>
          <p:spPr bwMode="auto">
            <a:xfrm>
              <a:off x="3211" y="3489"/>
              <a:ext cx="1108"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1 0 0 0</a:t>
              </a:r>
            </a:p>
          </p:txBody>
        </p:sp>
        <p:sp>
          <p:nvSpPr>
            <p:cNvPr id="1049224" name="Rectangle 11"/>
            <p:cNvSpPr>
              <a:spLocks noChangeArrowheads="1"/>
            </p:cNvSpPr>
            <p:nvPr/>
          </p:nvSpPr>
          <p:spPr bwMode="auto">
            <a:xfrm>
              <a:off x="2391" y="3489"/>
              <a:ext cx="82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a:t>
              </a:r>
            </a:p>
          </p:txBody>
        </p:sp>
        <p:sp>
          <p:nvSpPr>
            <p:cNvPr id="1049225" name="Rectangle 12"/>
            <p:cNvSpPr>
              <a:spLocks noChangeArrowheads="1"/>
            </p:cNvSpPr>
            <p:nvPr/>
          </p:nvSpPr>
          <p:spPr bwMode="auto">
            <a:xfrm>
              <a:off x="1246" y="3489"/>
              <a:ext cx="1145"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1 0 0 0</a:t>
              </a:r>
            </a:p>
          </p:txBody>
        </p:sp>
        <p:sp>
          <p:nvSpPr>
            <p:cNvPr id="1049226" name="Rectangle 13"/>
            <p:cNvSpPr>
              <a:spLocks noChangeArrowheads="1"/>
            </p:cNvSpPr>
            <p:nvPr/>
          </p:nvSpPr>
          <p:spPr bwMode="auto">
            <a:xfrm>
              <a:off x="447" y="3489"/>
              <a:ext cx="799"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8</a:t>
              </a:r>
            </a:p>
          </p:txBody>
        </p:sp>
        <p:sp>
          <p:nvSpPr>
            <p:cNvPr id="1049227" name="Rectangle 14"/>
            <p:cNvSpPr>
              <a:spLocks noChangeArrowheads="1"/>
            </p:cNvSpPr>
            <p:nvPr/>
          </p:nvSpPr>
          <p:spPr bwMode="auto">
            <a:xfrm>
              <a:off x="4319" y="3221"/>
              <a:ext cx="80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a:t>
              </a:r>
            </a:p>
          </p:txBody>
        </p:sp>
        <p:sp>
          <p:nvSpPr>
            <p:cNvPr id="1049228" name="Rectangle 15"/>
            <p:cNvSpPr>
              <a:spLocks noChangeArrowheads="1"/>
            </p:cNvSpPr>
            <p:nvPr/>
          </p:nvSpPr>
          <p:spPr bwMode="auto">
            <a:xfrm>
              <a:off x="3211" y="3221"/>
              <a:ext cx="1108"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0 1 1 1</a:t>
              </a:r>
            </a:p>
          </p:txBody>
        </p:sp>
        <p:sp>
          <p:nvSpPr>
            <p:cNvPr id="1049229" name="Rectangle 16"/>
            <p:cNvSpPr>
              <a:spLocks noChangeArrowheads="1"/>
            </p:cNvSpPr>
            <p:nvPr/>
          </p:nvSpPr>
          <p:spPr bwMode="auto">
            <a:xfrm>
              <a:off x="2391" y="3221"/>
              <a:ext cx="82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a:t>
              </a:r>
            </a:p>
          </p:txBody>
        </p:sp>
        <p:sp>
          <p:nvSpPr>
            <p:cNvPr id="1049230" name="Rectangle 17"/>
            <p:cNvSpPr>
              <a:spLocks noChangeArrowheads="1"/>
            </p:cNvSpPr>
            <p:nvPr/>
          </p:nvSpPr>
          <p:spPr bwMode="auto">
            <a:xfrm>
              <a:off x="1246" y="3221"/>
              <a:ext cx="1145"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0 1 1 1</a:t>
              </a:r>
            </a:p>
          </p:txBody>
        </p:sp>
        <p:sp>
          <p:nvSpPr>
            <p:cNvPr id="1049231" name="Rectangle 18"/>
            <p:cNvSpPr>
              <a:spLocks noChangeArrowheads="1"/>
            </p:cNvSpPr>
            <p:nvPr/>
          </p:nvSpPr>
          <p:spPr bwMode="auto">
            <a:xfrm>
              <a:off x="447" y="3221"/>
              <a:ext cx="799"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7</a:t>
              </a:r>
            </a:p>
          </p:txBody>
        </p:sp>
        <p:sp>
          <p:nvSpPr>
            <p:cNvPr id="1049232" name="Rectangle 19"/>
            <p:cNvSpPr>
              <a:spLocks noChangeArrowheads="1"/>
            </p:cNvSpPr>
            <p:nvPr/>
          </p:nvSpPr>
          <p:spPr bwMode="auto">
            <a:xfrm>
              <a:off x="4319" y="2953"/>
              <a:ext cx="80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a:t>
              </a:r>
            </a:p>
          </p:txBody>
        </p:sp>
        <p:sp>
          <p:nvSpPr>
            <p:cNvPr id="1049233" name="Rectangle 20"/>
            <p:cNvSpPr>
              <a:spLocks noChangeArrowheads="1"/>
            </p:cNvSpPr>
            <p:nvPr/>
          </p:nvSpPr>
          <p:spPr bwMode="auto">
            <a:xfrm>
              <a:off x="3211" y="2953"/>
              <a:ext cx="1108"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0 1 1 0</a:t>
              </a:r>
            </a:p>
          </p:txBody>
        </p:sp>
        <p:sp>
          <p:nvSpPr>
            <p:cNvPr id="1049234" name="Rectangle 21"/>
            <p:cNvSpPr>
              <a:spLocks noChangeArrowheads="1"/>
            </p:cNvSpPr>
            <p:nvPr/>
          </p:nvSpPr>
          <p:spPr bwMode="auto">
            <a:xfrm>
              <a:off x="2391" y="2953"/>
              <a:ext cx="82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a:t>
              </a:r>
            </a:p>
          </p:txBody>
        </p:sp>
        <p:sp>
          <p:nvSpPr>
            <p:cNvPr id="1049235" name="Rectangle 22"/>
            <p:cNvSpPr>
              <a:spLocks noChangeArrowheads="1"/>
            </p:cNvSpPr>
            <p:nvPr/>
          </p:nvSpPr>
          <p:spPr bwMode="auto">
            <a:xfrm>
              <a:off x="1246" y="2953"/>
              <a:ext cx="1145"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0 1 1 0</a:t>
              </a:r>
            </a:p>
          </p:txBody>
        </p:sp>
        <p:sp>
          <p:nvSpPr>
            <p:cNvPr id="1049236" name="Rectangle 23"/>
            <p:cNvSpPr>
              <a:spLocks noChangeArrowheads="1"/>
            </p:cNvSpPr>
            <p:nvPr/>
          </p:nvSpPr>
          <p:spPr bwMode="auto">
            <a:xfrm>
              <a:off x="447" y="2953"/>
              <a:ext cx="799"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6</a:t>
              </a:r>
            </a:p>
          </p:txBody>
        </p:sp>
        <p:sp>
          <p:nvSpPr>
            <p:cNvPr id="1049237" name="Rectangle 24"/>
            <p:cNvSpPr>
              <a:spLocks noChangeArrowheads="1"/>
            </p:cNvSpPr>
            <p:nvPr/>
          </p:nvSpPr>
          <p:spPr bwMode="auto">
            <a:xfrm>
              <a:off x="4319" y="2685"/>
              <a:ext cx="80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solidFill>
                    <a:srgbClr val="FF3300"/>
                  </a:solidFill>
                  <a:latin typeface="Times New Roman" pitchFamily="18" charset="0"/>
                </a:rPr>
                <a:t>0</a:t>
              </a:r>
            </a:p>
          </p:txBody>
        </p:sp>
        <p:sp>
          <p:nvSpPr>
            <p:cNvPr id="1049238" name="Rectangle 25"/>
            <p:cNvSpPr>
              <a:spLocks noChangeArrowheads="1"/>
            </p:cNvSpPr>
            <p:nvPr/>
          </p:nvSpPr>
          <p:spPr bwMode="auto">
            <a:xfrm>
              <a:off x="3211" y="2685"/>
              <a:ext cx="1108"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solidFill>
                    <a:srgbClr val="FF3300"/>
                  </a:solidFill>
                  <a:latin typeface="Times New Roman" pitchFamily="18" charset="0"/>
                </a:rPr>
                <a:t>0 1 0 1</a:t>
              </a:r>
            </a:p>
          </p:txBody>
        </p:sp>
        <p:sp>
          <p:nvSpPr>
            <p:cNvPr id="1049239" name="Rectangle 26"/>
            <p:cNvSpPr>
              <a:spLocks noChangeArrowheads="1"/>
            </p:cNvSpPr>
            <p:nvPr/>
          </p:nvSpPr>
          <p:spPr bwMode="auto">
            <a:xfrm>
              <a:off x="2391" y="2685"/>
              <a:ext cx="82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solidFill>
                    <a:srgbClr val="FF3300"/>
                  </a:solidFill>
                  <a:latin typeface="Times New Roman" pitchFamily="18" charset="0"/>
                </a:rPr>
                <a:t>1</a:t>
              </a:r>
            </a:p>
          </p:txBody>
        </p:sp>
        <p:sp>
          <p:nvSpPr>
            <p:cNvPr id="1049240" name="Rectangle 27"/>
            <p:cNvSpPr>
              <a:spLocks noChangeArrowheads="1"/>
            </p:cNvSpPr>
            <p:nvPr/>
          </p:nvSpPr>
          <p:spPr bwMode="auto">
            <a:xfrm>
              <a:off x="1246" y="2685"/>
              <a:ext cx="1145"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solidFill>
                    <a:srgbClr val="FF3300"/>
                  </a:solidFill>
                  <a:latin typeface="Times New Roman" pitchFamily="18" charset="0"/>
                </a:rPr>
                <a:t>0 1 0 1</a:t>
              </a:r>
            </a:p>
          </p:txBody>
        </p:sp>
        <p:sp>
          <p:nvSpPr>
            <p:cNvPr id="1049241" name="Rectangle 28"/>
            <p:cNvSpPr>
              <a:spLocks noChangeArrowheads="1"/>
            </p:cNvSpPr>
            <p:nvPr/>
          </p:nvSpPr>
          <p:spPr bwMode="auto">
            <a:xfrm>
              <a:off x="447" y="2685"/>
              <a:ext cx="799"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solidFill>
                    <a:srgbClr val="FF3300"/>
                  </a:solidFill>
                  <a:latin typeface="Times New Roman" pitchFamily="18" charset="0"/>
                </a:rPr>
                <a:t>5</a:t>
              </a:r>
            </a:p>
          </p:txBody>
        </p:sp>
        <p:sp>
          <p:nvSpPr>
            <p:cNvPr id="1049242" name="Rectangle 29"/>
            <p:cNvSpPr>
              <a:spLocks noChangeArrowheads="1"/>
            </p:cNvSpPr>
            <p:nvPr/>
          </p:nvSpPr>
          <p:spPr bwMode="auto">
            <a:xfrm>
              <a:off x="4319" y="2417"/>
              <a:ext cx="80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a:t>
              </a:r>
            </a:p>
          </p:txBody>
        </p:sp>
        <p:sp>
          <p:nvSpPr>
            <p:cNvPr id="1049243" name="Rectangle 30"/>
            <p:cNvSpPr>
              <a:spLocks noChangeArrowheads="1"/>
            </p:cNvSpPr>
            <p:nvPr/>
          </p:nvSpPr>
          <p:spPr bwMode="auto">
            <a:xfrm>
              <a:off x="3211" y="2417"/>
              <a:ext cx="1108"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0 1 0 0</a:t>
              </a:r>
            </a:p>
          </p:txBody>
        </p:sp>
        <p:sp>
          <p:nvSpPr>
            <p:cNvPr id="1049244" name="Rectangle 31"/>
            <p:cNvSpPr>
              <a:spLocks noChangeArrowheads="1"/>
            </p:cNvSpPr>
            <p:nvPr/>
          </p:nvSpPr>
          <p:spPr bwMode="auto">
            <a:xfrm>
              <a:off x="2391" y="2417"/>
              <a:ext cx="82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a:t>
              </a:r>
            </a:p>
          </p:txBody>
        </p:sp>
        <p:sp>
          <p:nvSpPr>
            <p:cNvPr id="1049245" name="Rectangle 32"/>
            <p:cNvSpPr>
              <a:spLocks noChangeArrowheads="1"/>
            </p:cNvSpPr>
            <p:nvPr/>
          </p:nvSpPr>
          <p:spPr bwMode="auto">
            <a:xfrm>
              <a:off x="1246" y="2417"/>
              <a:ext cx="1145"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0 1 0 0</a:t>
              </a:r>
            </a:p>
          </p:txBody>
        </p:sp>
        <p:sp>
          <p:nvSpPr>
            <p:cNvPr id="1049246" name="Rectangle 33"/>
            <p:cNvSpPr>
              <a:spLocks noChangeArrowheads="1"/>
            </p:cNvSpPr>
            <p:nvPr/>
          </p:nvSpPr>
          <p:spPr bwMode="auto">
            <a:xfrm>
              <a:off x="447" y="2417"/>
              <a:ext cx="799"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4</a:t>
              </a:r>
            </a:p>
          </p:txBody>
        </p:sp>
        <p:sp>
          <p:nvSpPr>
            <p:cNvPr id="1049247" name="Rectangle 34"/>
            <p:cNvSpPr>
              <a:spLocks noChangeArrowheads="1"/>
            </p:cNvSpPr>
            <p:nvPr/>
          </p:nvSpPr>
          <p:spPr bwMode="auto">
            <a:xfrm>
              <a:off x="4319" y="2149"/>
              <a:ext cx="80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a:t>
              </a:r>
            </a:p>
          </p:txBody>
        </p:sp>
        <p:sp>
          <p:nvSpPr>
            <p:cNvPr id="1049248" name="Rectangle 35"/>
            <p:cNvSpPr>
              <a:spLocks noChangeArrowheads="1"/>
            </p:cNvSpPr>
            <p:nvPr/>
          </p:nvSpPr>
          <p:spPr bwMode="auto">
            <a:xfrm>
              <a:off x="3211" y="2149"/>
              <a:ext cx="1108"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0 0 1 1</a:t>
              </a:r>
            </a:p>
          </p:txBody>
        </p:sp>
        <p:sp>
          <p:nvSpPr>
            <p:cNvPr id="1049249" name="Rectangle 36"/>
            <p:cNvSpPr>
              <a:spLocks noChangeArrowheads="1"/>
            </p:cNvSpPr>
            <p:nvPr/>
          </p:nvSpPr>
          <p:spPr bwMode="auto">
            <a:xfrm>
              <a:off x="2391" y="2149"/>
              <a:ext cx="82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a:t>
              </a:r>
            </a:p>
          </p:txBody>
        </p:sp>
        <p:sp>
          <p:nvSpPr>
            <p:cNvPr id="1049250" name="Rectangle 37"/>
            <p:cNvSpPr>
              <a:spLocks noChangeArrowheads="1"/>
            </p:cNvSpPr>
            <p:nvPr/>
          </p:nvSpPr>
          <p:spPr bwMode="auto">
            <a:xfrm>
              <a:off x="1246" y="2149"/>
              <a:ext cx="1145"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0 0 1 1</a:t>
              </a:r>
            </a:p>
          </p:txBody>
        </p:sp>
        <p:sp>
          <p:nvSpPr>
            <p:cNvPr id="1049251" name="Rectangle 38"/>
            <p:cNvSpPr>
              <a:spLocks noChangeArrowheads="1"/>
            </p:cNvSpPr>
            <p:nvPr/>
          </p:nvSpPr>
          <p:spPr bwMode="auto">
            <a:xfrm>
              <a:off x="447" y="2149"/>
              <a:ext cx="799"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3</a:t>
              </a:r>
            </a:p>
          </p:txBody>
        </p:sp>
        <p:sp>
          <p:nvSpPr>
            <p:cNvPr id="1049252" name="Rectangle 39"/>
            <p:cNvSpPr>
              <a:spLocks noChangeArrowheads="1"/>
            </p:cNvSpPr>
            <p:nvPr/>
          </p:nvSpPr>
          <p:spPr bwMode="auto">
            <a:xfrm>
              <a:off x="4319" y="1881"/>
              <a:ext cx="80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a:t>
              </a:r>
            </a:p>
          </p:txBody>
        </p:sp>
        <p:sp>
          <p:nvSpPr>
            <p:cNvPr id="1049253" name="Rectangle 40"/>
            <p:cNvSpPr>
              <a:spLocks noChangeArrowheads="1"/>
            </p:cNvSpPr>
            <p:nvPr/>
          </p:nvSpPr>
          <p:spPr bwMode="auto">
            <a:xfrm>
              <a:off x="3211" y="1881"/>
              <a:ext cx="1108"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0 0 1 0</a:t>
              </a:r>
            </a:p>
          </p:txBody>
        </p:sp>
        <p:sp>
          <p:nvSpPr>
            <p:cNvPr id="1049254" name="Rectangle 41"/>
            <p:cNvSpPr>
              <a:spLocks noChangeArrowheads="1"/>
            </p:cNvSpPr>
            <p:nvPr/>
          </p:nvSpPr>
          <p:spPr bwMode="auto">
            <a:xfrm>
              <a:off x="2391" y="1881"/>
              <a:ext cx="82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a:t>
              </a:r>
            </a:p>
          </p:txBody>
        </p:sp>
        <p:sp>
          <p:nvSpPr>
            <p:cNvPr id="1049255" name="Rectangle 42"/>
            <p:cNvSpPr>
              <a:spLocks noChangeArrowheads="1"/>
            </p:cNvSpPr>
            <p:nvPr/>
          </p:nvSpPr>
          <p:spPr bwMode="auto">
            <a:xfrm>
              <a:off x="1246" y="1881"/>
              <a:ext cx="1145"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0 0 1 0</a:t>
              </a:r>
            </a:p>
          </p:txBody>
        </p:sp>
        <p:sp>
          <p:nvSpPr>
            <p:cNvPr id="1049256" name="Rectangle 43"/>
            <p:cNvSpPr>
              <a:spLocks noChangeArrowheads="1"/>
            </p:cNvSpPr>
            <p:nvPr/>
          </p:nvSpPr>
          <p:spPr bwMode="auto">
            <a:xfrm>
              <a:off x="447" y="1881"/>
              <a:ext cx="799"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2</a:t>
              </a:r>
            </a:p>
          </p:txBody>
        </p:sp>
        <p:sp>
          <p:nvSpPr>
            <p:cNvPr id="1049257" name="Rectangle 44"/>
            <p:cNvSpPr>
              <a:spLocks noChangeArrowheads="1"/>
            </p:cNvSpPr>
            <p:nvPr/>
          </p:nvSpPr>
          <p:spPr bwMode="auto">
            <a:xfrm>
              <a:off x="4319" y="1613"/>
              <a:ext cx="80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a:t>
              </a:r>
            </a:p>
          </p:txBody>
        </p:sp>
        <p:sp>
          <p:nvSpPr>
            <p:cNvPr id="1049258" name="Rectangle 45"/>
            <p:cNvSpPr>
              <a:spLocks noChangeArrowheads="1"/>
            </p:cNvSpPr>
            <p:nvPr/>
          </p:nvSpPr>
          <p:spPr bwMode="auto">
            <a:xfrm>
              <a:off x="3211" y="1613"/>
              <a:ext cx="1108"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0 0 0 1</a:t>
              </a:r>
            </a:p>
          </p:txBody>
        </p:sp>
        <p:sp>
          <p:nvSpPr>
            <p:cNvPr id="1049259" name="Rectangle 46"/>
            <p:cNvSpPr>
              <a:spLocks noChangeArrowheads="1"/>
            </p:cNvSpPr>
            <p:nvPr/>
          </p:nvSpPr>
          <p:spPr bwMode="auto">
            <a:xfrm>
              <a:off x="2391" y="1613"/>
              <a:ext cx="820"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a:t>
              </a:r>
            </a:p>
          </p:txBody>
        </p:sp>
        <p:sp>
          <p:nvSpPr>
            <p:cNvPr id="1049260" name="Rectangle 47"/>
            <p:cNvSpPr>
              <a:spLocks noChangeArrowheads="1"/>
            </p:cNvSpPr>
            <p:nvPr/>
          </p:nvSpPr>
          <p:spPr bwMode="auto">
            <a:xfrm>
              <a:off x="1246" y="1613"/>
              <a:ext cx="1145"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0 0 0 1</a:t>
              </a:r>
            </a:p>
          </p:txBody>
        </p:sp>
        <p:sp>
          <p:nvSpPr>
            <p:cNvPr id="1049261" name="Rectangle 48"/>
            <p:cNvSpPr>
              <a:spLocks noChangeArrowheads="1"/>
            </p:cNvSpPr>
            <p:nvPr/>
          </p:nvSpPr>
          <p:spPr bwMode="auto">
            <a:xfrm>
              <a:off x="447" y="1613"/>
              <a:ext cx="799" cy="268"/>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a:t>
              </a:r>
            </a:p>
          </p:txBody>
        </p:sp>
        <p:sp>
          <p:nvSpPr>
            <p:cNvPr id="1049262" name="Rectangle 49"/>
            <p:cNvSpPr>
              <a:spLocks noChangeArrowheads="1"/>
            </p:cNvSpPr>
            <p:nvPr/>
          </p:nvSpPr>
          <p:spPr bwMode="auto">
            <a:xfrm>
              <a:off x="4319" y="1337"/>
              <a:ext cx="800" cy="276"/>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a:t>
              </a:r>
            </a:p>
          </p:txBody>
        </p:sp>
        <p:sp>
          <p:nvSpPr>
            <p:cNvPr id="1049263" name="Rectangle 50"/>
            <p:cNvSpPr>
              <a:spLocks noChangeArrowheads="1"/>
            </p:cNvSpPr>
            <p:nvPr/>
          </p:nvSpPr>
          <p:spPr bwMode="auto">
            <a:xfrm>
              <a:off x="3211" y="1337"/>
              <a:ext cx="1108" cy="276"/>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0 0 0 0</a:t>
              </a:r>
            </a:p>
          </p:txBody>
        </p:sp>
        <p:sp>
          <p:nvSpPr>
            <p:cNvPr id="1049264" name="Rectangle 51"/>
            <p:cNvSpPr>
              <a:spLocks noChangeArrowheads="1"/>
            </p:cNvSpPr>
            <p:nvPr/>
          </p:nvSpPr>
          <p:spPr bwMode="auto">
            <a:xfrm>
              <a:off x="2391" y="1337"/>
              <a:ext cx="820" cy="276"/>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1</a:t>
              </a:r>
            </a:p>
          </p:txBody>
        </p:sp>
        <p:sp>
          <p:nvSpPr>
            <p:cNvPr id="1049265" name="Rectangle 52"/>
            <p:cNvSpPr>
              <a:spLocks noChangeArrowheads="1"/>
            </p:cNvSpPr>
            <p:nvPr/>
          </p:nvSpPr>
          <p:spPr bwMode="auto">
            <a:xfrm>
              <a:off x="1246" y="1337"/>
              <a:ext cx="1145" cy="276"/>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0 0 0 0</a:t>
              </a:r>
            </a:p>
          </p:txBody>
        </p:sp>
        <p:sp>
          <p:nvSpPr>
            <p:cNvPr id="1049266" name="Rectangle 53"/>
            <p:cNvSpPr>
              <a:spLocks noChangeArrowheads="1"/>
            </p:cNvSpPr>
            <p:nvPr/>
          </p:nvSpPr>
          <p:spPr bwMode="auto">
            <a:xfrm>
              <a:off x="447" y="1337"/>
              <a:ext cx="799" cy="276"/>
            </a:xfrm>
            <a:prstGeom prst="rect">
              <a:avLst/>
            </a:prstGeom>
            <a:solidFill>
              <a:srgbClr val="CCFFCC">
                <a:alpha val="50000"/>
              </a:srgbClr>
            </a:solidFill>
            <a:ln w="9525">
              <a:noFill/>
              <a:miter lim="800000"/>
              <a:headEnd/>
              <a:tailEnd/>
            </a:ln>
            <a:effectLst/>
          </p:spPr>
          <p:txBody>
            <a:bodyPr lIns="0" tIns="30480" rIns="0" bIns="30480"/>
            <a:lstStyle/>
            <a:p>
              <a:r>
                <a:rPr kumimoji="1" lang="en-US" altLang="zh-CN" sz="2400" b="1">
                  <a:latin typeface="Times New Roman" pitchFamily="18" charset="0"/>
                </a:rPr>
                <a:t>0</a:t>
              </a:r>
            </a:p>
          </p:txBody>
        </p:sp>
        <p:sp>
          <p:nvSpPr>
            <p:cNvPr id="1049267" name="Rectangle 54"/>
            <p:cNvSpPr>
              <a:spLocks noChangeArrowheads="1"/>
            </p:cNvSpPr>
            <p:nvPr/>
          </p:nvSpPr>
          <p:spPr bwMode="auto">
            <a:xfrm>
              <a:off x="4319" y="1018"/>
              <a:ext cx="800" cy="319"/>
            </a:xfrm>
            <a:prstGeom prst="rect">
              <a:avLst/>
            </a:prstGeom>
            <a:solidFill>
              <a:srgbClr val="CCFFCC">
                <a:alpha val="50000"/>
              </a:srgbClr>
            </a:solidFill>
            <a:ln w="9525">
              <a:noFill/>
              <a:miter lim="800000"/>
              <a:headEnd/>
              <a:tailEnd/>
            </a:ln>
            <a:effectLst/>
          </p:spPr>
          <p:txBody>
            <a:bodyPr lIns="0" tIns="30480" rIns="0" bIns="30480" anchor="ctr"/>
            <a:lstStyle/>
            <a:p>
              <a:r>
                <a:rPr kumimoji="1" lang="zh-CN" altLang="en-US" sz="2400" b="1">
                  <a:latin typeface="Times New Roman" pitchFamily="18" charset="0"/>
                </a:rPr>
                <a:t>校 验 码</a:t>
              </a:r>
            </a:p>
          </p:txBody>
        </p:sp>
        <p:sp>
          <p:nvSpPr>
            <p:cNvPr id="1049268" name="Rectangle 55"/>
            <p:cNvSpPr>
              <a:spLocks noChangeArrowheads="1"/>
            </p:cNvSpPr>
            <p:nvPr/>
          </p:nvSpPr>
          <p:spPr bwMode="auto">
            <a:xfrm>
              <a:off x="3211" y="1018"/>
              <a:ext cx="1108" cy="319"/>
            </a:xfrm>
            <a:prstGeom prst="rect">
              <a:avLst/>
            </a:prstGeom>
            <a:solidFill>
              <a:srgbClr val="CCFFCC">
                <a:alpha val="50000"/>
              </a:srgbClr>
            </a:solidFill>
            <a:ln w="9525">
              <a:noFill/>
              <a:miter lim="800000"/>
              <a:headEnd/>
              <a:tailEnd/>
            </a:ln>
            <a:effectLst/>
          </p:spPr>
          <p:txBody>
            <a:bodyPr lIns="0" tIns="30480" rIns="0" bIns="30480" anchor="ctr"/>
            <a:lstStyle/>
            <a:p>
              <a:r>
                <a:rPr kumimoji="1" lang="zh-CN" altLang="en-US" sz="2400" b="1">
                  <a:latin typeface="Times New Roman" pitchFamily="18" charset="0"/>
                </a:rPr>
                <a:t>信 息 码</a:t>
              </a:r>
            </a:p>
          </p:txBody>
        </p:sp>
        <p:sp>
          <p:nvSpPr>
            <p:cNvPr id="1049269" name="Rectangle 56"/>
            <p:cNvSpPr>
              <a:spLocks noChangeArrowheads="1"/>
            </p:cNvSpPr>
            <p:nvPr/>
          </p:nvSpPr>
          <p:spPr bwMode="auto">
            <a:xfrm>
              <a:off x="2391" y="1018"/>
              <a:ext cx="820" cy="319"/>
            </a:xfrm>
            <a:prstGeom prst="rect">
              <a:avLst/>
            </a:prstGeom>
            <a:solidFill>
              <a:srgbClr val="CCFFCC">
                <a:alpha val="50000"/>
              </a:srgbClr>
            </a:solidFill>
            <a:ln w="9525">
              <a:noFill/>
              <a:miter lim="800000"/>
              <a:headEnd/>
              <a:tailEnd/>
            </a:ln>
            <a:effectLst/>
          </p:spPr>
          <p:txBody>
            <a:bodyPr lIns="0" tIns="30480" rIns="0" bIns="30480" anchor="ctr"/>
            <a:lstStyle/>
            <a:p>
              <a:r>
                <a:rPr kumimoji="1" lang="zh-CN" altLang="en-US" sz="2400" b="1">
                  <a:latin typeface="Times New Roman" pitchFamily="18" charset="0"/>
                </a:rPr>
                <a:t>校 验 码</a:t>
              </a:r>
            </a:p>
          </p:txBody>
        </p:sp>
        <p:sp>
          <p:nvSpPr>
            <p:cNvPr id="1049270" name="Rectangle 57"/>
            <p:cNvSpPr>
              <a:spLocks noChangeArrowheads="1"/>
            </p:cNvSpPr>
            <p:nvPr/>
          </p:nvSpPr>
          <p:spPr bwMode="auto">
            <a:xfrm>
              <a:off x="1246" y="1018"/>
              <a:ext cx="1145" cy="319"/>
            </a:xfrm>
            <a:prstGeom prst="rect">
              <a:avLst/>
            </a:prstGeom>
            <a:solidFill>
              <a:srgbClr val="CCFFCC">
                <a:alpha val="50000"/>
              </a:srgbClr>
            </a:solidFill>
            <a:ln w="9525">
              <a:noFill/>
              <a:miter lim="800000"/>
              <a:headEnd/>
              <a:tailEnd/>
            </a:ln>
            <a:effectLst/>
          </p:spPr>
          <p:txBody>
            <a:bodyPr lIns="0" tIns="30480" rIns="0" bIns="30480" anchor="ctr"/>
            <a:lstStyle/>
            <a:p>
              <a:r>
                <a:rPr kumimoji="1" lang="zh-CN" altLang="en-US" sz="2400" b="1">
                  <a:latin typeface="Times New Roman" pitchFamily="18" charset="0"/>
                </a:rPr>
                <a:t>信 息 码</a:t>
              </a:r>
            </a:p>
          </p:txBody>
        </p:sp>
        <p:sp>
          <p:nvSpPr>
            <p:cNvPr id="1049271" name="Rectangle 58"/>
            <p:cNvSpPr>
              <a:spLocks noChangeArrowheads="1"/>
            </p:cNvSpPr>
            <p:nvPr/>
          </p:nvSpPr>
          <p:spPr bwMode="auto">
            <a:xfrm>
              <a:off x="3211" y="729"/>
              <a:ext cx="1908" cy="289"/>
            </a:xfrm>
            <a:prstGeom prst="rect">
              <a:avLst/>
            </a:prstGeom>
            <a:solidFill>
              <a:srgbClr val="CCFFCC">
                <a:alpha val="50000"/>
              </a:srgbClr>
            </a:solidFill>
            <a:ln w="9525">
              <a:noFill/>
              <a:miter lim="800000"/>
              <a:headEnd/>
              <a:tailEnd/>
            </a:ln>
            <a:effectLst/>
          </p:spPr>
          <p:txBody>
            <a:bodyPr lIns="0" tIns="30480" rIns="0" bIns="30480" anchor="ctr"/>
            <a:lstStyle/>
            <a:p>
              <a:r>
                <a:rPr kumimoji="1" lang="en-US" altLang="zh-CN" sz="2400" b="1">
                  <a:latin typeface="Times New Roman" pitchFamily="18" charset="0"/>
                </a:rPr>
                <a:t>8421 </a:t>
              </a:r>
              <a:r>
                <a:rPr kumimoji="1" lang="zh-CN" altLang="en-US" sz="2400" b="1">
                  <a:latin typeface="Times New Roman" pitchFamily="18" charset="0"/>
                </a:rPr>
                <a:t>偶 校 验 码</a:t>
              </a:r>
            </a:p>
          </p:txBody>
        </p:sp>
        <p:sp>
          <p:nvSpPr>
            <p:cNvPr id="1049272" name="Rectangle 59"/>
            <p:cNvSpPr>
              <a:spLocks noChangeArrowheads="1"/>
            </p:cNvSpPr>
            <p:nvPr/>
          </p:nvSpPr>
          <p:spPr bwMode="auto">
            <a:xfrm>
              <a:off x="1246" y="729"/>
              <a:ext cx="1965" cy="289"/>
            </a:xfrm>
            <a:prstGeom prst="rect">
              <a:avLst/>
            </a:prstGeom>
            <a:solidFill>
              <a:srgbClr val="CCFFCC">
                <a:alpha val="50000"/>
              </a:srgbClr>
            </a:solidFill>
            <a:ln w="9525">
              <a:noFill/>
              <a:miter lim="800000"/>
              <a:headEnd/>
              <a:tailEnd/>
            </a:ln>
            <a:effectLst/>
          </p:spPr>
          <p:txBody>
            <a:bodyPr lIns="0" tIns="30480" rIns="0" bIns="30480" anchor="ctr"/>
            <a:lstStyle/>
            <a:p>
              <a:r>
                <a:rPr kumimoji="1" lang="en-US" altLang="zh-CN" sz="2400" b="1">
                  <a:latin typeface="Times New Roman" pitchFamily="18" charset="0"/>
                </a:rPr>
                <a:t>8421 </a:t>
              </a:r>
              <a:r>
                <a:rPr kumimoji="1" lang="zh-CN" altLang="en-US" sz="2400" b="1">
                  <a:latin typeface="Times New Roman" pitchFamily="18" charset="0"/>
                </a:rPr>
                <a:t>奇 校 验 码</a:t>
              </a:r>
            </a:p>
          </p:txBody>
        </p:sp>
        <p:sp>
          <p:nvSpPr>
            <p:cNvPr id="1049273" name="Rectangle 60"/>
            <p:cNvSpPr>
              <a:spLocks noChangeArrowheads="1"/>
            </p:cNvSpPr>
            <p:nvPr/>
          </p:nvSpPr>
          <p:spPr bwMode="auto">
            <a:xfrm>
              <a:off x="447" y="729"/>
              <a:ext cx="799" cy="608"/>
            </a:xfrm>
            <a:prstGeom prst="rect">
              <a:avLst/>
            </a:prstGeom>
            <a:solidFill>
              <a:srgbClr val="CCFFCC">
                <a:alpha val="50000"/>
              </a:srgbClr>
            </a:solidFill>
            <a:ln w="9525">
              <a:noFill/>
              <a:miter lim="800000"/>
              <a:headEnd/>
              <a:tailEnd/>
            </a:ln>
            <a:effectLst/>
          </p:spPr>
          <p:txBody>
            <a:bodyPr lIns="0" tIns="30480" rIns="0" bIns="30480"/>
            <a:lstStyle/>
            <a:p>
              <a:pPr>
                <a:lnSpc>
                  <a:spcPct val="175000"/>
                </a:lnSpc>
              </a:pPr>
              <a:r>
                <a:rPr kumimoji="1" lang="zh-CN" altLang="en-US" sz="2400" b="1">
                  <a:latin typeface="Times New Roman" pitchFamily="18" charset="0"/>
                </a:rPr>
                <a:t>十进制数</a:t>
              </a:r>
            </a:p>
          </p:txBody>
        </p:sp>
        <p:sp>
          <p:nvSpPr>
            <p:cNvPr id="1049274" name="Line 61"/>
            <p:cNvSpPr>
              <a:spLocks noChangeShapeType="1"/>
            </p:cNvSpPr>
            <p:nvPr/>
          </p:nvSpPr>
          <p:spPr bwMode="auto">
            <a:xfrm>
              <a:off x="447" y="729"/>
              <a:ext cx="4672" cy="0"/>
            </a:xfrm>
            <a:prstGeom prst="line">
              <a:avLst/>
            </a:prstGeom>
            <a:noFill/>
            <a:ln w="28575" cap="sq">
              <a:solidFill>
                <a:schemeClr val="tx1"/>
              </a:solidFill>
              <a:round/>
              <a:headEnd/>
              <a:tailEnd/>
            </a:ln>
            <a:effectLst/>
          </p:spPr>
          <p:txBody>
            <a:bodyPr lIns="0" tIns="30480" rIns="0" bIns="30480"/>
            <a:lstStyle/>
            <a:p>
              <a:endParaRPr lang="zh-CN" altLang="en-US"/>
            </a:p>
          </p:txBody>
        </p:sp>
        <p:sp>
          <p:nvSpPr>
            <p:cNvPr id="1049275" name="Line 62"/>
            <p:cNvSpPr>
              <a:spLocks noChangeShapeType="1"/>
            </p:cNvSpPr>
            <p:nvPr/>
          </p:nvSpPr>
          <p:spPr bwMode="auto">
            <a:xfrm>
              <a:off x="447" y="1337"/>
              <a:ext cx="4672" cy="0"/>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76" name="Line 63"/>
            <p:cNvSpPr>
              <a:spLocks noChangeShapeType="1"/>
            </p:cNvSpPr>
            <p:nvPr/>
          </p:nvSpPr>
          <p:spPr bwMode="auto">
            <a:xfrm>
              <a:off x="447" y="1613"/>
              <a:ext cx="4672" cy="0"/>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77" name="Line 64"/>
            <p:cNvSpPr>
              <a:spLocks noChangeShapeType="1"/>
            </p:cNvSpPr>
            <p:nvPr/>
          </p:nvSpPr>
          <p:spPr bwMode="auto">
            <a:xfrm>
              <a:off x="447" y="1881"/>
              <a:ext cx="4672" cy="0"/>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78" name="Line 65"/>
            <p:cNvSpPr>
              <a:spLocks noChangeShapeType="1"/>
            </p:cNvSpPr>
            <p:nvPr/>
          </p:nvSpPr>
          <p:spPr bwMode="auto">
            <a:xfrm>
              <a:off x="447" y="2149"/>
              <a:ext cx="4672" cy="0"/>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79" name="Line 66"/>
            <p:cNvSpPr>
              <a:spLocks noChangeShapeType="1"/>
            </p:cNvSpPr>
            <p:nvPr/>
          </p:nvSpPr>
          <p:spPr bwMode="auto">
            <a:xfrm>
              <a:off x="447" y="2417"/>
              <a:ext cx="4672" cy="0"/>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80" name="Line 67"/>
            <p:cNvSpPr>
              <a:spLocks noChangeShapeType="1"/>
            </p:cNvSpPr>
            <p:nvPr/>
          </p:nvSpPr>
          <p:spPr bwMode="auto">
            <a:xfrm>
              <a:off x="447" y="2685"/>
              <a:ext cx="4672" cy="0"/>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81" name="Line 68"/>
            <p:cNvSpPr>
              <a:spLocks noChangeShapeType="1"/>
            </p:cNvSpPr>
            <p:nvPr/>
          </p:nvSpPr>
          <p:spPr bwMode="auto">
            <a:xfrm>
              <a:off x="447" y="2953"/>
              <a:ext cx="4672" cy="0"/>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82" name="Line 69"/>
            <p:cNvSpPr>
              <a:spLocks noChangeShapeType="1"/>
            </p:cNvSpPr>
            <p:nvPr/>
          </p:nvSpPr>
          <p:spPr bwMode="auto">
            <a:xfrm>
              <a:off x="447" y="3221"/>
              <a:ext cx="4672" cy="0"/>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83" name="Line 70"/>
            <p:cNvSpPr>
              <a:spLocks noChangeShapeType="1"/>
            </p:cNvSpPr>
            <p:nvPr/>
          </p:nvSpPr>
          <p:spPr bwMode="auto">
            <a:xfrm>
              <a:off x="447" y="3489"/>
              <a:ext cx="4672" cy="0"/>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84" name="Line 71"/>
            <p:cNvSpPr>
              <a:spLocks noChangeShapeType="1"/>
            </p:cNvSpPr>
            <p:nvPr/>
          </p:nvSpPr>
          <p:spPr bwMode="auto">
            <a:xfrm>
              <a:off x="447" y="3757"/>
              <a:ext cx="4672" cy="0"/>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85" name="Line 72"/>
            <p:cNvSpPr>
              <a:spLocks noChangeShapeType="1"/>
            </p:cNvSpPr>
            <p:nvPr/>
          </p:nvSpPr>
          <p:spPr bwMode="auto">
            <a:xfrm>
              <a:off x="447" y="4025"/>
              <a:ext cx="4672" cy="0"/>
            </a:xfrm>
            <a:prstGeom prst="line">
              <a:avLst/>
            </a:prstGeom>
            <a:noFill/>
            <a:ln w="28575" cap="sq">
              <a:solidFill>
                <a:schemeClr val="tx1"/>
              </a:solidFill>
              <a:round/>
              <a:headEnd/>
              <a:tailEnd/>
            </a:ln>
            <a:effectLst/>
          </p:spPr>
          <p:txBody>
            <a:bodyPr lIns="0" tIns="30480" rIns="0" bIns="30480"/>
            <a:lstStyle/>
            <a:p>
              <a:endParaRPr lang="zh-CN" altLang="en-US"/>
            </a:p>
          </p:txBody>
        </p:sp>
        <p:sp>
          <p:nvSpPr>
            <p:cNvPr id="1049286" name="Line 73"/>
            <p:cNvSpPr>
              <a:spLocks noChangeShapeType="1"/>
            </p:cNvSpPr>
            <p:nvPr/>
          </p:nvSpPr>
          <p:spPr bwMode="auto">
            <a:xfrm>
              <a:off x="447" y="729"/>
              <a:ext cx="0" cy="3296"/>
            </a:xfrm>
            <a:prstGeom prst="line">
              <a:avLst/>
            </a:prstGeom>
            <a:noFill/>
            <a:ln w="28575" cap="sq">
              <a:solidFill>
                <a:schemeClr val="tx1"/>
              </a:solidFill>
              <a:round/>
              <a:headEnd/>
              <a:tailEnd/>
            </a:ln>
            <a:effectLst/>
          </p:spPr>
          <p:txBody>
            <a:bodyPr lIns="0" tIns="30480" rIns="0" bIns="30480"/>
            <a:lstStyle/>
            <a:p>
              <a:endParaRPr lang="zh-CN" altLang="en-US"/>
            </a:p>
          </p:txBody>
        </p:sp>
        <p:sp>
          <p:nvSpPr>
            <p:cNvPr id="1049287" name="Line 74"/>
            <p:cNvSpPr>
              <a:spLocks noChangeShapeType="1"/>
            </p:cNvSpPr>
            <p:nvPr/>
          </p:nvSpPr>
          <p:spPr bwMode="auto">
            <a:xfrm>
              <a:off x="1246" y="729"/>
              <a:ext cx="0" cy="3296"/>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88" name="Line 75"/>
            <p:cNvSpPr>
              <a:spLocks noChangeShapeType="1"/>
            </p:cNvSpPr>
            <p:nvPr/>
          </p:nvSpPr>
          <p:spPr bwMode="auto">
            <a:xfrm>
              <a:off x="3211" y="729"/>
              <a:ext cx="0" cy="3296"/>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89" name="Line 76"/>
            <p:cNvSpPr>
              <a:spLocks noChangeShapeType="1"/>
            </p:cNvSpPr>
            <p:nvPr/>
          </p:nvSpPr>
          <p:spPr bwMode="auto">
            <a:xfrm>
              <a:off x="5119" y="729"/>
              <a:ext cx="0" cy="3296"/>
            </a:xfrm>
            <a:prstGeom prst="line">
              <a:avLst/>
            </a:prstGeom>
            <a:noFill/>
            <a:ln w="28575" cap="sq">
              <a:solidFill>
                <a:schemeClr val="tx1"/>
              </a:solidFill>
              <a:round/>
              <a:headEnd/>
              <a:tailEnd/>
            </a:ln>
            <a:effectLst/>
          </p:spPr>
          <p:txBody>
            <a:bodyPr lIns="0" tIns="30480" rIns="0" bIns="30480"/>
            <a:lstStyle/>
            <a:p>
              <a:endParaRPr lang="zh-CN" altLang="en-US"/>
            </a:p>
          </p:txBody>
        </p:sp>
        <p:sp>
          <p:nvSpPr>
            <p:cNvPr id="1049290" name="Line 77"/>
            <p:cNvSpPr>
              <a:spLocks noChangeShapeType="1"/>
            </p:cNvSpPr>
            <p:nvPr/>
          </p:nvSpPr>
          <p:spPr bwMode="auto">
            <a:xfrm>
              <a:off x="2391" y="1018"/>
              <a:ext cx="0" cy="3007"/>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91" name="Line 78"/>
            <p:cNvSpPr>
              <a:spLocks noChangeShapeType="1"/>
            </p:cNvSpPr>
            <p:nvPr/>
          </p:nvSpPr>
          <p:spPr bwMode="auto">
            <a:xfrm>
              <a:off x="4319" y="1018"/>
              <a:ext cx="0" cy="3007"/>
            </a:xfrm>
            <a:prstGeom prst="line">
              <a:avLst/>
            </a:prstGeom>
            <a:noFill/>
            <a:ln w="12700">
              <a:solidFill>
                <a:schemeClr val="tx1"/>
              </a:solidFill>
              <a:round/>
              <a:headEnd/>
              <a:tailEnd/>
            </a:ln>
            <a:effectLst/>
          </p:spPr>
          <p:txBody>
            <a:bodyPr lIns="0" tIns="30480" rIns="0" bIns="30480"/>
            <a:lstStyle/>
            <a:p>
              <a:endParaRPr lang="zh-CN" altLang="en-US"/>
            </a:p>
          </p:txBody>
        </p:sp>
        <p:sp>
          <p:nvSpPr>
            <p:cNvPr id="1049292" name="Line 79"/>
            <p:cNvSpPr>
              <a:spLocks noChangeShapeType="1"/>
            </p:cNvSpPr>
            <p:nvPr/>
          </p:nvSpPr>
          <p:spPr bwMode="auto">
            <a:xfrm>
              <a:off x="1246" y="1018"/>
              <a:ext cx="3873" cy="0"/>
            </a:xfrm>
            <a:prstGeom prst="line">
              <a:avLst/>
            </a:prstGeom>
            <a:noFill/>
            <a:ln w="12700">
              <a:solidFill>
                <a:schemeClr val="tx1"/>
              </a:solidFill>
              <a:round/>
              <a:headEnd/>
              <a:tailEnd/>
            </a:ln>
            <a:effectLst/>
          </p:spPr>
          <p:txBody>
            <a:bodyPr lIns="0" tIns="30480" rIns="0" bIns="30480"/>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62"/>
                                        </p:tgtEl>
                                        <p:attrNameLst>
                                          <p:attrName>style.visibility</p:attrName>
                                        </p:attrNameLst>
                                      </p:cBhvr>
                                      <p:to>
                                        <p:strVal val="visible"/>
                                      </p:to>
                                    </p:set>
                                    <p:animEffect transition="in" filter="box(out)">
                                      <p:cBhvr>
                                        <p:cTn id="7"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93" name="灯片编号占位符 3"/>
          <p:cNvSpPr>
            <a:spLocks noGrp="1"/>
          </p:cNvSpPr>
          <p:nvPr>
            <p:ph type="sldNum" sz="quarter" idx="12"/>
          </p:nvPr>
        </p:nvSpPr>
        <p:spPr/>
        <p:txBody>
          <a:bodyPr/>
          <a:lstStyle/>
          <a:p>
            <a:fld id="{07F2C3FC-F3CB-4BBC-BF34-E564A1BFC678}" type="slidenum">
              <a:rPr lang="en-US" altLang="zh-CN"/>
              <a:t>34</a:t>
            </a:fld>
            <a:endParaRPr lang="en-US" altLang="zh-CN"/>
          </a:p>
        </p:txBody>
      </p:sp>
      <p:sp>
        <p:nvSpPr>
          <p:cNvPr id="1049294" name="Oval 2"/>
          <p:cNvSpPr>
            <a:spLocks noChangeArrowheads="1"/>
          </p:cNvSpPr>
          <p:nvPr/>
        </p:nvSpPr>
        <p:spPr bwMode="auto">
          <a:xfrm>
            <a:off x="2557463" y="908050"/>
            <a:ext cx="3886200" cy="990600"/>
          </a:xfrm>
          <a:prstGeom prst="ellipse">
            <a:avLst/>
          </a:prstGeom>
          <a:solidFill>
            <a:srgbClr val="FFCC99"/>
          </a:solidFill>
          <a:ln w="9525">
            <a:noFill/>
            <a:round/>
            <a:headEnd/>
            <a:tailEnd/>
          </a:ln>
          <a:effectLst/>
        </p:spPr>
        <p:txBody>
          <a:bodyPr wrap="none" anchor="ctr"/>
          <a:lstStyle/>
          <a:p>
            <a:pPr fontAlgn="t">
              <a:spcBef>
                <a:spcPct val="20000"/>
              </a:spcBef>
            </a:pPr>
            <a:endParaRPr kumimoji="1" lang="zh-CN" altLang="zh-CN" sz="2800">
              <a:latin typeface="Times New Roman" pitchFamily="18" charset="0"/>
            </a:endParaRPr>
          </a:p>
        </p:txBody>
      </p:sp>
      <p:sp>
        <p:nvSpPr>
          <p:cNvPr id="1049295" name="Rectangle 3"/>
          <p:cNvSpPr>
            <a:spLocks noGrp="1" noChangeArrowheads="1"/>
          </p:cNvSpPr>
          <p:nvPr>
            <p:ph type="title" idx="4294967295"/>
          </p:nvPr>
        </p:nvSpPr>
        <p:spPr>
          <a:xfrm>
            <a:off x="3130550" y="1090613"/>
            <a:ext cx="2738438" cy="609600"/>
          </a:xfrm>
        </p:spPr>
        <p:txBody>
          <a:bodyPr/>
          <a:lstStyle/>
          <a:p>
            <a:r>
              <a:rPr lang="zh-CN" altLang="en-US" sz="4000" b="1">
                <a:solidFill>
                  <a:srgbClr val="0033CC"/>
                </a:solidFill>
                <a:ea typeface="黑体" pitchFamily="49" charset="-122"/>
              </a:rPr>
              <a:t>小 结</a:t>
            </a:r>
          </a:p>
        </p:txBody>
      </p:sp>
      <p:sp>
        <p:nvSpPr>
          <p:cNvPr id="1049296" name="Rectangle 4" descr="水滴"/>
          <p:cNvSpPr>
            <a:spLocks noChangeArrowheads="1"/>
          </p:cNvSpPr>
          <p:nvPr/>
        </p:nvSpPr>
        <p:spPr bwMode="auto">
          <a:xfrm>
            <a:off x="841375" y="2374900"/>
            <a:ext cx="152400" cy="1524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49297" name="Text Box 5"/>
          <p:cNvSpPr txBox="1">
            <a:spLocks noChangeArrowheads="1"/>
          </p:cNvSpPr>
          <p:nvPr/>
        </p:nvSpPr>
        <p:spPr bwMode="auto">
          <a:xfrm>
            <a:off x="1284288" y="2212975"/>
            <a:ext cx="7359650" cy="1074738"/>
          </a:xfrm>
          <a:prstGeom prst="rect">
            <a:avLst/>
          </a:prstGeom>
          <a:noFill/>
          <a:ln w="9525">
            <a:noFill/>
            <a:miter lim="800000"/>
            <a:headEnd/>
            <a:tailEnd/>
          </a:ln>
          <a:effectLst/>
        </p:spPr>
        <p:txBody>
          <a:bodyPr>
            <a:spAutoFit/>
          </a:bodyPr>
          <a:lstStyle/>
          <a:p>
            <a:pPr algn="just" fontAlgn="t">
              <a:spcBef>
                <a:spcPct val="30000"/>
              </a:spcBef>
            </a:pPr>
            <a:r>
              <a:rPr kumimoji="1" lang="zh-CN" altLang="en-US" sz="2800" b="1" dirty="0">
                <a:solidFill>
                  <a:srgbClr val="0033CC"/>
                </a:solidFill>
                <a:latin typeface="宋体" pitchFamily="2" charset="-122"/>
                <a:cs typeface="Times New Roman" pitchFamily="18" charset="0"/>
              </a:rPr>
              <a:t>数字电路</a:t>
            </a:r>
            <a:r>
              <a:rPr kumimoji="1" lang="zh-CN" altLang="en-US" sz="2800" b="1" dirty="0">
                <a:solidFill>
                  <a:srgbClr val="000000"/>
                </a:solidFill>
                <a:latin typeface="宋体" pitchFamily="2" charset="-122"/>
                <a:cs typeface="Times New Roman" pitchFamily="18" charset="0"/>
              </a:rPr>
              <a:t>是传递和处理数字信号的电子电路。</a:t>
            </a:r>
          </a:p>
          <a:p>
            <a:pPr algn="just" fontAlgn="t">
              <a:spcBef>
                <a:spcPct val="30000"/>
              </a:spcBef>
            </a:pPr>
            <a:r>
              <a:rPr kumimoji="1" lang="zh-CN" altLang="en-US" sz="2800" b="1" dirty="0">
                <a:solidFill>
                  <a:srgbClr val="000000"/>
                </a:solidFill>
                <a:latin typeface="宋体" pitchFamily="2" charset="-122"/>
                <a:cs typeface="Times New Roman" pitchFamily="18" charset="0"/>
              </a:rPr>
              <a:t>它有组合逻辑电路和时序逻辑电路两大类。</a:t>
            </a:r>
            <a:endParaRPr kumimoji="1" lang="zh-CN" altLang="en-US" sz="2800" b="1" dirty="0">
              <a:latin typeface="宋体" pitchFamily="2" charset="-122"/>
            </a:endParaRPr>
          </a:p>
        </p:txBody>
      </p:sp>
      <p:sp>
        <p:nvSpPr>
          <p:cNvPr id="1049298" name="Text Box 6"/>
          <p:cNvSpPr txBox="1">
            <a:spLocks noChangeArrowheads="1"/>
          </p:cNvSpPr>
          <p:nvPr/>
        </p:nvSpPr>
        <p:spPr bwMode="auto">
          <a:xfrm>
            <a:off x="1258888" y="3789363"/>
            <a:ext cx="7543800" cy="1074737"/>
          </a:xfrm>
          <a:prstGeom prst="rect">
            <a:avLst/>
          </a:prstGeom>
          <a:noFill/>
          <a:ln w="9525">
            <a:noFill/>
            <a:miter lim="800000"/>
            <a:headEnd/>
            <a:tailEnd/>
          </a:ln>
          <a:effectLst/>
        </p:spPr>
        <p:txBody>
          <a:bodyPr>
            <a:spAutoFit/>
          </a:bodyPr>
          <a:lstStyle/>
          <a:p>
            <a:pPr algn="just" fontAlgn="t">
              <a:spcBef>
                <a:spcPct val="30000"/>
              </a:spcBef>
            </a:pPr>
            <a:r>
              <a:rPr kumimoji="1" lang="zh-CN" altLang="en-US" sz="2800" b="1" dirty="0">
                <a:solidFill>
                  <a:srgbClr val="010000"/>
                </a:solidFill>
                <a:latin typeface="Times New Roman" pitchFamily="18" charset="0"/>
              </a:rPr>
              <a:t>数字电路的主要优点</a:t>
            </a:r>
            <a:r>
              <a:rPr kumimoji="1" lang="zh-CN" altLang="en-US" sz="2800" b="1" dirty="0">
                <a:solidFill>
                  <a:srgbClr val="000000"/>
                </a:solidFill>
                <a:latin typeface="Times New Roman" pitchFamily="18" charset="0"/>
              </a:rPr>
              <a:t>是便于高度集成化、工</a:t>
            </a:r>
          </a:p>
          <a:p>
            <a:pPr algn="just" fontAlgn="t">
              <a:spcBef>
                <a:spcPct val="30000"/>
              </a:spcBef>
            </a:pPr>
            <a:r>
              <a:rPr kumimoji="1" lang="zh-CN" altLang="en-US" sz="2800" b="1" dirty="0">
                <a:solidFill>
                  <a:srgbClr val="000000"/>
                </a:solidFill>
                <a:latin typeface="Times New Roman" pitchFamily="18" charset="0"/>
              </a:rPr>
              <a:t>作可靠性高、抗干扰能力强和保密性好等。</a:t>
            </a:r>
            <a:r>
              <a:rPr kumimoji="1" lang="zh-CN" altLang="en-US" sz="2800" b="1" dirty="0">
                <a:solidFill>
                  <a:srgbClr val="000000"/>
                </a:solidFill>
                <a:latin typeface="宋体" pitchFamily="2" charset="-122"/>
                <a:cs typeface="Times New Roman" pitchFamily="18" charset="0"/>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49295"/>
                                        </p:tgtEl>
                                        <p:attrNameLst>
                                          <p:attrName>style.visibility</p:attrName>
                                        </p:attrNameLst>
                                      </p:cBhvr>
                                      <p:to>
                                        <p:strVal val="visible"/>
                                      </p:to>
                                    </p:set>
                                    <p:animEffect transition="in" filter="dissolve">
                                      <p:cBhvr>
                                        <p:cTn id="7" dur="500"/>
                                        <p:tgtEl>
                                          <p:spTgt spid="104929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49296"/>
                                        </p:tgtEl>
                                        <p:attrNameLst>
                                          <p:attrName>style.visibility</p:attrName>
                                        </p:attrNameLst>
                                      </p:cBhvr>
                                      <p:to>
                                        <p:strVal val="visible"/>
                                      </p:to>
                                    </p:set>
                                  </p:childTnLst>
                                </p:cTn>
                              </p:par>
                            </p:childTnLst>
                          </p:cTn>
                        </p:par>
                        <p:par>
                          <p:cTn id="12" fill="hold">
                            <p:stCondLst>
                              <p:cond delay="500"/>
                            </p:stCondLst>
                            <p:childTnLst>
                              <p:par>
                                <p:cTn id="13" presetID="5" presetClass="entr" presetSubtype="10" fill="hold" grpId="0" nodeType="afterEffect">
                                  <p:stCondLst>
                                    <p:cond delay="0"/>
                                  </p:stCondLst>
                                  <p:childTnLst>
                                    <p:set>
                                      <p:cBhvr>
                                        <p:cTn id="14" dur="1" fill="hold">
                                          <p:stCondLst>
                                            <p:cond delay="0"/>
                                          </p:stCondLst>
                                        </p:cTn>
                                        <p:tgtEl>
                                          <p:spTgt spid="1049297"/>
                                        </p:tgtEl>
                                        <p:attrNameLst>
                                          <p:attrName>style.visibility</p:attrName>
                                        </p:attrNameLst>
                                      </p:cBhvr>
                                      <p:to>
                                        <p:strVal val="visible"/>
                                      </p:to>
                                    </p:set>
                                    <p:animEffect transition="in" filter="checkerboard(across)">
                                      <p:cBhvr>
                                        <p:cTn id="15" dur="500"/>
                                        <p:tgtEl>
                                          <p:spTgt spid="104929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049298"/>
                                        </p:tgtEl>
                                        <p:attrNameLst>
                                          <p:attrName>style.visibility</p:attrName>
                                        </p:attrNameLst>
                                      </p:cBhvr>
                                      <p:to>
                                        <p:strVal val="visible"/>
                                      </p:to>
                                    </p:set>
                                    <p:animEffect transition="in" filter="checkerboard(across)">
                                      <p:cBhvr>
                                        <p:cTn id="20" dur="500"/>
                                        <p:tgtEl>
                                          <p:spTgt spid="1049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95" grpId="0"/>
      <p:bldP spid="1049296" grpId="0" animBg="1"/>
      <p:bldP spid="1049297" grpId="0" autoUpdateAnimBg="0"/>
      <p:bldP spid="104929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99" name="灯片编号占位符 3"/>
          <p:cNvSpPr>
            <a:spLocks noGrp="1"/>
          </p:cNvSpPr>
          <p:nvPr>
            <p:ph type="sldNum" sz="quarter" idx="12"/>
          </p:nvPr>
        </p:nvSpPr>
        <p:spPr/>
        <p:txBody>
          <a:bodyPr/>
          <a:lstStyle/>
          <a:p>
            <a:fld id="{01544324-53AF-4120-A703-D8DB5EE1462B}" type="slidenum">
              <a:rPr lang="en-US" altLang="zh-CN"/>
              <a:t>35</a:t>
            </a:fld>
            <a:endParaRPr lang="en-US" altLang="zh-CN"/>
          </a:p>
        </p:txBody>
      </p:sp>
      <p:sp>
        <p:nvSpPr>
          <p:cNvPr id="1049300" name="Text Box 2"/>
          <p:cNvSpPr txBox="1">
            <a:spLocks noChangeArrowheads="1"/>
          </p:cNvSpPr>
          <p:nvPr/>
        </p:nvSpPr>
        <p:spPr bwMode="auto">
          <a:xfrm>
            <a:off x="1371600" y="930275"/>
            <a:ext cx="7186613" cy="2222500"/>
          </a:xfrm>
          <a:prstGeom prst="rect">
            <a:avLst/>
          </a:prstGeom>
          <a:noFill/>
          <a:ln w="9525">
            <a:noFill/>
            <a:miter lim="800000"/>
            <a:headEnd/>
            <a:tailEnd/>
          </a:ln>
          <a:effectLst/>
        </p:spPr>
        <p:txBody>
          <a:bodyPr lIns="0" tIns="0" rIns="0" bIns="0">
            <a:spAutoFit/>
          </a:bodyPr>
          <a:lstStyle/>
          <a:p>
            <a:pPr algn="just" fontAlgn="t">
              <a:lnSpc>
                <a:spcPct val="130000"/>
              </a:lnSpc>
            </a:pPr>
            <a:r>
              <a:rPr kumimoji="1" lang="zh-CN" altLang="en-US" sz="2800" b="1" dirty="0">
                <a:latin typeface="宋体" pitchFamily="2" charset="-122"/>
              </a:rPr>
              <a:t>数字电路中的</a:t>
            </a:r>
            <a:r>
              <a:rPr kumimoji="1" lang="zh-CN" altLang="en-US" sz="2800" b="1" dirty="0">
                <a:solidFill>
                  <a:srgbClr val="0033CC"/>
                </a:solidFill>
                <a:latin typeface="宋体" pitchFamily="2" charset="-122"/>
              </a:rPr>
              <a:t>信号只有高电平和低电平两个取值，通常用</a:t>
            </a:r>
            <a:r>
              <a:rPr kumimoji="1" lang="zh-CN" altLang="en-US" sz="2800" b="1" dirty="0">
                <a:solidFill>
                  <a:srgbClr val="0033CC"/>
                </a:solidFill>
                <a:latin typeface="Times New Roman" pitchFamily="18" charset="0"/>
              </a:rPr>
              <a:t> </a:t>
            </a:r>
            <a:r>
              <a:rPr kumimoji="1" lang="en-US" altLang="zh-CN" sz="2800" b="1" dirty="0">
                <a:solidFill>
                  <a:srgbClr val="0033CC"/>
                </a:solidFill>
                <a:latin typeface="Times New Roman" pitchFamily="18" charset="0"/>
              </a:rPr>
              <a:t>1 </a:t>
            </a:r>
            <a:r>
              <a:rPr kumimoji="1" lang="zh-CN" altLang="en-US" sz="2800" b="1" dirty="0">
                <a:solidFill>
                  <a:srgbClr val="0033CC"/>
                </a:solidFill>
                <a:latin typeface="宋体" pitchFamily="2" charset="-122"/>
              </a:rPr>
              <a:t>表示高电平，用</a:t>
            </a:r>
            <a:r>
              <a:rPr kumimoji="1" lang="zh-CN" altLang="en-US" sz="2800" b="1" dirty="0">
                <a:solidFill>
                  <a:srgbClr val="0033CC"/>
                </a:solidFill>
                <a:latin typeface="Times New Roman" pitchFamily="18" charset="0"/>
              </a:rPr>
              <a:t> </a:t>
            </a:r>
            <a:r>
              <a:rPr kumimoji="1" lang="en-US" altLang="zh-CN" sz="2800" b="1" dirty="0">
                <a:solidFill>
                  <a:srgbClr val="0033CC"/>
                </a:solidFill>
                <a:latin typeface="Times New Roman" pitchFamily="18" charset="0"/>
              </a:rPr>
              <a:t>0 </a:t>
            </a:r>
            <a:r>
              <a:rPr kumimoji="1" lang="zh-CN" altLang="en-US" sz="2800" b="1" dirty="0">
                <a:solidFill>
                  <a:srgbClr val="0033CC"/>
                </a:solidFill>
                <a:latin typeface="宋体" pitchFamily="2" charset="-122"/>
              </a:rPr>
              <a:t>表示低电平，</a:t>
            </a:r>
            <a:r>
              <a:rPr kumimoji="1" lang="zh-CN" altLang="en-US" sz="2800" b="1" dirty="0">
                <a:latin typeface="宋体" pitchFamily="2" charset="-122"/>
              </a:rPr>
              <a:t>正好与二进制数中</a:t>
            </a:r>
            <a:r>
              <a:rPr kumimoji="1" lang="zh-CN" altLang="en-US" sz="2800" b="1" dirty="0">
                <a:latin typeface="Times New Roman" pitchFamily="18" charset="0"/>
              </a:rPr>
              <a:t> </a:t>
            </a:r>
            <a:r>
              <a:rPr kumimoji="1" lang="en-US" altLang="zh-CN" sz="2800" b="1" dirty="0">
                <a:latin typeface="Times New Roman" pitchFamily="18" charset="0"/>
              </a:rPr>
              <a:t>0 </a:t>
            </a:r>
            <a:r>
              <a:rPr kumimoji="1" lang="zh-CN" altLang="en-US" sz="2800" b="1" dirty="0">
                <a:latin typeface="宋体" pitchFamily="2" charset="-122"/>
              </a:rPr>
              <a:t>和</a:t>
            </a:r>
            <a:r>
              <a:rPr kumimoji="1" lang="zh-CN" altLang="en-US" sz="2800" b="1" dirty="0">
                <a:latin typeface="Times New Roman" pitchFamily="18" charset="0"/>
              </a:rPr>
              <a:t> </a:t>
            </a:r>
            <a:r>
              <a:rPr kumimoji="1" lang="en-US" altLang="zh-CN" sz="2800" b="1" dirty="0">
                <a:latin typeface="Times New Roman" pitchFamily="18" charset="0"/>
              </a:rPr>
              <a:t>1 </a:t>
            </a:r>
            <a:r>
              <a:rPr kumimoji="1" lang="zh-CN" altLang="en-US" sz="2800" b="1" dirty="0">
                <a:latin typeface="宋体" pitchFamily="2" charset="-122"/>
              </a:rPr>
              <a:t>对应，因此，数字电路中主要采用二进制。 </a:t>
            </a:r>
          </a:p>
        </p:txBody>
      </p:sp>
      <p:sp>
        <p:nvSpPr>
          <p:cNvPr id="1049301" name="Text Box 3"/>
          <p:cNvSpPr txBox="1">
            <a:spLocks noChangeArrowheads="1"/>
          </p:cNvSpPr>
          <p:nvPr/>
        </p:nvSpPr>
        <p:spPr bwMode="auto">
          <a:xfrm>
            <a:off x="1295400" y="3448050"/>
            <a:ext cx="7489825" cy="1203325"/>
          </a:xfrm>
          <a:prstGeom prst="rect">
            <a:avLst/>
          </a:prstGeom>
          <a:noFill/>
          <a:ln w="9525">
            <a:noFill/>
            <a:miter lim="800000"/>
            <a:headEnd/>
            <a:tailEnd/>
          </a:ln>
          <a:effectLst/>
        </p:spPr>
        <p:txBody>
          <a:bodyPr>
            <a:spAutoFit/>
          </a:bodyPr>
          <a:lstStyle/>
          <a:p>
            <a:pPr algn="just" fontAlgn="t">
              <a:lnSpc>
                <a:spcPct val="130000"/>
              </a:lnSpc>
            </a:pPr>
            <a:r>
              <a:rPr kumimoji="1" lang="zh-CN" altLang="en-US" sz="2800" b="1">
                <a:latin typeface="Times New Roman" pitchFamily="18" charset="0"/>
              </a:rPr>
              <a:t>常用的计数进制有十进制、二进制、八进制和十六进制。</a:t>
            </a:r>
            <a:r>
              <a:rPr kumimoji="1" lang="zh-CN" altLang="en-US" sz="2400" b="1">
                <a:latin typeface="Times New Roman" pitchFamily="18" charset="0"/>
              </a:rPr>
              <a:t> </a:t>
            </a:r>
          </a:p>
        </p:txBody>
      </p:sp>
      <p:sp>
        <p:nvSpPr>
          <p:cNvPr id="1049302" name="Text Box 4"/>
          <p:cNvSpPr txBox="1">
            <a:spLocks noChangeArrowheads="1"/>
          </p:cNvSpPr>
          <p:nvPr/>
        </p:nvSpPr>
        <p:spPr bwMode="auto">
          <a:xfrm>
            <a:off x="1295400" y="4794250"/>
            <a:ext cx="7448550" cy="1074738"/>
          </a:xfrm>
          <a:prstGeom prst="rect">
            <a:avLst/>
          </a:prstGeom>
          <a:noFill/>
          <a:ln w="9525">
            <a:noFill/>
            <a:miter lim="800000"/>
            <a:headEnd/>
            <a:tailEnd/>
          </a:ln>
          <a:effectLst/>
        </p:spPr>
        <p:txBody>
          <a:bodyPr>
            <a:spAutoFit/>
          </a:bodyPr>
          <a:lstStyle/>
          <a:p>
            <a:pPr algn="l">
              <a:spcBef>
                <a:spcPct val="30000"/>
              </a:spcBef>
            </a:pPr>
            <a:r>
              <a:rPr kumimoji="1" lang="zh-CN" altLang="en-US" sz="2800" b="1">
                <a:solidFill>
                  <a:srgbClr val="FF0000"/>
                </a:solidFill>
                <a:latin typeface="Times New Roman" pitchFamily="18" charset="0"/>
              </a:rPr>
              <a:t>二进制数进位规律是逢二进一，借 一当二。</a:t>
            </a:r>
          </a:p>
          <a:p>
            <a:pPr algn="l">
              <a:spcBef>
                <a:spcPct val="30000"/>
              </a:spcBef>
            </a:pPr>
            <a:r>
              <a:rPr kumimoji="1" lang="zh-CN" altLang="en-US" sz="2800" b="1">
                <a:solidFill>
                  <a:srgbClr val="FF0000"/>
                </a:solidFill>
                <a:latin typeface="Times New Roman" pitchFamily="18" charset="0"/>
              </a:rPr>
              <a:t>其基数为 </a:t>
            </a:r>
            <a:r>
              <a:rPr kumimoji="1" lang="en-US" altLang="zh-CN" sz="2800" b="1">
                <a:solidFill>
                  <a:srgbClr val="FF0000"/>
                </a:solidFill>
                <a:latin typeface="Times New Roman" pitchFamily="18" charset="0"/>
              </a:rPr>
              <a:t>2</a:t>
            </a:r>
            <a:r>
              <a:rPr kumimoji="1" lang="zh-CN" altLang="en-US" sz="2800" b="1">
                <a:solidFill>
                  <a:srgbClr val="FF0000"/>
                </a:solidFill>
                <a:latin typeface="Times New Roman" pitchFamily="18" charset="0"/>
              </a:rPr>
              <a:t>；权为 </a:t>
            </a:r>
            <a:r>
              <a:rPr kumimoji="1" lang="en-US" altLang="zh-CN" sz="2800" b="1">
                <a:solidFill>
                  <a:srgbClr val="FF0000"/>
                </a:solidFill>
                <a:latin typeface="Times New Roman" pitchFamily="18" charset="0"/>
              </a:rPr>
              <a:t>2</a:t>
            </a:r>
            <a:r>
              <a:rPr kumimoji="1" lang="en-US" altLang="zh-CN" sz="2800" b="1" i="1" baseline="30000">
                <a:solidFill>
                  <a:srgbClr val="FF0000"/>
                </a:solidFill>
                <a:latin typeface="Times New Roman" pitchFamily="18" charset="0"/>
              </a:rPr>
              <a:t>i</a:t>
            </a:r>
            <a:r>
              <a:rPr kumimoji="1" lang="en-US" altLang="zh-CN" sz="2800" b="1" baseline="30000">
                <a:solidFill>
                  <a:srgbClr val="FF0000"/>
                </a:solidFill>
                <a:latin typeface="Times New Roman" pitchFamily="18" charset="0"/>
              </a:rPr>
              <a:t> </a:t>
            </a:r>
            <a:r>
              <a:rPr kumimoji="1" lang="zh-CN" altLang="en-US" sz="2800" b="1">
                <a:solidFill>
                  <a:srgbClr val="FF0000"/>
                </a:solidFill>
                <a:latin typeface="Times New Roman" pitchFamily="18" charset="0"/>
              </a:rPr>
              <a:t>。                                                      </a:t>
            </a:r>
          </a:p>
        </p:txBody>
      </p:sp>
      <p:sp>
        <p:nvSpPr>
          <p:cNvPr id="1049303" name="Rectangle 5" descr="水滴"/>
          <p:cNvSpPr>
            <a:spLocks noChangeArrowheads="1"/>
          </p:cNvSpPr>
          <p:nvPr/>
        </p:nvSpPr>
        <p:spPr bwMode="auto">
          <a:xfrm>
            <a:off x="827088" y="1125538"/>
            <a:ext cx="152400" cy="1524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49304" name="Rectangle 6" descr="水滴"/>
          <p:cNvSpPr>
            <a:spLocks noChangeArrowheads="1"/>
          </p:cNvSpPr>
          <p:nvPr/>
        </p:nvSpPr>
        <p:spPr bwMode="auto">
          <a:xfrm>
            <a:off x="827088" y="3716338"/>
            <a:ext cx="152400" cy="1524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49303"/>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1049300"/>
                                        </p:tgtEl>
                                        <p:attrNameLst>
                                          <p:attrName>style.visibility</p:attrName>
                                        </p:attrNameLst>
                                      </p:cBhvr>
                                      <p:to>
                                        <p:strVal val="visible"/>
                                      </p:to>
                                    </p:set>
                                    <p:animEffect transition="in" filter="checkerboard(across)">
                                      <p:cBhvr>
                                        <p:cTn id="10" dur="500"/>
                                        <p:tgtEl>
                                          <p:spTgt spid="104930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304"/>
                                        </p:tgtEl>
                                        <p:attrNameLst>
                                          <p:attrName>style.visibility</p:attrName>
                                        </p:attrNameLst>
                                      </p:cBhvr>
                                      <p:to>
                                        <p:strVal val="visible"/>
                                      </p:to>
                                    </p:set>
                                  </p:childTnLst>
                                </p:cTn>
                              </p:par>
                            </p:childTnLst>
                          </p:cTn>
                        </p:par>
                        <p:par>
                          <p:cTn id="15" fill="hold">
                            <p:stCondLst>
                              <p:cond delay="500"/>
                            </p:stCondLst>
                            <p:childTnLst>
                              <p:par>
                                <p:cTn id="16" presetID="5" presetClass="entr" presetSubtype="10" fill="hold" grpId="0" nodeType="afterEffect">
                                  <p:stCondLst>
                                    <p:cond delay="0"/>
                                  </p:stCondLst>
                                  <p:childTnLst>
                                    <p:set>
                                      <p:cBhvr>
                                        <p:cTn id="17" dur="1" fill="hold">
                                          <p:stCondLst>
                                            <p:cond delay="0"/>
                                          </p:stCondLst>
                                        </p:cTn>
                                        <p:tgtEl>
                                          <p:spTgt spid="1049301"/>
                                        </p:tgtEl>
                                        <p:attrNameLst>
                                          <p:attrName>style.visibility</p:attrName>
                                        </p:attrNameLst>
                                      </p:cBhvr>
                                      <p:to>
                                        <p:strVal val="visible"/>
                                      </p:to>
                                    </p:set>
                                    <p:animEffect transition="in" filter="checkerboard(across)">
                                      <p:cBhvr>
                                        <p:cTn id="18" dur="500"/>
                                        <p:tgtEl>
                                          <p:spTgt spid="104930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49302"/>
                                        </p:tgtEl>
                                        <p:attrNameLst>
                                          <p:attrName>style.visibility</p:attrName>
                                        </p:attrNameLst>
                                      </p:cBhvr>
                                      <p:to>
                                        <p:strVal val="visible"/>
                                      </p:to>
                                    </p:set>
                                    <p:animEffect transition="in" filter="checkerboard(across)">
                                      <p:cBhvr>
                                        <p:cTn id="23" dur="500"/>
                                        <p:tgtEl>
                                          <p:spTgt spid="1049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00" grpId="0" autoUpdateAnimBg="0"/>
      <p:bldP spid="1049301" grpId="0" autoUpdateAnimBg="0"/>
      <p:bldP spid="1049302" grpId="0" autoUpdateAnimBg="0"/>
      <p:bldP spid="1049303" grpId="0" animBg="1"/>
      <p:bldP spid="104930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05" name="灯片编号占位符 3"/>
          <p:cNvSpPr>
            <a:spLocks noGrp="1"/>
          </p:cNvSpPr>
          <p:nvPr>
            <p:ph type="sldNum" sz="quarter" idx="12"/>
          </p:nvPr>
        </p:nvSpPr>
        <p:spPr/>
        <p:txBody>
          <a:bodyPr/>
          <a:lstStyle/>
          <a:p>
            <a:fld id="{380057C8-0136-4C84-8644-01DCA2B02B0E}" type="slidenum">
              <a:rPr lang="en-US" altLang="zh-CN"/>
              <a:t>36</a:t>
            </a:fld>
            <a:endParaRPr lang="en-US" altLang="zh-CN"/>
          </a:p>
        </p:txBody>
      </p:sp>
      <p:sp>
        <p:nvSpPr>
          <p:cNvPr id="1049306" name="Text Box 2"/>
          <p:cNvSpPr txBox="1">
            <a:spLocks noChangeArrowheads="1"/>
          </p:cNvSpPr>
          <p:nvPr/>
        </p:nvSpPr>
        <p:spPr bwMode="auto">
          <a:xfrm>
            <a:off x="1250950" y="4037013"/>
            <a:ext cx="7478713" cy="1709737"/>
          </a:xfrm>
          <a:prstGeom prst="rect">
            <a:avLst/>
          </a:prstGeom>
          <a:noFill/>
          <a:ln w="9525">
            <a:noFill/>
            <a:miter lim="800000"/>
            <a:headEnd/>
            <a:tailEnd/>
          </a:ln>
          <a:effectLst/>
        </p:spPr>
        <p:txBody>
          <a:bodyPr lIns="0" tIns="0" rIns="0" bIns="0">
            <a:spAutoFit/>
          </a:bodyPr>
          <a:lstStyle/>
          <a:p>
            <a:pPr algn="l" fontAlgn="t">
              <a:spcBef>
                <a:spcPct val="50000"/>
              </a:spcBef>
            </a:pPr>
            <a:r>
              <a:rPr kumimoji="1" lang="zh-CN" altLang="en-US" sz="2800" b="1">
                <a:solidFill>
                  <a:srgbClr val="0033CC"/>
                </a:solidFill>
                <a:latin typeface="Times New Roman" pitchFamily="18" charset="0"/>
              </a:rPr>
              <a:t>二进制代码</a:t>
            </a:r>
            <a:r>
              <a:rPr kumimoji="1" lang="zh-CN" altLang="en-US" sz="2800" b="1">
                <a:latin typeface="Times New Roman" pitchFamily="18" charset="0"/>
              </a:rPr>
              <a:t>指将若干个二进制数码 </a:t>
            </a:r>
            <a:r>
              <a:rPr kumimoji="1" lang="en-US" altLang="zh-CN" sz="2800" b="1">
                <a:latin typeface="Times New Roman" pitchFamily="18" charset="0"/>
              </a:rPr>
              <a:t>0 </a:t>
            </a:r>
            <a:r>
              <a:rPr kumimoji="1" lang="zh-CN" altLang="en-US" sz="2800" b="1">
                <a:latin typeface="Times New Roman" pitchFamily="18" charset="0"/>
              </a:rPr>
              <a:t>和 </a:t>
            </a:r>
            <a:r>
              <a:rPr kumimoji="1" lang="en-US" altLang="zh-CN" sz="2800" b="1">
                <a:latin typeface="Times New Roman" pitchFamily="18" charset="0"/>
              </a:rPr>
              <a:t>1 </a:t>
            </a:r>
            <a:r>
              <a:rPr kumimoji="1" lang="zh-CN" altLang="en-US" sz="2800" b="1">
                <a:latin typeface="Times New Roman" pitchFamily="18" charset="0"/>
              </a:rPr>
              <a:t>按一</a:t>
            </a:r>
          </a:p>
          <a:p>
            <a:pPr algn="l" fontAlgn="t">
              <a:spcBef>
                <a:spcPct val="50000"/>
              </a:spcBef>
            </a:pPr>
            <a:r>
              <a:rPr kumimoji="1" lang="zh-CN" altLang="en-US" sz="2800" b="1">
                <a:latin typeface="Times New Roman" pitchFamily="18" charset="0"/>
              </a:rPr>
              <a:t>定规则排列起来表示某种特定含义的代码，简</a:t>
            </a:r>
          </a:p>
          <a:p>
            <a:pPr algn="l" fontAlgn="t">
              <a:spcBef>
                <a:spcPct val="50000"/>
              </a:spcBef>
            </a:pPr>
            <a:r>
              <a:rPr kumimoji="1" lang="zh-CN" altLang="en-US" sz="2800" b="1">
                <a:latin typeface="Times New Roman" pitchFamily="18" charset="0"/>
              </a:rPr>
              <a:t>称二进制码。</a:t>
            </a:r>
            <a:r>
              <a:rPr kumimoji="1" lang="zh-CN" altLang="en-US" sz="2400" b="1">
                <a:latin typeface="Times New Roman" pitchFamily="18" charset="0"/>
              </a:rPr>
              <a:t> </a:t>
            </a:r>
          </a:p>
        </p:txBody>
      </p:sp>
      <p:sp>
        <p:nvSpPr>
          <p:cNvPr id="1049307" name="Rectangle 3" descr="水滴"/>
          <p:cNvSpPr>
            <a:spLocks noChangeArrowheads="1"/>
          </p:cNvSpPr>
          <p:nvPr/>
        </p:nvSpPr>
        <p:spPr bwMode="auto">
          <a:xfrm>
            <a:off x="739775" y="4178300"/>
            <a:ext cx="152400" cy="1524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49308" name="Text Box 4"/>
          <p:cNvSpPr txBox="1">
            <a:spLocks noChangeArrowheads="1"/>
          </p:cNvSpPr>
          <p:nvPr/>
        </p:nvSpPr>
        <p:spPr bwMode="auto">
          <a:xfrm>
            <a:off x="1174750" y="890588"/>
            <a:ext cx="7696200" cy="519112"/>
          </a:xfrm>
          <a:prstGeom prst="rect">
            <a:avLst/>
          </a:prstGeom>
          <a:noFill/>
          <a:ln w="9525">
            <a:noFill/>
            <a:miter lim="800000"/>
            <a:headEnd/>
            <a:tailEnd/>
          </a:ln>
          <a:effectLst/>
        </p:spPr>
        <p:txBody>
          <a:bodyPr>
            <a:spAutoFit/>
          </a:bodyPr>
          <a:lstStyle/>
          <a:p>
            <a:pPr algn="l" fontAlgn="t">
              <a:spcBef>
                <a:spcPct val="50000"/>
              </a:spcBef>
            </a:pPr>
            <a:r>
              <a:rPr kumimoji="1" lang="zh-CN" altLang="en-US" sz="2800" b="1" dirty="0">
                <a:solidFill>
                  <a:srgbClr val="FF0000"/>
                </a:solidFill>
                <a:latin typeface="Times New Roman" pitchFamily="18" charset="0"/>
              </a:rPr>
              <a:t>二进制数→十进制数</a:t>
            </a:r>
            <a:r>
              <a:rPr kumimoji="1" lang="zh-CN" altLang="en-US" sz="2800" b="1" dirty="0">
                <a:latin typeface="Times New Roman" pitchFamily="18" charset="0"/>
              </a:rPr>
              <a:t>方法：按权展开后求和。 </a:t>
            </a:r>
          </a:p>
        </p:txBody>
      </p:sp>
      <p:sp>
        <p:nvSpPr>
          <p:cNvPr id="1049309" name="Text Box 5"/>
          <p:cNvSpPr txBox="1">
            <a:spLocks noChangeArrowheads="1"/>
          </p:cNvSpPr>
          <p:nvPr/>
        </p:nvSpPr>
        <p:spPr bwMode="auto">
          <a:xfrm>
            <a:off x="1181100" y="1638300"/>
            <a:ext cx="7848600" cy="1716088"/>
          </a:xfrm>
          <a:prstGeom prst="rect">
            <a:avLst/>
          </a:prstGeom>
          <a:noFill/>
          <a:ln w="9525">
            <a:noFill/>
            <a:miter lim="800000"/>
            <a:headEnd/>
            <a:tailEnd/>
          </a:ln>
          <a:effectLst/>
        </p:spPr>
        <p:txBody>
          <a:bodyPr>
            <a:spAutoFit/>
          </a:bodyPr>
          <a:lstStyle/>
          <a:p>
            <a:pPr algn="l" fontAlgn="t">
              <a:spcBef>
                <a:spcPct val="40000"/>
              </a:spcBef>
            </a:pPr>
            <a:r>
              <a:rPr kumimoji="1" lang="zh-CN" altLang="en-US" sz="2800" b="1" dirty="0">
                <a:solidFill>
                  <a:srgbClr val="FF0000"/>
                </a:solidFill>
                <a:latin typeface="Times New Roman" pitchFamily="18" charset="0"/>
              </a:rPr>
              <a:t>十进制数→二进制数</a:t>
            </a:r>
            <a:r>
              <a:rPr kumimoji="1" lang="zh-CN" altLang="en-US" sz="2800" b="1" dirty="0">
                <a:solidFill>
                  <a:srgbClr val="000000"/>
                </a:solidFill>
                <a:latin typeface="Times New Roman" pitchFamily="18" charset="0"/>
              </a:rPr>
              <a:t>方法</a:t>
            </a:r>
            <a:r>
              <a:rPr kumimoji="1" lang="zh-CN" altLang="en-US" sz="2800" b="1" dirty="0">
                <a:latin typeface="Times New Roman" pitchFamily="18" charset="0"/>
              </a:rPr>
              <a:t>：整数“除 </a:t>
            </a:r>
            <a:r>
              <a:rPr kumimoji="1" lang="en-US" altLang="zh-CN" sz="2800" b="1" dirty="0">
                <a:latin typeface="Times New Roman" pitchFamily="18" charset="0"/>
              </a:rPr>
              <a:t>2 </a:t>
            </a:r>
            <a:r>
              <a:rPr kumimoji="1" lang="zh-CN" altLang="en-US" sz="2800" b="1" dirty="0">
                <a:latin typeface="Times New Roman" pitchFamily="18" charset="0"/>
              </a:rPr>
              <a:t>取余”法，</a:t>
            </a:r>
          </a:p>
          <a:p>
            <a:pPr algn="l" fontAlgn="t">
              <a:spcBef>
                <a:spcPct val="40000"/>
              </a:spcBef>
            </a:pPr>
            <a:r>
              <a:rPr kumimoji="1" lang="zh-CN" altLang="en-US" sz="2800" b="1" dirty="0">
                <a:latin typeface="Times New Roman" pitchFamily="18" charset="0"/>
              </a:rPr>
              <a:t>                                                小数“乘 </a:t>
            </a:r>
            <a:r>
              <a:rPr kumimoji="1" lang="en-US" altLang="zh-CN" sz="2800" b="1" dirty="0">
                <a:latin typeface="Times New Roman" pitchFamily="18" charset="0"/>
              </a:rPr>
              <a:t>2 </a:t>
            </a:r>
            <a:r>
              <a:rPr kumimoji="1" lang="zh-CN" altLang="en-US" sz="2800" b="1" dirty="0">
                <a:latin typeface="Times New Roman" pitchFamily="18" charset="0"/>
              </a:rPr>
              <a:t>取整”法。</a:t>
            </a:r>
          </a:p>
          <a:p>
            <a:pPr algn="l" fontAlgn="t">
              <a:spcBef>
                <a:spcPct val="40000"/>
              </a:spcBef>
            </a:pPr>
            <a:r>
              <a:rPr kumimoji="1" lang="zh-CN" altLang="en-US" sz="2800" b="1" dirty="0">
                <a:latin typeface="Times New Roman" pitchFamily="18" charset="0"/>
              </a:rPr>
              <a:t>写出转换结果时需注意读数的顺序。</a:t>
            </a:r>
            <a:r>
              <a:rPr kumimoji="1" lang="zh-CN" altLang="en-US" sz="2400" b="1" dirty="0">
                <a:latin typeface="Times New Roman" pitchFamily="18" charset="0"/>
              </a:rPr>
              <a:t> </a:t>
            </a:r>
          </a:p>
        </p:txBody>
      </p:sp>
      <p:sp>
        <p:nvSpPr>
          <p:cNvPr id="1049310" name="Rectangle 6" descr="水滴"/>
          <p:cNvSpPr>
            <a:spLocks noChangeArrowheads="1"/>
          </p:cNvSpPr>
          <p:nvPr/>
        </p:nvSpPr>
        <p:spPr bwMode="auto">
          <a:xfrm>
            <a:off x="739775" y="1066800"/>
            <a:ext cx="152400" cy="1524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49310"/>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1049308"/>
                                        </p:tgtEl>
                                        <p:attrNameLst>
                                          <p:attrName>style.visibility</p:attrName>
                                        </p:attrNameLst>
                                      </p:cBhvr>
                                      <p:to>
                                        <p:strVal val="visible"/>
                                      </p:to>
                                    </p:set>
                                    <p:animEffect transition="in" filter="checkerboard(across)">
                                      <p:cBhvr>
                                        <p:cTn id="10" dur="500"/>
                                        <p:tgtEl>
                                          <p:spTgt spid="104930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49309"/>
                                        </p:tgtEl>
                                        <p:attrNameLst>
                                          <p:attrName>style.visibility</p:attrName>
                                        </p:attrNameLst>
                                      </p:cBhvr>
                                      <p:to>
                                        <p:strVal val="visible"/>
                                      </p:to>
                                    </p:set>
                                    <p:animEffect transition="in" filter="checkerboard(across)">
                                      <p:cBhvr>
                                        <p:cTn id="15" dur="500"/>
                                        <p:tgtEl>
                                          <p:spTgt spid="104930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49307"/>
                                        </p:tgtEl>
                                        <p:attrNameLst>
                                          <p:attrName>style.visibility</p:attrName>
                                        </p:attrNameLst>
                                      </p:cBhvr>
                                      <p:to>
                                        <p:strVal val="visible"/>
                                      </p:to>
                                    </p:set>
                                  </p:childTnLst>
                                </p:cTn>
                              </p:par>
                            </p:childTnLst>
                          </p:cTn>
                        </p:par>
                        <p:par>
                          <p:cTn id="20" fill="hold">
                            <p:stCondLst>
                              <p:cond delay="500"/>
                            </p:stCondLst>
                            <p:childTnLst>
                              <p:par>
                                <p:cTn id="21" presetID="5" presetClass="entr" presetSubtype="10" fill="hold" grpId="0" nodeType="afterEffect">
                                  <p:stCondLst>
                                    <p:cond delay="0"/>
                                  </p:stCondLst>
                                  <p:childTnLst>
                                    <p:set>
                                      <p:cBhvr>
                                        <p:cTn id="22" dur="1" fill="hold">
                                          <p:stCondLst>
                                            <p:cond delay="0"/>
                                          </p:stCondLst>
                                        </p:cTn>
                                        <p:tgtEl>
                                          <p:spTgt spid="1049306"/>
                                        </p:tgtEl>
                                        <p:attrNameLst>
                                          <p:attrName>style.visibility</p:attrName>
                                        </p:attrNameLst>
                                      </p:cBhvr>
                                      <p:to>
                                        <p:strVal val="visible"/>
                                      </p:to>
                                    </p:set>
                                    <p:animEffect transition="in" filter="checkerboard(across)">
                                      <p:cBhvr>
                                        <p:cTn id="23" dur="500"/>
                                        <p:tgtEl>
                                          <p:spTgt spid="1049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06" grpId="0" autoUpdateAnimBg="0"/>
      <p:bldP spid="1049307" grpId="0" animBg="1"/>
      <p:bldP spid="1049308" grpId="0" autoUpdateAnimBg="0"/>
      <p:bldP spid="1049309" grpId="0" autoUpdateAnimBg="0"/>
      <p:bldP spid="10493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11" name="灯片编号占位符 3"/>
          <p:cNvSpPr>
            <a:spLocks noGrp="1"/>
          </p:cNvSpPr>
          <p:nvPr>
            <p:ph type="sldNum" sz="quarter" idx="12"/>
          </p:nvPr>
        </p:nvSpPr>
        <p:spPr/>
        <p:txBody>
          <a:bodyPr/>
          <a:lstStyle/>
          <a:p>
            <a:fld id="{7F5D771F-3D35-4E20-B593-EFBCFB83E85E}" type="slidenum">
              <a:rPr lang="en-US" altLang="zh-CN"/>
              <a:t>37</a:t>
            </a:fld>
            <a:endParaRPr lang="en-US" altLang="zh-CN"/>
          </a:p>
        </p:txBody>
      </p:sp>
      <p:sp>
        <p:nvSpPr>
          <p:cNvPr id="1049312" name="Text Box 2"/>
          <p:cNvSpPr txBox="1">
            <a:spLocks noChangeArrowheads="1"/>
          </p:cNvSpPr>
          <p:nvPr/>
        </p:nvSpPr>
        <p:spPr bwMode="auto">
          <a:xfrm>
            <a:off x="889000" y="1600200"/>
            <a:ext cx="7573963" cy="946150"/>
          </a:xfrm>
          <a:prstGeom prst="rect">
            <a:avLst/>
          </a:prstGeom>
          <a:noFill/>
          <a:ln w="9525">
            <a:noFill/>
            <a:miter lim="800000"/>
            <a:headEnd/>
            <a:tailEnd/>
          </a:ln>
          <a:effectLst/>
        </p:spPr>
        <p:txBody>
          <a:bodyPr>
            <a:spAutoFit/>
          </a:bodyPr>
          <a:lstStyle/>
          <a:p>
            <a:pPr algn="l" fontAlgn="t">
              <a:spcBef>
                <a:spcPct val="30000"/>
              </a:spcBef>
            </a:pPr>
            <a:r>
              <a:rPr kumimoji="1" lang="en-US" altLang="zh-CN" sz="2800" b="1" dirty="0">
                <a:solidFill>
                  <a:srgbClr val="FF0000"/>
                </a:solidFill>
                <a:latin typeface="Times New Roman" pitchFamily="18" charset="0"/>
              </a:rPr>
              <a:t>BCD </a:t>
            </a:r>
            <a:r>
              <a:rPr kumimoji="1" lang="zh-CN" altLang="en-US" sz="2800" b="1" dirty="0">
                <a:solidFill>
                  <a:srgbClr val="FF0000"/>
                </a:solidFill>
                <a:latin typeface="Times New Roman" pitchFamily="18" charset="0"/>
              </a:rPr>
              <a:t>码指用以表示十进制数 </a:t>
            </a:r>
            <a:r>
              <a:rPr kumimoji="1" lang="en-US" altLang="zh-CN" sz="2800" b="1" dirty="0">
                <a:solidFill>
                  <a:srgbClr val="FF0000"/>
                </a:solidFill>
                <a:latin typeface="Times New Roman" pitchFamily="18" charset="0"/>
              </a:rPr>
              <a:t>0 ~ 9 </a:t>
            </a:r>
            <a:r>
              <a:rPr kumimoji="1" lang="zh-CN" altLang="en-US" sz="2800" b="1" dirty="0">
                <a:solidFill>
                  <a:srgbClr val="FF0000"/>
                </a:solidFill>
                <a:latin typeface="Times New Roman" pitchFamily="18" charset="0"/>
              </a:rPr>
              <a:t>十个数码的二进制代码</a:t>
            </a:r>
            <a:r>
              <a:rPr kumimoji="1" lang="zh-CN" altLang="en-US" sz="2800" b="1" dirty="0">
                <a:solidFill>
                  <a:srgbClr val="000000"/>
                </a:solidFill>
                <a:latin typeface="Times New Roman" pitchFamily="18" charset="0"/>
              </a:rPr>
              <a:t> </a:t>
            </a:r>
            <a:r>
              <a:rPr kumimoji="1" lang="zh-CN" altLang="en-US" sz="2800" b="1" dirty="0">
                <a:solidFill>
                  <a:srgbClr val="FF3300"/>
                </a:solidFill>
                <a:latin typeface="Times New Roman" pitchFamily="18" charset="0"/>
              </a:rPr>
              <a:t>。</a:t>
            </a:r>
            <a:r>
              <a:rPr kumimoji="1" lang="zh-CN" altLang="en-US" sz="2800" b="1" dirty="0">
                <a:latin typeface="Times New Roman" pitchFamily="18" charset="0"/>
              </a:rPr>
              <a:t> </a:t>
            </a:r>
          </a:p>
        </p:txBody>
      </p:sp>
      <p:sp>
        <p:nvSpPr>
          <p:cNvPr id="1049313" name="Text Box 3"/>
          <p:cNvSpPr txBox="1">
            <a:spLocks noChangeArrowheads="1"/>
          </p:cNvSpPr>
          <p:nvPr/>
        </p:nvSpPr>
        <p:spPr bwMode="auto">
          <a:xfrm>
            <a:off x="2411413" y="2636838"/>
            <a:ext cx="4478337" cy="519112"/>
          </a:xfrm>
          <a:prstGeom prst="rect">
            <a:avLst/>
          </a:prstGeom>
          <a:gradFill rotWithShape="0">
            <a:gsLst>
              <a:gs pos="0">
                <a:srgbClr val="FFFFCC">
                  <a:gamma/>
                  <a:shade val="46275"/>
                  <a:invGamma/>
                </a:srgbClr>
              </a:gs>
              <a:gs pos="50000">
                <a:srgbClr val="FFFFCC"/>
              </a:gs>
              <a:gs pos="100000">
                <a:srgbClr val="FFFFCC">
                  <a:gamma/>
                  <a:shade val="46275"/>
                  <a:invGamma/>
                </a:srgbClr>
              </a:gs>
            </a:gsLst>
            <a:lin ang="5400000" scaled="1"/>
          </a:gradFill>
          <a:ln w="9525">
            <a:noFill/>
            <a:miter lim="800000"/>
            <a:headEnd/>
            <a:tailEnd/>
          </a:ln>
          <a:effectLst/>
        </p:spPr>
        <p:txBody>
          <a:bodyPr>
            <a:spAutoFit/>
          </a:bodyPr>
          <a:lstStyle/>
          <a:p>
            <a:pPr fontAlgn="t">
              <a:spcBef>
                <a:spcPct val="50000"/>
              </a:spcBef>
            </a:pPr>
            <a:r>
              <a:rPr kumimoji="1" lang="zh-CN" altLang="en-US" sz="2800" b="1">
                <a:solidFill>
                  <a:srgbClr val="FF3300"/>
                </a:solidFill>
                <a:latin typeface="Times New Roman" pitchFamily="18" charset="0"/>
              </a:rPr>
              <a:t>十进制数与 </a:t>
            </a:r>
            <a:r>
              <a:rPr kumimoji="1" lang="en-US" altLang="zh-CN" sz="2800" b="1">
                <a:solidFill>
                  <a:srgbClr val="FF3300"/>
                </a:solidFill>
                <a:latin typeface="Times New Roman" pitchFamily="18" charset="0"/>
              </a:rPr>
              <a:t>8421 </a:t>
            </a:r>
            <a:r>
              <a:rPr kumimoji="1" lang="zh-CN" altLang="en-US" sz="2800" b="1">
                <a:solidFill>
                  <a:srgbClr val="FF3300"/>
                </a:solidFill>
                <a:latin typeface="Times New Roman" pitchFamily="18" charset="0"/>
              </a:rPr>
              <a:t>码对照表 </a:t>
            </a:r>
          </a:p>
        </p:txBody>
      </p:sp>
      <p:graphicFrame>
        <p:nvGraphicFramePr>
          <p:cNvPr id="4194317" name="Group 4"/>
          <p:cNvGraphicFramePr>
            <a:graphicFrameLocks noGrp="1"/>
          </p:cNvGraphicFramePr>
          <p:nvPr/>
        </p:nvGraphicFramePr>
        <p:xfrm>
          <a:off x="395288" y="3500438"/>
          <a:ext cx="8353425" cy="2468880"/>
        </p:xfrm>
        <a:graphic>
          <a:graphicData uri="http://schemas.openxmlformats.org/drawingml/2006/table">
            <a:tbl>
              <a:tblPr/>
              <a:tblGrid>
                <a:gridCol w="719137">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763588">
                  <a:extLst>
                    <a:ext uri="{9D8B030D-6E8A-4147-A177-3AD203B41FA5}">
                      <a16:colId xmlns:a16="http://schemas.microsoft.com/office/drawing/2014/main" val="20002"/>
                    </a:ext>
                  </a:extLst>
                </a:gridCol>
                <a:gridCol w="892175">
                  <a:extLst>
                    <a:ext uri="{9D8B030D-6E8A-4147-A177-3AD203B41FA5}">
                      <a16:colId xmlns:a16="http://schemas.microsoft.com/office/drawing/2014/main" val="20003"/>
                    </a:ext>
                  </a:extLst>
                </a:gridCol>
                <a:gridCol w="771525">
                  <a:extLst>
                    <a:ext uri="{9D8B030D-6E8A-4147-A177-3AD203B41FA5}">
                      <a16:colId xmlns:a16="http://schemas.microsoft.com/office/drawing/2014/main" val="20004"/>
                    </a:ext>
                  </a:extLst>
                </a:gridCol>
                <a:gridCol w="884237">
                  <a:extLst>
                    <a:ext uri="{9D8B030D-6E8A-4147-A177-3AD203B41FA5}">
                      <a16:colId xmlns:a16="http://schemas.microsoft.com/office/drawing/2014/main" val="20005"/>
                    </a:ext>
                  </a:extLst>
                </a:gridCol>
                <a:gridCol w="777875">
                  <a:extLst>
                    <a:ext uri="{9D8B030D-6E8A-4147-A177-3AD203B41FA5}">
                      <a16:colId xmlns:a16="http://schemas.microsoft.com/office/drawing/2014/main" val="20006"/>
                    </a:ext>
                  </a:extLst>
                </a:gridCol>
                <a:gridCol w="950913">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873125">
                  <a:extLst>
                    <a:ext uri="{9D8B030D-6E8A-4147-A177-3AD203B41FA5}">
                      <a16:colId xmlns:a16="http://schemas.microsoft.com/office/drawing/2014/main" val="20009"/>
                    </a:ext>
                  </a:extLst>
                </a:gridCol>
              </a:tblGrid>
              <a:tr h="7747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charset="0"/>
                          <a:ea typeface="宋体" pitchFamily="2" charset="-122"/>
                        </a:rPr>
                        <a:t>十进制数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8421    </a:t>
                      </a:r>
                      <a:r>
                        <a:rPr kumimoji="0" lang="zh-CN" altLang="en-US" sz="2400" b="1" i="0" u="none" strike="noStrike" cap="none" normalizeH="0" baseline="0" smtClean="0">
                          <a:ln>
                            <a:noFill/>
                          </a:ln>
                          <a:solidFill>
                            <a:schemeClr val="tx1"/>
                          </a:solidFill>
                          <a:effectLst/>
                          <a:latin typeface="Arial"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Arial" charset="0"/>
                          <a:ea typeface="宋体" pitchFamily="2" charset="-122"/>
                        </a:rPr>
                        <a:t>十进制数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8421    </a:t>
                      </a:r>
                      <a:r>
                        <a:rPr kumimoji="0" lang="zh-CN" altLang="en-US" sz="2400" b="1" i="0" u="none" strike="noStrike" cap="none" normalizeH="0" baseline="0" smtClean="0">
                          <a:ln>
                            <a:noFill/>
                          </a:ln>
                          <a:solidFill>
                            <a:schemeClr val="tx1"/>
                          </a:solidFill>
                          <a:effectLst/>
                          <a:latin typeface="Arial"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charset="0"/>
                          <a:ea typeface="宋体" pitchFamily="2" charset="-122"/>
                        </a:rPr>
                        <a:t>十进制数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8421    </a:t>
                      </a:r>
                      <a:r>
                        <a:rPr kumimoji="0" lang="zh-CN" altLang="en-US" sz="2400" b="1" i="0" u="none" strike="noStrike" cap="none" normalizeH="0" baseline="0" smtClean="0">
                          <a:ln>
                            <a:noFill/>
                          </a:ln>
                          <a:solidFill>
                            <a:schemeClr val="tx1"/>
                          </a:solidFill>
                          <a:effectLst/>
                          <a:latin typeface="Arial"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charset="0"/>
                          <a:ea typeface="宋体" pitchFamily="2" charset="-122"/>
                        </a:rPr>
                        <a:t>十进制数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8421    </a:t>
                      </a:r>
                      <a:r>
                        <a:rPr kumimoji="0" lang="zh-CN" altLang="en-US" sz="2400" b="1" i="0" u="none" strike="noStrike" cap="none" normalizeH="0" baseline="0" smtClean="0">
                          <a:ln>
                            <a:noFill/>
                          </a:ln>
                          <a:solidFill>
                            <a:schemeClr val="tx1"/>
                          </a:solidFill>
                          <a:effectLst/>
                          <a:latin typeface="Arial"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charset="0"/>
                          <a:ea typeface="宋体" pitchFamily="2" charset="-122"/>
                        </a:rPr>
                        <a:t>十进制数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8421    </a:t>
                      </a:r>
                      <a:r>
                        <a:rPr kumimoji="0" lang="zh-CN" altLang="en-US" sz="2400" b="1" i="0" u="none" strike="noStrike" cap="none" normalizeH="0" baseline="0" smtClean="0">
                          <a:ln>
                            <a:noFill/>
                          </a:ln>
                          <a:solidFill>
                            <a:schemeClr val="tx1"/>
                          </a:solidFill>
                          <a:effectLst/>
                          <a:latin typeface="Arial" charset="0"/>
                          <a:ea typeface="宋体" pitchFamily="2" charset="-122"/>
                        </a:rPr>
                        <a:t>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extLst>
                  <a:ext uri="{0D108BD9-81ED-4DB2-BD59-A6C34878D82A}">
                    <a16:rowId xmlns:a16="http://schemas.microsoft.com/office/drawing/2014/main" val="10000"/>
                  </a:ext>
                </a:extLst>
              </a:tr>
              <a:tr h="3556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extLst>
                  <a:ext uri="{0D108BD9-81ED-4DB2-BD59-A6C34878D82A}">
                    <a16:rowId xmlns:a16="http://schemas.microsoft.com/office/drawing/2014/main" val="10001"/>
                  </a:ext>
                </a:extLst>
              </a:tr>
              <a:tr h="3794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Arial" charset="0"/>
                          <a:ea typeface="宋体" pitchFamily="2" charset="-122"/>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CCEC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Arial" charset="0"/>
                          <a:ea typeface="宋体" pitchFamily="2" charset="-122"/>
                        </a:rPr>
                        <a:t>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rgbClr val="FFFFCC">
                        <a:alpha val="50000"/>
                      </a:srgbClr>
                    </a:solidFill>
                  </a:tcPr>
                </a:tc>
                <a:extLst>
                  <a:ext uri="{0D108BD9-81ED-4DB2-BD59-A6C34878D82A}">
                    <a16:rowId xmlns:a16="http://schemas.microsoft.com/office/drawing/2014/main" val="10002"/>
                  </a:ext>
                </a:extLst>
              </a:tr>
            </a:tbl>
          </a:graphicData>
        </a:graphic>
      </p:graphicFrame>
      <p:sp>
        <p:nvSpPr>
          <p:cNvPr id="1049314" name="Text Box 50"/>
          <p:cNvSpPr txBox="1">
            <a:spLocks noChangeArrowheads="1"/>
          </p:cNvSpPr>
          <p:nvPr/>
        </p:nvSpPr>
        <p:spPr bwMode="auto">
          <a:xfrm>
            <a:off x="900113" y="787400"/>
            <a:ext cx="7742237" cy="519113"/>
          </a:xfrm>
          <a:prstGeom prst="rect">
            <a:avLst/>
          </a:prstGeom>
          <a:noFill/>
          <a:ln w="9525">
            <a:noFill/>
            <a:miter lim="800000"/>
            <a:headEnd/>
            <a:tailEnd/>
          </a:ln>
          <a:effectLst/>
        </p:spPr>
        <p:txBody>
          <a:bodyPr>
            <a:spAutoFit/>
          </a:bodyPr>
          <a:lstStyle/>
          <a:p>
            <a:pPr algn="l" fontAlgn="t">
              <a:spcBef>
                <a:spcPct val="50000"/>
              </a:spcBef>
            </a:pPr>
            <a:r>
              <a:rPr kumimoji="1" lang="zh-CN" altLang="en-US" sz="2800" b="1">
                <a:solidFill>
                  <a:srgbClr val="0033CC"/>
                </a:solidFill>
                <a:latin typeface="Times New Roman" pitchFamily="18" charset="0"/>
              </a:rPr>
              <a:t>编码是用数码的特定组合表示特定信息的过程。</a:t>
            </a:r>
            <a:r>
              <a:rPr kumimoji="1" lang="zh-CN" altLang="en-US" sz="2400" b="1">
                <a:latin typeface="Times New Roman" pitchFamily="18" charset="0"/>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49314"/>
                                        </p:tgtEl>
                                        <p:attrNameLst>
                                          <p:attrName>style.visibility</p:attrName>
                                        </p:attrNameLst>
                                      </p:cBhvr>
                                      <p:to>
                                        <p:strVal val="visible"/>
                                      </p:to>
                                    </p:set>
                                    <p:animEffect transition="in" filter="checkerboard(across)">
                                      <p:cBhvr>
                                        <p:cTn id="7" dur="500"/>
                                        <p:tgtEl>
                                          <p:spTgt spid="10493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9312"/>
                                        </p:tgtEl>
                                        <p:attrNameLst>
                                          <p:attrName>style.visibility</p:attrName>
                                        </p:attrNameLst>
                                      </p:cBhvr>
                                      <p:to>
                                        <p:strVal val="visible"/>
                                      </p:to>
                                    </p:set>
                                    <p:animEffect transition="in" filter="checkerboard(across)">
                                      <p:cBhvr>
                                        <p:cTn id="12" dur="500"/>
                                        <p:tgtEl>
                                          <p:spTgt spid="10493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9313"/>
                                        </p:tgtEl>
                                        <p:attrNameLst>
                                          <p:attrName>style.visibility</p:attrName>
                                        </p:attrNameLst>
                                      </p:cBhvr>
                                      <p:to>
                                        <p:strVal val="visible"/>
                                      </p:to>
                                    </p:set>
                                    <p:animEffect transition="in" filter="checkerboard(across)">
                                      <p:cBhvr>
                                        <p:cTn id="17" dur="500"/>
                                        <p:tgtEl>
                                          <p:spTgt spid="1049313"/>
                                        </p:tgtEl>
                                      </p:cBhvr>
                                    </p:animEffect>
                                  </p:childTnLst>
                                </p:cTn>
                              </p:par>
                            </p:childTnLst>
                          </p:cTn>
                        </p:par>
                        <p:par>
                          <p:cTn id="18" fill="hold">
                            <p:stCondLst>
                              <p:cond delay="500"/>
                            </p:stCondLst>
                            <p:childTnLst>
                              <p:par>
                                <p:cTn id="19" presetID="5" presetClass="entr" presetSubtype="10" fill="hold" nodeType="afterEffect">
                                  <p:stCondLst>
                                    <p:cond delay="0"/>
                                  </p:stCondLst>
                                  <p:childTnLst>
                                    <p:set>
                                      <p:cBhvr>
                                        <p:cTn id="20" dur="1" fill="hold">
                                          <p:stCondLst>
                                            <p:cond delay="0"/>
                                          </p:stCondLst>
                                        </p:cTn>
                                        <p:tgtEl>
                                          <p:spTgt spid="4194317"/>
                                        </p:tgtEl>
                                        <p:attrNameLst>
                                          <p:attrName>style.visibility</p:attrName>
                                        </p:attrNameLst>
                                      </p:cBhvr>
                                      <p:to>
                                        <p:strVal val="visible"/>
                                      </p:to>
                                    </p:set>
                                    <p:animEffect transition="in" filter="checkerboard(across)">
                                      <p:cBhvr>
                                        <p:cTn id="21" dur="500"/>
                                        <p:tgtEl>
                                          <p:spTgt spid="4194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12" grpId="0" autoUpdateAnimBg="0"/>
      <p:bldP spid="1049313" grpId="0" animBg="1" autoUpdateAnimBg="0"/>
      <p:bldP spid="104931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15" name="灯片编号占位符 3"/>
          <p:cNvSpPr>
            <a:spLocks noGrp="1"/>
          </p:cNvSpPr>
          <p:nvPr>
            <p:ph type="sldNum" sz="quarter" idx="12"/>
          </p:nvPr>
        </p:nvSpPr>
        <p:spPr/>
        <p:txBody>
          <a:bodyPr/>
          <a:lstStyle/>
          <a:p>
            <a:fld id="{1A13D523-BD39-42AD-B7A2-625A19F798D2}" type="slidenum">
              <a:rPr lang="en-US" altLang="zh-CN"/>
              <a:t>38</a:t>
            </a:fld>
            <a:endParaRPr lang="en-US" altLang="zh-CN"/>
          </a:p>
        </p:txBody>
      </p:sp>
      <p:sp>
        <p:nvSpPr>
          <p:cNvPr id="1049316" name="Text Box 2"/>
          <p:cNvSpPr txBox="1">
            <a:spLocks noChangeArrowheads="1"/>
          </p:cNvSpPr>
          <p:nvPr/>
        </p:nvSpPr>
        <p:spPr bwMode="auto">
          <a:xfrm>
            <a:off x="1371600" y="1214438"/>
            <a:ext cx="7123113" cy="2565400"/>
          </a:xfrm>
          <a:prstGeom prst="rect">
            <a:avLst/>
          </a:prstGeom>
          <a:noFill/>
          <a:ln w="9525">
            <a:noFill/>
            <a:miter lim="800000"/>
            <a:headEnd/>
            <a:tailEnd/>
          </a:ln>
          <a:effectLst/>
        </p:spPr>
        <p:txBody>
          <a:bodyPr lIns="0" tIns="0" rIns="0" bIns="0">
            <a:spAutoFit/>
          </a:bodyPr>
          <a:lstStyle/>
          <a:p>
            <a:pPr algn="just" fontAlgn="ctr">
              <a:lnSpc>
                <a:spcPct val="150000"/>
              </a:lnSpc>
            </a:pPr>
            <a:r>
              <a:rPr kumimoji="1" lang="zh-CN" altLang="en-US" sz="2800" b="1">
                <a:latin typeface="Times New Roman" pitchFamily="18" charset="0"/>
              </a:rPr>
              <a:t>采用可靠性代码能有效地提高设备的抗扰能力，常用的可靠性代码有格雷码和奇偶校验码。奇偶校验码中，</a:t>
            </a:r>
            <a:r>
              <a:rPr kumimoji="1" lang="zh-CN" altLang="en-US" sz="2800" b="1">
                <a:solidFill>
                  <a:srgbClr val="0033CC"/>
                </a:solidFill>
                <a:latin typeface="Times New Roman" pitchFamily="18" charset="0"/>
              </a:rPr>
              <a:t>使</a:t>
            </a:r>
            <a:r>
              <a:rPr kumimoji="1" lang="zh-CN" altLang="en-US" sz="2800" b="1">
                <a:solidFill>
                  <a:srgbClr val="0033CC"/>
                </a:solidFill>
                <a:latin typeface="宋体" pitchFamily="2" charset="-122"/>
              </a:rPr>
              <a:t>“</a:t>
            </a:r>
            <a:r>
              <a:rPr kumimoji="1" lang="en-US" altLang="zh-CN" sz="2800" b="1">
                <a:solidFill>
                  <a:srgbClr val="0033CC"/>
                </a:solidFill>
                <a:latin typeface="Times New Roman" pitchFamily="18" charset="0"/>
              </a:rPr>
              <a:t>1</a:t>
            </a:r>
            <a:r>
              <a:rPr kumimoji="1" lang="en-US" altLang="zh-CN" sz="2800" b="1">
                <a:solidFill>
                  <a:srgbClr val="0033CC"/>
                </a:solidFill>
                <a:latin typeface="宋体" pitchFamily="2" charset="-122"/>
              </a:rPr>
              <a:t>”</a:t>
            </a:r>
            <a:r>
              <a:rPr kumimoji="1" lang="zh-CN" altLang="en-US" sz="2800" b="1">
                <a:solidFill>
                  <a:srgbClr val="0033CC"/>
                </a:solidFill>
                <a:latin typeface="Times New Roman" pitchFamily="18" charset="0"/>
              </a:rPr>
              <a:t>的个数为奇数</a:t>
            </a:r>
            <a:r>
              <a:rPr kumimoji="1" lang="zh-CN" altLang="en-US" sz="2800" b="1">
                <a:latin typeface="Times New Roman" pitchFamily="18" charset="0"/>
              </a:rPr>
              <a:t>的称</a:t>
            </a:r>
            <a:r>
              <a:rPr kumimoji="1" lang="zh-CN" altLang="en-US" sz="2800" b="1">
                <a:solidFill>
                  <a:srgbClr val="0033CC"/>
                </a:solidFill>
                <a:latin typeface="Times New Roman" pitchFamily="18" charset="0"/>
              </a:rPr>
              <a:t>奇校验</a:t>
            </a:r>
            <a:r>
              <a:rPr kumimoji="1" lang="zh-CN" altLang="en-US" sz="2800" b="1">
                <a:latin typeface="Times New Roman" pitchFamily="18" charset="0"/>
              </a:rPr>
              <a:t>，</a:t>
            </a:r>
            <a:r>
              <a:rPr kumimoji="1" lang="zh-CN" altLang="en-US" sz="2800" b="1">
                <a:solidFill>
                  <a:srgbClr val="0033CC"/>
                </a:solidFill>
                <a:latin typeface="Times New Roman" pitchFamily="18" charset="0"/>
              </a:rPr>
              <a:t>为偶数</a:t>
            </a:r>
            <a:r>
              <a:rPr kumimoji="1" lang="zh-CN" altLang="en-US" sz="2800" b="1">
                <a:latin typeface="Times New Roman" pitchFamily="18" charset="0"/>
              </a:rPr>
              <a:t>的称</a:t>
            </a:r>
            <a:r>
              <a:rPr kumimoji="1" lang="zh-CN" altLang="en-US" sz="2800" b="1">
                <a:solidFill>
                  <a:srgbClr val="0033CC"/>
                </a:solidFill>
                <a:latin typeface="Times New Roman" pitchFamily="18" charset="0"/>
              </a:rPr>
              <a:t>偶校验</a:t>
            </a:r>
            <a:r>
              <a:rPr kumimoji="1" lang="zh-CN" altLang="en-US" sz="2800" b="1">
                <a:latin typeface="Times New Roman" pitchFamily="18" charset="0"/>
              </a:rPr>
              <a:t>。 </a:t>
            </a:r>
          </a:p>
        </p:txBody>
      </p:sp>
      <p:sp>
        <p:nvSpPr>
          <p:cNvPr id="1049317" name="Rectangle 3" descr="水滴"/>
          <p:cNvSpPr>
            <a:spLocks noChangeArrowheads="1"/>
          </p:cNvSpPr>
          <p:nvPr/>
        </p:nvSpPr>
        <p:spPr bwMode="auto">
          <a:xfrm>
            <a:off x="825500" y="1358900"/>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49317"/>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1049316"/>
                                        </p:tgtEl>
                                        <p:attrNameLst>
                                          <p:attrName>style.visibility</p:attrName>
                                        </p:attrNameLst>
                                      </p:cBhvr>
                                      <p:to>
                                        <p:strVal val="visible"/>
                                      </p:to>
                                    </p:set>
                                    <p:animEffect transition="in" filter="checkerboard(across)">
                                      <p:cBhvr>
                                        <p:cTn id="10" dur="500"/>
                                        <p:tgtEl>
                                          <p:spTgt spid="1049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16" grpId="0" autoUpdateAnimBg="0"/>
      <p:bldP spid="10493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18" name="灯片编号占位符 3"/>
          <p:cNvSpPr>
            <a:spLocks noGrp="1"/>
          </p:cNvSpPr>
          <p:nvPr>
            <p:ph type="sldNum" sz="quarter" idx="12"/>
          </p:nvPr>
        </p:nvSpPr>
        <p:spPr/>
        <p:txBody>
          <a:bodyPr/>
          <a:lstStyle/>
          <a:p>
            <a:fld id="{BB438996-368E-4E12-BE02-09FD8F08475F}" type="slidenum">
              <a:rPr lang="en-US" altLang="zh-CN"/>
              <a:t>39</a:t>
            </a:fld>
            <a:endParaRPr lang="en-US" altLang="zh-CN"/>
          </a:p>
        </p:txBody>
      </p:sp>
      <p:sp>
        <p:nvSpPr>
          <p:cNvPr id="1049319" name="Text Box 2"/>
          <p:cNvSpPr txBox="1">
            <a:spLocks noChangeArrowheads="1"/>
          </p:cNvSpPr>
          <p:nvPr/>
        </p:nvSpPr>
        <p:spPr bwMode="auto">
          <a:xfrm>
            <a:off x="1258888" y="2276475"/>
            <a:ext cx="2511425" cy="641350"/>
          </a:xfrm>
          <a:prstGeom prst="rect">
            <a:avLst/>
          </a:prstGeom>
          <a:noFill/>
          <a:ln w="9525">
            <a:noFill/>
            <a:miter lim="800000"/>
            <a:headEnd/>
            <a:tailEnd/>
          </a:ln>
          <a:effectLst/>
        </p:spPr>
        <p:txBody>
          <a:bodyPr>
            <a:spAutoFit/>
          </a:bodyPr>
          <a:lstStyle/>
          <a:p>
            <a:pPr algn="l">
              <a:spcBef>
                <a:spcPct val="50000"/>
              </a:spcBef>
            </a:pPr>
            <a:r>
              <a:rPr kumimoji="1" lang="zh-CN" altLang="en-US" sz="3600" b="1">
                <a:solidFill>
                  <a:srgbClr val="FF3300"/>
                </a:solidFill>
                <a:latin typeface="楷体_GB2312" pitchFamily="49" charset="-122"/>
                <a:ea typeface="楷体_GB2312" pitchFamily="49" charset="-122"/>
              </a:rPr>
              <a:t>主要要求：</a:t>
            </a:r>
            <a:r>
              <a:rPr kumimoji="1" lang="zh-CN" altLang="en-US" sz="2800" b="1">
                <a:solidFill>
                  <a:srgbClr val="FF3300"/>
                </a:solidFill>
                <a:latin typeface="宋体" pitchFamily="2" charset="-122"/>
              </a:rPr>
              <a:t> </a:t>
            </a:r>
            <a:endParaRPr kumimoji="1" lang="zh-CN" altLang="en-US" sz="2400">
              <a:solidFill>
                <a:srgbClr val="FF3300"/>
              </a:solidFill>
              <a:latin typeface="Times New Roman" pitchFamily="18" charset="0"/>
            </a:endParaRPr>
          </a:p>
        </p:txBody>
      </p:sp>
      <p:sp>
        <p:nvSpPr>
          <p:cNvPr id="1049320" name="Text Box 3" descr="编织物"/>
          <p:cNvSpPr txBox="1">
            <a:spLocks noChangeArrowheads="1"/>
          </p:cNvSpPr>
          <p:nvPr/>
        </p:nvSpPr>
        <p:spPr bwMode="auto">
          <a:xfrm>
            <a:off x="1295400" y="3200400"/>
            <a:ext cx="5502275" cy="519113"/>
          </a:xfrm>
          <a:prstGeom prst="rect">
            <a:avLst/>
          </a:prstGeom>
          <a:noFill/>
          <a:ln w="9525">
            <a:noFill/>
            <a:miter lim="800000"/>
            <a:headEnd/>
            <a:tailEnd/>
          </a:ln>
          <a:effectLst/>
        </p:spPr>
        <p:txBody>
          <a:bodyPr>
            <a:spAutoFit/>
          </a:bodyPr>
          <a:lstStyle/>
          <a:p>
            <a:pPr algn="just">
              <a:spcBef>
                <a:spcPct val="50000"/>
              </a:spcBef>
            </a:pPr>
            <a:r>
              <a:rPr kumimoji="1" lang="zh-CN" altLang="en-US" sz="2800" b="1">
                <a:latin typeface="Times New Roman" pitchFamily="18" charset="0"/>
              </a:rPr>
              <a:t>掌握</a:t>
            </a:r>
            <a:r>
              <a:rPr kumimoji="1" lang="zh-CN" altLang="en-US" sz="2800" b="1">
                <a:solidFill>
                  <a:srgbClr val="FF3300"/>
                </a:solidFill>
                <a:latin typeface="Times New Roman" pitchFamily="18" charset="0"/>
              </a:rPr>
              <a:t>逻辑代数的常用运算</a:t>
            </a:r>
            <a:r>
              <a:rPr kumimoji="1" lang="zh-CN" altLang="en-US" sz="2800" b="1">
                <a:latin typeface="宋体" pitchFamily="2" charset="-122"/>
              </a:rPr>
              <a:t>。</a:t>
            </a:r>
          </a:p>
        </p:txBody>
      </p:sp>
      <p:sp>
        <p:nvSpPr>
          <p:cNvPr id="1049321" name="Text Box 4" descr="编织物"/>
          <p:cNvSpPr txBox="1">
            <a:spLocks noChangeArrowheads="1"/>
          </p:cNvSpPr>
          <p:nvPr/>
        </p:nvSpPr>
        <p:spPr bwMode="auto">
          <a:xfrm>
            <a:off x="1295400" y="3954463"/>
            <a:ext cx="7848600" cy="519112"/>
          </a:xfrm>
          <a:prstGeom prst="rect">
            <a:avLst/>
          </a:prstGeom>
          <a:noFill/>
          <a:ln w="9525">
            <a:noFill/>
            <a:miter lim="800000"/>
            <a:headEnd/>
            <a:tailEnd/>
          </a:ln>
          <a:effectLst/>
        </p:spPr>
        <p:txBody>
          <a:bodyPr>
            <a:spAutoFit/>
          </a:bodyPr>
          <a:lstStyle/>
          <a:p>
            <a:pPr algn="l">
              <a:spcBef>
                <a:spcPct val="50000"/>
              </a:spcBef>
            </a:pPr>
            <a:r>
              <a:rPr kumimoji="1" lang="zh-CN" altLang="en-US" sz="2800" b="1">
                <a:solidFill>
                  <a:srgbClr val="000000"/>
                </a:solidFill>
                <a:latin typeface="Times New Roman" pitchFamily="18" charset="0"/>
              </a:rPr>
              <a:t>理解并初步掌握</a:t>
            </a:r>
            <a:r>
              <a:rPr kumimoji="1" lang="zh-CN" altLang="en-US" sz="2800" b="1">
                <a:solidFill>
                  <a:srgbClr val="FF3300"/>
                </a:solidFill>
                <a:latin typeface="Times New Roman" pitchFamily="18" charset="0"/>
              </a:rPr>
              <a:t>逻辑函数的建立和表示的方法。</a:t>
            </a:r>
            <a:r>
              <a:rPr kumimoji="1" lang="zh-CN" altLang="en-US" sz="2800" b="1">
                <a:solidFill>
                  <a:srgbClr val="000000"/>
                </a:solidFill>
                <a:latin typeface="宋体" pitchFamily="2" charset="-122"/>
                <a:cs typeface="Times New Roman" pitchFamily="18" charset="0"/>
              </a:rPr>
              <a:t> </a:t>
            </a:r>
          </a:p>
        </p:txBody>
      </p:sp>
      <p:sp>
        <p:nvSpPr>
          <p:cNvPr id="1049322" name="Rectangle 5" descr="水滴"/>
          <p:cNvSpPr>
            <a:spLocks noChangeArrowheads="1"/>
          </p:cNvSpPr>
          <p:nvPr/>
        </p:nvSpPr>
        <p:spPr bwMode="auto">
          <a:xfrm>
            <a:off x="838200" y="4122738"/>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49323" name="Rectangle 6" descr="水滴"/>
          <p:cNvSpPr>
            <a:spLocks noChangeArrowheads="1"/>
          </p:cNvSpPr>
          <p:nvPr/>
        </p:nvSpPr>
        <p:spPr bwMode="auto">
          <a:xfrm>
            <a:off x="838200" y="3394075"/>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49324" name="Text Box 8"/>
          <p:cNvSpPr txBox="1">
            <a:spLocks noChangeArrowheads="1"/>
          </p:cNvSpPr>
          <p:nvPr/>
        </p:nvSpPr>
        <p:spPr bwMode="auto">
          <a:xfrm>
            <a:off x="896938" y="1092200"/>
            <a:ext cx="7845425" cy="701675"/>
          </a:xfrm>
          <a:prstGeom prst="rect">
            <a:avLst/>
          </a:prstGeom>
          <a:noFill/>
          <a:ln w="9525">
            <a:noFill/>
            <a:miter lim="800000"/>
            <a:headEnd/>
            <a:tailEnd/>
          </a:ln>
          <a:effectLst/>
        </p:spPr>
        <p:txBody>
          <a:bodyPr>
            <a:spAutoFit/>
          </a:bodyPr>
          <a:lstStyle/>
          <a:p>
            <a:pPr algn="l"/>
            <a:r>
              <a:rPr kumimoji="1" lang="en-US" altLang="zh-CN" sz="4000" b="1">
                <a:solidFill>
                  <a:schemeClr val="accent2"/>
                </a:solidFill>
                <a:latin typeface="黑体" pitchFamily="49" charset="-122"/>
                <a:ea typeface="黑体" pitchFamily="49" charset="-122"/>
              </a:rPr>
              <a:t>   </a:t>
            </a:r>
            <a:endParaRPr kumimoji="1" lang="en-US" altLang="zh-CN" sz="2400">
              <a:latin typeface="Times New Roman" pitchFamily="18" charset="0"/>
            </a:endParaRPr>
          </a:p>
        </p:txBody>
      </p:sp>
      <p:sp>
        <p:nvSpPr>
          <p:cNvPr id="1049325" name="Rectangle 9"/>
          <p:cNvSpPr>
            <a:spLocks noGrp="1" noChangeArrowheads="1"/>
          </p:cNvSpPr>
          <p:nvPr>
            <p:ph type="title" idx="4294967295"/>
          </p:nvPr>
        </p:nvSpPr>
        <p:spPr>
          <a:xfrm>
            <a:off x="685800" y="901700"/>
            <a:ext cx="7772400" cy="1143000"/>
          </a:xfrm>
        </p:spPr>
        <p:txBody>
          <a:bodyPr/>
          <a:lstStyle/>
          <a:p>
            <a:r>
              <a:rPr lang="en-US" altLang="zh-CN" sz="4000" b="1">
                <a:solidFill>
                  <a:schemeClr val="accent2"/>
                </a:solidFill>
                <a:ea typeface="黑体" pitchFamily="49" charset="-122"/>
              </a:rPr>
              <a:t>1.3</a:t>
            </a:r>
            <a:r>
              <a:rPr lang="en-US" altLang="zh-CN" sz="4000" b="1">
                <a:solidFill>
                  <a:schemeClr val="accent2"/>
                </a:solidFill>
                <a:latin typeface="黑体" pitchFamily="49" charset="-122"/>
                <a:ea typeface="黑体" pitchFamily="49" charset="-122"/>
              </a:rPr>
              <a:t> </a:t>
            </a:r>
            <a:r>
              <a:rPr lang="zh-CN" altLang="en-US" sz="4000" b="1">
                <a:solidFill>
                  <a:schemeClr val="accent2"/>
                </a:solidFill>
                <a:latin typeface="黑体" pitchFamily="49" charset="-122"/>
                <a:ea typeface="黑体" pitchFamily="49" charset="-122"/>
              </a:rPr>
              <a:t>逻辑函数及其表示方法 </a:t>
            </a:r>
          </a:p>
        </p:txBody>
      </p:sp>
      <p:sp>
        <p:nvSpPr>
          <p:cNvPr id="1049326" name="Text Box 10" descr="编织物"/>
          <p:cNvSpPr txBox="1">
            <a:spLocks noChangeArrowheads="1"/>
          </p:cNvSpPr>
          <p:nvPr/>
        </p:nvSpPr>
        <p:spPr bwMode="auto">
          <a:xfrm>
            <a:off x="1308100" y="4694238"/>
            <a:ext cx="7299325" cy="1287462"/>
          </a:xfrm>
          <a:prstGeom prst="rect">
            <a:avLst/>
          </a:prstGeom>
          <a:noFill/>
          <a:ln w="9525">
            <a:noFill/>
            <a:miter lim="800000"/>
            <a:headEnd/>
            <a:tailEnd/>
          </a:ln>
          <a:effectLst/>
        </p:spPr>
        <p:txBody>
          <a:bodyPr>
            <a:spAutoFit/>
          </a:bodyPr>
          <a:lstStyle/>
          <a:p>
            <a:pPr algn="l">
              <a:spcBef>
                <a:spcPct val="50000"/>
              </a:spcBef>
            </a:pPr>
            <a:r>
              <a:rPr kumimoji="1" lang="zh-CN" altLang="en-US" sz="2800" b="1">
                <a:solidFill>
                  <a:srgbClr val="000000"/>
                </a:solidFill>
                <a:latin typeface="Times New Roman" pitchFamily="18" charset="0"/>
              </a:rPr>
              <a:t>掌握真值表、逻辑式和逻辑图的特点及其</a:t>
            </a:r>
            <a:r>
              <a:rPr kumimoji="1" lang="zh-CN" altLang="en-US" sz="2800" b="1">
                <a:solidFill>
                  <a:srgbClr val="FF3300"/>
                </a:solidFill>
                <a:latin typeface="Times New Roman" pitchFamily="18" charset="0"/>
              </a:rPr>
              <a:t>相</a:t>
            </a:r>
          </a:p>
          <a:p>
            <a:pPr algn="l">
              <a:spcBef>
                <a:spcPct val="80000"/>
              </a:spcBef>
            </a:pPr>
            <a:r>
              <a:rPr kumimoji="1" lang="zh-CN" altLang="en-US" sz="2800" b="1">
                <a:solidFill>
                  <a:srgbClr val="FF3300"/>
                </a:solidFill>
                <a:latin typeface="Times New Roman" pitchFamily="18" charset="0"/>
              </a:rPr>
              <a:t>互转换的方法</a:t>
            </a:r>
            <a:r>
              <a:rPr kumimoji="1" lang="zh-CN" altLang="en-US" sz="2800" b="1">
                <a:solidFill>
                  <a:srgbClr val="000000"/>
                </a:solidFill>
                <a:latin typeface="Times New Roman" pitchFamily="18" charset="0"/>
              </a:rPr>
              <a:t>。</a:t>
            </a:r>
            <a:r>
              <a:rPr kumimoji="1" lang="zh-CN" altLang="en-US" sz="2800" b="1">
                <a:solidFill>
                  <a:srgbClr val="000000"/>
                </a:solidFill>
                <a:latin typeface="宋体" pitchFamily="2" charset="-122"/>
                <a:cs typeface="Times New Roman" pitchFamily="18" charset="0"/>
              </a:rPr>
              <a:t> </a:t>
            </a:r>
          </a:p>
        </p:txBody>
      </p:sp>
      <p:sp>
        <p:nvSpPr>
          <p:cNvPr id="1049327" name="Rectangle 11" descr="水滴"/>
          <p:cNvSpPr>
            <a:spLocks noChangeArrowheads="1"/>
          </p:cNvSpPr>
          <p:nvPr/>
        </p:nvSpPr>
        <p:spPr bwMode="auto">
          <a:xfrm>
            <a:off x="850900" y="4879975"/>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49325"/>
                                        </p:tgtEl>
                                        <p:attrNameLst>
                                          <p:attrName>style.visibility</p:attrName>
                                        </p:attrNameLst>
                                      </p:cBhvr>
                                      <p:to>
                                        <p:strVal val="visible"/>
                                      </p:to>
                                    </p:set>
                                    <p:animEffect transition="in" filter="dissolve">
                                      <p:cBhvr>
                                        <p:cTn id="7" dur="500"/>
                                        <p:tgtEl>
                                          <p:spTgt spid="10493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9319"/>
                                        </p:tgtEl>
                                        <p:attrNameLst>
                                          <p:attrName>style.visibility</p:attrName>
                                        </p:attrNameLst>
                                      </p:cBhvr>
                                      <p:to>
                                        <p:strVal val="visible"/>
                                      </p:to>
                                    </p:set>
                                    <p:animEffect transition="in" filter="wipe(left)">
                                      <p:cBhvr>
                                        <p:cTn id="11" dur="500"/>
                                        <p:tgtEl>
                                          <p:spTgt spid="1049319"/>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049324"/>
                                        </p:tgtEl>
                                        <p:attrNameLst>
                                          <p:attrName>style.visibility</p:attrName>
                                        </p:attrNameLst>
                                      </p:cBhvr>
                                      <p:to>
                                        <p:strVal val="visible"/>
                                      </p:to>
                                    </p:set>
                                    <p:animEffect transition="in" filter="checkerboard(across)">
                                      <p:cBhvr>
                                        <p:cTn id="15" dur="500"/>
                                        <p:tgtEl>
                                          <p:spTgt spid="1049324"/>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1049323"/>
                                        </p:tgtEl>
                                        <p:attrNameLst>
                                          <p:attrName>style.visibility</p:attrName>
                                        </p:attrNameLst>
                                      </p:cBhvr>
                                      <p:to>
                                        <p:strVal val="visible"/>
                                      </p:to>
                                    </p:se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049320"/>
                                        </p:tgtEl>
                                        <p:attrNameLst>
                                          <p:attrName>style.visibility</p:attrName>
                                        </p:attrNameLst>
                                      </p:cBhvr>
                                      <p:to>
                                        <p:strVal val="visible"/>
                                      </p:to>
                                    </p:set>
                                    <p:animEffect transition="in" filter="wipe(left)">
                                      <p:cBhvr>
                                        <p:cTn id="22" dur="500"/>
                                        <p:tgtEl>
                                          <p:spTgt spid="1049320"/>
                                        </p:tgtEl>
                                      </p:cBhvr>
                                    </p:animEffect>
                                  </p:childTnLst>
                                </p:cTn>
                              </p:par>
                            </p:childTnLst>
                          </p:cTn>
                        </p:par>
                        <p:par>
                          <p:cTn id="23" fill="hold">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1049322"/>
                                        </p:tgtEl>
                                        <p:attrNameLst>
                                          <p:attrName>style.visibility</p:attrName>
                                        </p:attrNameLst>
                                      </p:cBhvr>
                                      <p:to>
                                        <p:strVal val="visible"/>
                                      </p:to>
                                    </p:se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049321">
                                            <p:txEl>
                                              <p:pRg st="0" end="0"/>
                                            </p:txEl>
                                          </p:spTgt>
                                        </p:tgtEl>
                                        <p:attrNameLst>
                                          <p:attrName>style.visibility</p:attrName>
                                        </p:attrNameLst>
                                      </p:cBhvr>
                                      <p:to>
                                        <p:strVal val="visible"/>
                                      </p:to>
                                    </p:set>
                                    <p:animEffect transition="in" filter="wipe(left)">
                                      <p:cBhvr>
                                        <p:cTn id="29" dur="500"/>
                                        <p:tgtEl>
                                          <p:spTgt spid="1049321">
                                            <p:txEl>
                                              <p:pRg st="0" end="0"/>
                                            </p:txEl>
                                          </p:spTgt>
                                        </p:tgtEl>
                                      </p:cBhvr>
                                    </p:animEffect>
                                  </p:childTnLst>
                                </p:cTn>
                              </p:par>
                            </p:childTnLst>
                          </p:cTn>
                        </p:par>
                        <p:par>
                          <p:cTn id="30" fill="hold">
                            <p:stCondLst>
                              <p:cond delay="3500"/>
                            </p:stCondLst>
                            <p:childTnLst>
                              <p:par>
                                <p:cTn id="31" presetID="1" presetClass="entr" presetSubtype="0" fill="hold" grpId="0" nodeType="afterEffect">
                                  <p:stCondLst>
                                    <p:cond delay="0"/>
                                  </p:stCondLst>
                                  <p:childTnLst>
                                    <p:set>
                                      <p:cBhvr>
                                        <p:cTn id="32" dur="1" fill="hold">
                                          <p:stCondLst>
                                            <p:cond delay="499"/>
                                          </p:stCondLst>
                                        </p:cTn>
                                        <p:tgtEl>
                                          <p:spTgt spid="1049327"/>
                                        </p:tgtEl>
                                        <p:attrNameLst>
                                          <p:attrName>style.visibility</p:attrName>
                                        </p:attrNameLst>
                                      </p:cBhvr>
                                      <p:to>
                                        <p:strVal val="visible"/>
                                      </p:to>
                                    </p:set>
                                  </p:childTnLst>
                                </p:cTn>
                              </p:par>
                            </p:childTnLst>
                          </p:cTn>
                        </p:par>
                        <p:par>
                          <p:cTn id="33" fill="hold">
                            <p:stCondLst>
                              <p:cond delay="4000"/>
                            </p:stCondLst>
                            <p:childTnLst>
                              <p:par>
                                <p:cTn id="34" presetID="22" presetClass="entr" presetSubtype="8" fill="hold" grpId="0" nodeType="afterEffect">
                                  <p:stCondLst>
                                    <p:cond delay="0"/>
                                  </p:stCondLst>
                                  <p:childTnLst>
                                    <p:set>
                                      <p:cBhvr>
                                        <p:cTn id="35" dur="1" fill="hold">
                                          <p:stCondLst>
                                            <p:cond delay="0"/>
                                          </p:stCondLst>
                                        </p:cTn>
                                        <p:tgtEl>
                                          <p:spTgt spid="1049326">
                                            <p:txEl>
                                              <p:pRg st="0" end="0"/>
                                            </p:txEl>
                                          </p:spTgt>
                                        </p:tgtEl>
                                        <p:attrNameLst>
                                          <p:attrName>style.visibility</p:attrName>
                                        </p:attrNameLst>
                                      </p:cBhvr>
                                      <p:to>
                                        <p:strVal val="visible"/>
                                      </p:to>
                                    </p:set>
                                    <p:animEffect transition="in" filter="wipe(left)">
                                      <p:cBhvr>
                                        <p:cTn id="36" dur="500"/>
                                        <p:tgtEl>
                                          <p:spTgt spid="1049326">
                                            <p:txEl>
                                              <p:pRg st="0" end="0"/>
                                            </p:txEl>
                                          </p:spTgt>
                                        </p:tgtEl>
                                      </p:cBhvr>
                                    </p:animEffect>
                                  </p:childTnLst>
                                </p:cTn>
                              </p:par>
                            </p:childTnLst>
                          </p:cTn>
                        </p:par>
                        <p:par>
                          <p:cTn id="37" fill="hold">
                            <p:stCondLst>
                              <p:cond delay="4500"/>
                            </p:stCondLst>
                            <p:childTnLst>
                              <p:par>
                                <p:cTn id="38" presetID="22" presetClass="entr" presetSubtype="8" fill="hold" grpId="0" nodeType="afterEffect">
                                  <p:stCondLst>
                                    <p:cond delay="0"/>
                                  </p:stCondLst>
                                  <p:childTnLst>
                                    <p:set>
                                      <p:cBhvr>
                                        <p:cTn id="39" dur="1" fill="hold">
                                          <p:stCondLst>
                                            <p:cond delay="0"/>
                                          </p:stCondLst>
                                        </p:cTn>
                                        <p:tgtEl>
                                          <p:spTgt spid="1049326">
                                            <p:txEl>
                                              <p:pRg st="1" end="1"/>
                                            </p:txEl>
                                          </p:spTgt>
                                        </p:tgtEl>
                                        <p:attrNameLst>
                                          <p:attrName>style.visibility</p:attrName>
                                        </p:attrNameLst>
                                      </p:cBhvr>
                                      <p:to>
                                        <p:strVal val="visible"/>
                                      </p:to>
                                    </p:set>
                                    <p:animEffect transition="in" filter="wipe(left)">
                                      <p:cBhvr>
                                        <p:cTn id="40" dur="500"/>
                                        <p:tgtEl>
                                          <p:spTgt spid="10493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19" grpId="0" autoUpdateAnimBg="0"/>
      <p:bldP spid="1049320" grpId="0" autoUpdateAnimBg="0"/>
      <p:bldP spid="1049321" grpId="0" build="p" autoUpdateAnimBg="0" advAuto="0"/>
      <p:bldP spid="1049322" grpId="0" animBg="1"/>
      <p:bldP spid="1049323" grpId="0" animBg="1"/>
      <p:bldP spid="1049324" grpId="0" autoUpdateAnimBg="0"/>
      <p:bldP spid="1049325" grpId="0"/>
      <p:bldP spid="1049326" grpId="0" build="p" autoUpdateAnimBg="0" advAuto="0"/>
      <p:bldP spid="10493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灯片编号占位符 3"/>
          <p:cNvSpPr>
            <a:spLocks noGrp="1"/>
          </p:cNvSpPr>
          <p:nvPr>
            <p:ph type="sldNum" sz="quarter" idx="12"/>
          </p:nvPr>
        </p:nvSpPr>
        <p:spPr/>
        <p:txBody>
          <a:bodyPr/>
          <a:lstStyle/>
          <a:p>
            <a:fld id="{E5D671DC-19E6-496A-AB9A-CE2CEF3AF46A}" type="slidenum">
              <a:rPr lang="en-US" altLang="zh-CN"/>
              <a:t>4</a:t>
            </a:fld>
            <a:endParaRPr lang="en-US" altLang="zh-CN"/>
          </a:p>
        </p:txBody>
      </p:sp>
      <p:sp>
        <p:nvSpPr>
          <p:cNvPr id="1048607" name="标题 1"/>
          <p:cNvSpPr>
            <a:spLocks noGrp="1"/>
          </p:cNvSpPr>
          <p:nvPr>
            <p:ph type="title" idx="4294967295"/>
          </p:nvPr>
        </p:nvSpPr>
        <p:spPr>
          <a:xfrm>
            <a:off x="457200" y="428625"/>
            <a:ext cx="8229600" cy="989013"/>
          </a:xfrm>
        </p:spPr>
        <p:txBody>
          <a:bodyPr>
            <a:normAutofit/>
          </a:bodyPr>
          <a:lstStyle/>
          <a:p>
            <a:r>
              <a:rPr lang="zh-CN" altLang="en-US" sz="3600" b="1" dirty="0">
                <a:solidFill>
                  <a:schemeClr val="accent2"/>
                </a:solidFill>
                <a:ea typeface="楷体_GB2312" pitchFamily="49" charset="-122"/>
              </a:rPr>
              <a:t>一、 连续量和离散量</a:t>
            </a:r>
          </a:p>
        </p:txBody>
      </p:sp>
      <p:sp>
        <p:nvSpPr>
          <p:cNvPr id="1048608" name="内容占位符 2"/>
          <p:cNvSpPr>
            <a:spLocks noGrp="1"/>
          </p:cNvSpPr>
          <p:nvPr>
            <p:ph idx="4294967295"/>
          </p:nvPr>
        </p:nvSpPr>
        <p:spPr>
          <a:xfrm>
            <a:off x="468313" y="1628775"/>
            <a:ext cx="8229600" cy="4525963"/>
          </a:xfrm>
        </p:spPr>
        <p:txBody>
          <a:bodyPr/>
          <a:lstStyle/>
          <a:p>
            <a:r>
              <a:rPr lang="en-US" altLang="zh-CN">
                <a:solidFill>
                  <a:srgbClr val="6D293E"/>
                </a:solidFill>
              </a:rPr>
              <a:t>1. </a:t>
            </a:r>
            <a:r>
              <a:rPr lang="zh-CN" altLang="en-US" b="1">
                <a:solidFill>
                  <a:srgbClr val="6D293E"/>
                </a:solidFill>
              </a:rPr>
              <a:t>连续量</a:t>
            </a:r>
          </a:p>
          <a:p>
            <a:pPr lvl="1"/>
            <a:r>
              <a:rPr lang="zh-CN" altLang="en-US"/>
              <a:t>通常称作模拟量：连续性。如大多数物理量，如温度、压力、流量、液面等。</a:t>
            </a:r>
          </a:p>
        </p:txBody>
      </p:sp>
      <p:sp>
        <p:nvSpPr>
          <p:cNvPr id="1048609" name="Rectangle 1"/>
          <p:cNvSpPr>
            <a:spLocks noChangeArrowheads="1"/>
          </p:cNvSpPr>
          <p:nvPr/>
        </p:nvSpPr>
        <p:spPr bwMode="auto">
          <a:xfrm>
            <a:off x="0" y="88424"/>
            <a:ext cx="576580" cy="2161540"/>
          </a:xfrm>
          <a:prstGeom prst="rect">
            <a:avLst/>
          </a:prstGeom>
          <a:noFill/>
          <a:ln w="9525">
            <a:noFill/>
            <a:miter lim="800000"/>
            <a:headEnd/>
            <a:tailEnd/>
          </a:ln>
        </p:spPr>
        <p:txBody>
          <a:bodyPr wrap="none" anchor="ctr">
            <a:spAutoFit/>
          </a:bodyPr>
          <a:lstStyle/>
          <a:p>
            <a:pPr algn="l" eaLnBrk="0" hangingPunct="0"/>
            <a:r>
              <a:rPr lang="zh-CN" altLang="zh-CN" sz="2000"/>
              <a:t>  </a:t>
            </a:r>
          </a:p>
          <a:p>
            <a:pPr algn="l" eaLnBrk="0" hangingPunct="0"/>
            <a:endParaRPr lang="zh-CN" altLang="zh-CN" sz="12600"/>
          </a:p>
        </p:txBody>
      </p:sp>
      <p:pic>
        <p:nvPicPr>
          <p:cNvPr id="2097152" name="Picture 2" descr="F:\book\出版\数字逻辑与数字系统第四版_资源库\数字逻辑与数字系统_立体化课件\数字逻辑\pic\fig\fig1_1.JPG"/>
          <p:cNvPicPr>
            <a:picLocks noChangeAspect="1" noChangeArrowheads="1"/>
          </p:cNvPicPr>
          <p:nvPr/>
        </p:nvPicPr>
        <p:blipFill>
          <a:blip r:embed="rId3"/>
          <a:srcRect/>
          <a:stretch>
            <a:fillRect/>
          </a:stretch>
        </p:blipFill>
        <p:spPr bwMode="auto">
          <a:xfrm>
            <a:off x="2214563" y="3500438"/>
            <a:ext cx="4057650" cy="200977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3" name="灯片编号占位符 5"/>
          <p:cNvSpPr>
            <a:spLocks noGrp="1"/>
          </p:cNvSpPr>
          <p:nvPr>
            <p:ph type="sldNum" sz="quarter" idx="12"/>
          </p:nvPr>
        </p:nvSpPr>
        <p:spPr/>
        <p:txBody>
          <a:bodyPr/>
          <a:lstStyle/>
          <a:p>
            <a:fld id="{C5DA1201-BB7C-43B0-B360-FA43C501EF14}" type="slidenum">
              <a:rPr lang="en-US" altLang="zh-CN"/>
              <a:t>40</a:t>
            </a:fld>
            <a:endParaRPr lang="en-US" altLang="zh-CN"/>
          </a:p>
        </p:txBody>
      </p:sp>
      <p:sp>
        <p:nvSpPr>
          <p:cNvPr id="1049334" name="Rectangle 2"/>
          <p:cNvSpPr>
            <a:spLocks noGrp="1" noChangeArrowheads="1"/>
          </p:cNvSpPr>
          <p:nvPr>
            <p:ph type="title"/>
          </p:nvPr>
        </p:nvSpPr>
        <p:spPr/>
        <p:txBody>
          <a:bodyPr/>
          <a:lstStyle/>
          <a:p>
            <a:r>
              <a:rPr lang="zh-CN" altLang="en-US" sz="3200" b="1">
                <a:solidFill>
                  <a:schemeClr val="accent2"/>
                </a:solidFill>
                <a:latin typeface="黑体" pitchFamily="49" charset="-122"/>
                <a:ea typeface="黑体" pitchFamily="49" charset="-122"/>
              </a:rPr>
              <a:t>补充资料</a:t>
            </a:r>
          </a:p>
        </p:txBody>
      </p:sp>
      <p:sp>
        <p:nvSpPr>
          <p:cNvPr id="1049335" name="Rectangle 3"/>
          <p:cNvSpPr>
            <a:spLocks noGrp="1" noChangeArrowheads="1"/>
          </p:cNvSpPr>
          <p:nvPr>
            <p:ph type="body" idx="1"/>
          </p:nvPr>
        </p:nvSpPr>
        <p:spPr>
          <a:xfrm>
            <a:off x="457200" y="1557338"/>
            <a:ext cx="8229600" cy="4525962"/>
          </a:xfrm>
        </p:spPr>
        <p:txBody>
          <a:bodyPr/>
          <a:lstStyle/>
          <a:p>
            <a:pPr>
              <a:lnSpc>
                <a:spcPct val="80000"/>
              </a:lnSpc>
              <a:spcBef>
                <a:spcPct val="50000"/>
              </a:spcBef>
            </a:pPr>
            <a:r>
              <a:rPr lang="zh-CN" altLang="en-US" sz="2600">
                <a:latin typeface="仿宋_GB2312" pitchFamily="49" charset="-122"/>
                <a:ea typeface="仿宋_GB2312" pitchFamily="49" charset="-122"/>
              </a:rPr>
              <a:t>布尔代数又称逻辑代数</a:t>
            </a:r>
            <a:r>
              <a:rPr lang="en-US" altLang="zh-CN" sz="2600">
                <a:latin typeface="仿宋_GB2312" pitchFamily="49" charset="-122"/>
                <a:ea typeface="仿宋_GB2312" pitchFamily="49" charset="-122"/>
              </a:rPr>
              <a:t>, </a:t>
            </a:r>
            <a:r>
              <a:rPr lang="zh-CN" altLang="en-US" sz="2600">
                <a:latin typeface="仿宋_GB2312" pitchFamily="49" charset="-122"/>
                <a:ea typeface="仿宋_GB2312" pitchFamily="49" charset="-122"/>
              </a:rPr>
              <a:t>是以它的创立者</a:t>
            </a:r>
            <a:r>
              <a:rPr lang="en-US" altLang="zh-CN" sz="2600">
                <a:latin typeface="Arial"/>
                <a:ea typeface="仿宋_GB2312" pitchFamily="49" charset="-122"/>
              </a:rPr>
              <a:t>——</a:t>
            </a:r>
            <a:r>
              <a:rPr lang="zh-CN" altLang="en-US" sz="2600">
                <a:latin typeface="仿宋_GB2312" pitchFamily="49" charset="-122"/>
                <a:ea typeface="仿宋_GB2312" pitchFamily="49" charset="-122"/>
              </a:rPr>
              <a:t>英国数学家乔治</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布尔</a:t>
            </a:r>
            <a:r>
              <a:rPr lang="en-US" altLang="zh-CN" sz="2600">
                <a:latin typeface="仿宋_GB2312" pitchFamily="49" charset="-122"/>
                <a:ea typeface="仿宋_GB2312" pitchFamily="49" charset="-122"/>
              </a:rPr>
              <a:t>(G.Boole)</a:t>
            </a:r>
            <a:r>
              <a:rPr lang="zh-CN" altLang="en-US" sz="2600">
                <a:latin typeface="仿宋_GB2312" pitchFamily="49" charset="-122"/>
                <a:ea typeface="仿宋_GB2312" pitchFamily="49" charset="-122"/>
              </a:rPr>
              <a:t>而命名的。</a:t>
            </a:r>
          </a:p>
          <a:p>
            <a:pPr>
              <a:lnSpc>
                <a:spcPct val="80000"/>
              </a:lnSpc>
              <a:spcBef>
                <a:spcPct val="50000"/>
              </a:spcBef>
            </a:pPr>
            <a:r>
              <a:rPr lang="zh-CN" altLang="en-US" sz="2600">
                <a:latin typeface="仿宋_GB2312" pitchFamily="49" charset="-122"/>
                <a:ea typeface="仿宋_GB2312" pitchFamily="49" charset="-122"/>
              </a:rPr>
              <a:t>布尔</a:t>
            </a:r>
            <a:r>
              <a:rPr lang="en-US" altLang="zh-CN" sz="2600">
                <a:latin typeface="仿宋_GB2312" pitchFamily="49" charset="-122"/>
                <a:ea typeface="仿宋_GB2312" pitchFamily="49" charset="-122"/>
              </a:rPr>
              <a:t>1815</a:t>
            </a:r>
            <a:r>
              <a:rPr lang="zh-CN" altLang="en-US" sz="2600">
                <a:latin typeface="仿宋_GB2312" pitchFamily="49" charset="-122"/>
                <a:ea typeface="仿宋_GB2312" pitchFamily="49" charset="-122"/>
              </a:rPr>
              <a:t>年生于伦敦</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在</a:t>
            </a:r>
            <a:r>
              <a:rPr lang="en-US" altLang="zh-CN" sz="2600">
                <a:latin typeface="仿宋_GB2312" pitchFamily="49" charset="-122"/>
                <a:ea typeface="仿宋_GB2312" pitchFamily="49" charset="-122"/>
              </a:rPr>
              <a:t>1847</a:t>
            </a:r>
            <a:r>
              <a:rPr lang="zh-CN" altLang="en-US" sz="2600">
                <a:latin typeface="仿宋_GB2312" pitchFamily="49" charset="-122"/>
                <a:ea typeface="仿宋_GB2312" pitchFamily="49" charset="-122"/>
              </a:rPr>
              <a:t>完成了他的第一部著作</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逻辑的数学分析</a:t>
            </a:r>
            <a:r>
              <a:rPr lang="en-US" altLang="zh-CN" sz="2600">
                <a:latin typeface="仿宋_GB2312" pitchFamily="49" charset="-122"/>
                <a:ea typeface="仿宋_GB2312" pitchFamily="49" charset="-122"/>
              </a:rPr>
              <a:t>》,1854</a:t>
            </a:r>
            <a:r>
              <a:rPr lang="zh-CN" altLang="en-US" sz="2600">
                <a:latin typeface="仿宋_GB2312" pitchFamily="49" charset="-122"/>
                <a:ea typeface="仿宋_GB2312" pitchFamily="49" charset="-122"/>
              </a:rPr>
              <a:t>年又再次完成了著作</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思维规律的研究</a:t>
            </a:r>
            <a:r>
              <a:rPr lang="en-US" altLang="zh-CN" sz="2600">
                <a:latin typeface="Arial"/>
                <a:ea typeface="仿宋_GB2312" pitchFamily="49" charset="-122"/>
              </a:rPr>
              <a:t>——</a:t>
            </a:r>
            <a:r>
              <a:rPr lang="zh-CN" altLang="en-US" sz="2600">
                <a:latin typeface="仿宋_GB2312" pitchFamily="49" charset="-122"/>
                <a:ea typeface="仿宋_GB2312" pitchFamily="49" charset="-122"/>
              </a:rPr>
              <a:t>逻辑与概率的数学理论基础</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以这两部著作</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布尔建立了一门新的数学学科。</a:t>
            </a:r>
          </a:p>
          <a:p>
            <a:pPr>
              <a:lnSpc>
                <a:spcPct val="80000"/>
              </a:lnSpc>
              <a:spcBef>
                <a:spcPct val="50000"/>
              </a:spcBef>
            </a:pPr>
            <a:r>
              <a:rPr lang="zh-CN" altLang="en-US" sz="2600">
                <a:latin typeface="仿宋_GB2312" pitchFamily="49" charset="-122"/>
                <a:ea typeface="仿宋_GB2312" pitchFamily="49" charset="-122"/>
              </a:rPr>
              <a:t>在布尔代数里</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布尔构思出一个关于</a:t>
            </a:r>
            <a:r>
              <a:rPr lang="en-US" altLang="zh-CN" sz="2600">
                <a:latin typeface="仿宋_GB2312" pitchFamily="49" charset="-122"/>
                <a:ea typeface="仿宋_GB2312" pitchFamily="49" charset="-122"/>
              </a:rPr>
              <a:t>0</a:t>
            </a:r>
            <a:r>
              <a:rPr lang="zh-CN" altLang="en-US" sz="2600">
                <a:latin typeface="仿宋_GB2312" pitchFamily="49" charset="-122"/>
                <a:ea typeface="仿宋_GB2312" pitchFamily="49" charset="-122"/>
              </a:rPr>
              <a:t>和</a:t>
            </a:r>
            <a:r>
              <a:rPr lang="en-US" altLang="zh-CN" sz="2600">
                <a:latin typeface="仿宋_GB2312" pitchFamily="49" charset="-122"/>
                <a:ea typeface="仿宋_GB2312" pitchFamily="49" charset="-122"/>
              </a:rPr>
              <a:t>1</a:t>
            </a:r>
            <a:r>
              <a:rPr lang="zh-CN" altLang="en-US" sz="2600">
                <a:latin typeface="仿宋_GB2312" pitchFamily="49" charset="-122"/>
                <a:ea typeface="仿宋_GB2312" pitchFamily="49" charset="-122"/>
              </a:rPr>
              <a:t>的代数系统</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用基础的逻辑符号系统描述物体和概念。</a:t>
            </a:r>
          </a:p>
          <a:p>
            <a:pPr>
              <a:lnSpc>
                <a:spcPct val="80000"/>
              </a:lnSpc>
              <a:spcBef>
                <a:spcPct val="50000"/>
              </a:spcBef>
            </a:pPr>
            <a:r>
              <a:rPr lang="zh-CN" altLang="en-US" sz="2600">
                <a:latin typeface="仿宋_GB2312" pitchFamily="49" charset="-122"/>
                <a:ea typeface="仿宋_GB2312" pitchFamily="49" charset="-122"/>
              </a:rPr>
              <a:t>布尔一生发表了</a:t>
            </a:r>
            <a:r>
              <a:rPr lang="en-US" altLang="zh-CN" sz="2600">
                <a:latin typeface="仿宋_GB2312" pitchFamily="49" charset="-122"/>
                <a:ea typeface="仿宋_GB2312" pitchFamily="49" charset="-122"/>
              </a:rPr>
              <a:t>50</a:t>
            </a:r>
            <a:r>
              <a:rPr lang="zh-CN" altLang="en-US" sz="2600">
                <a:latin typeface="仿宋_GB2312" pitchFamily="49" charset="-122"/>
                <a:ea typeface="仿宋_GB2312" pitchFamily="49" charset="-122"/>
              </a:rPr>
              <a:t>多篇科学论文</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两部教科书和两卷数学逻辑著作</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为了表彰他的成功</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都柏林大学和牛津大学先后授予这位自学成才的数学家荣誉学位</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他还被推选为英国皇家学会会员。</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6" name="灯片编号占位符 5"/>
          <p:cNvSpPr>
            <a:spLocks noGrp="1"/>
          </p:cNvSpPr>
          <p:nvPr>
            <p:ph type="sldNum" sz="quarter" idx="12"/>
          </p:nvPr>
        </p:nvSpPr>
        <p:spPr/>
        <p:txBody>
          <a:bodyPr/>
          <a:lstStyle/>
          <a:p>
            <a:fld id="{A2707EFF-98D5-484A-8F1B-1EA3D55E36C8}" type="slidenum">
              <a:rPr lang="en-US" altLang="zh-CN"/>
              <a:t>41</a:t>
            </a:fld>
            <a:endParaRPr lang="en-US" altLang="zh-CN"/>
          </a:p>
        </p:txBody>
      </p:sp>
      <p:sp>
        <p:nvSpPr>
          <p:cNvPr id="1049337" name="Rectangle 2"/>
          <p:cNvSpPr>
            <a:spLocks noGrp="1" noChangeArrowheads="1"/>
          </p:cNvSpPr>
          <p:nvPr>
            <p:ph type="title"/>
          </p:nvPr>
        </p:nvSpPr>
        <p:spPr/>
        <p:txBody>
          <a:bodyPr/>
          <a:lstStyle/>
          <a:p>
            <a:r>
              <a:rPr lang="zh-CN" altLang="en-US" sz="3200" b="1">
                <a:solidFill>
                  <a:schemeClr val="accent2"/>
                </a:solidFill>
                <a:latin typeface="黑体" pitchFamily="49" charset="-122"/>
                <a:ea typeface="黑体" pitchFamily="49" charset="-122"/>
              </a:rPr>
              <a:t>补充资料</a:t>
            </a:r>
          </a:p>
        </p:txBody>
      </p:sp>
      <p:sp>
        <p:nvSpPr>
          <p:cNvPr id="1049338" name="Rectangle 3"/>
          <p:cNvSpPr>
            <a:spLocks noGrp="1" noChangeArrowheads="1"/>
          </p:cNvSpPr>
          <p:nvPr>
            <p:ph type="body" idx="1"/>
          </p:nvPr>
        </p:nvSpPr>
        <p:spPr>
          <a:xfrm>
            <a:off x="468313" y="1628775"/>
            <a:ext cx="8229600" cy="4525963"/>
          </a:xfrm>
        </p:spPr>
        <p:txBody>
          <a:bodyPr/>
          <a:lstStyle/>
          <a:p>
            <a:pPr>
              <a:spcBef>
                <a:spcPct val="40000"/>
              </a:spcBef>
            </a:pPr>
            <a:r>
              <a:rPr lang="zh-CN" altLang="en-US" sz="2600">
                <a:latin typeface="仿宋_GB2312" pitchFamily="49" charset="-122"/>
                <a:ea typeface="仿宋_GB2312" pitchFamily="49" charset="-122"/>
              </a:rPr>
              <a:t>信息论的创始人克劳德</a:t>
            </a:r>
            <a:r>
              <a:rPr lang="en-US" altLang="zh-CN" sz="2600">
                <a:latin typeface="Arial"/>
                <a:ea typeface="仿宋_GB2312" pitchFamily="49" charset="-122"/>
              </a:rPr>
              <a:t>·</a:t>
            </a:r>
            <a:r>
              <a:rPr lang="zh-CN" altLang="en-US" sz="2600">
                <a:latin typeface="仿宋_GB2312" pitchFamily="49" charset="-122"/>
                <a:ea typeface="仿宋_GB2312" pitchFamily="49" charset="-122"/>
              </a:rPr>
              <a:t>香农</a:t>
            </a:r>
            <a:r>
              <a:rPr lang="en-US" altLang="zh-CN" sz="2600">
                <a:latin typeface="仿宋_GB2312" pitchFamily="49" charset="-122"/>
                <a:ea typeface="仿宋_GB2312" pitchFamily="49" charset="-122"/>
              </a:rPr>
              <a:t>(C. E. Shannon)</a:t>
            </a:r>
            <a:r>
              <a:rPr lang="zh-CN" altLang="en-US" sz="2600">
                <a:latin typeface="仿宋_GB2312" pitchFamily="49" charset="-122"/>
                <a:ea typeface="仿宋_GB2312" pitchFamily="49" charset="-122"/>
              </a:rPr>
              <a:t>对现代电子计算机的产生和发展有重要影响</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是电子计算机理论的重要奠基人之一 。</a:t>
            </a:r>
          </a:p>
          <a:p>
            <a:pPr>
              <a:spcBef>
                <a:spcPct val="40000"/>
              </a:spcBef>
            </a:pPr>
            <a:r>
              <a:rPr lang="en-US" altLang="zh-CN" sz="2600">
                <a:latin typeface="仿宋_GB2312" pitchFamily="49" charset="-122"/>
                <a:ea typeface="仿宋_GB2312" pitchFamily="49" charset="-122"/>
              </a:rPr>
              <a:t>1938</a:t>
            </a:r>
            <a:r>
              <a:rPr lang="zh-CN" altLang="en-US" sz="2600">
                <a:latin typeface="仿宋_GB2312" pitchFamily="49" charset="-122"/>
                <a:ea typeface="仿宋_GB2312" pitchFamily="49" charset="-122"/>
              </a:rPr>
              <a:t>年</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香农发表了著名的论文</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继电器和开关电路的符号分析</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首次用布尔代数进行开关电路分析</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并证明布尔代数的逻辑运算</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可以通过继电器电路来实现</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明确地给出了实现加</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减</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乘</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除等运算的电子电路的设计方法</a:t>
            </a:r>
            <a:r>
              <a:rPr lang="en-US" altLang="zh-CN" sz="2600">
                <a:latin typeface="仿宋_GB2312" pitchFamily="49" charset="-122"/>
                <a:ea typeface="仿宋_GB2312" pitchFamily="49" charset="-122"/>
              </a:rPr>
              <a:t>.</a:t>
            </a:r>
            <a:r>
              <a:rPr lang="zh-CN" altLang="en-US" sz="2600">
                <a:latin typeface="仿宋_GB2312" pitchFamily="49" charset="-122"/>
                <a:ea typeface="仿宋_GB2312" pitchFamily="49" charset="-122"/>
              </a:rPr>
              <a:t>这篇论文成为开关电路理论的开端。</a:t>
            </a:r>
          </a:p>
          <a:p>
            <a:pPr>
              <a:spcBef>
                <a:spcPct val="40000"/>
              </a:spcBef>
            </a:pPr>
            <a:r>
              <a:rPr lang="zh-CN" altLang="en-US" sz="2600">
                <a:latin typeface="仿宋_GB2312" pitchFamily="49" charset="-122"/>
                <a:ea typeface="仿宋_GB2312" pitchFamily="49" charset="-122"/>
              </a:rPr>
              <a:t>布尔代数为数字计算机开关电路设计提供了最重要数学方法。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9" name="灯片编号占位符 3"/>
          <p:cNvSpPr>
            <a:spLocks noGrp="1"/>
          </p:cNvSpPr>
          <p:nvPr>
            <p:ph type="sldNum" sz="quarter" idx="12"/>
          </p:nvPr>
        </p:nvSpPr>
        <p:spPr/>
        <p:txBody>
          <a:bodyPr/>
          <a:lstStyle/>
          <a:p>
            <a:fld id="{2DCE80AF-1455-40AB-A1F1-55F9EF0C6B2F}" type="slidenum">
              <a:rPr lang="en-US" altLang="zh-CN"/>
              <a:t>42</a:t>
            </a:fld>
            <a:endParaRPr lang="en-US" altLang="zh-CN"/>
          </a:p>
        </p:txBody>
      </p:sp>
      <p:sp>
        <p:nvSpPr>
          <p:cNvPr id="1049340" name="Text Box 2"/>
          <p:cNvSpPr txBox="1">
            <a:spLocks noChangeArrowheads="1"/>
          </p:cNvSpPr>
          <p:nvPr/>
        </p:nvSpPr>
        <p:spPr bwMode="auto">
          <a:xfrm>
            <a:off x="612775" y="1617663"/>
            <a:ext cx="8207375" cy="4259262"/>
          </a:xfrm>
          <a:prstGeom prst="rect">
            <a:avLst/>
          </a:prstGeom>
          <a:noFill/>
          <a:ln w="9525">
            <a:noFill/>
            <a:miter lim="800000"/>
            <a:headEnd/>
            <a:tailEnd/>
          </a:ln>
          <a:effectLst/>
        </p:spPr>
        <p:txBody>
          <a:bodyPr>
            <a:spAutoFit/>
          </a:bodyPr>
          <a:lstStyle/>
          <a:p>
            <a:pPr algn="l">
              <a:spcBef>
                <a:spcPct val="50000"/>
              </a:spcBef>
              <a:buClr>
                <a:schemeClr val="accent2"/>
              </a:buClr>
              <a:buFont typeface="Wingdings" pitchFamily="2" charset="2"/>
              <a:buChar char="Ø"/>
            </a:pPr>
            <a:r>
              <a:rPr kumimoji="1" lang="en-US" altLang="zh-CN" sz="2600" b="1">
                <a:latin typeface="仿宋_GB2312" pitchFamily="49" charset="-122"/>
                <a:ea typeface="仿宋_GB2312" pitchFamily="49" charset="-122"/>
              </a:rPr>
              <a:t>1849</a:t>
            </a:r>
            <a:r>
              <a:rPr kumimoji="1" lang="zh-CN" altLang="en-US" sz="2600" b="1">
                <a:latin typeface="仿宋_GB2312" pitchFamily="49" charset="-122"/>
                <a:ea typeface="仿宋_GB2312" pitchFamily="49" charset="-122"/>
              </a:rPr>
              <a:t>年，英国数学家乔治</a:t>
            </a:r>
            <a:r>
              <a:rPr kumimoji="1" lang="en-US" altLang="zh-CN" sz="2600" b="1">
                <a:latin typeface="仿宋_GB2312" pitchFamily="49" charset="-122"/>
                <a:ea typeface="仿宋_GB2312" pitchFamily="49" charset="-122"/>
              </a:rPr>
              <a:t>-</a:t>
            </a:r>
            <a:r>
              <a:rPr kumimoji="1" lang="zh-CN" altLang="en-US" sz="2600" b="1">
                <a:latin typeface="仿宋_GB2312" pitchFamily="49" charset="-122"/>
                <a:ea typeface="仿宋_GB2312" pitchFamily="49" charset="-122"/>
              </a:rPr>
              <a:t>布尔，</a:t>
            </a:r>
            <a:r>
              <a:rPr kumimoji="1" lang="zh-CN" altLang="en-US" sz="2600" b="1">
                <a:solidFill>
                  <a:srgbClr val="FF0000"/>
                </a:solidFill>
                <a:latin typeface="仿宋_GB2312" pitchFamily="49" charset="-122"/>
                <a:ea typeface="仿宋_GB2312" pitchFamily="49" charset="-122"/>
              </a:rPr>
              <a:t>布尔代数</a:t>
            </a:r>
          </a:p>
          <a:p>
            <a:pPr algn="l">
              <a:spcBef>
                <a:spcPct val="50000"/>
              </a:spcBef>
              <a:buClr>
                <a:schemeClr val="accent2"/>
              </a:buClr>
              <a:buFont typeface="Wingdings" pitchFamily="2" charset="2"/>
              <a:buNone/>
            </a:pPr>
            <a:r>
              <a:rPr kumimoji="1" lang="zh-CN" altLang="en-US" sz="2600" b="1">
                <a:latin typeface="仿宋_GB2312" pitchFamily="49" charset="-122"/>
                <a:ea typeface="仿宋_GB2312" pitchFamily="49" charset="-122"/>
              </a:rPr>
              <a:t>  描述客观事物逻辑关系的数学方法</a:t>
            </a:r>
          </a:p>
          <a:p>
            <a:pPr algn="l">
              <a:spcBef>
                <a:spcPct val="50000"/>
              </a:spcBef>
              <a:buClr>
                <a:schemeClr val="accent2"/>
              </a:buClr>
              <a:buFont typeface="Wingdings" pitchFamily="2" charset="2"/>
              <a:buChar char="Ø"/>
            </a:pPr>
            <a:r>
              <a:rPr kumimoji="1" lang="en-US" altLang="zh-CN" sz="2600" b="1">
                <a:latin typeface="仿宋_GB2312" pitchFamily="49" charset="-122"/>
                <a:ea typeface="仿宋_GB2312" pitchFamily="49" charset="-122"/>
              </a:rPr>
              <a:t>1938</a:t>
            </a:r>
            <a:r>
              <a:rPr kumimoji="1" lang="zh-CN" altLang="en-US" sz="2600" b="1">
                <a:latin typeface="仿宋_GB2312" pitchFamily="49" charset="-122"/>
                <a:ea typeface="仿宋_GB2312" pitchFamily="49" charset="-122"/>
              </a:rPr>
              <a:t>年，克劳德</a:t>
            </a:r>
            <a:r>
              <a:rPr kumimoji="1" lang="en-US" altLang="zh-CN" sz="2600" b="1">
                <a:latin typeface="仿宋_GB2312" pitchFamily="49" charset="-122"/>
                <a:ea typeface="仿宋_GB2312" pitchFamily="49" charset="-122"/>
              </a:rPr>
              <a:t>-</a:t>
            </a:r>
            <a:r>
              <a:rPr kumimoji="1" lang="zh-CN" altLang="en-US" sz="2600" b="1">
                <a:latin typeface="仿宋_GB2312" pitchFamily="49" charset="-122"/>
                <a:ea typeface="仿宋_GB2312" pitchFamily="49" charset="-122"/>
              </a:rPr>
              <a:t>香农，</a:t>
            </a:r>
            <a:r>
              <a:rPr kumimoji="1" lang="zh-CN" altLang="en-US" sz="2600" b="1">
                <a:solidFill>
                  <a:srgbClr val="FF0000"/>
                </a:solidFill>
                <a:latin typeface="仿宋_GB2312" pitchFamily="49" charset="-122"/>
                <a:ea typeface="仿宋_GB2312" pitchFamily="49" charset="-122"/>
              </a:rPr>
              <a:t>开关代数</a:t>
            </a:r>
          </a:p>
          <a:p>
            <a:pPr algn="l">
              <a:spcBef>
                <a:spcPct val="50000"/>
              </a:spcBef>
              <a:buClr>
                <a:schemeClr val="accent2"/>
              </a:buClr>
              <a:buFont typeface="Wingdings" pitchFamily="2" charset="2"/>
              <a:buNone/>
            </a:pPr>
            <a:r>
              <a:rPr kumimoji="1" lang="zh-CN" altLang="en-US" sz="2600" b="1">
                <a:latin typeface="仿宋_GB2312" pitchFamily="49" charset="-122"/>
                <a:ea typeface="仿宋_GB2312" pitchFamily="49" charset="-122"/>
              </a:rPr>
              <a:t>  将布尔代数应用到继电器开关电路的设计，又称为开            关代数</a:t>
            </a:r>
          </a:p>
          <a:p>
            <a:pPr algn="l">
              <a:spcBef>
                <a:spcPct val="50000"/>
              </a:spcBef>
              <a:buClr>
                <a:schemeClr val="accent2"/>
              </a:buClr>
              <a:buFont typeface="Wingdings" pitchFamily="2" charset="2"/>
              <a:buChar char="Ø"/>
            </a:pPr>
            <a:r>
              <a:rPr kumimoji="1" lang="zh-CN" altLang="en-US" sz="2600" b="1">
                <a:latin typeface="仿宋_GB2312" pitchFamily="49" charset="-122"/>
                <a:ea typeface="仿宋_GB2312" pitchFamily="49" charset="-122"/>
              </a:rPr>
              <a:t>布尔代数成为数字逻辑电路分析和设计的基础，又称为</a:t>
            </a:r>
            <a:r>
              <a:rPr kumimoji="1" lang="zh-CN" altLang="en-US" sz="2600" b="1">
                <a:solidFill>
                  <a:srgbClr val="FF0000"/>
                </a:solidFill>
                <a:latin typeface="仿宋_GB2312" pitchFamily="49" charset="-122"/>
                <a:ea typeface="仿宋_GB2312" pitchFamily="49" charset="-122"/>
              </a:rPr>
              <a:t>逻辑代数</a:t>
            </a:r>
          </a:p>
          <a:p>
            <a:pPr algn="l">
              <a:spcBef>
                <a:spcPct val="50000"/>
              </a:spcBef>
              <a:buClr>
                <a:schemeClr val="accent2"/>
              </a:buClr>
              <a:buFont typeface="Wingdings" pitchFamily="2" charset="2"/>
              <a:buChar char="Ø"/>
            </a:pPr>
            <a:r>
              <a:rPr kumimoji="1" lang="zh-CN" altLang="en-US" sz="2600" b="1">
                <a:latin typeface="仿宋_GB2312" pitchFamily="49" charset="-122"/>
                <a:ea typeface="仿宋_GB2312" pitchFamily="49" charset="-122"/>
              </a:rPr>
              <a:t>重点：逻辑函数化简</a:t>
            </a:r>
          </a:p>
        </p:txBody>
      </p:sp>
      <p:sp>
        <p:nvSpPr>
          <p:cNvPr id="1049341" name="Rectangle 3"/>
          <p:cNvSpPr>
            <a:spLocks noChangeArrowheads="1"/>
          </p:cNvSpPr>
          <p:nvPr/>
        </p:nvSpPr>
        <p:spPr bwMode="auto">
          <a:xfrm>
            <a:off x="457200" y="274638"/>
            <a:ext cx="8229600" cy="1143000"/>
          </a:xfrm>
          <a:prstGeom prst="rect">
            <a:avLst/>
          </a:prstGeom>
          <a:noFill/>
          <a:ln w="9525">
            <a:noFill/>
            <a:miter lim="800000"/>
            <a:headEnd/>
            <a:tailEnd/>
          </a:ln>
          <a:effectLst/>
        </p:spPr>
        <p:txBody>
          <a:bodyPr anchor="ctr"/>
          <a:lstStyle/>
          <a:p>
            <a:r>
              <a:rPr lang="zh-CN" altLang="en-US" sz="3200" b="1">
                <a:solidFill>
                  <a:schemeClr val="accent2"/>
                </a:solidFill>
                <a:latin typeface="黑体" pitchFamily="49" charset="-122"/>
                <a:ea typeface="黑体" pitchFamily="49" charset="-122"/>
              </a:rPr>
              <a:t>补充资料</a:t>
            </a:r>
          </a:p>
        </p:txBody>
      </p:sp>
    </p:spTree>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2" name="灯片编号占位符 5"/>
          <p:cNvSpPr>
            <a:spLocks noGrp="1"/>
          </p:cNvSpPr>
          <p:nvPr>
            <p:ph type="sldNum" sz="quarter" idx="12"/>
          </p:nvPr>
        </p:nvSpPr>
        <p:spPr/>
        <p:txBody>
          <a:bodyPr/>
          <a:lstStyle/>
          <a:p>
            <a:fld id="{C49FB0F7-570F-4183-8394-445C2D857011}" type="slidenum">
              <a:rPr lang="en-US" altLang="zh-CN"/>
              <a:t>43</a:t>
            </a:fld>
            <a:endParaRPr lang="en-US" altLang="zh-CN"/>
          </a:p>
        </p:txBody>
      </p:sp>
      <p:sp>
        <p:nvSpPr>
          <p:cNvPr id="1049343" name="Rectangle 3"/>
          <p:cNvSpPr>
            <a:spLocks noGrp="1" noChangeArrowheads="1"/>
          </p:cNvSpPr>
          <p:nvPr>
            <p:ph type="body" idx="1"/>
          </p:nvPr>
        </p:nvSpPr>
        <p:spPr>
          <a:xfrm>
            <a:off x="950913" y="1671638"/>
            <a:ext cx="7508875" cy="4525962"/>
          </a:xfrm>
        </p:spPr>
        <p:txBody>
          <a:bodyPr/>
          <a:lstStyle/>
          <a:p>
            <a:pPr>
              <a:buFontTx/>
              <a:buNone/>
            </a:pPr>
            <a:r>
              <a:rPr lang="zh-CN" altLang="en-US" sz="2800" b="1" dirty="0">
                <a:solidFill>
                  <a:srgbClr val="0033CC"/>
                </a:solidFill>
                <a:latin typeface="黑体" pitchFamily="49" charset="-122"/>
                <a:ea typeface="黑体" pitchFamily="49" charset="-122"/>
              </a:rPr>
              <a:t>认识以下几个概念：</a:t>
            </a:r>
          </a:p>
          <a:p>
            <a:r>
              <a:rPr kumimoji="1" lang="zh-CN" altLang="en-US" b="1" dirty="0"/>
              <a:t>逻辑运算</a:t>
            </a:r>
          </a:p>
          <a:p>
            <a:r>
              <a:rPr kumimoji="1" lang="zh-CN" altLang="en-US" b="1" dirty="0"/>
              <a:t>逻辑变量</a:t>
            </a:r>
          </a:p>
          <a:p>
            <a:r>
              <a:rPr kumimoji="1" lang="zh-CN" altLang="en-US" b="1" dirty="0"/>
              <a:t>逻辑常量</a:t>
            </a:r>
          </a:p>
          <a:p>
            <a:r>
              <a:rPr kumimoji="1" lang="zh-CN" altLang="en-US" b="1" dirty="0"/>
              <a:t>逻辑函数</a:t>
            </a:r>
          </a:p>
        </p:txBody>
      </p:sp>
      <p:sp>
        <p:nvSpPr>
          <p:cNvPr id="1049344" name="Rectangle 4"/>
          <p:cNvSpPr>
            <a:spLocks noChangeArrowheads="1"/>
          </p:cNvSpPr>
          <p:nvPr/>
        </p:nvSpPr>
        <p:spPr bwMode="auto">
          <a:xfrm>
            <a:off x="611188" y="476250"/>
            <a:ext cx="5835650" cy="969963"/>
          </a:xfrm>
          <a:prstGeom prst="rect">
            <a:avLst/>
          </a:prstGeom>
          <a:noFill/>
          <a:ln w="9525">
            <a:noFill/>
            <a:miter lim="800000"/>
            <a:headEnd/>
            <a:tailEnd/>
          </a:ln>
          <a:effectLst/>
        </p:spPr>
        <p:txBody>
          <a:bodyPr anchor="ctr"/>
          <a:lstStyle/>
          <a:p>
            <a:pPr algn="l"/>
            <a:r>
              <a:rPr kumimoji="1" lang="zh-CN" altLang="en-US" sz="3600" b="1">
                <a:solidFill>
                  <a:srgbClr val="FF6600"/>
                </a:solidFill>
                <a:latin typeface="Times New Roman" pitchFamily="18" charset="0"/>
                <a:ea typeface="楷体_GB2312" pitchFamily="49" charset="-122"/>
              </a:rPr>
              <a:t>一、</a:t>
            </a:r>
            <a:r>
              <a:rPr kumimoji="1" lang="zh-CN" altLang="en-US" sz="3600" b="1">
                <a:solidFill>
                  <a:srgbClr val="FF3300"/>
                </a:solidFill>
                <a:latin typeface="Times New Roman" pitchFamily="18" charset="0"/>
                <a:ea typeface="楷体_GB2312" pitchFamily="49" charset="-122"/>
              </a:rPr>
              <a:t>逻辑函数的基本概念</a:t>
            </a:r>
            <a:endParaRPr kumimoji="1" lang="zh-CN" altLang="en-US" sz="3600" b="1">
              <a:solidFill>
                <a:srgbClr val="FF6600"/>
              </a:solidFill>
              <a:latin typeface="Times New Roman" pitchFamily="18" charset="0"/>
              <a:ea typeface="楷体_GB2312"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9344"/>
                                        </p:tgtEl>
                                        <p:attrNameLst>
                                          <p:attrName>style.visibility</p:attrName>
                                        </p:attrNameLst>
                                      </p:cBhvr>
                                      <p:to>
                                        <p:strVal val="visible"/>
                                      </p:to>
                                    </p:set>
                                    <p:animEffect transition="in" filter="wipe(left)">
                                      <p:cBhvr>
                                        <p:cTn id="7" dur="500"/>
                                        <p:tgtEl>
                                          <p:spTgt spid="1049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4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5" name="灯片编号占位符 3"/>
          <p:cNvSpPr>
            <a:spLocks noGrp="1"/>
          </p:cNvSpPr>
          <p:nvPr>
            <p:ph type="sldNum" sz="quarter" idx="12"/>
          </p:nvPr>
        </p:nvSpPr>
        <p:spPr/>
        <p:txBody>
          <a:bodyPr/>
          <a:lstStyle/>
          <a:p>
            <a:fld id="{A804A8BD-0A4F-4FCA-9ECF-4FE96DD84509}" type="slidenum">
              <a:rPr lang="en-US" altLang="zh-CN"/>
              <a:t>44</a:t>
            </a:fld>
            <a:endParaRPr lang="en-US" altLang="zh-CN"/>
          </a:p>
        </p:txBody>
      </p:sp>
      <p:sp>
        <p:nvSpPr>
          <p:cNvPr id="1049346" name="Text Box 2"/>
          <p:cNvSpPr txBox="1">
            <a:spLocks noChangeArrowheads="1"/>
          </p:cNvSpPr>
          <p:nvPr/>
        </p:nvSpPr>
        <p:spPr bwMode="auto">
          <a:xfrm>
            <a:off x="685800" y="1717675"/>
            <a:ext cx="7696200" cy="3798888"/>
          </a:xfrm>
          <a:prstGeom prst="rect">
            <a:avLst/>
          </a:prstGeom>
          <a:noFill/>
          <a:ln w="9525">
            <a:noFill/>
            <a:miter lim="800000"/>
            <a:headEnd/>
            <a:tailEnd/>
          </a:ln>
          <a:effectLst/>
        </p:spPr>
        <p:txBody>
          <a:bodyPr>
            <a:spAutoFit/>
          </a:bodyPr>
          <a:lstStyle/>
          <a:p>
            <a:pPr algn="l">
              <a:lnSpc>
                <a:spcPct val="125000"/>
              </a:lnSpc>
              <a:spcBef>
                <a:spcPct val="50000"/>
              </a:spcBef>
            </a:pPr>
            <a:r>
              <a:rPr kumimoji="1" lang="en-US" altLang="zh-CN" sz="2400" dirty="0">
                <a:latin typeface="Times New Roman" pitchFamily="18" charset="0"/>
              </a:rPr>
              <a:t>       </a:t>
            </a:r>
            <a:r>
              <a:rPr kumimoji="1" lang="zh-CN" altLang="en-US" sz="2400" b="1" dirty="0">
                <a:solidFill>
                  <a:srgbClr val="FF3300"/>
                </a:solidFill>
                <a:latin typeface="Times New Roman" pitchFamily="18" charset="0"/>
              </a:rPr>
              <a:t>逻辑运算</a:t>
            </a:r>
            <a:r>
              <a:rPr kumimoji="1" lang="zh-CN" altLang="en-US" sz="2400" b="1" dirty="0">
                <a:latin typeface="Times New Roman" pitchFamily="18" charset="0"/>
              </a:rPr>
              <a:t>是逻辑思维和逻辑推理的数学描述。</a:t>
            </a:r>
          </a:p>
          <a:p>
            <a:pPr algn="just">
              <a:lnSpc>
                <a:spcPct val="140000"/>
              </a:lnSpc>
              <a:spcBef>
                <a:spcPct val="50000"/>
              </a:spcBef>
            </a:pPr>
            <a:r>
              <a:rPr kumimoji="1" lang="zh-CN" altLang="en-US" sz="2400" dirty="0">
                <a:latin typeface="Times New Roman" pitchFamily="18" charset="0"/>
              </a:rPr>
              <a:t>       </a:t>
            </a:r>
            <a:r>
              <a:rPr kumimoji="1" lang="zh-CN" altLang="en-US" sz="2400" b="1" dirty="0">
                <a:latin typeface="Times New Roman" pitchFamily="18" charset="0"/>
              </a:rPr>
              <a:t>具有</a:t>
            </a:r>
            <a:r>
              <a:rPr kumimoji="1" lang="zh-CN" altLang="en-US" sz="2400" b="1" dirty="0">
                <a:latin typeface="Courier New"/>
              </a:rPr>
              <a:t>“</a:t>
            </a:r>
            <a:r>
              <a:rPr kumimoji="1" lang="zh-CN" altLang="en-US" sz="2400" b="1" dirty="0">
                <a:latin typeface="Times New Roman" pitchFamily="18" charset="0"/>
              </a:rPr>
              <a:t>真</a:t>
            </a:r>
            <a:r>
              <a:rPr kumimoji="1" lang="zh-CN" altLang="en-US" sz="2400" b="1" dirty="0">
                <a:latin typeface="Courier New"/>
              </a:rPr>
              <a:t>”</a:t>
            </a:r>
            <a:r>
              <a:rPr kumimoji="1" lang="zh-CN" altLang="en-US" sz="2400" b="1" dirty="0">
                <a:latin typeface="Times New Roman" pitchFamily="18" charset="0"/>
              </a:rPr>
              <a:t>与</a:t>
            </a:r>
            <a:r>
              <a:rPr kumimoji="1" lang="zh-CN" altLang="en-US" sz="2400" b="1" dirty="0">
                <a:latin typeface="Courier New"/>
              </a:rPr>
              <a:t>“</a:t>
            </a:r>
            <a:r>
              <a:rPr kumimoji="1" lang="zh-CN" altLang="en-US" sz="2400" b="1" dirty="0">
                <a:latin typeface="Times New Roman" pitchFamily="18" charset="0"/>
              </a:rPr>
              <a:t>假</a:t>
            </a:r>
            <a:r>
              <a:rPr kumimoji="1" lang="zh-CN" altLang="en-US" sz="2400" b="1" dirty="0">
                <a:latin typeface="Courier New"/>
              </a:rPr>
              <a:t>”</a:t>
            </a:r>
            <a:r>
              <a:rPr kumimoji="1" lang="zh-CN" altLang="en-US" sz="2400" b="1" dirty="0">
                <a:latin typeface="Times New Roman" pitchFamily="18" charset="0"/>
              </a:rPr>
              <a:t>两种可能，并且可以判定其</a:t>
            </a:r>
            <a:r>
              <a:rPr kumimoji="1" lang="zh-CN" altLang="en-US" sz="2400" b="1" dirty="0">
                <a:latin typeface="Courier New"/>
              </a:rPr>
              <a:t>“</a:t>
            </a:r>
            <a:r>
              <a:rPr kumimoji="1" lang="zh-CN" altLang="en-US" sz="2400" b="1" dirty="0">
                <a:latin typeface="Times New Roman" pitchFamily="18" charset="0"/>
              </a:rPr>
              <a:t>真</a:t>
            </a:r>
            <a:r>
              <a:rPr kumimoji="1" lang="zh-CN" altLang="en-US" sz="2400" b="1" dirty="0">
                <a:latin typeface="Courier New"/>
              </a:rPr>
              <a:t>”</a:t>
            </a:r>
            <a:r>
              <a:rPr kumimoji="1" lang="zh-CN" altLang="en-US" sz="2400" b="1" dirty="0">
                <a:latin typeface="Times New Roman" pitchFamily="18" charset="0"/>
              </a:rPr>
              <a:t>、 </a:t>
            </a:r>
            <a:r>
              <a:rPr kumimoji="1" lang="zh-CN" altLang="en-US" sz="2400" b="1" dirty="0">
                <a:latin typeface="Courier New"/>
              </a:rPr>
              <a:t>“</a:t>
            </a:r>
            <a:r>
              <a:rPr kumimoji="1" lang="zh-CN" altLang="en-US" sz="2400" b="1" dirty="0">
                <a:latin typeface="Times New Roman" pitchFamily="18" charset="0"/>
              </a:rPr>
              <a:t>假</a:t>
            </a:r>
            <a:r>
              <a:rPr kumimoji="1" lang="zh-CN" altLang="en-US" sz="2400" b="1" dirty="0">
                <a:latin typeface="Courier New"/>
              </a:rPr>
              <a:t>”</a:t>
            </a:r>
            <a:r>
              <a:rPr kumimoji="1" lang="zh-CN" altLang="en-US" sz="2400" b="1" dirty="0">
                <a:latin typeface="Times New Roman" pitchFamily="18" charset="0"/>
              </a:rPr>
              <a:t>的陈述语句叫</a:t>
            </a:r>
            <a:r>
              <a:rPr kumimoji="1" lang="zh-CN" altLang="en-US" sz="2400" b="1" dirty="0">
                <a:solidFill>
                  <a:srgbClr val="FF0000"/>
                </a:solidFill>
                <a:latin typeface="Times New Roman" pitchFamily="18" charset="0"/>
              </a:rPr>
              <a:t>逻辑变量</a:t>
            </a:r>
            <a:r>
              <a:rPr kumimoji="1" lang="zh-CN" altLang="en-US" sz="2400" b="1" dirty="0">
                <a:latin typeface="Times New Roman" pitchFamily="18" charset="0"/>
              </a:rPr>
              <a:t>。</a:t>
            </a:r>
            <a:r>
              <a:rPr kumimoji="1" lang="zh-CN" altLang="en-US" sz="2400" dirty="0">
                <a:latin typeface="Times New Roman" pitchFamily="18" charset="0"/>
              </a:rPr>
              <a:t>一般用英文大写字母</a:t>
            </a:r>
            <a:r>
              <a:rPr kumimoji="1" lang="en-US" altLang="zh-CN" sz="2400" i="1" dirty="0">
                <a:latin typeface="Times New Roman" pitchFamily="18" charset="0"/>
              </a:rPr>
              <a:t>A</a:t>
            </a:r>
            <a:r>
              <a:rPr kumimoji="1" lang="zh-CN" altLang="en-US" sz="2400" dirty="0">
                <a:latin typeface="Times New Roman" pitchFamily="18" charset="0"/>
              </a:rPr>
              <a:t>，</a:t>
            </a:r>
            <a:r>
              <a:rPr kumimoji="1" lang="en-US" altLang="zh-CN" sz="2400" i="1" dirty="0">
                <a:latin typeface="Times New Roman" pitchFamily="18" charset="0"/>
              </a:rPr>
              <a:t>B</a:t>
            </a:r>
            <a:r>
              <a:rPr kumimoji="1" lang="zh-CN" altLang="en-US" sz="2400" dirty="0">
                <a:latin typeface="Times New Roman" pitchFamily="18" charset="0"/>
              </a:rPr>
              <a:t>， </a:t>
            </a:r>
            <a:r>
              <a:rPr kumimoji="1" lang="en-US" altLang="zh-CN" sz="2400" i="1" dirty="0">
                <a:latin typeface="Times New Roman" pitchFamily="18" charset="0"/>
              </a:rPr>
              <a:t>C</a:t>
            </a:r>
            <a:r>
              <a:rPr kumimoji="1" lang="zh-CN" altLang="en-US" sz="2400" dirty="0">
                <a:latin typeface="Times New Roman" pitchFamily="18" charset="0"/>
              </a:rPr>
              <a:t>， </a:t>
            </a:r>
            <a:r>
              <a:rPr kumimoji="1" lang="en-US" altLang="zh-CN" sz="2400" dirty="0">
                <a:latin typeface="Courier New"/>
              </a:rPr>
              <a:t>…</a:t>
            </a:r>
            <a:r>
              <a:rPr kumimoji="1" lang="zh-CN" altLang="en-US" sz="2400" dirty="0">
                <a:latin typeface="Times New Roman" pitchFamily="18" charset="0"/>
              </a:rPr>
              <a:t>表示。例如，</a:t>
            </a:r>
            <a:r>
              <a:rPr kumimoji="1" lang="zh-CN" altLang="en-US" sz="2400" dirty="0">
                <a:latin typeface="Courier New"/>
              </a:rPr>
              <a:t>“</a:t>
            </a:r>
            <a:r>
              <a:rPr kumimoji="1" lang="zh-CN" altLang="en-US" sz="2400" dirty="0">
                <a:latin typeface="Times New Roman" pitchFamily="18" charset="0"/>
              </a:rPr>
              <a:t>开关</a:t>
            </a:r>
            <a:r>
              <a:rPr kumimoji="1" lang="en-US" altLang="zh-CN" sz="2400" dirty="0">
                <a:latin typeface="Times New Roman" pitchFamily="18" charset="0"/>
              </a:rPr>
              <a:t>A</a:t>
            </a:r>
            <a:r>
              <a:rPr kumimoji="1" lang="zh-CN" altLang="en-US" sz="2400" dirty="0">
                <a:latin typeface="Times New Roman" pitchFamily="18" charset="0"/>
              </a:rPr>
              <a:t>闭合着</a:t>
            </a:r>
            <a:r>
              <a:rPr kumimoji="1" lang="zh-CN" altLang="en-US" sz="2400" dirty="0">
                <a:latin typeface="Courier New"/>
              </a:rPr>
              <a:t>”</a:t>
            </a:r>
            <a:r>
              <a:rPr kumimoji="1" lang="zh-CN" altLang="en-US" sz="2400" dirty="0">
                <a:latin typeface="Times New Roman" pitchFamily="18" charset="0"/>
              </a:rPr>
              <a:t>，</a:t>
            </a:r>
            <a:r>
              <a:rPr kumimoji="1" lang="zh-CN" altLang="en-US" sz="2400" dirty="0">
                <a:latin typeface="Courier New"/>
              </a:rPr>
              <a:t>“</a:t>
            </a:r>
            <a:r>
              <a:rPr kumimoji="1" lang="zh-CN" altLang="en-US" sz="2400" dirty="0">
                <a:latin typeface="Times New Roman" pitchFamily="18" charset="0"/>
              </a:rPr>
              <a:t>电灯</a:t>
            </a:r>
            <a:r>
              <a:rPr kumimoji="1" lang="en-US" altLang="zh-CN" sz="2400" dirty="0">
                <a:latin typeface="Times New Roman" pitchFamily="18" charset="0"/>
              </a:rPr>
              <a:t>F</a:t>
            </a:r>
            <a:r>
              <a:rPr kumimoji="1" lang="zh-CN" altLang="en-US" sz="2400" dirty="0">
                <a:latin typeface="Times New Roman" pitchFamily="18" charset="0"/>
              </a:rPr>
              <a:t>亮着</a:t>
            </a:r>
            <a:r>
              <a:rPr kumimoji="1" lang="zh-CN" altLang="en-US" sz="2400" dirty="0">
                <a:latin typeface="Courier New"/>
              </a:rPr>
              <a:t>”</a:t>
            </a:r>
            <a:r>
              <a:rPr kumimoji="1" lang="zh-CN" altLang="en-US" sz="2400" dirty="0">
                <a:latin typeface="Times New Roman" pitchFamily="18" charset="0"/>
              </a:rPr>
              <a:t>， </a:t>
            </a:r>
            <a:r>
              <a:rPr kumimoji="1" lang="zh-CN" altLang="en-US" sz="2400" dirty="0">
                <a:latin typeface="Courier New"/>
              </a:rPr>
              <a:t>“</a:t>
            </a:r>
            <a:r>
              <a:rPr kumimoji="1" lang="zh-CN" altLang="en-US" sz="2400" dirty="0">
                <a:latin typeface="Times New Roman" pitchFamily="18" charset="0"/>
              </a:rPr>
              <a:t>开关</a:t>
            </a:r>
            <a:r>
              <a:rPr kumimoji="1" lang="en-US" altLang="zh-CN" sz="2400" dirty="0">
                <a:latin typeface="Times New Roman" pitchFamily="18" charset="0"/>
              </a:rPr>
              <a:t>D</a:t>
            </a:r>
            <a:r>
              <a:rPr kumimoji="1" lang="zh-CN" altLang="en-US" sz="2400" dirty="0">
                <a:latin typeface="Times New Roman" pitchFamily="18" charset="0"/>
              </a:rPr>
              <a:t>开路着</a:t>
            </a:r>
            <a:r>
              <a:rPr kumimoji="1" lang="zh-CN" altLang="en-US" sz="2400" dirty="0">
                <a:latin typeface="Courier New"/>
              </a:rPr>
              <a:t>”</a:t>
            </a:r>
            <a:r>
              <a:rPr kumimoji="1" lang="zh-CN" altLang="en-US" sz="2400" dirty="0">
                <a:latin typeface="Times New Roman" pitchFamily="18" charset="0"/>
              </a:rPr>
              <a:t>等均为逻辑变量，可分别将其记作</a:t>
            </a:r>
            <a:r>
              <a:rPr kumimoji="1" lang="en-US" altLang="zh-CN" sz="2400" dirty="0">
                <a:latin typeface="Times New Roman" pitchFamily="18" charset="0"/>
              </a:rPr>
              <a:t>A</a:t>
            </a:r>
            <a:r>
              <a:rPr kumimoji="1" lang="zh-CN" altLang="en-US" sz="2400" dirty="0">
                <a:latin typeface="Times New Roman" pitchFamily="18" charset="0"/>
              </a:rPr>
              <a:t>，</a:t>
            </a:r>
            <a:r>
              <a:rPr kumimoji="1" lang="en-US" altLang="zh-CN" sz="2400" dirty="0">
                <a:latin typeface="Times New Roman" pitchFamily="18" charset="0"/>
              </a:rPr>
              <a:t>F</a:t>
            </a:r>
            <a:r>
              <a:rPr kumimoji="1" lang="zh-CN" altLang="en-US" sz="2400" dirty="0">
                <a:latin typeface="Times New Roman" pitchFamily="18" charset="0"/>
              </a:rPr>
              <a:t>，</a:t>
            </a:r>
            <a:r>
              <a:rPr kumimoji="1" lang="en-US" altLang="zh-CN" sz="2400" dirty="0">
                <a:latin typeface="Times New Roman" pitchFamily="18" charset="0"/>
              </a:rPr>
              <a:t>D</a:t>
            </a:r>
            <a:r>
              <a:rPr kumimoji="1" lang="zh-CN" altLang="en-US" sz="2400" dirty="0">
                <a:latin typeface="Times New Roman" pitchFamily="18" charset="0"/>
              </a:rPr>
              <a:t>； </a:t>
            </a:r>
            <a:r>
              <a:rPr kumimoji="1" lang="zh-CN" altLang="en-US" sz="2400" dirty="0">
                <a:latin typeface="Courier New"/>
              </a:rPr>
              <a:t>“</a:t>
            </a:r>
            <a:r>
              <a:rPr kumimoji="1" lang="zh-CN" altLang="en-US" sz="2400" dirty="0">
                <a:latin typeface="Times New Roman" pitchFamily="18" charset="0"/>
              </a:rPr>
              <a:t>开关</a:t>
            </a:r>
            <a:r>
              <a:rPr kumimoji="1" lang="en-US" altLang="zh-CN" sz="2400" dirty="0">
                <a:latin typeface="Times New Roman" pitchFamily="18" charset="0"/>
              </a:rPr>
              <a:t>B</a:t>
            </a:r>
            <a:r>
              <a:rPr kumimoji="1" lang="zh-CN" altLang="en-US" sz="2400" dirty="0">
                <a:latin typeface="Times New Roman" pitchFamily="18" charset="0"/>
              </a:rPr>
              <a:t>不太灵活</a:t>
            </a:r>
            <a:r>
              <a:rPr kumimoji="1" lang="zh-CN" altLang="en-US" sz="2400" dirty="0">
                <a:latin typeface="Courier New"/>
              </a:rPr>
              <a:t>”</a:t>
            </a:r>
            <a:r>
              <a:rPr kumimoji="1" lang="zh-CN" altLang="en-US" sz="2400" dirty="0">
                <a:latin typeface="Times New Roman" pitchFamily="18" charset="0"/>
              </a:rPr>
              <a:t>， “电灯</a:t>
            </a:r>
            <a:r>
              <a:rPr kumimoji="1" lang="en-US" altLang="zh-CN" sz="2400" dirty="0">
                <a:latin typeface="Times New Roman" pitchFamily="18" charset="0"/>
              </a:rPr>
              <a:t>L</a:t>
            </a:r>
            <a:r>
              <a:rPr kumimoji="1" lang="zh-CN" altLang="en-US" sz="2400" dirty="0">
                <a:latin typeface="Times New Roman" pitchFamily="18" charset="0"/>
              </a:rPr>
              <a:t>价格很贵”等均不是逻辑变量。  </a:t>
            </a:r>
          </a:p>
        </p:txBody>
      </p:sp>
      <p:sp>
        <p:nvSpPr>
          <p:cNvPr id="1049347" name="Rectangle 3"/>
          <p:cNvSpPr>
            <a:spLocks noChangeArrowheads="1"/>
          </p:cNvSpPr>
          <p:nvPr/>
        </p:nvSpPr>
        <p:spPr bwMode="auto">
          <a:xfrm>
            <a:off x="1692275" y="514350"/>
            <a:ext cx="5835650" cy="969963"/>
          </a:xfrm>
          <a:prstGeom prst="rect">
            <a:avLst/>
          </a:prstGeom>
          <a:noFill/>
          <a:ln w="9525">
            <a:noFill/>
            <a:miter lim="800000"/>
            <a:headEnd/>
            <a:tailEnd/>
          </a:ln>
          <a:effectLst/>
        </p:spPr>
        <p:txBody>
          <a:bodyPr anchor="ctr"/>
          <a:lstStyle/>
          <a:p>
            <a:r>
              <a:rPr kumimoji="1" lang="zh-CN" altLang="en-US" sz="3600" b="1">
                <a:solidFill>
                  <a:srgbClr val="FF3300"/>
                </a:solidFill>
                <a:latin typeface="Times New Roman" pitchFamily="18" charset="0"/>
                <a:ea typeface="楷体_GB2312" pitchFamily="49" charset="-122"/>
              </a:rPr>
              <a:t>逻辑运算、逻辑变量</a:t>
            </a:r>
          </a:p>
        </p:txBody>
      </p:sp>
    </p:spTree>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8" name="灯片编号占位符 3"/>
          <p:cNvSpPr>
            <a:spLocks noGrp="1"/>
          </p:cNvSpPr>
          <p:nvPr>
            <p:ph type="sldNum" sz="quarter" idx="12"/>
          </p:nvPr>
        </p:nvSpPr>
        <p:spPr/>
        <p:txBody>
          <a:bodyPr/>
          <a:lstStyle/>
          <a:p>
            <a:fld id="{FE08E998-0617-4581-B2DD-6A32C0203742}" type="slidenum">
              <a:rPr lang="en-US" altLang="zh-CN"/>
              <a:t>45</a:t>
            </a:fld>
            <a:endParaRPr lang="en-US" altLang="zh-CN"/>
          </a:p>
        </p:txBody>
      </p:sp>
      <p:sp>
        <p:nvSpPr>
          <p:cNvPr id="1049349" name="Text Box 2"/>
          <p:cNvSpPr txBox="1">
            <a:spLocks noChangeArrowheads="1"/>
          </p:cNvSpPr>
          <p:nvPr/>
        </p:nvSpPr>
        <p:spPr bwMode="auto">
          <a:xfrm>
            <a:off x="755650" y="1196975"/>
            <a:ext cx="7620000" cy="4187825"/>
          </a:xfrm>
          <a:prstGeom prst="rect">
            <a:avLst/>
          </a:prstGeom>
          <a:noFill/>
          <a:ln w="9525">
            <a:noFill/>
            <a:miter lim="800000"/>
            <a:headEnd/>
            <a:tailEnd/>
          </a:ln>
          <a:effectLst/>
        </p:spPr>
        <p:txBody>
          <a:bodyPr>
            <a:spAutoFit/>
          </a:bodyPr>
          <a:lstStyle/>
          <a:p>
            <a:pPr algn="l">
              <a:lnSpc>
                <a:spcPct val="125000"/>
              </a:lnSpc>
              <a:spcBef>
                <a:spcPct val="50000"/>
              </a:spcBef>
            </a:pPr>
            <a:endParaRPr kumimoji="1" lang="en-US" altLang="zh-CN" sz="2400" dirty="0">
              <a:solidFill>
                <a:srgbClr val="FF3300"/>
              </a:solidFill>
            </a:endParaRPr>
          </a:p>
          <a:p>
            <a:pPr algn="just">
              <a:lnSpc>
                <a:spcPct val="135000"/>
              </a:lnSpc>
              <a:spcBef>
                <a:spcPct val="50000"/>
              </a:spcBef>
            </a:pPr>
            <a:r>
              <a:rPr kumimoji="1" lang="en-US" altLang="zh-CN" sz="2400" dirty="0">
                <a:latin typeface="Times New Roman" pitchFamily="18" charset="0"/>
              </a:rPr>
              <a:t>        </a:t>
            </a:r>
            <a:r>
              <a:rPr kumimoji="1" lang="zh-CN" altLang="en-US" sz="2400" b="1" dirty="0">
                <a:latin typeface="Times New Roman" pitchFamily="18" charset="0"/>
              </a:rPr>
              <a:t>逻辑变量只有</a:t>
            </a:r>
            <a:r>
              <a:rPr kumimoji="1" lang="zh-CN" altLang="en-US" sz="2400" b="1" dirty="0">
                <a:latin typeface="Courier New"/>
              </a:rPr>
              <a:t>“</a:t>
            </a:r>
            <a:r>
              <a:rPr kumimoji="1" lang="zh-CN" altLang="en-US" sz="2400" b="1" dirty="0">
                <a:latin typeface="Times New Roman" pitchFamily="18" charset="0"/>
              </a:rPr>
              <a:t>真</a:t>
            </a:r>
            <a:r>
              <a:rPr kumimoji="1" lang="zh-CN" altLang="en-US" sz="2400" b="1" dirty="0">
                <a:latin typeface="Courier New"/>
              </a:rPr>
              <a:t>”</a:t>
            </a:r>
            <a:r>
              <a:rPr kumimoji="1" lang="zh-CN" altLang="en-US" sz="2400" b="1" dirty="0">
                <a:latin typeface="Times New Roman" pitchFamily="18" charset="0"/>
              </a:rPr>
              <a:t>、 </a:t>
            </a:r>
            <a:r>
              <a:rPr kumimoji="1" lang="zh-CN" altLang="en-US" sz="2400" b="1" dirty="0">
                <a:latin typeface="Courier New"/>
              </a:rPr>
              <a:t>“</a:t>
            </a:r>
            <a:r>
              <a:rPr kumimoji="1" lang="zh-CN" altLang="en-US" sz="2400" b="1" dirty="0">
                <a:latin typeface="Times New Roman" pitchFamily="18" charset="0"/>
              </a:rPr>
              <a:t>假</a:t>
            </a:r>
            <a:r>
              <a:rPr kumimoji="1" lang="zh-CN" altLang="en-US" sz="2400" b="1" dirty="0">
                <a:latin typeface="Courier New"/>
              </a:rPr>
              <a:t>”</a:t>
            </a:r>
            <a:r>
              <a:rPr kumimoji="1" lang="zh-CN" altLang="en-US" sz="2400" b="1" dirty="0">
                <a:latin typeface="Times New Roman" pitchFamily="18" charset="0"/>
              </a:rPr>
              <a:t>两种可能，在逻辑数学中，把</a:t>
            </a:r>
            <a:r>
              <a:rPr kumimoji="1" lang="zh-CN" altLang="en-US" sz="2400" b="1" dirty="0">
                <a:latin typeface="Courier New"/>
              </a:rPr>
              <a:t>“</a:t>
            </a:r>
            <a:r>
              <a:rPr kumimoji="1" lang="zh-CN" altLang="en-US" sz="2400" b="1" dirty="0">
                <a:latin typeface="Times New Roman" pitchFamily="18" charset="0"/>
              </a:rPr>
              <a:t>真</a:t>
            </a:r>
            <a:r>
              <a:rPr kumimoji="1" lang="zh-CN" altLang="en-US" sz="2400" b="1" dirty="0">
                <a:latin typeface="Courier New"/>
              </a:rPr>
              <a:t>”</a:t>
            </a:r>
            <a:r>
              <a:rPr kumimoji="1" lang="zh-CN" altLang="en-US" sz="2400" b="1" dirty="0">
                <a:latin typeface="Times New Roman" pitchFamily="18" charset="0"/>
              </a:rPr>
              <a:t>、 </a:t>
            </a:r>
            <a:r>
              <a:rPr kumimoji="1" lang="zh-CN" altLang="en-US" sz="2400" b="1" dirty="0">
                <a:latin typeface="Courier New"/>
              </a:rPr>
              <a:t>“</a:t>
            </a:r>
            <a:r>
              <a:rPr kumimoji="1" lang="zh-CN" altLang="en-US" sz="2400" b="1" dirty="0">
                <a:latin typeface="Times New Roman" pitchFamily="18" charset="0"/>
              </a:rPr>
              <a:t>假</a:t>
            </a:r>
            <a:r>
              <a:rPr kumimoji="1" lang="zh-CN" altLang="en-US" sz="2400" b="1" dirty="0">
                <a:latin typeface="Courier New"/>
              </a:rPr>
              <a:t>”</a:t>
            </a:r>
            <a:r>
              <a:rPr kumimoji="1" lang="zh-CN" altLang="en-US" sz="2400" b="1" dirty="0">
                <a:latin typeface="Times New Roman" pitchFamily="18" charset="0"/>
              </a:rPr>
              <a:t>称为逻辑变量的取值，简称</a:t>
            </a:r>
            <a:r>
              <a:rPr kumimoji="1" lang="zh-CN" altLang="en-US" sz="2400" b="1" dirty="0">
                <a:solidFill>
                  <a:srgbClr val="FF0000"/>
                </a:solidFill>
                <a:latin typeface="Times New Roman" pitchFamily="18" charset="0"/>
              </a:rPr>
              <a:t>逻辑值</a:t>
            </a:r>
            <a:r>
              <a:rPr kumimoji="1" lang="zh-CN" altLang="en-US" sz="2400" b="1" dirty="0">
                <a:latin typeface="Times New Roman" pitchFamily="18" charset="0"/>
              </a:rPr>
              <a:t>，也叫</a:t>
            </a:r>
            <a:r>
              <a:rPr kumimoji="1" lang="zh-CN" altLang="en-US" sz="2400" b="1" dirty="0">
                <a:solidFill>
                  <a:srgbClr val="FF0000"/>
                </a:solidFill>
                <a:latin typeface="Times New Roman" pitchFamily="18" charset="0"/>
              </a:rPr>
              <a:t>逻辑常量</a:t>
            </a:r>
            <a:r>
              <a:rPr kumimoji="1" lang="zh-CN" altLang="en-US" sz="2400" b="1" dirty="0">
                <a:latin typeface="Times New Roman" pitchFamily="18" charset="0"/>
              </a:rPr>
              <a:t>。</a:t>
            </a:r>
            <a:r>
              <a:rPr kumimoji="1" lang="zh-CN" altLang="en-US" sz="2400" dirty="0">
                <a:latin typeface="Times New Roman" pitchFamily="18" charset="0"/>
              </a:rPr>
              <a:t>通常用</a:t>
            </a:r>
            <a:r>
              <a:rPr kumimoji="1" lang="zh-CN" altLang="en-US" sz="2400" dirty="0">
                <a:latin typeface="Courier New"/>
              </a:rPr>
              <a:t>“</a:t>
            </a:r>
            <a:r>
              <a:rPr kumimoji="1" lang="en-US" altLang="zh-CN" sz="2400" dirty="0">
                <a:latin typeface="Times New Roman" pitchFamily="18" charset="0"/>
              </a:rPr>
              <a:t>1</a:t>
            </a:r>
            <a:r>
              <a:rPr kumimoji="1" lang="en-US" altLang="zh-CN" sz="2400" dirty="0">
                <a:latin typeface="Courier New"/>
              </a:rPr>
              <a:t>”</a:t>
            </a:r>
            <a:r>
              <a:rPr kumimoji="1" lang="zh-CN" altLang="en-US" sz="2400" dirty="0">
                <a:latin typeface="Times New Roman" pitchFamily="18" charset="0"/>
              </a:rPr>
              <a:t>表示</a:t>
            </a:r>
            <a:r>
              <a:rPr kumimoji="1" lang="zh-CN" altLang="en-US" sz="2400" dirty="0">
                <a:latin typeface="Courier New"/>
              </a:rPr>
              <a:t>“</a:t>
            </a:r>
            <a:r>
              <a:rPr kumimoji="1" lang="zh-CN" altLang="en-US" sz="2400" dirty="0">
                <a:latin typeface="Times New Roman" pitchFamily="18" charset="0"/>
              </a:rPr>
              <a:t>真</a:t>
            </a:r>
            <a:r>
              <a:rPr kumimoji="1" lang="zh-CN" altLang="en-US" sz="2400" dirty="0">
                <a:latin typeface="Courier New"/>
              </a:rPr>
              <a:t>”</a:t>
            </a:r>
            <a:r>
              <a:rPr kumimoji="1" lang="zh-CN" altLang="en-US" sz="2400" dirty="0">
                <a:latin typeface="Times New Roman" pitchFamily="18" charset="0"/>
              </a:rPr>
              <a:t>，用</a:t>
            </a:r>
            <a:r>
              <a:rPr kumimoji="1" lang="zh-CN" altLang="en-US" sz="2400" dirty="0">
                <a:latin typeface="Courier New"/>
              </a:rPr>
              <a:t>“</a:t>
            </a:r>
            <a:r>
              <a:rPr kumimoji="1" lang="en-US" altLang="zh-CN" sz="2400" dirty="0">
                <a:latin typeface="Times New Roman" pitchFamily="18" charset="0"/>
              </a:rPr>
              <a:t>0</a:t>
            </a:r>
            <a:r>
              <a:rPr kumimoji="1" lang="en-US" altLang="zh-CN" sz="2400" dirty="0">
                <a:latin typeface="Courier New"/>
              </a:rPr>
              <a:t>”</a:t>
            </a:r>
            <a:r>
              <a:rPr kumimoji="1" lang="zh-CN" altLang="en-US" sz="2400" dirty="0">
                <a:latin typeface="Times New Roman" pitchFamily="18" charset="0"/>
              </a:rPr>
              <a:t>表示</a:t>
            </a:r>
            <a:r>
              <a:rPr kumimoji="1" lang="zh-CN" altLang="en-US" sz="2400" dirty="0">
                <a:latin typeface="Courier New"/>
              </a:rPr>
              <a:t>“</a:t>
            </a:r>
            <a:r>
              <a:rPr kumimoji="1" lang="zh-CN" altLang="en-US" sz="2400" dirty="0">
                <a:latin typeface="Times New Roman" pitchFamily="18" charset="0"/>
              </a:rPr>
              <a:t>假</a:t>
            </a:r>
            <a:r>
              <a:rPr kumimoji="1" lang="zh-CN" altLang="en-US" sz="2400" dirty="0">
                <a:latin typeface="Courier New"/>
              </a:rPr>
              <a:t>”</a:t>
            </a:r>
            <a:r>
              <a:rPr kumimoji="1" lang="zh-CN" altLang="en-US" sz="2400" dirty="0">
                <a:latin typeface="Times New Roman" pitchFamily="18" charset="0"/>
              </a:rPr>
              <a:t>，或者相反。本教材中，若不作特别说明，</a:t>
            </a:r>
            <a:r>
              <a:rPr kumimoji="1" lang="zh-CN" altLang="en-US" sz="2400" dirty="0">
                <a:latin typeface="Courier New"/>
              </a:rPr>
              <a:t>“</a:t>
            </a:r>
            <a:r>
              <a:rPr kumimoji="1" lang="en-US" altLang="zh-CN" sz="2400" dirty="0">
                <a:latin typeface="Times New Roman" pitchFamily="18" charset="0"/>
              </a:rPr>
              <a:t>1</a:t>
            </a:r>
            <a:r>
              <a:rPr kumimoji="1" lang="en-US" altLang="zh-CN" sz="2400" dirty="0">
                <a:latin typeface="Courier New"/>
              </a:rPr>
              <a:t>”</a:t>
            </a:r>
            <a:r>
              <a:rPr kumimoji="1" lang="zh-CN" altLang="en-US" sz="2400" dirty="0">
                <a:latin typeface="Times New Roman" pitchFamily="18" charset="0"/>
              </a:rPr>
              <a:t>就代表</a:t>
            </a:r>
            <a:r>
              <a:rPr kumimoji="1" lang="zh-CN" altLang="en-US" sz="2400" dirty="0">
                <a:latin typeface="Courier New"/>
              </a:rPr>
              <a:t>“</a:t>
            </a:r>
            <a:r>
              <a:rPr kumimoji="1" lang="zh-CN" altLang="en-US" sz="2400" dirty="0">
                <a:latin typeface="Times New Roman" pitchFamily="18" charset="0"/>
              </a:rPr>
              <a:t>真</a:t>
            </a:r>
            <a:r>
              <a:rPr kumimoji="1" lang="zh-CN" altLang="en-US" sz="2400" dirty="0">
                <a:latin typeface="Courier New"/>
              </a:rPr>
              <a:t>”</a:t>
            </a:r>
            <a:r>
              <a:rPr kumimoji="1" lang="zh-CN" altLang="en-US" sz="2400" dirty="0">
                <a:latin typeface="Times New Roman" pitchFamily="18" charset="0"/>
              </a:rPr>
              <a:t>，</a:t>
            </a:r>
            <a:r>
              <a:rPr kumimoji="1" lang="zh-CN" altLang="en-US" sz="2400" dirty="0">
                <a:latin typeface="Courier New"/>
              </a:rPr>
              <a:t>“</a:t>
            </a:r>
            <a:r>
              <a:rPr kumimoji="1" lang="en-US" altLang="zh-CN" sz="2400" dirty="0">
                <a:latin typeface="Times New Roman" pitchFamily="18" charset="0"/>
              </a:rPr>
              <a:t>0</a:t>
            </a:r>
            <a:r>
              <a:rPr kumimoji="1" lang="en-US" altLang="zh-CN" sz="2400" dirty="0">
                <a:latin typeface="Courier New"/>
              </a:rPr>
              <a:t>”</a:t>
            </a:r>
            <a:r>
              <a:rPr kumimoji="1" lang="zh-CN" altLang="en-US" sz="2400" dirty="0">
                <a:latin typeface="Times New Roman" pitchFamily="18" charset="0"/>
              </a:rPr>
              <a:t>就代表</a:t>
            </a:r>
            <a:r>
              <a:rPr kumimoji="1" lang="zh-CN" altLang="en-US" sz="2400" dirty="0">
                <a:latin typeface="Courier New"/>
              </a:rPr>
              <a:t>“</a:t>
            </a:r>
            <a:r>
              <a:rPr kumimoji="1" lang="zh-CN" altLang="en-US" sz="2400" dirty="0">
                <a:latin typeface="Times New Roman" pitchFamily="18" charset="0"/>
              </a:rPr>
              <a:t>假</a:t>
            </a:r>
            <a:r>
              <a:rPr kumimoji="1" lang="zh-CN" altLang="en-US" sz="2400" dirty="0">
                <a:latin typeface="Courier New"/>
              </a:rPr>
              <a:t>”</a:t>
            </a:r>
            <a:r>
              <a:rPr kumimoji="1" lang="zh-CN" altLang="en-US" sz="2400" dirty="0">
                <a:latin typeface="Times New Roman" pitchFamily="18" charset="0"/>
              </a:rPr>
              <a:t>。虽然</a:t>
            </a:r>
            <a:r>
              <a:rPr kumimoji="1" lang="zh-CN" altLang="en-US" sz="2400" dirty="0">
                <a:latin typeface="Courier New"/>
              </a:rPr>
              <a:t>“</a:t>
            </a:r>
            <a:r>
              <a:rPr kumimoji="1" lang="en-US" altLang="zh-CN" sz="2400" dirty="0">
                <a:latin typeface="Times New Roman" pitchFamily="18" charset="0"/>
              </a:rPr>
              <a:t>1</a:t>
            </a:r>
            <a:r>
              <a:rPr kumimoji="1" lang="en-US" altLang="zh-CN" sz="2400" dirty="0">
                <a:latin typeface="Courier New"/>
              </a:rPr>
              <a:t>”</a:t>
            </a:r>
            <a:r>
              <a:rPr kumimoji="1" lang="zh-CN" altLang="en-US" sz="2400" dirty="0">
                <a:latin typeface="Times New Roman" pitchFamily="18" charset="0"/>
              </a:rPr>
              <a:t>和</a:t>
            </a:r>
            <a:r>
              <a:rPr kumimoji="1" lang="zh-CN" altLang="en-US" sz="2400" dirty="0">
                <a:latin typeface="Courier New"/>
              </a:rPr>
              <a:t>“</a:t>
            </a:r>
            <a:r>
              <a:rPr kumimoji="1" lang="en-US" altLang="zh-CN" sz="2400" dirty="0">
                <a:latin typeface="Times New Roman" pitchFamily="18" charset="0"/>
              </a:rPr>
              <a:t>0</a:t>
            </a:r>
            <a:r>
              <a:rPr kumimoji="1" lang="en-US" altLang="zh-CN" sz="2400" dirty="0">
                <a:latin typeface="Courier New"/>
              </a:rPr>
              <a:t>”</a:t>
            </a:r>
            <a:r>
              <a:rPr kumimoji="1" lang="zh-CN" altLang="en-US" sz="2400" dirty="0">
                <a:latin typeface="Times New Roman" pitchFamily="18" charset="0"/>
              </a:rPr>
              <a:t>叫逻辑值或逻辑常量，但是它们没有</a:t>
            </a:r>
            <a:r>
              <a:rPr kumimoji="1" lang="zh-CN" altLang="en-US" sz="2400" dirty="0">
                <a:latin typeface="Courier New"/>
              </a:rPr>
              <a:t>“</a:t>
            </a:r>
            <a:r>
              <a:rPr kumimoji="1" lang="zh-CN" altLang="en-US" sz="2400" dirty="0">
                <a:latin typeface="Times New Roman" pitchFamily="18" charset="0"/>
              </a:rPr>
              <a:t>大小</a:t>
            </a:r>
            <a:r>
              <a:rPr kumimoji="1" lang="zh-CN" altLang="en-US" sz="2400" dirty="0">
                <a:latin typeface="Courier New"/>
              </a:rPr>
              <a:t>”</a:t>
            </a:r>
            <a:r>
              <a:rPr kumimoji="1" lang="zh-CN" altLang="en-US" sz="2400" dirty="0">
                <a:latin typeface="Times New Roman" pitchFamily="18" charset="0"/>
              </a:rPr>
              <a:t>的含义，也无数量的概念。它们只是代表逻辑</a:t>
            </a:r>
            <a:r>
              <a:rPr kumimoji="1" lang="zh-CN" altLang="en-US" sz="2400" dirty="0">
                <a:latin typeface="Courier New"/>
              </a:rPr>
              <a:t>“</a:t>
            </a:r>
            <a:r>
              <a:rPr kumimoji="1" lang="zh-CN" altLang="en-US" sz="2400" dirty="0">
                <a:latin typeface="Times New Roman" pitchFamily="18" charset="0"/>
              </a:rPr>
              <a:t>真</a:t>
            </a:r>
            <a:r>
              <a:rPr kumimoji="1" lang="zh-CN" altLang="en-US" sz="2400" dirty="0">
                <a:latin typeface="Courier New"/>
              </a:rPr>
              <a:t>”</a:t>
            </a:r>
            <a:r>
              <a:rPr kumimoji="1" lang="zh-CN" altLang="en-US" sz="2400" dirty="0">
                <a:latin typeface="Times New Roman" pitchFamily="18" charset="0"/>
              </a:rPr>
              <a:t>、</a:t>
            </a:r>
            <a:r>
              <a:rPr kumimoji="1" lang="zh-CN" altLang="en-US" sz="2400" dirty="0">
                <a:latin typeface="Courier New"/>
              </a:rPr>
              <a:t>“</a:t>
            </a:r>
            <a:r>
              <a:rPr kumimoji="1" lang="zh-CN" altLang="en-US" sz="2400" dirty="0">
                <a:latin typeface="Times New Roman" pitchFamily="18" charset="0"/>
              </a:rPr>
              <a:t>假</a:t>
            </a:r>
            <a:r>
              <a:rPr kumimoji="1" lang="zh-CN" altLang="en-US" sz="2400" dirty="0">
                <a:latin typeface="Courier New"/>
              </a:rPr>
              <a:t>”</a:t>
            </a:r>
            <a:r>
              <a:rPr kumimoji="1" lang="zh-CN" altLang="en-US" sz="2400" dirty="0">
                <a:latin typeface="Times New Roman" pitchFamily="18" charset="0"/>
              </a:rPr>
              <a:t>的两个形式符号。</a:t>
            </a:r>
          </a:p>
        </p:txBody>
      </p:sp>
      <p:sp>
        <p:nvSpPr>
          <p:cNvPr id="1049350" name="Rectangle 3"/>
          <p:cNvSpPr>
            <a:spLocks noChangeArrowheads="1"/>
          </p:cNvSpPr>
          <p:nvPr/>
        </p:nvSpPr>
        <p:spPr bwMode="auto">
          <a:xfrm>
            <a:off x="1692275" y="514350"/>
            <a:ext cx="5835650" cy="969963"/>
          </a:xfrm>
          <a:prstGeom prst="rect">
            <a:avLst/>
          </a:prstGeom>
          <a:noFill/>
          <a:ln w="9525">
            <a:noFill/>
            <a:miter lim="800000"/>
            <a:headEnd/>
            <a:tailEnd/>
          </a:ln>
          <a:effectLst/>
        </p:spPr>
        <p:txBody>
          <a:bodyPr anchor="ctr"/>
          <a:lstStyle/>
          <a:p>
            <a:r>
              <a:rPr kumimoji="1" lang="zh-CN" altLang="en-US" sz="3600" b="1">
                <a:solidFill>
                  <a:srgbClr val="FF3300"/>
                </a:solidFill>
                <a:latin typeface="Times New Roman" pitchFamily="18" charset="0"/>
                <a:ea typeface="楷体_GB2312" pitchFamily="49" charset="-122"/>
              </a:rPr>
              <a:t>逻辑常量</a:t>
            </a:r>
          </a:p>
        </p:txBody>
      </p:sp>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1" name="灯片编号占位符 3"/>
          <p:cNvSpPr>
            <a:spLocks noGrp="1"/>
          </p:cNvSpPr>
          <p:nvPr>
            <p:ph type="sldNum" sz="quarter" idx="12"/>
          </p:nvPr>
        </p:nvSpPr>
        <p:spPr/>
        <p:txBody>
          <a:bodyPr/>
          <a:lstStyle/>
          <a:p>
            <a:fld id="{9408A34D-805E-4D30-8A50-1B1FA46B8372}" type="slidenum">
              <a:rPr lang="en-US" altLang="zh-CN"/>
              <a:t>46</a:t>
            </a:fld>
            <a:endParaRPr lang="en-US" altLang="zh-CN"/>
          </a:p>
        </p:txBody>
      </p:sp>
      <p:sp>
        <p:nvSpPr>
          <p:cNvPr id="1049352" name="Text Box 2"/>
          <p:cNvSpPr txBox="1">
            <a:spLocks noChangeArrowheads="1"/>
          </p:cNvSpPr>
          <p:nvPr/>
        </p:nvSpPr>
        <p:spPr bwMode="auto">
          <a:xfrm>
            <a:off x="762000" y="1809750"/>
            <a:ext cx="7543800" cy="3779838"/>
          </a:xfrm>
          <a:prstGeom prst="rect">
            <a:avLst/>
          </a:prstGeom>
          <a:noFill/>
          <a:ln w="9525">
            <a:noFill/>
            <a:miter lim="800000"/>
            <a:headEnd/>
            <a:tailEnd/>
          </a:ln>
          <a:effectLst/>
        </p:spPr>
        <p:txBody>
          <a:bodyPr>
            <a:spAutoFit/>
          </a:bodyPr>
          <a:lstStyle/>
          <a:p>
            <a:pPr algn="just">
              <a:lnSpc>
                <a:spcPct val="13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一个结论成立与否，取决于与其相关的前提条件是否成立。</a:t>
            </a:r>
            <a:r>
              <a:rPr kumimoji="1" lang="zh-CN" altLang="en-US" sz="2400" b="1" dirty="0">
                <a:latin typeface="Times New Roman" pitchFamily="18" charset="0"/>
              </a:rPr>
              <a:t>结论与前提条件之间的因果关系叫</a:t>
            </a:r>
            <a:r>
              <a:rPr kumimoji="1" lang="zh-CN" altLang="en-US" sz="2400" b="1" dirty="0">
                <a:solidFill>
                  <a:srgbClr val="FF0000"/>
                </a:solidFill>
                <a:latin typeface="Times New Roman" pitchFamily="18" charset="0"/>
              </a:rPr>
              <a:t>逻辑函数</a:t>
            </a:r>
            <a:r>
              <a:rPr kumimoji="1" lang="zh-CN" altLang="en-US" sz="2400" b="1" dirty="0">
                <a:latin typeface="Times New Roman" pitchFamily="18" charset="0"/>
              </a:rPr>
              <a:t>。</a:t>
            </a:r>
            <a:r>
              <a:rPr kumimoji="1" lang="zh-CN" altLang="en-US" sz="2400" dirty="0">
                <a:latin typeface="Times New Roman" pitchFamily="18" charset="0"/>
              </a:rPr>
              <a:t>通常记作：</a:t>
            </a:r>
          </a:p>
          <a:p>
            <a:pPr>
              <a:lnSpc>
                <a:spcPct val="130000"/>
              </a:lnSpc>
              <a:spcBef>
                <a:spcPct val="50000"/>
              </a:spcBef>
            </a:pPr>
            <a:r>
              <a:rPr kumimoji="1" lang="en-US" altLang="zh-CN" sz="2400" i="1" dirty="0">
                <a:latin typeface="Times New Roman" pitchFamily="18" charset="0"/>
              </a:rPr>
              <a:t>F </a:t>
            </a:r>
            <a:r>
              <a:rPr kumimoji="1" lang="en-US" altLang="zh-CN" sz="2400" dirty="0">
                <a:latin typeface="Times New Roman" pitchFamily="18" charset="0"/>
              </a:rPr>
              <a:t>= </a:t>
            </a:r>
            <a:r>
              <a:rPr kumimoji="1" lang="en-US" altLang="zh-CN" sz="2400" i="1" dirty="0">
                <a:latin typeface="Times New Roman" pitchFamily="18" charset="0"/>
              </a:rPr>
              <a:t>f (A, B, C, </a:t>
            </a:r>
            <a:r>
              <a:rPr kumimoji="1" lang="en-US" altLang="zh-CN" sz="2400" i="1" dirty="0">
                <a:latin typeface="Courier New"/>
              </a:rPr>
              <a:t>…</a:t>
            </a:r>
            <a:r>
              <a:rPr kumimoji="1" lang="en-US" altLang="zh-CN" sz="2400" dirty="0">
                <a:latin typeface="Times New Roman" pitchFamily="18" charset="0"/>
              </a:rPr>
              <a:t>)</a:t>
            </a:r>
          </a:p>
          <a:p>
            <a:pPr algn="just">
              <a:lnSpc>
                <a:spcPct val="13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逻辑函数</a:t>
            </a:r>
            <a:r>
              <a:rPr kumimoji="1" lang="en-US" altLang="zh-CN" sz="2400" dirty="0">
                <a:latin typeface="Times New Roman" pitchFamily="18" charset="0"/>
              </a:rPr>
              <a:t>F</a:t>
            </a:r>
            <a:r>
              <a:rPr kumimoji="1" lang="zh-CN" altLang="en-US" sz="2400" dirty="0">
                <a:latin typeface="Times New Roman" pitchFamily="18" charset="0"/>
              </a:rPr>
              <a:t>也是一个逻辑变量，叫做因变量或输出变量。 因此它们也只有</a:t>
            </a:r>
            <a:r>
              <a:rPr kumimoji="1" lang="zh-CN" altLang="en-US" sz="2400" dirty="0">
                <a:latin typeface="Courier New"/>
              </a:rPr>
              <a:t>“</a:t>
            </a:r>
            <a:r>
              <a:rPr kumimoji="1" lang="en-US" altLang="zh-CN" sz="2400" dirty="0">
                <a:latin typeface="Times New Roman" pitchFamily="18" charset="0"/>
              </a:rPr>
              <a:t>1</a:t>
            </a:r>
            <a:r>
              <a:rPr kumimoji="1" lang="en-US" altLang="zh-CN" sz="2400" dirty="0">
                <a:latin typeface="Courier New"/>
              </a:rPr>
              <a:t>”</a:t>
            </a:r>
            <a:r>
              <a:rPr kumimoji="1" lang="zh-CN" altLang="en-US" sz="2400" dirty="0">
                <a:latin typeface="Times New Roman" pitchFamily="18" charset="0"/>
              </a:rPr>
              <a:t>和</a:t>
            </a:r>
            <a:r>
              <a:rPr kumimoji="1" lang="zh-CN" altLang="en-US" sz="2400" dirty="0">
                <a:latin typeface="Courier New"/>
              </a:rPr>
              <a:t>“</a:t>
            </a:r>
            <a:r>
              <a:rPr kumimoji="1" lang="en-US" altLang="zh-CN" sz="2400" dirty="0">
                <a:latin typeface="Times New Roman" pitchFamily="18" charset="0"/>
              </a:rPr>
              <a:t>0”</a:t>
            </a:r>
            <a:r>
              <a:rPr kumimoji="1" lang="zh-CN" altLang="en-US" sz="2400" dirty="0">
                <a:latin typeface="Times New Roman" pitchFamily="18" charset="0"/>
              </a:rPr>
              <a:t>两种取值，相对地把</a:t>
            </a:r>
            <a:r>
              <a:rPr kumimoji="1" lang="en-US" altLang="zh-CN" sz="2400" dirty="0">
                <a:latin typeface="Times New Roman" pitchFamily="18" charset="0"/>
              </a:rPr>
              <a:t>A</a:t>
            </a:r>
            <a:r>
              <a:rPr kumimoji="1" lang="zh-CN" altLang="en-US" sz="2400" dirty="0">
                <a:latin typeface="Times New Roman" pitchFamily="18" charset="0"/>
              </a:rPr>
              <a:t>， </a:t>
            </a:r>
            <a:r>
              <a:rPr kumimoji="1" lang="en-US" altLang="zh-CN" sz="2400" dirty="0">
                <a:latin typeface="Times New Roman" pitchFamily="18" charset="0"/>
              </a:rPr>
              <a:t>B</a:t>
            </a:r>
            <a:r>
              <a:rPr kumimoji="1" lang="zh-CN" altLang="en-US" sz="2400" dirty="0">
                <a:latin typeface="Times New Roman" pitchFamily="18" charset="0"/>
              </a:rPr>
              <a:t>， </a:t>
            </a:r>
            <a:r>
              <a:rPr kumimoji="1" lang="en-US" altLang="zh-CN" sz="2400" dirty="0">
                <a:latin typeface="Times New Roman" pitchFamily="18" charset="0"/>
              </a:rPr>
              <a:t>C</a:t>
            </a:r>
            <a:r>
              <a:rPr kumimoji="1" lang="zh-CN" altLang="en-US" sz="2400" dirty="0">
                <a:latin typeface="Times New Roman" pitchFamily="18" charset="0"/>
              </a:rPr>
              <a:t>， </a:t>
            </a:r>
            <a:r>
              <a:rPr kumimoji="1" lang="en-US" altLang="zh-CN" sz="2400" dirty="0">
                <a:latin typeface="Times New Roman" pitchFamily="18" charset="0"/>
              </a:rPr>
              <a:t>…</a:t>
            </a:r>
            <a:r>
              <a:rPr kumimoji="1" lang="zh-CN" altLang="en-US" sz="2400" dirty="0">
                <a:latin typeface="Times New Roman" pitchFamily="18" charset="0"/>
              </a:rPr>
              <a:t>叫做</a:t>
            </a:r>
            <a:r>
              <a:rPr kumimoji="1" lang="zh-CN" altLang="en-US" sz="2400" dirty="0">
                <a:solidFill>
                  <a:srgbClr val="FF0000"/>
                </a:solidFill>
                <a:latin typeface="Times New Roman" pitchFamily="18" charset="0"/>
              </a:rPr>
              <a:t>自变量</a:t>
            </a:r>
            <a:r>
              <a:rPr kumimoji="1" lang="zh-CN" altLang="en-US" sz="2400" dirty="0">
                <a:latin typeface="Times New Roman" pitchFamily="18" charset="0"/>
              </a:rPr>
              <a:t>或输入变量。 </a:t>
            </a:r>
          </a:p>
        </p:txBody>
      </p:sp>
      <p:sp>
        <p:nvSpPr>
          <p:cNvPr id="1049353" name="Rectangle 3"/>
          <p:cNvSpPr>
            <a:spLocks noChangeArrowheads="1"/>
          </p:cNvSpPr>
          <p:nvPr/>
        </p:nvSpPr>
        <p:spPr bwMode="auto">
          <a:xfrm>
            <a:off x="1692275" y="514350"/>
            <a:ext cx="5835650" cy="969963"/>
          </a:xfrm>
          <a:prstGeom prst="rect">
            <a:avLst/>
          </a:prstGeom>
          <a:noFill/>
          <a:ln w="9525">
            <a:noFill/>
            <a:miter lim="800000"/>
            <a:headEnd/>
            <a:tailEnd/>
          </a:ln>
          <a:effectLst/>
        </p:spPr>
        <p:txBody>
          <a:bodyPr anchor="ctr"/>
          <a:lstStyle/>
          <a:p>
            <a:r>
              <a:rPr kumimoji="1" lang="zh-CN" altLang="en-US" sz="3600" b="1">
                <a:solidFill>
                  <a:srgbClr val="FF3300"/>
                </a:solidFill>
                <a:latin typeface="Times New Roman" pitchFamily="18" charset="0"/>
                <a:ea typeface="楷体_GB2312" pitchFamily="49" charset="-122"/>
              </a:rPr>
              <a:t>逻辑函数</a:t>
            </a:r>
          </a:p>
        </p:txBody>
      </p:sp>
    </p:spTree>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9" name="灯片编号占位符 5"/>
          <p:cNvSpPr>
            <a:spLocks noGrp="1"/>
          </p:cNvSpPr>
          <p:nvPr>
            <p:ph type="sldNum" sz="quarter" idx="12"/>
          </p:nvPr>
        </p:nvSpPr>
        <p:spPr/>
        <p:txBody>
          <a:bodyPr/>
          <a:lstStyle/>
          <a:p>
            <a:fld id="{8506E601-3238-4187-A137-96892DD02648}" type="slidenum">
              <a:rPr lang="en-US" altLang="zh-CN"/>
              <a:t>47</a:t>
            </a:fld>
            <a:endParaRPr lang="en-US" altLang="zh-CN"/>
          </a:p>
        </p:txBody>
      </p:sp>
      <p:sp>
        <p:nvSpPr>
          <p:cNvPr id="1049360" name="Text Box 2" descr="编织物"/>
          <p:cNvSpPr txBox="1">
            <a:spLocks noChangeArrowheads="1"/>
          </p:cNvSpPr>
          <p:nvPr/>
        </p:nvSpPr>
        <p:spPr bwMode="auto">
          <a:xfrm>
            <a:off x="2571750" y="709613"/>
            <a:ext cx="5583238" cy="822325"/>
          </a:xfrm>
          <a:prstGeom prst="rect">
            <a:avLst/>
          </a:prstGeom>
          <a:noFill/>
          <a:ln w="9525">
            <a:noFill/>
            <a:miter lim="800000"/>
            <a:headEnd/>
            <a:tailEnd/>
          </a:ln>
          <a:effectLst/>
        </p:spPr>
        <p:txBody>
          <a:bodyPr>
            <a:spAutoFit/>
          </a:bodyPr>
          <a:lstStyle/>
          <a:p>
            <a:pPr algn="l">
              <a:spcBef>
                <a:spcPct val="50000"/>
              </a:spcBef>
            </a:pPr>
            <a:r>
              <a:rPr kumimoji="1" lang="zh-CN" altLang="en-US" sz="2400" b="1">
                <a:solidFill>
                  <a:srgbClr val="FF0000"/>
                </a:solidFill>
                <a:latin typeface="Times New Roman" pitchFamily="18" charset="0"/>
              </a:rPr>
              <a:t>逻辑代数中的 </a:t>
            </a:r>
            <a:r>
              <a:rPr kumimoji="1" lang="en-US" altLang="zh-CN" sz="2400" b="1">
                <a:solidFill>
                  <a:srgbClr val="FF0000"/>
                </a:solidFill>
                <a:latin typeface="Times New Roman" pitchFamily="18" charset="0"/>
              </a:rPr>
              <a:t>1 </a:t>
            </a:r>
            <a:r>
              <a:rPr kumimoji="1" lang="zh-CN" altLang="en-US" sz="2400" b="1">
                <a:solidFill>
                  <a:srgbClr val="FF0000"/>
                </a:solidFill>
                <a:latin typeface="Times New Roman" pitchFamily="18" charset="0"/>
              </a:rPr>
              <a:t>和 </a:t>
            </a:r>
            <a:r>
              <a:rPr kumimoji="1" lang="en-US" altLang="zh-CN" sz="2400" b="1">
                <a:solidFill>
                  <a:srgbClr val="FF0000"/>
                </a:solidFill>
                <a:latin typeface="Times New Roman" pitchFamily="18" charset="0"/>
              </a:rPr>
              <a:t>0 </a:t>
            </a:r>
            <a:r>
              <a:rPr kumimoji="1" lang="zh-CN" altLang="en-US" sz="2400" b="1">
                <a:solidFill>
                  <a:srgbClr val="FF0000"/>
                </a:solidFill>
                <a:latin typeface="Times New Roman" pitchFamily="18" charset="0"/>
              </a:rPr>
              <a:t>不表示数量大小，</a:t>
            </a:r>
            <a:br>
              <a:rPr kumimoji="1" lang="zh-CN" altLang="en-US" sz="2400" b="1">
                <a:solidFill>
                  <a:srgbClr val="FF0000"/>
                </a:solidFill>
                <a:latin typeface="Times New Roman" pitchFamily="18" charset="0"/>
              </a:rPr>
            </a:br>
            <a:r>
              <a:rPr kumimoji="1" lang="zh-CN" altLang="en-US" sz="2400" b="1">
                <a:solidFill>
                  <a:srgbClr val="FF0000"/>
                </a:solidFill>
                <a:latin typeface="Times New Roman" pitchFamily="18" charset="0"/>
              </a:rPr>
              <a:t>仅表示两种相反的状态。</a:t>
            </a:r>
            <a:r>
              <a:rPr kumimoji="1" lang="zh-CN" altLang="en-US" sz="2400" b="1">
                <a:latin typeface="Times New Roman" pitchFamily="18" charset="0"/>
              </a:rPr>
              <a:t> </a:t>
            </a:r>
          </a:p>
        </p:txBody>
      </p:sp>
      <p:sp>
        <p:nvSpPr>
          <p:cNvPr id="1049361" name="AutoShape 3"/>
          <p:cNvSpPr>
            <a:spLocks noChangeArrowheads="1"/>
          </p:cNvSpPr>
          <p:nvPr/>
        </p:nvSpPr>
        <p:spPr bwMode="auto">
          <a:xfrm>
            <a:off x="985838" y="706438"/>
            <a:ext cx="1425575" cy="790575"/>
          </a:xfrm>
          <a:prstGeom prst="irregularSeal1">
            <a:avLst/>
          </a:prstGeom>
          <a:solidFill>
            <a:srgbClr val="FF0000">
              <a:alpha val="50000"/>
            </a:srgbClr>
          </a:solidFill>
          <a:ln w="9525">
            <a:solidFill>
              <a:schemeClr val="tx1"/>
            </a:solidFill>
            <a:miter lim="800000"/>
            <a:headEnd/>
            <a:tailEnd/>
          </a:ln>
          <a:effectLst/>
        </p:spPr>
        <p:txBody>
          <a:bodyPr wrap="none" anchor="ctr"/>
          <a:lstStyle/>
          <a:p>
            <a:pPr>
              <a:spcBef>
                <a:spcPct val="20000"/>
              </a:spcBef>
            </a:pPr>
            <a:r>
              <a:rPr kumimoji="1" lang="zh-CN" altLang="en-US" sz="2400" b="1">
                <a:latin typeface="Times New Roman" pitchFamily="18" charset="0"/>
              </a:rPr>
              <a:t>注意</a:t>
            </a:r>
          </a:p>
        </p:txBody>
      </p:sp>
      <p:sp>
        <p:nvSpPr>
          <p:cNvPr id="1049362" name="AutoShape 4"/>
          <p:cNvSpPr>
            <a:spLocks noChangeArrowheads="1"/>
          </p:cNvSpPr>
          <p:nvPr/>
        </p:nvSpPr>
        <p:spPr bwMode="auto">
          <a:xfrm>
            <a:off x="1431925" y="1763713"/>
            <a:ext cx="7192963" cy="757237"/>
          </a:xfrm>
          <a:prstGeom prst="wedgeRectCallout">
            <a:avLst>
              <a:gd name="adj1" fmla="val -7889"/>
              <a:gd name="adj2" fmla="val -83542"/>
            </a:avLst>
          </a:prstGeom>
          <a:solidFill>
            <a:srgbClr val="FFFFCC">
              <a:alpha val="50000"/>
            </a:srgbClr>
          </a:solidFill>
          <a:ln w="9525">
            <a:solidFill>
              <a:schemeClr val="tx1"/>
            </a:solidFill>
            <a:miter lim="800000"/>
            <a:headEnd/>
            <a:tailEnd/>
          </a:ln>
          <a:effectLst/>
        </p:spPr>
        <p:txBody>
          <a:bodyPr lIns="0" tIns="0" rIns="0" bIns="0"/>
          <a:lstStyle/>
          <a:p>
            <a:pPr algn="just">
              <a:spcBef>
                <a:spcPct val="50000"/>
              </a:spcBef>
            </a:pPr>
            <a:r>
              <a:rPr kumimoji="1" lang="zh-CN" altLang="en-US" sz="2400" b="1">
                <a:latin typeface="Times New Roman" pitchFamily="18" charset="0"/>
              </a:rPr>
              <a:t>例如 </a:t>
            </a:r>
            <a:r>
              <a:rPr kumimoji="1" lang="en-US" altLang="zh-CN" sz="2400" b="1">
                <a:latin typeface="Times New Roman" pitchFamily="18" charset="0"/>
              </a:rPr>
              <a:t>:  </a:t>
            </a:r>
            <a:r>
              <a:rPr kumimoji="1" lang="zh-CN" altLang="en-US" sz="2400" b="1">
                <a:latin typeface="Times New Roman" pitchFamily="18" charset="0"/>
              </a:rPr>
              <a:t>开关闭合为 </a:t>
            </a:r>
            <a:r>
              <a:rPr kumimoji="1" lang="en-US" altLang="zh-CN" sz="2400" b="1">
                <a:latin typeface="Times New Roman" pitchFamily="18" charset="0"/>
              </a:rPr>
              <a:t>1     </a:t>
            </a:r>
            <a:r>
              <a:rPr kumimoji="1" lang="zh-CN" altLang="en-US" sz="2400" b="1">
                <a:latin typeface="Times New Roman" pitchFamily="18" charset="0"/>
              </a:rPr>
              <a:t>晶体管导通为 </a:t>
            </a:r>
            <a:r>
              <a:rPr kumimoji="1" lang="en-US" altLang="zh-CN" sz="2400" b="1">
                <a:latin typeface="Times New Roman" pitchFamily="18" charset="0"/>
              </a:rPr>
              <a:t>1     </a:t>
            </a:r>
            <a:r>
              <a:rPr kumimoji="1" lang="zh-CN" altLang="en-US" sz="2400" b="1">
                <a:latin typeface="Times New Roman" pitchFamily="18" charset="0"/>
              </a:rPr>
              <a:t>电位高为 </a:t>
            </a:r>
            <a:r>
              <a:rPr kumimoji="1" lang="en-US" altLang="zh-CN" sz="2400" b="1">
                <a:latin typeface="Times New Roman" pitchFamily="18" charset="0"/>
              </a:rPr>
              <a:t>1</a:t>
            </a:r>
          </a:p>
          <a:p>
            <a:pPr algn="l"/>
            <a:r>
              <a:rPr kumimoji="1" lang="en-US" altLang="zh-CN" sz="2400" b="1">
                <a:latin typeface="Times New Roman" pitchFamily="18" charset="0"/>
              </a:rPr>
              <a:t>                    </a:t>
            </a:r>
            <a:r>
              <a:rPr kumimoji="1" lang="zh-CN" altLang="en-US" sz="2400" b="1">
                <a:latin typeface="Times New Roman" pitchFamily="18" charset="0"/>
              </a:rPr>
              <a:t>断开为 </a:t>
            </a:r>
            <a:r>
              <a:rPr kumimoji="1" lang="en-US" altLang="zh-CN" sz="2400" b="1">
                <a:latin typeface="Times New Roman" pitchFamily="18" charset="0"/>
              </a:rPr>
              <a:t>0                 </a:t>
            </a:r>
            <a:r>
              <a:rPr kumimoji="1" lang="zh-CN" altLang="en-US" sz="2400" b="1">
                <a:latin typeface="Times New Roman" pitchFamily="18" charset="0"/>
              </a:rPr>
              <a:t>截止为 </a:t>
            </a:r>
            <a:r>
              <a:rPr kumimoji="1" lang="en-US" altLang="zh-CN" sz="2400" b="1">
                <a:latin typeface="Times New Roman" pitchFamily="18" charset="0"/>
              </a:rPr>
              <a:t>0             </a:t>
            </a:r>
            <a:r>
              <a:rPr kumimoji="1" lang="zh-CN" altLang="en-US" sz="2400" b="1">
                <a:latin typeface="Times New Roman" pitchFamily="18" charset="0"/>
              </a:rPr>
              <a:t>低为 </a:t>
            </a:r>
            <a:r>
              <a:rPr kumimoji="1" lang="en-US" altLang="zh-CN" sz="2400" b="1">
                <a:latin typeface="Times New Roman" pitchFamily="18" charset="0"/>
              </a:rPr>
              <a:t>0</a:t>
            </a:r>
          </a:p>
        </p:txBody>
      </p:sp>
      <p:grpSp>
        <p:nvGrpSpPr>
          <p:cNvPr id="279" name="Group 5"/>
          <p:cNvGrpSpPr/>
          <p:nvPr/>
        </p:nvGrpSpPr>
        <p:grpSpPr bwMode="auto">
          <a:xfrm>
            <a:off x="323850" y="2822575"/>
            <a:ext cx="8372475" cy="2470150"/>
            <a:chOff x="190" y="1984"/>
            <a:chExt cx="5198" cy="1556"/>
          </a:xfrm>
        </p:grpSpPr>
        <p:sp>
          <p:nvSpPr>
            <p:cNvPr id="1049363" name="Rectangle 6"/>
            <p:cNvSpPr>
              <a:spLocks noChangeArrowheads="1"/>
            </p:cNvSpPr>
            <p:nvPr/>
          </p:nvSpPr>
          <p:spPr bwMode="auto">
            <a:xfrm>
              <a:off x="190" y="1984"/>
              <a:ext cx="1995" cy="370"/>
            </a:xfrm>
            <a:prstGeom prst="rect">
              <a:avLst/>
            </a:prstGeom>
            <a:noFill/>
            <a:ln w="9525">
              <a:noFill/>
              <a:miter lim="800000"/>
              <a:headEnd/>
              <a:tailEnd/>
            </a:ln>
            <a:effectLst/>
          </p:spPr>
          <p:txBody>
            <a:bodyPr tIns="0" bIns="0" anchor="ctr"/>
            <a:lstStyle/>
            <a:p>
              <a:pPr algn="l"/>
              <a:r>
                <a:rPr kumimoji="1" lang="zh-CN" altLang="en-US" sz="3600" b="1">
                  <a:solidFill>
                    <a:srgbClr val="FF3300"/>
                  </a:solidFill>
                  <a:latin typeface="Times New Roman" pitchFamily="18" charset="0"/>
                  <a:ea typeface="楷体_GB2312" pitchFamily="49" charset="-122"/>
                </a:rPr>
                <a:t>二、逻辑体制</a:t>
              </a:r>
              <a:r>
                <a:rPr kumimoji="1" lang="zh-CN" altLang="en-US" sz="4400">
                  <a:solidFill>
                    <a:srgbClr val="FF3300"/>
                  </a:solidFill>
                  <a:latin typeface="Times New Roman" pitchFamily="18" charset="0"/>
                </a:rPr>
                <a:t> </a:t>
              </a:r>
            </a:p>
          </p:txBody>
        </p:sp>
        <p:sp>
          <p:nvSpPr>
            <p:cNvPr id="1049364" name="Text Box 7"/>
            <p:cNvSpPr txBox="1">
              <a:spLocks noChangeArrowheads="1"/>
            </p:cNvSpPr>
            <p:nvPr/>
          </p:nvSpPr>
          <p:spPr bwMode="auto">
            <a:xfrm>
              <a:off x="755" y="2512"/>
              <a:ext cx="1111" cy="288"/>
            </a:xfrm>
            <a:prstGeom prst="rect">
              <a:avLst/>
            </a:prstGeom>
            <a:solidFill>
              <a:srgbClr val="FF3300">
                <a:alpha val="50000"/>
              </a:srgbClr>
            </a:solidFill>
            <a:ln w="9525">
              <a:noFill/>
              <a:miter lim="800000"/>
              <a:headEnd/>
              <a:tailEnd/>
            </a:ln>
            <a:effectLst/>
          </p:spPr>
          <p:txBody>
            <a:bodyPr>
              <a:spAutoFit/>
            </a:bodyPr>
            <a:lstStyle/>
            <a:p>
              <a:pPr algn="just"/>
              <a:r>
                <a:rPr kumimoji="1" lang="zh-CN" altLang="en-US" sz="2400" b="1">
                  <a:latin typeface="Times New Roman" pitchFamily="18" charset="0"/>
                </a:rPr>
                <a:t>正逻辑体制 </a:t>
              </a:r>
            </a:p>
          </p:txBody>
        </p:sp>
        <p:sp>
          <p:nvSpPr>
            <p:cNvPr id="1049365" name="Text Box 8"/>
            <p:cNvSpPr txBox="1">
              <a:spLocks noChangeArrowheads="1"/>
            </p:cNvSpPr>
            <p:nvPr/>
          </p:nvSpPr>
          <p:spPr bwMode="auto">
            <a:xfrm>
              <a:off x="747" y="2899"/>
              <a:ext cx="1112" cy="288"/>
            </a:xfrm>
            <a:prstGeom prst="rect">
              <a:avLst/>
            </a:prstGeom>
            <a:solidFill>
              <a:srgbClr val="99CCFF">
                <a:alpha val="50000"/>
              </a:srgbClr>
            </a:solidFill>
            <a:ln w="9525">
              <a:noFill/>
              <a:miter lim="800000"/>
              <a:headEnd/>
              <a:tailEnd/>
            </a:ln>
            <a:effectLst/>
          </p:spPr>
          <p:txBody>
            <a:bodyPr>
              <a:spAutoFit/>
            </a:bodyPr>
            <a:lstStyle/>
            <a:p>
              <a:pPr algn="just"/>
              <a:r>
                <a:rPr kumimoji="1" lang="zh-CN" altLang="en-US" sz="2400" b="1">
                  <a:latin typeface="Times New Roman" pitchFamily="18" charset="0"/>
                </a:rPr>
                <a:t>负逻辑体制 </a:t>
              </a:r>
            </a:p>
          </p:txBody>
        </p:sp>
        <p:sp>
          <p:nvSpPr>
            <p:cNvPr id="1049366" name="Text Box 9" descr="编织物"/>
            <p:cNvSpPr txBox="1">
              <a:spLocks noChangeArrowheads="1"/>
            </p:cNvSpPr>
            <p:nvPr/>
          </p:nvSpPr>
          <p:spPr bwMode="auto">
            <a:xfrm>
              <a:off x="1887" y="2500"/>
              <a:ext cx="3318" cy="288"/>
            </a:xfrm>
            <a:prstGeom prst="rect">
              <a:avLst/>
            </a:prstGeom>
            <a:noFill/>
            <a:ln w="9525">
              <a:noFill/>
              <a:miter lim="800000"/>
              <a:headEnd/>
              <a:tailEnd/>
            </a:ln>
            <a:effectLst/>
          </p:spPr>
          <p:txBody>
            <a:bodyPr>
              <a:spAutoFit/>
            </a:bodyPr>
            <a:lstStyle/>
            <a:p>
              <a:pPr algn="just"/>
              <a:r>
                <a:rPr kumimoji="1" lang="zh-CN" altLang="en-US" sz="2400" b="1">
                  <a:latin typeface="Times New Roman" pitchFamily="18" charset="0"/>
                </a:rPr>
                <a:t>规定高电平为逻辑 </a:t>
              </a:r>
              <a:r>
                <a:rPr kumimoji="1" lang="en-US" altLang="zh-CN" sz="2400" b="1">
                  <a:latin typeface="Times New Roman" pitchFamily="18" charset="0"/>
                </a:rPr>
                <a:t>1</a:t>
              </a:r>
              <a:r>
                <a:rPr kumimoji="1" lang="zh-CN" altLang="en-US" sz="2400" b="1">
                  <a:latin typeface="Times New Roman" pitchFamily="18" charset="0"/>
                </a:rPr>
                <a:t>、低电平为逻辑 </a:t>
              </a:r>
              <a:r>
                <a:rPr kumimoji="1" lang="en-US" altLang="zh-CN" sz="2400" b="1">
                  <a:latin typeface="Times New Roman" pitchFamily="18" charset="0"/>
                </a:rPr>
                <a:t>0 </a:t>
              </a:r>
            </a:p>
          </p:txBody>
        </p:sp>
        <p:sp>
          <p:nvSpPr>
            <p:cNvPr id="1049367" name="Text Box 10" descr="编织物"/>
            <p:cNvSpPr txBox="1">
              <a:spLocks noChangeArrowheads="1"/>
            </p:cNvSpPr>
            <p:nvPr/>
          </p:nvSpPr>
          <p:spPr bwMode="auto">
            <a:xfrm>
              <a:off x="1896" y="2879"/>
              <a:ext cx="3492" cy="288"/>
            </a:xfrm>
            <a:prstGeom prst="rect">
              <a:avLst/>
            </a:prstGeom>
            <a:noFill/>
            <a:ln w="9525">
              <a:noFill/>
              <a:miter lim="800000"/>
              <a:headEnd/>
              <a:tailEnd/>
            </a:ln>
            <a:effectLst/>
          </p:spPr>
          <p:txBody>
            <a:bodyPr>
              <a:spAutoFit/>
            </a:bodyPr>
            <a:lstStyle/>
            <a:p>
              <a:pPr algn="just"/>
              <a:r>
                <a:rPr kumimoji="1" lang="zh-CN" altLang="en-US" sz="2400" b="1">
                  <a:latin typeface="Times New Roman" pitchFamily="18" charset="0"/>
                </a:rPr>
                <a:t>规定低电平为逻辑 </a:t>
              </a:r>
              <a:r>
                <a:rPr kumimoji="1" lang="en-US" altLang="zh-CN" sz="2400" b="1">
                  <a:latin typeface="Times New Roman" pitchFamily="18" charset="0"/>
                </a:rPr>
                <a:t>1</a:t>
              </a:r>
              <a:r>
                <a:rPr kumimoji="1" lang="zh-CN" altLang="en-US" sz="2400" b="1">
                  <a:latin typeface="Times New Roman" pitchFamily="18" charset="0"/>
                </a:rPr>
                <a:t>、高电平为逻辑 </a:t>
              </a:r>
              <a:r>
                <a:rPr kumimoji="1" lang="en-US" altLang="zh-CN" sz="2400" b="1">
                  <a:latin typeface="Times New Roman" pitchFamily="18" charset="0"/>
                </a:rPr>
                <a:t>0 </a:t>
              </a:r>
            </a:p>
          </p:txBody>
        </p:sp>
        <p:sp>
          <p:nvSpPr>
            <p:cNvPr id="1049368" name="Text Box 11"/>
            <p:cNvSpPr txBox="1">
              <a:spLocks noChangeArrowheads="1"/>
            </p:cNvSpPr>
            <p:nvPr/>
          </p:nvSpPr>
          <p:spPr bwMode="auto">
            <a:xfrm>
              <a:off x="791" y="3310"/>
              <a:ext cx="2828" cy="230"/>
            </a:xfrm>
            <a:prstGeom prst="rect">
              <a:avLst/>
            </a:prstGeom>
            <a:solidFill>
              <a:srgbClr val="99CCFF">
                <a:alpha val="50000"/>
              </a:srgbClr>
            </a:solidFill>
            <a:ln w="9525">
              <a:noFill/>
              <a:miter lim="800000"/>
              <a:headEnd/>
              <a:tailEnd/>
            </a:ln>
            <a:effectLst/>
          </p:spPr>
          <p:txBody>
            <a:bodyPr lIns="0" tIns="0" rIns="0" bIns="0">
              <a:spAutoFit/>
            </a:bodyPr>
            <a:lstStyle/>
            <a:p>
              <a:pPr algn="just"/>
              <a:r>
                <a:rPr kumimoji="1" lang="zh-CN" altLang="en-US" sz="2400" b="1">
                  <a:latin typeface="Times New Roman" pitchFamily="18" charset="0"/>
                </a:rPr>
                <a:t>通常未加说明，则为正逻辑体制</a:t>
              </a:r>
            </a:p>
          </p:txBody>
        </p:sp>
      </p:grpSp>
      <p:grpSp>
        <p:nvGrpSpPr>
          <p:cNvPr id="280" name="Group 12"/>
          <p:cNvGrpSpPr/>
          <p:nvPr/>
        </p:nvGrpSpPr>
        <p:grpSpPr bwMode="auto">
          <a:xfrm>
            <a:off x="323850" y="2822575"/>
            <a:ext cx="8372475" cy="2470150"/>
            <a:chOff x="190" y="1984"/>
            <a:chExt cx="5198" cy="1556"/>
          </a:xfrm>
        </p:grpSpPr>
        <p:sp>
          <p:nvSpPr>
            <p:cNvPr id="1049369" name="Rectangle 13"/>
            <p:cNvSpPr>
              <a:spLocks noChangeArrowheads="1"/>
            </p:cNvSpPr>
            <p:nvPr/>
          </p:nvSpPr>
          <p:spPr bwMode="auto">
            <a:xfrm>
              <a:off x="190" y="1984"/>
              <a:ext cx="1995" cy="370"/>
            </a:xfrm>
            <a:prstGeom prst="rect">
              <a:avLst/>
            </a:prstGeom>
            <a:noFill/>
            <a:ln w="9525">
              <a:noFill/>
              <a:miter lim="800000"/>
              <a:headEnd/>
              <a:tailEnd/>
            </a:ln>
            <a:effectLst/>
          </p:spPr>
          <p:txBody>
            <a:bodyPr tIns="0" bIns="0" anchor="ctr"/>
            <a:lstStyle/>
            <a:p>
              <a:pPr algn="l"/>
              <a:r>
                <a:rPr kumimoji="1" lang="zh-CN" altLang="en-US" sz="3600" b="1">
                  <a:solidFill>
                    <a:srgbClr val="FF3300"/>
                  </a:solidFill>
                  <a:latin typeface="Times New Roman" pitchFamily="18" charset="0"/>
                  <a:ea typeface="楷体_GB2312" pitchFamily="49" charset="-122"/>
                </a:rPr>
                <a:t>二、逻辑体制</a:t>
              </a:r>
              <a:r>
                <a:rPr kumimoji="1" lang="zh-CN" altLang="en-US" sz="4400">
                  <a:solidFill>
                    <a:srgbClr val="FF3300"/>
                  </a:solidFill>
                  <a:latin typeface="Times New Roman" pitchFamily="18" charset="0"/>
                </a:rPr>
                <a:t> </a:t>
              </a:r>
            </a:p>
          </p:txBody>
        </p:sp>
        <p:sp>
          <p:nvSpPr>
            <p:cNvPr id="1049370" name="Text Box 14"/>
            <p:cNvSpPr txBox="1">
              <a:spLocks noChangeArrowheads="1"/>
            </p:cNvSpPr>
            <p:nvPr/>
          </p:nvSpPr>
          <p:spPr bwMode="auto">
            <a:xfrm>
              <a:off x="755" y="2512"/>
              <a:ext cx="1111" cy="288"/>
            </a:xfrm>
            <a:prstGeom prst="rect">
              <a:avLst/>
            </a:prstGeom>
            <a:solidFill>
              <a:srgbClr val="FF3300">
                <a:alpha val="50000"/>
              </a:srgbClr>
            </a:solidFill>
            <a:ln w="9525">
              <a:noFill/>
              <a:miter lim="800000"/>
              <a:headEnd/>
              <a:tailEnd/>
            </a:ln>
            <a:effectLst/>
          </p:spPr>
          <p:txBody>
            <a:bodyPr>
              <a:spAutoFit/>
            </a:bodyPr>
            <a:lstStyle/>
            <a:p>
              <a:pPr algn="just"/>
              <a:r>
                <a:rPr kumimoji="1" lang="zh-CN" altLang="en-US" sz="2400" b="1">
                  <a:latin typeface="Times New Roman" pitchFamily="18" charset="0"/>
                </a:rPr>
                <a:t>正逻辑体制 </a:t>
              </a:r>
            </a:p>
          </p:txBody>
        </p:sp>
        <p:sp>
          <p:nvSpPr>
            <p:cNvPr id="1049371" name="Text Box 15"/>
            <p:cNvSpPr txBox="1">
              <a:spLocks noChangeArrowheads="1"/>
            </p:cNvSpPr>
            <p:nvPr/>
          </p:nvSpPr>
          <p:spPr bwMode="auto">
            <a:xfrm>
              <a:off x="747" y="2899"/>
              <a:ext cx="1112" cy="288"/>
            </a:xfrm>
            <a:prstGeom prst="rect">
              <a:avLst/>
            </a:prstGeom>
            <a:solidFill>
              <a:srgbClr val="99CCFF">
                <a:alpha val="50000"/>
              </a:srgbClr>
            </a:solidFill>
            <a:ln w="9525">
              <a:noFill/>
              <a:miter lim="800000"/>
              <a:headEnd/>
              <a:tailEnd/>
            </a:ln>
            <a:effectLst/>
          </p:spPr>
          <p:txBody>
            <a:bodyPr>
              <a:spAutoFit/>
            </a:bodyPr>
            <a:lstStyle/>
            <a:p>
              <a:pPr algn="just"/>
              <a:r>
                <a:rPr kumimoji="1" lang="zh-CN" altLang="en-US" sz="2400" b="1">
                  <a:latin typeface="Times New Roman" pitchFamily="18" charset="0"/>
                </a:rPr>
                <a:t>负逻辑体制 </a:t>
              </a:r>
            </a:p>
          </p:txBody>
        </p:sp>
        <p:sp>
          <p:nvSpPr>
            <p:cNvPr id="1049372" name="Text Box 16" descr="编织物"/>
            <p:cNvSpPr txBox="1">
              <a:spLocks noChangeArrowheads="1"/>
            </p:cNvSpPr>
            <p:nvPr/>
          </p:nvSpPr>
          <p:spPr bwMode="auto">
            <a:xfrm>
              <a:off x="1887" y="2500"/>
              <a:ext cx="3318" cy="288"/>
            </a:xfrm>
            <a:prstGeom prst="rect">
              <a:avLst/>
            </a:prstGeom>
            <a:noFill/>
            <a:ln w="9525">
              <a:noFill/>
              <a:miter lim="800000"/>
              <a:headEnd/>
              <a:tailEnd/>
            </a:ln>
            <a:effectLst/>
          </p:spPr>
          <p:txBody>
            <a:bodyPr>
              <a:spAutoFit/>
            </a:bodyPr>
            <a:lstStyle/>
            <a:p>
              <a:pPr algn="just"/>
              <a:r>
                <a:rPr kumimoji="1" lang="zh-CN" altLang="en-US" sz="2400" b="1">
                  <a:latin typeface="Times New Roman" pitchFamily="18" charset="0"/>
                </a:rPr>
                <a:t>规定高电平为逻辑 </a:t>
              </a:r>
              <a:r>
                <a:rPr kumimoji="1" lang="en-US" altLang="zh-CN" sz="2400" b="1">
                  <a:latin typeface="Times New Roman" pitchFamily="18" charset="0"/>
                </a:rPr>
                <a:t>1</a:t>
              </a:r>
              <a:r>
                <a:rPr kumimoji="1" lang="zh-CN" altLang="en-US" sz="2400" b="1">
                  <a:latin typeface="Times New Roman" pitchFamily="18" charset="0"/>
                </a:rPr>
                <a:t>、低电平为逻辑 </a:t>
              </a:r>
              <a:r>
                <a:rPr kumimoji="1" lang="en-US" altLang="zh-CN" sz="2400" b="1">
                  <a:latin typeface="Times New Roman" pitchFamily="18" charset="0"/>
                </a:rPr>
                <a:t>0 </a:t>
              </a:r>
            </a:p>
          </p:txBody>
        </p:sp>
        <p:sp>
          <p:nvSpPr>
            <p:cNvPr id="1049373" name="Text Box 17" descr="编织物"/>
            <p:cNvSpPr txBox="1">
              <a:spLocks noChangeArrowheads="1"/>
            </p:cNvSpPr>
            <p:nvPr/>
          </p:nvSpPr>
          <p:spPr bwMode="auto">
            <a:xfrm>
              <a:off x="1896" y="2879"/>
              <a:ext cx="3492" cy="288"/>
            </a:xfrm>
            <a:prstGeom prst="rect">
              <a:avLst/>
            </a:prstGeom>
            <a:noFill/>
            <a:ln w="9525">
              <a:noFill/>
              <a:miter lim="800000"/>
              <a:headEnd/>
              <a:tailEnd/>
            </a:ln>
            <a:effectLst/>
          </p:spPr>
          <p:txBody>
            <a:bodyPr>
              <a:spAutoFit/>
            </a:bodyPr>
            <a:lstStyle/>
            <a:p>
              <a:pPr algn="just"/>
              <a:r>
                <a:rPr kumimoji="1" lang="zh-CN" altLang="en-US" sz="2400" b="1">
                  <a:latin typeface="Times New Roman" pitchFamily="18" charset="0"/>
                </a:rPr>
                <a:t>规定低电平为逻辑 </a:t>
              </a:r>
              <a:r>
                <a:rPr kumimoji="1" lang="en-US" altLang="zh-CN" sz="2400" b="1">
                  <a:latin typeface="Times New Roman" pitchFamily="18" charset="0"/>
                </a:rPr>
                <a:t>1</a:t>
              </a:r>
              <a:r>
                <a:rPr kumimoji="1" lang="zh-CN" altLang="en-US" sz="2400" b="1">
                  <a:latin typeface="Times New Roman" pitchFamily="18" charset="0"/>
                </a:rPr>
                <a:t>、高电平为逻辑 </a:t>
              </a:r>
              <a:r>
                <a:rPr kumimoji="1" lang="en-US" altLang="zh-CN" sz="2400" b="1">
                  <a:latin typeface="Times New Roman" pitchFamily="18" charset="0"/>
                </a:rPr>
                <a:t>0 </a:t>
              </a:r>
            </a:p>
          </p:txBody>
        </p:sp>
        <p:sp>
          <p:nvSpPr>
            <p:cNvPr id="1049374" name="Text Box 18"/>
            <p:cNvSpPr txBox="1">
              <a:spLocks noChangeArrowheads="1"/>
            </p:cNvSpPr>
            <p:nvPr/>
          </p:nvSpPr>
          <p:spPr bwMode="auto">
            <a:xfrm>
              <a:off x="791" y="3310"/>
              <a:ext cx="2828" cy="230"/>
            </a:xfrm>
            <a:prstGeom prst="rect">
              <a:avLst/>
            </a:prstGeom>
            <a:solidFill>
              <a:srgbClr val="99CCFF">
                <a:alpha val="50000"/>
              </a:srgbClr>
            </a:solidFill>
            <a:ln w="9525">
              <a:noFill/>
              <a:miter lim="800000"/>
              <a:headEnd/>
              <a:tailEnd/>
            </a:ln>
            <a:effectLst/>
          </p:spPr>
          <p:txBody>
            <a:bodyPr lIns="0" tIns="0" rIns="0" bIns="0">
              <a:spAutoFit/>
            </a:bodyPr>
            <a:lstStyle/>
            <a:p>
              <a:pPr algn="just"/>
              <a:r>
                <a:rPr kumimoji="1" lang="zh-CN" altLang="en-US" sz="2400" b="1">
                  <a:latin typeface="Times New Roman" pitchFamily="18" charset="0"/>
                </a:rPr>
                <a:t>通常未加说明，则为正逻辑体制</a:t>
              </a:r>
            </a:p>
          </p:txBody>
        </p:sp>
      </p:grpSp>
      <p:grpSp>
        <p:nvGrpSpPr>
          <p:cNvPr id="281" name="Group 19"/>
          <p:cNvGrpSpPr/>
          <p:nvPr/>
        </p:nvGrpSpPr>
        <p:grpSpPr bwMode="auto">
          <a:xfrm>
            <a:off x="323850" y="2822575"/>
            <a:ext cx="8372475" cy="2470150"/>
            <a:chOff x="190" y="1984"/>
            <a:chExt cx="5198" cy="1556"/>
          </a:xfrm>
        </p:grpSpPr>
        <p:sp>
          <p:nvSpPr>
            <p:cNvPr id="1049375" name="Rectangle 20"/>
            <p:cNvSpPr>
              <a:spLocks noChangeArrowheads="1"/>
            </p:cNvSpPr>
            <p:nvPr/>
          </p:nvSpPr>
          <p:spPr bwMode="auto">
            <a:xfrm>
              <a:off x="190" y="1984"/>
              <a:ext cx="1995" cy="370"/>
            </a:xfrm>
            <a:prstGeom prst="rect">
              <a:avLst/>
            </a:prstGeom>
            <a:noFill/>
            <a:ln w="9525">
              <a:noFill/>
              <a:miter lim="800000"/>
              <a:headEnd/>
              <a:tailEnd/>
            </a:ln>
            <a:effectLst/>
          </p:spPr>
          <p:txBody>
            <a:bodyPr tIns="0" bIns="0" anchor="ctr"/>
            <a:lstStyle/>
            <a:p>
              <a:pPr algn="l"/>
              <a:r>
                <a:rPr kumimoji="1" lang="zh-CN" altLang="en-US" sz="3600" b="1" dirty="0">
                  <a:solidFill>
                    <a:srgbClr val="FF3300"/>
                  </a:solidFill>
                  <a:latin typeface="Times New Roman" pitchFamily="18" charset="0"/>
                  <a:ea typeface="楷体_GB2312" pitchFamily="49" charset="-122"/>
                </a:rPr>
                <a:t>二、逻辑体制</a:t>
              </a:r>
              <a:r>
                <a:rPr kumimoji="1" lang="zh-CN" altLang="en-US" sz="4400" dirty="0">
                  <a:solidFill>
                    <a:srgbClr val="FF3300"/>
                  </a:solidFill>
                  <a:latin typeface="Times New Roman" pitchFamily="18" charset="0"/>
                </a:rPr>
                <a:t> </a:t>
              </a:r>
            </a:p>
          </p:txBody>
        </p:sp>
        <p:sp>
          <p:nvSpPr>
            <p:cNvPr id="1049376" name="Text Box 21"/>
            <p:cNvSpPr txBox="1">
              <a:spLocks noChangeArrowheads="1"/>
            </p:cNvSpPr>
            <p:nvPr/>
          </p:nvSpPr>
          <p:spPr bwMode="auto">
            <a:xfrm>
              <a:off x="755" y="2512"/>
              <a:ext cx="1111" cy="288"/>
            </a:xfrm>
            <a:prstGeom prst="rect">
              <a:avLst/>
            </a:prstGeom>
            <a:solidFill>
              <a:srgbClr val="FF3300">
                <a:alpha val="50000"/>
              </a:srgbClr>
            </a:solidFill>
            <a:ln w="9525">
              <a:noFill/>
              <a:miter lim="800000"/>
              <a:headEnd/>
              <a:tailEnd/>
            </a:ln>
            <a:effectLst/>
          </p:spPr>
          <p:txBody>
            <a:bodyPr>
              <a:spAutoFit/>
            </a:bodyPr>
            <a:lstStyle/>
            <a:p>
              <a:pPr algn="just"/>
              <a:r>
                <a:rPr kumimoji="1" lang="zh-CN" altLang="en-US" sz="2400" b="1" dirty="0">
                  <a:latin typeface="Times New Roman" pitchFamily="18" charset="0"/>
                </a:rPr>
                <a:t>正逻辑体制 </a:t>
              </a:r>
            </a:p>
          </p:txBody>
        </p:sp>
        <p:sp>
          <p:nvSpPr>
            <p:cNvPr id="1049377" name="Text Box 22"/>
            <p:cNvSpPr txBox="1">
              <a:spLocks noChangeArrowheads="1"/>
            </p:cNvSpPr>
            <p:nvPr/>
          </p:nvSpPr>
          <p:spPr bwMode="auto">
            <a:xfrm>
              <a:off x="747" y="2899"/>
              <a:ext cx="1112" cy="288"/>
            </a:xfrm>
            <a:prstGeom prst="rect">
              <a:avLst/>
            </a:prstGeom>
            <a:solidFill>
              <a:srgbClr val="99CCFF">
                <a:alpha val="50000"/>
              </a:srgbClr>
            </a:solidFill>
            <a:ln w="9525">
              <a:noFill/>
              <a:miter lim="800000"/>
              <a:headEnd/>
              <a:tailEnd/>
            </a:ln>
            <a:effectLst/>
          </p:spPr>
          <p:txBody>
            <a:bodyPr>
              <a:spAutoFit/>
            </a:bodyPr>
            <a:lstStyle/>
            <a:p>
              <a:pPr algn="just"/>
              <a:r>
                <a:rPr kumimoji="1" lang="zh-CN" altLang="en-US" sz="2400" b="1">
                  <a:latin typeface="Times New Roman" pitchFamily="18" charset="0"/>
                </a:rPr>
                <a:t>负逻辑体制 </a:t>
              </a:r>
            </a:p>
          </p:txBody>
        </p:sp>
        <p:sp>
          <p:nvSpPr>
            <p:cNvPr id="1049378" name="Text Box 23" descr="编织物"/>
            <p:cNvSpPr txBox="1">
              <a:spLocks noChangeArrowheads="1"/>
            </p:cNvSpPr>
            <p:nvPr/>
          </p:nvSpPr>
          <p:spPr bwMode="auto">
            <a:xfrm>
              <a:off x="1887" y="2500"/>
              <a:ext cx="3318" cy="288"/>
            </a:xfrm>
            <a:prstGeom prst="rect">
              <a:avLst/>
            </a:prstGeom>
            <a:noFill/>
            <a:ln w="9525">
              <a:noFill/>
              <a:miter lim="800000"/>
              <a:headEnd/>
              <a:tailEnd/>
            </a:ln>
            <a:effectLst/>
          </p:spPr>
          <p:txBody>
            <a:bodyPr>
              <a:spAutoFit/>
            </a:bodyPr>
            <a:lstStyle/>
            <a:p>
              <a:pPr algn="just"/>
              <a:r>
                <a:rPr kumimoji="1" lang="zh-CN" altLang="en-US" sz="2400" b="1" dirty="0">
                  <a:latin typeface="Times New Roman" pitchFamily="18" charset="0"/>
                </a:rPr>
                <a:t>规定高电平为逻辑 </a:t>
              </a:r>
              <a:r>
                <a:rPr kumimoji="1" lang="en-US" altLang="zh-CN" sz="2400" b="1" dirty="0">
                  <a:latin typeface="Times New Roman" pitchFamily="18" charset="0"/>
                </a:rPr>
                <a:t>1</a:t>
              </a:r>
              <a:r>
                <a:rPr kumimoji="1" lang="zh-CN" altLang="en-US" sz="2400" b="1" dirty="0">
                  <a:latin typeface="Times New Roman" pitchFamily="18" charset="0"/>
                </a:rPr>
                <a:t>、低电平为逻辑 </a:t>
              </a:r>
              <a:r>
                <a:rPr kumimoji="1" lang="en-US" altLang="zh-CN" sz="2400" b="1" dirty="0">
                  <a:latin typeface="Times New Roman" pitchFamily="18" charset="0"/>
                </a:rPr>
                <a:t>0 </a:t>
              </a:r>
            </a:p>
          </p:txBody>
        </p:sp>
        <p:sp>
          <p:nvSpPr>
            <p:cNvPr id="1049379" name="Text Box 24" descr="编织物"/>
            <p:cNvSpPr txBox="1">
              <a:spLocks noChangeArrowheads="1"/>
            </p:cNvSpPr>
            <p:nvPr/>
          </p:nvSpPr>
          <p:spPr bwMode="auto">
            <a:xfrm>
              <a:off x="1896" y="2879"/>
              <a:ext cx="3492" cy="288"/>
            </a:xfrm>
            <a:prstGeom prst="rect">
              <a:avLst/>
            </a:prstGeom>
            <a:noFill/>
            <a:ln w="9525">
              <a:noFill/>
              <a:miter lim="800000"/>
              <a:headEnd/>
              <a:tailEnd/>
            </a:ln>
            <a:effectLst/>
          </p:spPr>
          <p:txBody>
            <a:bodyPr>
              <a:spAutoFit/>
            </a:bodyPr>
            <a:lstStyle/>
            <a:p>
              <a:pPr algn="just"/>
              <a:r>
                <a:rPr kumimoji="1" lang="zh-CN" altLang="en-US" sz="2400" b="1" dirty="0">
                  <a:latin typeface="Times New Roman" pitchFamily="18" charset="0"/>
                </a:rPr>
                <a:t>规定低电平为逻辑 </a:t>
              </a:r>
              <a:r>
                <a:rPr kumimoji="1" lang="en-US" altLang="zh-CN" sz="2400" b="1" dirty="0">
                  <a:latin typeface="Times New Roman" pitchFamily="18" charset="0"/>
                </a:rPr>
                <a:t>1</a:t>
              </a:r>
              <a:r>
                <a:rPr kumimoji="1" lang="zh-CN" altLang="en-US" sz="2400" b="1" dirty="0">
                  <a:latin typeface="Times New Roman" pitchFamily="18" charset="0"/>
                </a:rPr>
                <a:t>、高电平为逻辑 </a:t>
              </a:r>
              <a:r>
                <a:rPr kumimoji="1" lang="en-US" altLang="zh-CN" sz="2400" b="1" dirty="0">
                  <a:latin typeface="Times New Roman" pitchFamily="18" charset="0"/>
                </a:rPr>
                <a:t>0 </a:t>
              </a:r>
            </a:p>
          </p:txBody>
        </p:sp>
        <p:sp>
          <p:nvSpPr>
            <p:cNvPr id="1049380" name="Text Box 25"/>
            <p:cNvSpPr txBox="1">
              <a:spLocks noChangeArrowheads="1"/>
            </p:cNvSpPr>
            <p:nvPr/>
          </p:nvSpPr>
          <p:spPr bwMode="auto">
            <a:xfrm>
              <a:off x="791" y="3310"/>
              <a:ext cx="2828" cy="230"/>
            </a:xfrm>
            <a:prstGeom prst="rect">
              <a:avLst/>
            </a:prstGeom>
            <a:solidFill>
              <a:srgbClr val="99CCFF">
                <a:alpha val="50000"/>
              </a:srgbClr>
            </a:solidFill>
            <a:ln w="9525">
              <a:noFill/>
              <a:miter lim="800000"/>
              <a:headEnd/>
              <a:tailEnd/>
            </a:ln>
            <a:effectLst/>
          </p:spPr>
          <p:txBody>
            <a:bodyPr lIns="0" tIns="0" rIns="0" bIns="0">
              <a:spAutoFit/>
            </a:bodyPr>
            <a:lstStyle/>
            <a:p>
              <a:pPr algn="just"/>
              <a:r>
                <a:rPr kumimoji="1" lang="zh-CN" altLang="en-US" sz="2400" b="1">
                  <a:latin typeface="Times New Roman" pitchFamily="18" charset="0"/>
                </a:rPr>
                <a:t>通常未加说明，则为正逻辑体制</a:t>
              </a:r>
            </a:p>
          </p:txBody>
        </p:sp>
      </p:grpSp>
      <p:sp>
        <p:nvSpPr>
          <p:cNvPr id="1049381" name="Rectangle 33"/>
          <p:cNvSpPr>
            <a:spLocks noChangeArrowheads="1"/>
          </p:cNvSpPr>
          <p:nvPr/>
        </p:nvSpPr>
        <p:spPr bwMode="auto">
          <a:xfrm>
            <a:off x="1258888" y="5486400"/>
            <a:ext cx="1728787" cy="457200"/>
          </a:xfrm>
          <a:prstGeom prst="rect">
            <a:avLst/>
          </a:prstGeom>
          <a:solidFill>
            <a:srgbClr val="FF6600"/>
          </a:solidFill>
          <a:ln w="9525">
            <a:noFill/>
            <a:miter lim="800000"/>
            <a:headEnd/>
            <a:tailEnd/>
          </a:ln>
          <a:effectLst/>
        </p:spPr>
        <p:txBody>
          <a:bodyPr>
            <a:spAutoFit/>
          </a:bodyPr>
          <a:lstStyle/>
          <a:p>
            <a:pPr algn="l"/>
            <a:r>
              <a:rPr kumimoji="1" lang="zh-CN" altLang="en-US" sz="2400" b="1" dirty="0"/>
              <a:t>三态门</a:t>
            </a:r>
          </a:p>
        </p:txBody>
      </p:sp>
      <p:sp>
        <p:nvSpPr>
          <p:cNvPr id="1049382" name="Rectangle 41"/>
          <p:cNvSpPr>
            <a:spLocks noChangeArrowheads="1"/>
          </p:cNvSpPr>
          <p:nvPr/>
        </p:nvSpPr>
        <p:spPr bwMode="auto">
          <a:xfrm>
            <a:off x="3132138" y="5486400"/>
            <a:ext cx="5184775" cy="822325"/>
          </a:xfrm>
          <a:prstGeom prst="rect">
            <a:avLst/>
          </a:prstGeom>
          <a:noFill/>
          <a:ln w="9525">
            <a:noFill/>
            <a:miter lim="800000"/>
            <a:headEnd/>
            <a:tailEnd/>
          </a:ln>
          <a:effectLst/>
        </p:spPr>
        <p:txBody>
          <a:bodyPr>
            <a:spAutoFit/>
          </a:bodyPr>
          <a:lstStyle/>
          <a:p>
            <a:pPr algn="l"/>
            <a:r>
              <a:rPr kumimoji="1" lang="zh-CN" altLang="en-US" sz="2400" b="1" dirty="0">
                <a:latin typeface="Times New Roman" pitchFamily="18" charset="0"/>
              </a:rPr>
              <a:t>输出包含逻辑</a:t>
            </a:r>
            <a:r>
              <a:rPr kumimoji="1" lang="en-US" altLang="zh-CN" sz="2400" b="1" dirty="0">
                <a:latin typeface="Times New Roman" pitchFamily="18" charset="0"/>
              </a:rPr>
              <a:t>1</a:t>
            </a:r>
            <a:r>
              <a:rPr kumimoji="1" lang="zh-CN" altLang="en-US" sz="2400" b="1" dirty="0">
                <a:latin typeface="Times New Roman" pitchFamily="18" charset="0"/>
              </a:rPr>
              <a:t>、逻辑</a:t>
            </a:r>
            <a:r>
              <a:rPr kumimoji="1" lang="en-US" altLang="zh-CN" sz="2400" b="1" dirty="0">
                <a:latin typeface="Times New Roman" pitchFamily="18" charset="0"/>
              </a:rPr>
              <a:t>0</a:t>
            </a:r>
            <a:r>
              <a:rPr kumimoji="1" lang="zh-CN" altLang="en-US" sz="2400" b="1" dirty="0">
                <a:latin typeface="Times New Roman" pitchFamily="18" charset="0"/>
              </a:rPr>
              <a:t>、高阻抗三种状态</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360"/>
                                        </p:tgtEl>
                                        <p:attrNameLst>
                                          <p:attrName>style.visibility</p:attrName>
                                        </p:attrNameLst>
                                      </p:cBhvr>
                                      <p:to>
                                        <p:strVal val="visible"/>
                                      </p:to>
                                    </p:set>
                                    <p:animEffect transition="in" filter="blinds(horizontal)">
                                      <p:cBhvr>
                                        <p:cTn id="7" dur="500"/>
                                        <p:tgtEl>
                                          <p:spTgt spid="104936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49361"/>
                                        </p:tgtEl>
                                        <p:attrNameLst>
                                          <p:attrName>style.visibility</p:attrName>
                                        </p:attrNameLst>
                                      </p:cBhvr>
                                      <p:to>
                                        <p:strVal val="visible"/>
                                      </p:to>
                                    </p:set>
                                    <p:animEffect transition="in" filter="blinds(horizontal)">
                                      <p:cBhvr>
                                        <p:cTn id="10" dur="500"/>
                                        <p:tgtEl>
                                          <p:spTgt spid="104936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49362"/>
                                        </p:tgtEl>
                                        <p:attrNameLst>
                                          <p:attrName>style.visibility</p:attrName>
                                        </p:attrNameLst>
                                      </p:cBhvr>
                                      <p:to>
                                        <p:strVal val="visible"/>
                                      </p:to>
                                    </p:set>
                                    <p:animEffect transition="in" filter="blinds(horizontal)">
                                      <p:cBhvr>
                                        <p:cTn id="13" dur="500"/>
                                        <p:tgtEl>
                                          <p:spTgt spid="104936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8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4938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49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60" grpId="0"/>
      <p:bldP spid="1049361" grpId="0" animBg="1"/>
      <p:bldP spid="1049362" grpId="0" animBg="1"/>
      <p:bldP spid="1049381" grpId="0" animBg="1"/>
      <p:bldP spid="1049382"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9383" name="灯片编号占位符 5"/>
          <p:cNvSpPr>
            <a:spLocks noGrp="1"/>
          </p:cNvSpPr>
          <p:nvPr>
            <p:ph type="sldNum" sz="quarter" idx="12"/>
          </p:nvPr>
        </p:nvSpPr>
        <p:spPr/>
        <p:txBody>
          <a:bodyPr/>
          <a:lstStyle/>
          <a:p>
            <a:fld id="{87E8A1F0-7F8C-4742-ABFD-78BF46DC6B65}" type="slidenum">
              <a:rPr lang="en-US" altLang="zh-CN"/>
              <a:t>48</a:t>
            </a:fld>
            <a:endParaRPr lang="en-US" altLang="zh-CN"/>
          </a:p>
        </p:txBody>
      </p:sp>
      <p:sp>
        <p:nvSpPr>
          <p:cNvPr id="1049384" name="Rectangle 2"/>
          <p:cNvSpPr>
            <a:spLocks noGrp="1" noChangeArrowheads="1"/>
          </p:cNvSpPr>
          <p:nvPr>
            <p:ph type="ctrTitle"/>
          </p:nvPr>
        </p:nvSpPr>
        <p:spPr>
          <a:xfrm>
            <a:off x="374650" y="492125"/>
            <a:ext cx="5607050" cy="917575"/>
          </a:xfrm>
        </p:spPr>
        <p:txBody>
          <a:bodyPr/>
          <a:lstStyle/>
          <a:p>
            <a:pPr algn="l"/>
            <a:r>
              <a:rPr lang="zh-CN" altLang="en-US" sz="4000" b="1" dirty="0">
                <a:solidFill>
                  <a:srgbClr val="FF3300"/>
                </a:solidFill>
                <a:ea typeface="楷体_GB2312" pitchFamily="49" charset="-122"/>
              </a:rPr>
              <a:t>三、基本逻辑</a:t>
            </a:r>
            <a:endParaRPr lang="zh-CN" altLang="en-US" sz="4800" dirty="0"/>
          </a:p>
        </p:txBody>
      </p:sp>
      <p:grpSp>
        <p:nvGrpSpPr>
          <p:cNvPr id="283" name="Group 3"/>
          <p:cNvGrpSpPr/>
          <p:nvPr/>
        </p:nvGrpSpPr>
        <p:grpSpPr bwMode="auto">
          <a:xfrm>
            <a:off x="1331913" y="1354138"/>
            <a:ext cx="3927475" cy="1427162"/>
            <a:chOff x="833" y="680"/>
            <a:chExt cx="2473" cy="899"/>
          </a:xfrm>
        </p:grpSpPr>
        <p:sp>
          <p:nvSpPr>
            <p:cNvPr id="1049385" name="Text Box 4" descr="编织物"/>
            <p:cNvSpPr txBox="1">
              <a:spLocks noChangeArrowheads="1"/>
            </p:cNvSpPr>
            <p:nvPr/>
          </p:nvSpPr>
          <p:spPr bwMode="auto">
            <a:xfrm>
              <a:off x="833" y="942"/>
              <a:ext cx="1575" cy="288"/>
            </a:xfrm>
            <a:prstGeom prst="rect">
              <a:avLst/>
            </a:prstGeom>
            <a:noFill/>
            <a:ln w="9525">
              <a:noFill/>
              <a:miter lim="800000"/>
              <a:headEnd/>
              <a:tailEnd/>
            </a:ln>
            <a:effectLst/>
          </p:spPr>
          <p:txBody>
            <a:bodyPr>
              <a:spAutoFit/>
            </a:bodyPr>
            <a:lstStyle/>
            <a:p>
              <a:pPr algn="just">
                <a:spcBef>
                  <a:spcPct val="50000"/>
                </a:spcBef>
              </a:pPr>
              <a:r>
                <a:rPr kumimoji="1" lang="en-US" altLang="zh-CN" sz="2400" b="1" dirty="0">
                  <a:latin typeface="Times New Roman" pitchFamily="18" charset="0"/>
                </a:rPr>
                <a:t>        </a:t>
              </a:r>
              <a:r>
                <a:rPr kumimoji="1" lang="zh-CN" altLang="en-US" sz="2400" b="1" dirty="0">
                  <a:latin typeface="Times New Roman" pitchFamily="18" charset="0"/>
                </a:rPr>
                <a:t>基本逻辑</a:t>
              </a:r>
              <a:endParaRPr kumimoji="1" lang="zh-CN" altLang="en-US" sz="2800" b="1" dirty="0">
                <a:latin typeface="Times New Roman" pitchFamily="18" charset="0"/>
              </a:endParaRPr>
            </a:p>
          </p:txBody>
        </p:sp>
        <p:sp>
          <p:nvSpPr>
            <p:cNvPr id="1049386" name="AutoShape 5"/>
            <p:cNvSpPr/>
            <p:nvPr/>
          </p:nvSpPr>
          <p:spPr bwMode="auto">
            <a:xfrm>
              <a:off x="2190" y="794"/>
              <a:ext cx="109" cy="684"/>
            </a:xfrm>
            <a:prstGeom prst="leftBrace">
              <a:avLst>
                <a:gd name="adj1" fmla="val 52294"/>
                <a:gd name="adj2" fmla="val 50000"/>
              </a:avLst>
            </a:prstGeom>
            <a:noFill/>
            <a:ln w="28575">
              <a:solidFill>
                <a:schemeClr val="tx1"/>
              </a:solidFill>
              <a:round/>
              <a:headEnd/>
              <a:tailEnd/>
            </a:ln>
            <a:effectLst/>
          </p:spPr>
          <p:txBody>
            <a:bodyPr wrap="none" anchor="ctr"/>
            <a:lstStyle/>
            <a:p>
              <a:endParaRPr lang="zh-CN" altLang="en-US"/>
            </a:p>
          </p:txBody>
        </p:sp>
        <p:sp>
          <p:nvSpPr>
            <p:cNvPr id="1049387" name="Text Box 6" descr="编织物"/>
            <p:cNvSpPr txBox="1">
              <a:spLocks noChangeArrowheads="1"/>
            </p:cNvSpPr>
            <p:nvPr/>
          </p:nvSpPr>
          <p:spPr bwMode="auto">
            <a:xfrm>
              <a:off x="2351" y="680"/>
              <a:ext cx="955" cy="288"/>
            </a:xfrm>
            <a:prstGeom prst="rect">
              <a:avLst/>
            </a:prstGeom>
            <a:noFill/>
            <a:ln w="9525">
              <a:noFill/>
              <a:miter lim="800000"/>
              <a:headEnd/>
              <a:tailEnd/>
            </a:ln>
            <a:effectLst/>
          </p:spPr>
          <p:txBody>
            <a:bodyPr>
              <a:spAutoFit/>
            </a:bodyPr>
            <a:lstStyle/>
            <a:p>
              <a:pPr algn="just">
                <a:spcBef>
                  <a:spcPct val="50000"/>
                </a:spcBef>
              </a:pPr>
              <a:r>
                <a:rPr kumimoji="1" lang="zh-CN" altLang="en-US" sz="2400" b="1">
                  <a:latin typeface="宋体" pitchFamily="2" charset="-122"/>
                </a:rPr>
                <a:t>与逻辑 </a:t>
              </a:r>
            </a:p>
          </p:txBody>
        </p:sp>
        <p:sp>
          <p:nvSpPr>
            <p:cNvPr id="1049388" name="Text Box 7" descr="编织物"/>
            <p:cNvSpPr txBox="1">
              <a:spLocks noChangeArrowheads="1"/>
            </p:cNvSpPr>
            <p:nvPr/>
          </p:nvSpPr>
          <p:spPr bwMode="auto">
            <a:xfrm>
              <a:off x="2361" y="993"/>
              <a:ext cx="901" cy="288"/>
            </a:xfrm>
            <a:prstGeom prst="rect">
              <a:avLst/>
            </a:prstGeom>
            <a:noFill/>
            <a:ln w="9525">
              <a:noFill/>
              <a:miter lim="800000"/>
              <a:headEnd/>
              <a:tailEnd/>
            </a:ln>
            <a:effectLst/>
          </p:spPr>
          <p:txBody>
            <a:bodyPr>
              <a:spAutoFit/>
            </a:bodyPr>
            <a:lstStyle/>
            <a:p>
              <a:pPr algn="just">
                <a:spcBef>
                  <a:spcPct val="50000"/>
                </a:spcBef>
              </a:pPr>
              <a:r>
                <a:rPr kumimoji="1" lang="zh-CN" altLang="en-US" sz="2400" b="1">
                  <a:latin typeface="Times New Roman" pitchFamily="18" charset="0"/>
                </a:rPr>
                <a:t>或逻辑 </a:t>
              </a:r>
            </a:p>
          </p:txBody>
        </p:sp>
        <p:sp>
          <p:nvSpPr>
            <p:cNvPr id="1049389" name="Text Box 8" descr="编织物"/>
            <p:cNvSpPr txBox="1">
              <a:spLocks noChangeArrowheads="1"/>
            </p:cNvSpPr>
            <p:nvPr/>
          </p:nvSpPr>
          <p:spPr bwMode="auto">
            <a:xfrm>
              <a:off x="2362" y="1291"/>
              <a:ext cx="770" cy="288"/>
            </a:xfrm>
            <a:prstGeom prst="rect">
              <a:avLst/>
            </a:prstGeom>
            <a:noFill/>
            <a:ln w="9525">
              <a:noFill/>
              <a:miter lim="800000"/>
              <a:headEnd/>
              <a:tailEnd/>
            </a:ln>
            <a:effectLst/>
          </p:spPr>
          <p:txBody>
            <a:bodyPr>
              <a:spAutoFit/>
            </a:bodyPr>
            <a:lstStyle/>
            <a:p>
              <a:pPr algn="just">
                <a:spcBef>
                  <a:spcPct val="50000"/>
                </a:spcBef>
              </a:pPr>
              <a:r>
                <a:rPr kumimoji="1" lang="zh-CN" altLang="en-US" sz="2400" b="1">
                  <a:latin typeface="Times New Roman" pitchFamily="18" charset="0"/>
                </a:rPr>
                <a:t>非逻辑</a:t>
              </a:r>
            </a:p>
          </p:txBody>
        </p:sp>
      </p:grpSp>
      <p:grpSp>
        <p:nvGrpSpPr>
          <p:cNvPr id="284" name="Group 9"/>
          <p:cNvGrpSpPr/>
          <p:nvPr/>
        </p:nvGrpSpPr>
        <p:grpSpPr bwMode="auto">
          <a:xfrm>
            <a:off x="5049838" y="1395413"/>
            <a:ext cx="2476500" cy="1419225"/>
            <a:chOff x="3181" y="695"/>
            <a:chExt cx="1492" cy="894"/>
          </a:xfrm>
        </p:grpSpPr>
        <p:sp>
          <p:nvSpPr>
            <p:cNvPr id="1049390" name="Text Box 10"/>
            <p:cNvSpPr txBox="1">
              <a:spLocks noChangeArrowheads="1"/>
            </p:cNvSpPr>
            <p:nvPr/>
          </p:nvSpPr>
          <p:spPr bwMode="auto">
            <a:xfrm>
              <a:off x="3181" y="695"/>
              <a:ext cx="1492" cy="288"/>
            </a:xfrm>
            <a:prstGeom prst="rect">
              <a:avLst/>
            </a:prstGeom>
            <a:solidFill>
              <a:srgbClr val="99CCFF">
                <a:alpha val="50000"/>
              </a:srgbClr>
            </a:solidFill>
            <a:ln w="9525">
              <a:noFill/>
              <a:miter lim="800000"/>
              <a:headEnd/>
              <a:tailEnd/>
            </a:ln>
            <a:effectLst/>
          </p:spPr>
          <p:txBody>
            <a:bodyPr>
              <a:spAutoFit/>
            </a:bodyPr>
            <a:lstStyle/>
            <a:p>
              <a:r>
                <a:rPr kumimoji="1" lang="zh-CN" altLang="en-US" sz="2400" b="1">
                  <a:latin typeface="宋体" pitchFamily="2" charset="-122"/>
                </a:rPr>
                <a:t>与运算</a:t>
              </a:r>
              <a:r>
                <a:rPr kumimoji="1" lang="en-US" altLang="zh-CN" sz="2400" b="1">
                  <a:latin typeface="宋体" pitchFamily="2" charset="-122"/>
                </a:rPr>
                <a:t>(</a:t>
              </a:r>
              <a:r>
                <a:rPr kumimoji="1" lang="zh-CN" altLang="en-US" sz="2400" b="1">
                  <a:latin typeface="宋体" pitchFamily="2" charset="-122"/>
                </a:rPr>
                <a:t>逻辑乘</a:t>
              </a:r>
              <a:r>
                <a:rPr kumimoji="1" lang="en-US" altLang="zh-CN" sz="2400" b="1">
                  <a:latin typeface="宋体" pitchFamily="2" charset="-122"/>
                </a:rPr>
                <a:t>)</a:t>
              </a:r>
              <a:r>
                <a:rPr kumimoji="1" lang="en-US" altLang="zh-CN" sz="2400" b="1">
                  <a:latin typeface="Times New Roman" pitchFamily="18" charset="0"/>
                </a:rPr>
                <a:t> </a:t>
              </a:r>
            </a:p>
          </p:txBody>
        </p:sp>
        <p:sp>
          <p:nvSpPr>
            <p:cNvPr id="1049391" name="Text Box 11"/>
            <p:cNvSpPr txBox="1">
              <a:spLocks noChangeArrowheads="1"/>
            </p:cNvSpPr>
            <p:nvPr/>
          </p:nvSpPr>
          <p:spPr bwMode="auto">
            <a:xfrm>
              <a:off x="3187" y="998"/>
              <a:ext cx="1485" cy="288"/>
            </a:xfrm>
            <a:prstGeom prst="rect">
              <a:avLst/>
            </a:prstGeom>
            <a:solidFill>
              <a:srgbClr val="99CCFF">
                <a:alpha val="50000"/>
              </a:srgbClr>
            </a:solidFill>
            <a:ln w="9525">
              <a:noFill/>
              <a:miter lim="800000"/>
              <a:headEnd/>
              <a:tailEnd/>
            </a:ln>
            <a:effectLst/>
          </p:spPr>
          <p:txBody>
            <a:bodyPr>
              <a:spAutoFit/>
            </a:bodyPr>
            <a:lstStyle/>
            <a:p>
              <a:r>
                <a:rPr kumimoji="1" lang="zh-CN" altLang="en-US" sz="2400" b="1">
                  <a:latin typeface="Times New Roman" pitchFamily="18" charset="0"/>
                </a:rPr>
                <a:t>或</a:t>
              </a:r>
              <a:r>
                <a:rPr kumimoji="1" lang="zh-CN" altLang="en-US" sz="2400" b="1">
                  <a:latin typeface="宋体" pitchFamily="2" charset="-122"/>
                </a:rPr>
                <a:t>运算</a:t>
              </a:r>
              <a:r>
                <a:rPr kumimoji="1" lang="en-US" altLang="zh-CN" sz="2400" b="1">
                  <a:latin typeface="宋体" pitchFamily="2" charset="-122"/>
                </a:rPr>
                <a:t>(</a:t>
              </a:r>
              <a:r>
                <a:rPr kumimoji="1" lang="zh-CN" altLang="en-US" sz="2400" b="1">
                  <a:latin typeface="宋体" pitchFamily="2" charset="-122"/>
                </a:rPr>
                <a:t>逻辑加</a:t>
              </a:r>
              <a:r>
                <a:rPr kumimoji="1" lang="en-US" altLang="zh-CN" sz="2400" b="1">
                  <a:latin typeface="宋体" pitchFamily="2" charset="-122"/>
                </a:rPr>
                <a:t>)</a:t>
              </a:r>
              <a:r>
                <a:rPr kumimoji="1" lang="en-US" altLang="zh-CN" sz="2400" b="1">
                  <a:latin typeface="Times New Roman" pitchFamily="18" charset="0"/>
                </a:rPr>
                <a:t> </a:t>
              </a:r>
            </a:p>
          </p:txBody>
        </p:sp>
        <p:sp>
          <p:nvSpPr>
            <p:cNvPr id="1049392" name="Text Box 12"/>
            <p:cNvSpPr txBox="1">
              <a:spLocks noChangeArrowheads="1"/>
            </p:cNvSpPr>
            <p:nvPr/>
          </p:nvSpPr>
          <p:spPr bwMode="auto">
            <a:xfrm>
              <a:off x="3187" y="1301"/>
              <a:ext cx="1485" cy="288"/>
            </a:xfrm>
            <a:prstGeom prst="rect">
              <a:avLst/>
            </a:prstGeom>
            <a:solidFill>
              <a:srgbClr val="99CCFF">
                <a:alpha val="50000"/>
              </a:srgbClr>
            </a:solidFill>
            <a:ln w="9525">
              <a:noFill/>
              <a:miter lim="800000"/>
              <a:headEnd/>
              <a:tailEnd/>
            </a:ln>
            <a:effectLst/>
          </p:spPr>
          <p:txBody>
            <a:bodyPr>
              <a:spAutoFit/>
            </a:bodyPr>
            <a:lstStyle/>
            <a:p>
              <a:r>
                <a:rPr kumimoji="1" lang="zh-CN" altLang="en-US" sz="2400" b="1">
                  <a:latin typeface="宋体" pitchFamily="2" charset="-122"/>
                </a:rPr>
                <a:t>非运算</a:t>
              </a:r>
              <a:r>
                <a:rPr kumimoji="1" lang="en-US" altLang="zh-CN" sz="2400" b="1">
                  <a:latin typeface="宋体" pitchFamily="2" charset="-122"/>
                </a:rPr>
                <a:t>(</a:t>
              </a:r>
              <a:r>
                <a:rPr kumimoji="1" lang="zh-CN" altLang="en-US" sz="2400" b="1">
                  <a:latin typeface="宋体" pitchFamily="2" charset="-122"/>
                </a:rPr>
                <a:t>逻辑非</a:t>
              </a:r>
              <a:r>
                <a:rPr kumimoji="1" lang="en-US" altLang="zh-CN" sz="2400" b="1">
                  <a:latin typeface="宋体" pitchFamily="2" charset="-122"/>
                </a:rPr>
                <a:t>)</a:t>
              </a:r>
              <a:r>
                <a:rPr kumimoji="1" lang="en-US" altLang="zh-CN" sz="2400" b="1">
                  <a:latin typeface="Times New Roman" pitchFamily="18" charset="0"/>
                </a:rPr>
                <a:t> </a:t>
              </a:r>
            </a:p>
          </p:txBody>
        </p:sp>
      </p:grpSp>
      <p:sp>
        <p:nvSpPr>
          <p:cNvPr id="1049393" name="Text Box 13" descr="编织物"/>
          <p:cNvSpPr txBox="1">
            <a:spLocks noChangeArrowheads="1"/>
          </p:cNvSpPr>
          <p:nvPr/>
        </p:nvSpPr>
        <p:spPr bwMode="auto">
          <a:xfrm>
            <a:off x="519113" y="2974975"/>
            <a:ext cx="2014537"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b="1">
                <a:latin typeface="Times New Roman" pitchFamily="18" charset="0"/>
              </a:rPr>
              <a:t>1.   </a:t>
            </a:r>
            <a:r>
              <a:rPr kumimoji="1" lang="zh-CN" altLang="en-US" sz="2400" b="1">
                <a:latin typeface="Times New Roman" pitchFamily="18" charset="0"/>
              </a:rPr>
              <a:t>与逻辑 </a:t>
            </a:r>
          </a:p>
        </p:txBody>
      </p:sp>
      <p:sp>
        <p:nvSpPr>
          <p:cNvPr id="1049394" name="Text Box 14"/>
          <p:cNvSpPr txBox="1">
            <a:spLocks noChangeArrowheads="1"/>
          </p:cNvSpPr>
          <p:nvPr/>
        </p:nvSpPr>
        <p:spPr bwMode="auto">
          <a:xfrm>
            <a:off x="2014538" y="2967038"/>
            <a:ext cx="6805612" cy="438150"/>
          </a:xfrm>
          <a:prstGeom prst="rect">
            <a:avLst/>
          </a:prstGeom>
          <a:solidFill>
            <a:srgbClr val="99CCFF">
              <a:alpha val="50000"/>
            </a:srgbClr>
          </a:solidFill>
          <a:ln w="9525">
            <a:noFill/>
            <a:miter lim="800000"/>
            <a:headEnd/>
            <a:tailEnd/>
          </a:ln>
          <a:effectLst/>
        </p:spPr>
        <p:txBody>
          <a:bodyPr lIns="0" tIns="36000" rIns="0" bIns="36000">
            <a:spAutoFit/>
          </a:bodyPr>
          <a:lstStyle/>
          <a:p>
            <a:pPr algn="l"/>
            <a:r>
              <a:rPr kumimoji="1" lang="zh-CN" altLang="en-US" sz="2400" b="1" dirty="0">
                <a:latin typeface="宋体" pitchFamily="2" charset="-122"/>
              </a:rPr>
              <a:t>决定某一事件的所有条件都具备时，该事件才发生</a:t>
            </a:r>
          </a:p>
        </p:txBody>
      </p:sp>
      <p:grpSp>
        <p:nvGrpSpPr>
          <p:cNvPr id="285" name="Group 15"/>
          <p:cNvGrpSpPr/>
          <p:nvPr/>
        </p:nvGrpSpPr>
        <p:grpSpPr bwMode="auto">
          <a:xfrm>
            <a:off x="1268413" y="3627438"/>
            <a:ext cx="6305550" cy="2640012"/>
            <a:chOff x="799" y="2285"/>
            <a:chExt cx="3972" cy="1663"/>
          </a:xfrm>
        </p:grpSpPr>
        <p:grpSp>
          <p:nvGrpSpPr>
            <p:cNvPr id="286" name="Group 16"/>
            <p:cNvGrpSpPr/>
            <p:nvPr/>
          </p:nvGrpSpPr>
          <p:grpSpPr bwMode="auto">
            <a:xfrm>
              <a:off x="2947" y="2440"/>
              <a:ext cx="1824" cy="1449"/>
              <a:chOff x="1971" y="1920"/>
              <a:chExt cx="1824" cy="1449"/>
            </a:xfrm>
          </p:grpSpPr>
          <p:grpSp>
            <p:nvGrpSpPr>
              <p:cNvPr id="287" name="Group 17"/>
              <p:cNvGrpSpPr/>
              <p:nvPr/>
            </p:nvGrpSpPr>
            <p:grpSpPr bwMode="auto">
              <a:xfrm>
                <a:off x="1991" y="2220"/>
                <a:ext cx="1804" cy="287"/>
                <a:chOff x="768" y="719"/>
                <a:chExt cx="1804" cy="287"/>
              </a:xfrm>
            </p:grpSpPr>
            <p:sp>
              <p:nvSpPr>
                <p:cNvPr id="1049395" name="Rectangle 18"/>
                <p:cNvSpPr>
                  <a:spLocks noChangeArrowheads="1"/>
                </p:cNvSpPr>
                <p:nvPr/>
              </p:nvSpPr>
              <p:spPr bwMode="auto">
                <a:xfrm>
                  <a:off x="2108" y="719"/>
                  <a:ext cx="464" cy="287"/>
                </a:xfrm>
                <a:prstGeom prst="rect">
                  <a:avLst/>
                </a:prstGeom>
                <a:noFill/>
                <a:ln w="9525">
                  <a:noFill/>
                  <a:miter lim="800000"/>
                  <a:headEnd/>
                  <a:tailEnd/>
                </a:ln>
                <a:effectLst/>
              </p:spPr>
              <p:txBody>
                <a:bodyPr/>
                <a:lstStyle/>
                <a:p>
                  <a:r>
                    <a:rPr kumimoji="1" lang="zh-CN" altLang="en-US" sz="2400" b="1">
                      <a:latin typeface="宋体" pitchFamily="2" charset="-122"/>
                    </a:rPr>
                    <a:t>灭</a:t>
                  </a:r>
                </a:p>
              </p:txBody>
            </p:sp>
            <p:sp>
              <p:nvSpPr>
                <p:cNvPr id="1049396" name="Rectangle 19"/>
                <p:cNvSpPr>
                  <a:spLocks noChangeArrowheads="1"/>
                </p:cNvSpPr>
                <p:nvPr/>
              </p:nvSpPr>
              <p:spPr bwMode="auto">
                <a:xfrm>
                  <a:off x="1439" y="719"/>
                  <a:ext cx="669" cy="287"/>
                </a:xfrm>
                <a:prstGeom prst="rect">
                  <a:avLst/>
                </a:prstGeom>
                <a:noFill/>
                <a:ln w="9525">
                  <a:noFill/>
                  <a:miter lim="800000"/>
                  <a:headEnd/>
                  <a:tailEnd/>
                </a:ln>
                <a:effectLst/>
              </p:spPr>
              <p:txBody>
                <a:bodyPr/>
                <a:lstStyle/>
                <a:p>
                  <a:r>
                    <a:rPr kumimoji="1" lang="zh-CN" altLang="en-US" sz="2400" b="1">
                      <a:latin typeface="宋体" pitchFamily="2" charset="-122"/>
                    </a:rPr>
                    <a:t>断</a:t>
                  </a:r>
                </a:p>
              </p:txBody>
            </p:sp>
            <p:sp>
              <p:nvSpPr>
                <p:cNvPr id="1049397" name="Rectangle 20"/>
                <p:cNvSpPr>
                  <a:spLocks noChangeArrowheads="1"/>
                </p:cNvSpPr>
                <p:nvPr/>
              </p:nvSpPr>
              <p:spPr bwMode="auto">
                <a:xfrm>
                  <a:off x="768" y="719"/>
                  <a:ext cx="671" cy="287"/>
                </a:xfrm>
                <a:prstGeom prst="rect">
                  <a:avLst/>
                </a:prstGeom>
                <a:noFill/>
                <a:ln w="9525">
                  <a:noFill/>
                  <a:miter lim="800000"/>
                  <a:headEnd/>
                  <a:tailEnd/>
                </a:ln>
                <a:effectLst/>
              </p:spPr>
              <p:txBody>
                <a:bodyPr/>
                <a:lstStyle/>
                <a:p>
                  <a:r>
                    <a:rPr kumimoji="1" lang="zh-CN" altLang="en-US" sz="2400" b="1">
                      <a:latin typeface="宋体" pitchFamily="2" charset="-122"/>
                    </a:rPr>
                    <a:t>断</a:t>
                  </a:r>
                </a:p>
              </p:txBody>
            </p:sp>
            <p:sp>
              <p:nvSpPr>
                <p:cNvPr id="1049398" name="Line 21"/>
                <p:cNvSpPr>
                  <a:spLocks noChangeShapeType="1"/>
                </p:cNvSpPr>
                <p:nvPr/>
              </p:nvSpPr>
              <p:spPr bwMode="auto">
                <a:xfrm>
                  <a:off x="768" y="1006"/>
                  <a:ext cx="1804" cy="0"/>
                </a:xfrm>
                <a:prstGeom prst="line">
                  <a:avLst/>
                </a:prstGeom>
                <a:noFill/>
                <a:ln w="12700">
                  <a:solidFill>
                    <a:schemeClr val="tx1"/>
                  </a:solidFill>
                  <a:round/>
                  <a:headEnd/>
                  <a:tailEnd/>
                </a:ln>
                <a:effectLst/>
              </p:spPr>
              <p:txBody>
                <a:bodyPr/>
                <a:lstStyle/>
                <a:p>
                  <a:endParaRPr lang="zh-CN" altLang="en-US"/>
                </a:p>
              </p:txBody>
            </p:sp>
          </p:grpSp>
          <p:grpSp>
            <p:nvGrpSpPr>
              <p:cNvPr id="288" name="Group 22"/>
              <p:cNvGrpSpPr/>
              <p:nvPr/>
            </p:nvGrpSpPr>
            <p:grpSpPr bwMode="auto">
              <a:xfrm>
                <a:off x="1991" y="3072"/>
                <a:ext cx="1804" cy="287"/>
                <a:chOff x="768" y="1580"/>
                <a:chExt cx="1804" cy="287"/>
              </a:xfrm>
            </p:grpSpPr>
            <p:sp>
              <p:nvSpPr>
                <p:cNvPr id="1049399" name="Rectangle 23"/>
                <p:cNvSpPr>
                  <a:spLocks noChangeArrowheads="1"/>
                </p:cNvSpPr>
                <p:nvPr/>
              </p:nvSpPr>
              <p:spPr bwMode="auto">
                <a:xfrm>
                  <a:off x="2108" y="1580"/>
                  <a:ext cx="464" cy="287"/>
                </a:xfrm>
                <a:prstGeom prst="rect">
                  <a:avLst/>
                </a:prstGeom>
                <a:solidFill>
                  <a:srgbClr val="FF3300">
                    <a:alpha val="50000"/>
                  </a:srgbClr>
                </a:solidFill>
                <a:ln w="9525">
                  <a:noFill/>
                  <a:miter lim="800000"/>
                  <a:headEnd/>
                  <a:tailEnd/>
                </a:ln>
                <a:effectLst/>
              </p:spPr>
              <p:txBody>
                <a:bodyPr/>
                <a:lstStyle/>
                <a:p>
                  <a:r>
                    <a:rPr kumimoji="1" lang="zh-CN" altLang="en-US" sz="2400" b="1">
                      <a:latin typeface="宋体" pitchFamily="2" charset="-122"/>
                    </a:rPr>
                    <a:t>亮</a:t>
                  </a:r>
                </a:p>
              </p:txBody>
            </p:sp>
            <p:sp>
              <p:nvSpPr>
                <p:cNvPr id="1049400" name="Rectangle 24"/>
                <p:cNvSpPr>
                  <a:spLocks noChangeArrowheads="1"/>
                </p:cNvSpPr>
                <p:nvPr/>
              </p:nvSpPr>
              <p:spPr bwMode="auto">
                <a:xfrm>
                  <a:off x="1439" y="1580"/>
                  <a:ext cx="669" cy="287"/>
                </a:xfrm>
                <a:prstGeom prst="rect">
                  <a:avLst/>
                </a:prstGeom>
                <a:solidFill>
                  <a:srgbClr val="FF3300">
                    <a:alpha val="50000"/>
                  </a:srgbClr>
                </a:solidFill>
                <a:ln w="9525">
                  <a:noFill/>
                  <a:miter lim="800000"/>
                  <a:headEnd/>
                  <a:tailEnd/>
                </a:ln>
                <a:effectLst/>
              </p:spPr>
              <p:txBody>
                <a:bodyPr/>
                <a:lstStyle/>
                <a:p>
                  <a:r>
                    <a:rPr kumimoji="1" lang="zh-CN" altLang="en-US" sz="2400" b="1">
                      <a:latin typeface="宋体" pitchFamily="2" charset="-122"/>
                    </a:rPr>
                    <a:t>合</a:t>
                  </a:r>
                </a:p>
              </p:txBody>
            </p:sp>
            <p:sp>
              <p:nvSpPr>
                <p:cNvPr id="1049401" name="Rectangle 25"/>
                <p:cNvSpPr>
                  <a:spLocks noChangeArrowheads="1"/>
                </p:cNvSpPr>
                <p:nvPr/>
              </p:nvSpPr>
              <p:spPr bwMode="auto">
                <a:xfrm>
                  <a:off x="768" y="1580"/>
                  <a:ext cx="671" cy="287"/>
                </a:xfrm>
                <a:prstGeom prst="rect">
                  <a:avLst/>
                </a:prstGeom>
                <a:solidFill>
                  <a:srgbClr val="FF3300">
                    <a:alpha val="50000"/>
                  </a:srgbClr>
                </a:solidFill>
                <a:ln w="9525">
                  <a:noFill/>
                  <a:miter lim="800000"/>
                  <a:headEnd/>
                  <a:tailEnd/>
                </a:ln>
                <a:effectLst/>
              </p:spPr>
              <p:txBody>
                <a:bodyPr/>
                <a:lstStyle/>
                <a:p>
                  <a:r>
                    <a:rPr kumimoji="1" lang="zh-CN" altLang="en-US" sz="2400" b="1">
                      <a:latin typeface="宋体" pitchFamily="2" charset="-122"/>
                    </a:rPr>
                    <a:t>合</a:t>
                  </a:r>
                </a:p>
              </p:txBody>
            </p:sp>
            <p:sp>
              <p:nvSpPr>
                <p:cNvPr id="1049402" name="Line 26"/>
                <p:cNvSpPr>
                  <a:spLocks noChangeShapeType="1"/>
                </p:cNvSpPr>
                <p:nvPr/>
              </p:nvSpPr>
              <p:spPr bwMode="auto">
                <a:xfrm>
                  <a:off x="768" y="1867"/>
                  <a:ext cx="1804" cy="0"/>
                </a:xfrm>
                <a:prstGeom prst="line">
                  <a:avLst/>
                </a:prstGeom>
                <a:noFill/>
                <a:ln w="28575" cap="sq">
                  <a:solidFill>
                    <a:schemeClr val="tx1"/>
                  </a:solidFill>
                  <a:round/>
                  <a:headEnd/>
                  <a:tailEnd/>
                </a:ln>
                <a:effectLst/>
              </p:spPr>
              <p:txBody>
                <a:bodyPr/>
                <a:lstStyle/>
                <a:p>
                  <a:endParaRPr lang="zh-CN" altLang="en-US"/>
                </a:p>
              </p:txBody>
            </p:sp>
          </p:grpSp>
          <p:grpSp>
            <p:nvGrpSpPr>
              <p:cNvPr id="289" name="Group 27"/>
              <p:cNvGrpSpPr/>
              <p:nvPr/>
            </p:nvGrpSpPr>
            <p:grpSpPr bwMode="auto">
              <a:xfrm>
                <a:off x="1991" y="2504"/>
                <a:ext cx="1804" cy="574"/>
                <a:chOff x="768" y="1006"/>
                <a:chExt cx="1804" cy="574"/>
              </a:xfrm>
            </p:grpSpPr>
            <p:sp>
              <p:nvSpPr>
                <p:cNvPr id="1049403" name="Rectangle 28"/>
                <p:cNvSpPr>
                  <a:spLocks noChangeArrowheads="1"/>
                </p:cNvSpPr>
                <p:nvPr/>
              </p:nvSpPr>
              <p:spPr bwMode="auto">
                <a:xfrm>
                  <a:off x="2108" y="1293"/>
                  <a:ext cx="464" cy="287"/>
                </a:xfrm>
                <a:prstGeom prst="rect">
                  <a:avLst/>
                </a:prstGeom>
                <a:noFill/>
                <a:ln w="9525">
                  <a:noFill/>
                  <a:miter lim="800000"/>
                  <a:headEnd/>
                  <a:tailEnd/>
                </a:ln>
                <a:effectLst/>
              </p:spPr>
              <p:txBody>
                <a:bodyPr/>
                <a:lstStyle/>
                <a:p>
                  <a:r>
                    <a:rPr kumimoji="1" lang="zh-CN" altLang="en-US" sz="2400" b="1">
                      <a:latin typeface="宋体" pitchFamily="2" charset="-122"/>
                    </a:rPr>
                    <a:t>灭</a:t>
                  </a:r>
                </a:p>
              </p:txBody>
            </p:sp>
            <p:sp>
              <p:nvSpPr>
                <p:cNvPr id="1049404" name="Rectangle 29"/>
                <p:cNvSpPr>
                  <a:spLocks noChangeArrowheads="1"/>
                </p:cNvSpPr>
                <p:nvPr/>
              </p:nvSpPr>
              <p:spPr bwMode="auto">
                <a:xfrm>
                  <a:off x="1439" y="1293"/>
                  <a:ext cx="669" cy="287"/>
                </a:xfrm>
                <a:prstGeom prst="rect">
                  <a:avLst/>
                </a:prstGeom>
                <a:noFill/>
                <a:ln w="9525">
                  <a:noFill/>
                  <a:miter lim="800000"/>
                  <a:headEnd/>
                  <a:tailEnd/>
                </a:ln>
                <a:effectLst/>
              </p:spPr>
              <p:txBody>
                <a:bodyPr/>
                <a:lstStyle/>
                <a:p>
                  <a:r>
                    <a:rPr kumimoji="1" lang="zh-CN" altLang="en-US" sz="2400" b="1">
                      <a:latin typeface="宋体" pitchFamily="2" charset="-122"/>
                    </a:rPr>
                    <a:t>断</a:t>
                  </a:r>
                </a:p>
              </p:txBody>
            </p:sp>
            <p:sp>
              <p:nvSpPr>
                <p:cNvPr id="1049405" name="Rectangle 30"/>
                <p:cNvSpPr>
                  <a:spLocks noChangeArrowheads="1"/>
                </p:cNvSpPr>
                <p:nvPr/>
              </p:nvSpPr>
              <p:spPr bwMode="auto">
                <a:xfrm>
                  <a:off x="768" y="1293"/>
                  <a:ext cx="671" cy="287"/>
                </a:xfrm>
                <a:prstGeom prst="rect">
                  <a:avLst/>
                </a:prstGeom>
                <a:noFill/>
                <a:ln w="9525">
                  <a:noFill/>
                  <a:miter lim="800000"/>
                  <a:headEnd/>
                  <a:tailEnd/>
                </a:ln>
                <a:effectLst/>
              </p:spPr>
              <p:txBody>
                <a:bodyPr/>
                <a:lstStyle/>
                <a:p>
                  <a:r>
                    <a:rPr kumimoji="1" lang="zh-CN" altLang="en-US" sz="2400" b="1">
                      <a:latin typeface="宋体" pitchFamily="2" charset="-122"/>
                    </a:rPr>
                    <a:t>合</a:t>
                  </a:r>
                </a:p>
              </p:txBody>
            </p:sp>
            <p:sp>
              <p:nvSpPr>
                <p:cNvPr id="1049406" name="Rectangle 31"/>
                <p:cNvSpPr>
                  <a:spLocks noChangeArrowheads="1"/>
                </p:cNvSpPr>
                <p:nvPr/>
              </p:nvSpPr>
              <p:spPr bwMode="auto">
                <a:xfrm>
                  <a:off x="2108" y="1006"/>
                  <a:ext cx="464" cy="287"/>
                </a:xfrm>
                <a:prstGeom prst="rect">
                  <a:avLst/>
                </a:prstGeom>
                <a:noFill/>
                <a:ln w="9525">
                  <a:noFill/>
                  <a:miter lim="800000"/>
                  <a:headEnd/>
                  <a:tailEnd/>
                </a:ln>
                <a:effectLst/>
              </p:spPr>
              <p:txBody>
                <a:bodyPr/>
                <a:lstStyle/>
                <a:p>
                  <a:r>
                    <a:rPr kumimoji="1" lang="zh-CN" altLang="en-US" sz="2400" b="1">
                      <a:latin typeface="宋体" pitchFamily="2" charset="-122"/>
                    </a:rPr>
                    <a:t>灭</a:t>
                  </a:r>
                </a:p>
              </p:txBody>
            </p:sp>
            <p:sp>
              <p:nvSpPr>
                <p:cNvPr id="1049407" name="Rectangle 32"/>
                <p:cNvSpPr>
                  <a:spLocks noChangeArrowheads="1"/>
                </p:cNvSpPr>
                <p:nvPr/>
              </p:nvSpPr>
              <p:spPr bwMode="auto">
                <a:xfrm>
                  <a:off x="1439" y="1006"/>
                  <a:ext cx="669" cy="287"/>
                </a:xfrm>
                <a:prstGeom prst="rect">
                  <a:avLst/>
                </a:prstGeom>
                <a:noFill/>
                <a:ln w="9525">
                  <a:noFill/>
                  <a:miter lim="800000"/>
                  <a:headEnd/>
                  <a:tailEnd/>
                </a:ln>
                <a:effectLst/>
              </p:spPr>
              <p:txBody>
                <a:bodyPr/>
                <a:lstStyle/>
                <a:p>
                  <a:r>
                    <a:rPr kumimoji="1" lang="zh-CN" altLang="en-US" sz="2400" b="1">
                      <a:latin typeface="宋体" pitchFamily="2" charset="-122"/>
                    </a:rPr>
                    <a:t>合</a:t>
                  </a:r>
                </a:p>
              </p:txBody>
            </p:sp>
            <p:sp>
              <p:nvSpPr>
                <p:cNvPr id="1049408" name="Rectangle 33"/>
                <p:cNvSpPr>
                  <a:spLocks noChangeArrowheads="1"/>
                </p:cNvSpPr>
                <p:nvPr/>
              </p:nvSpPr>
              <p:spPr bwMode="auto">
                <a:xfrm>
                  <a:off x="768" y="1006"/>
                  <a:ext cx="671" cy="287"/>
                </a:xfrm>
                <a:prstGeom prst="rect">
                  <a:avLst/>
                </a:prstGeom>
                <a:noFill/>
                <a:ln w="9525">
                  <a:noFill/>
                  <a:miter lim="800000"/>
                  <a:headEnd/>
                  <a:tailEnd/>
                </a:ln>
                <a:effectLst/>
              </p:spPr>
              <p:txBody>
                <a:bodyPr/>
                <a:lstStyle/>
                <a:p>
                  <a:r>
                    <a:rPr kumimoji="1" lang="zh-CN" altLang="en-US" sz="2400" b="1">
                      <a:latin typeface="宋体" pitchFamily="2" charset="-122"/>
                    </a:rPr>
                    <a:t>断</a:t>
                  </a:r>
                </a:p>
              </p:txBody>
            </p:sp>
            <p:sp>
              <p:nvSpPr>
                <p:cNvPr id="1049409" name="Line 34"/>
                <p:cNvSpPr>
                  <a:spLocks noChangeShapeType="1"/>
                </p:cNvSpPr>
                <p:nvPr/>
              </p:nvSpPr>
              <p:spPr bwMode="auto">
                <a:xfrm>
                  <a:off x="768" y="1293"/>
                  <a:ext cx="1804" cy="0"/>
                </a:xfrm>
                <a:prstGeom prst="line">
                  <a:avLst/>
                </a:prstGeom>
                <a:noFill/>
                <a:ln w="12700">
                  <a:solidFill>
                    <a:schemeClr val="tx1"/>
                  </a:solidFill>
                  <a:round/>
                  <a:headEnd/>
                  <a:tailEnd/>
                </a:ln>
                <a:effectLst/>
              </p:spPr>
              <p:txBody>
                <a:bodyPr/>
                <a:lstStyle/>
                <a:p>
                  <a:endParaRPr lang="zh-CN" altLang="en-US"/>
                </a:p>
              </p:txBody>
            </p:sp>
            <p:sp>
              <p:nvSpPr>
                <p:cNvPr id="1049410" name="Line 35"/>
                <p:cNvSpPr>
                  <a:spLocks noChangeShapeType="1"/>
                </p:cNvSpPr>
                <p:nvPr/>
              </p:nvSpPr>
              <p:spPr bwMode="auto">
                <a:xfrm>
                  <a:off x="768" y="1580"/>
                  <a:ext cx="1804" cy="0"/>
                </a:xfrm>
                <a:prstGeom prst="line">
                  <a:avLst/>
                </a:prstGeom>
                <a:noFill/>
                <a:ln w="12700">
                  <a:solidFill>
                    <a:schemeClr val="tx1"/>
                  </a:solidFill>
                  <a:round/>
                  <a:headEnd/>
                  <a:tailEnd/>
                </a:ln>
                <a:effectLst/>
              </p:spPr>
              <p:txBody>
                <a:bodyPr/>
                <a:lstStyle/>
                <a:p>
                  <a:endParaRPr lang="zh-CN" altLang="en-US"/>
                </a:p>
              </p:txBody>
            </p:sp>
          </p:grpSp>
          <p:grpSp>
            <p:nvGrpSpPr>
              <p:cNvPr id="290" name="Group 36"/>
              <p:cNvGrpSpPr/>
              <p:nvPr/>
            </p:nvGrpSpPr>
            <p:grpSpPr bwMode="auto">
              <a:xfrm>
                <a:off x="1971" y="1920"/>
                <a:ext cx="1808" cy="287"/>
                <a:chOff x="3216" y="2304"/>
                <a:chExt cx="1808" cy="287"/>
              </a:xfrm>
            </p:grpSpPr>
            <p:sp>
              <p:nvSpPr>
                <p:cNvPr id="1049411" name="Rectangle 37"/>
                <p:cNvSpPr>
                  <a:spLocks noChangeArrowheads="1"/>
                </p:cNvSpPr>
                <p:nvPr/>
              </p:nvSpPr>
              <p:spPr bwMode="auto">
                <a:xfrm>
                  <a:off x="4560" y="2304"/>
                  <a:ext cx="464" cy="287"/>
                </a:xfrm>
                <a:prstGeom prst="rect">
                  <a:avLst/>
                </a:prstGeom>
                <a:noFill/>
                <a:ln w="9525">
                  <a:noFill/>
                  <a:miter lim="800000"/>
                  <a:headEnd/>
                  <a:tailEnd/>
                </a:ln>
                <a:effectLst/>
              </p:spPr>
              <p:txBody>
                <a:bodyPr/>
                <a:lstStyle/>
                <a:p>
                  <a:r>
                    <a:rPr kumimoji="1" lang="zh-CN" altLang="en-US" sz="2400" b="1">
                      <a:latin typeface="宋体" pitchFamily="2" charset="-122"/>
                    </a:rPr>
                    <a:t>灯</a:t>
                  </a:r>
                  <a:r>
                    <a:rPr kumimoji="1" lang="zh-CN" altLang="en-US" sz="2400" b="1" baseline="-25000">
                      <a:latin typeface="Times New Roman" pitchFamily="18" charset="0"/>
                    </a:rPr>
                    <a:t> </a:t>
                  </a:r>
                  <a:r>
                    <a:rPr kumimoji="1" lang="en-US" altLang="zh-CN" sz="2400" b="1" i="1">
                      <a:latin typeface="Times New Roman" pitchFamily="18" charset="0"/>
                    </a:rPr>
                    <a:t>Y</a:t>
                  </a:r>
                </a:p>
              </p:txBody>
            </p:sp>
            <p:sp>
              <p:nvSpPr>
                <p:cNvPr id="1049412" name="Rectangle 38"/>
                <p:cNvSpPr>
                  <a:spLocks noChangeArrowheads="1"/>
                </p:cNvSpPr>
                <p:nvPr/>
              </p:nvSpPr>
              <p:spPr bwMode="auto">
                <a:xfrm>
                  <a:off x="3888" y="2304"/>
                  <a:ext cx="669" cy="287"/>
                </a:xfrm>
                <a:prstGeom prst="rect">
                  <a:avLst/>
                </a:prstGeom>
                <a:noFill/>
                <a:ln w="9525">
                  <a:noFill/>
                  <a:miter lim="800000"/>
                  <a:headEnd/>
                  <a:tailEnd/>
                </a:ln>
                <a:effectLst/>
              </p:spPr>
              <p:txBody>
                <a:bodyPr/>
                <a:lstStyle/>
                <a:p>
                  <a:r>
                    <a:rPr kumimoji="1" lang="zh-CN" altLang="en-US" sz="2400" b="1">
                      <a:latin typeface="宋体" pitchFamily="2" charset="-122"/>
                    </a:rPr>
                    <a:t>开关</a:t>
                  </a:r>
                  <a:r>
                    <a:rPr kumimoji="1" lang="zh-CN" altLang="en-US" sz="2400" b="1" baseline="-25000">
                      <a:latin typeface="Times New Roman" pitchFamily="18" charset="0"/>
                    </a:rPr>
                    <a:t> </a:t>
                  </a:r>
                  <a:r>
                    <a:rPr kumimoji="1" lang="en-US" altLang="zh-CN" sz="2400" b="1" i="1">
                      <a:latin typeface="Times New Roman" pitchFamily="18" charset="0"/>
                    </a:rPr>
                    <a:t>B</a:t>
                  </a:r>
                </a:p>
              </p:txBody>
            </p:sp>
            <p:sp>
              <p:nvSpPr>
                <p:cNvPr id="1049413" name="Rectangle 39"/>
                <p:cNvSpPr>
                  <a:spLocks noChangeArrowheads="1"/>
                </p:cNvSpPr>
                <p:nvPr/>
              </p:nvSpPr>
              <p:spPr bwMode="auto">
                <a:xfrm>
                  <a:off x="3216" y="2304"/>
                  <a:ext cx="671" cy="287"/>
                </a:xfrm>
                <a:prstGeom prst="rect">
                  <a:avLst/>
                </a:prstGeom>
                <a:noFill/>
                <a:ln w="9525">
                  <a:noFill/>
                  <a:miter lim="800000"/>
                  <a:headEnd/>
                  <a:tailEnd/>
                </a:ln>
                <a:effectLst/>
              </p:spPr>
              <p:txBody>
                <a:bodyPr/>
                <a:lstStyle/>
                <a:p>
                  <a:r>
                    <a:rPr kumimoji="1" lang="zh-CN" altLang="en-US" sz="2400" b="1">
                      <a:latin typeface="宋体" pitchFamily="2" charset="-122"/>
                    </a:rPr>
                    <a:t>开关</a:t>
                  </a:r>
                  <a:r>
                    <a:rPr kumimoji="1" lang="zh-CN" altLang="en-US" sz="2400" b="1" baseline="-25000">
                      <a:latin typeface="Times New Roman" pitchFamily="18" charset="0"/>
                    </a:rPr>
                    <a:t> </a:t>
                  </a:r>
                  <a:r>
                    <a:rPr kumimoji="1" lang="en-US" altLang="zh-CN" sz="2400" b="1" i="1">
                      <a:latin typeface="Times New Roman" pitchFamily="18" charset="0"/>
                    </a:rPr>
                    <a:t>A</a:t>
                  </a:r>
                </a:p>
              </p:txBody>
            </p:sp>
          </p:grpSp>
          <p:grpSp>
            <p:nvGrpSpPr>
              <p:cNvPr id="291" name="Group 40"/>
              <p:cNvGrpSpPr/>
              <p:nvPr/>
            </p:nvGrpSpPr>
            <p:grpSpPr bwMode="auto">
              <a:xfrm>
                <a:off x="1985" y="1934"/>
                <a:ext cx="1804" cy="1435"/>
                <a:chOff x="3230" y="2318"/>
                <a:chExt cx="1804" cy="1435"/>
              </a:xfrm>
            </p:grpSpPr>
            <p:sp>
              <p:nvSpPr>
                <p:cNvPr id="1049414" name="Line 41"/>
                <p:cNvSpPr>
                  <a:spLocks noChangeShapeType="1"/>
                </p:cNvSpPr>
                <p:nvPr/>
              </p:nvSpPr>
              <p:spPr bwMode="auto">
                <a:xfrm>
                  <a:off x="3230" y="2318"/>
                  <a:ext cx="1804" cy="0"/>
                </a:xfrm>
                <a:prstGeom prst="line">
                  <a:avLst/>
                </a:prstGeom>
                <a:noFill/>
                <a:ln w="28575" cap="sq">
                  <a:solidFill>
                    <a:schemeClr val="tx1"/>
                  </a:solidFill>
                  <a:round/>
                  <a:headEnd/>
                  <a:tailEnd/>
                </a:ln>
                <a:effectLst/>
              </p:spPr>
              <p:txBody>
                <a:bodyPr/>
                <a:lstStyle/>
                <a:p>
                  <a:endParaRPr lang="zh-CN" altLang="en-US"/>
                </a:p>
              </p:txBody>
            </p:sp>
            <p:sp>
              <p:nvSpPr>
                <p:cNvPr id="1049415" name="Line 42"/>
                <p:cNvSpPr>
                  <a:spLocks noChangeShapeType="1"/>
                </p:cNvSpPr>
                <p:nvPr/>
              </p:nvSpPr>
              <p:spPr bwMode="auto">
                <a:xfrm>
                  <a:off x="3230" y="2605"/>
                  <a:ext cx="1804" cy="0"/>
                </a:xfrm>
                <a:prstGeom prst="line">
                  <a:avLst/>
                </a:prstGeom>
                <a:noFill/>
                <a:ln w="12700">
                  <a:solidFill>
                    <a:schemeClr val="tx1"/>
                  </a:solidFill>
                  <a:round/>
                  <a:headEnd/>
                  <a:tailEnd/>
                </a:ln>
                <a:effectLst/>
              </p:spPr>
              <p:txBody>
                <a:bodyPr/>
                <a:lstStyle/>
                <a:p>
                  <a:endParaRPr lang="zh-CN" altLang="en-US"/>
                </a:p>
              </p:txBody>
            </p:sp>
            <p:sp>
              <p:nvSpPr>
                <p:cNvPr id="1049416" name="Line 43"/>
                <p:cNvSpPr>
                  <a:spLocks noChangeShapeType="1"/>
                </p:cNvSpPr>
                <p:nvPr/>
              </p:nvSpPr>
              <p:spPr bwMode="auto">
                <a:xfrm>
                  <a:off x="3230" y="2892"/>
                  <a:ext cx="1804" cy="0"/>
                </a:xfrm>
                <a:prstGeom prst="line">
                  <a:avLst/>
                </a:prstGeom>
                <a:noFill/>
                <a:ln w="12700">
                  <a:solidFill>
                    <a:schemeClr val="tx1"/>
                  </a:solidFill>
                  <a:round/>
                  <a:headEnd/>
                  <a:tailEnd/>
                </a:ln>
                <a:effectLst/>
              </p:spPr>
              <p:txBody>
                <a:bodyPr/>
                <a:lstStyle/>
                <a:p>
                  <a:endParaRPr lang="zh-CN" altLang="en-US"/>
                </a:p>
              </p:txBody>
            </p:sp>
            <p:sp>
              <p:nvSpPr>
                <p:cNvPr id="1049417" name="Line 44"/>
                <p:cNvSpPr>
                  <a:spLocks noChangeShapeType="1"/>
                </p:cNvSpPr>
                <p:nvPr/>
              </p:nvSpPr>
              <p:spPr bwMode="auto">
                <a:xfrm>
                  <a:off x="3230" y="3179"/>
                  <a:ext cx="1804" cy="0"/>
                </a:xfrm>
                <a:prstGeom prst="line">
                  <a:avLst/>
                </a:prstGeom>
                <a:noFill/>
                <a:ln w="12700">
                  <a:solidFill>
                    <a:schemeClr val="tx1"/>
                  </a:solidFill>
                  <a:round/>
                  <a:headEnd/>
                  <a:tailEnd/>
                </a:ln>
                <a:effectLst/>
              </p:spPr>
              <p:txBody>
                <a:bodyPr/>
                <a:lstStyle/>
                <a:p>
                  <a:endParaRPr lang="zh-CN" altLang="en-US"/>
                </a:p>
              </p:txBody>
            </p:sp>
            <p:sp>
              <p:nvSpPr>
                <p:cNvPr id="1049418" name="Line 45"/>
                <p:cNvSpPr>
                  <a:spLocks noChangeShapeType="1"/>
                </p:cNvSpPr>
                <p:nvPr/>
              </p:nvSpPr>
              <p:spPr bwMode="auto">
                <a:xfrm>
                  <a:off x="3230" y="3466"/>
                  <a:ext cx="1804" cy="0"/>
                </a:xfrm>
                <a:prstGeom prst="line">
                  <a:avLst/>
                </a:prstGeom>
                <a:noFill/>
                <a:ln w="12700">
                  <a:solidFill>
                    <a:schemeClr val="tx1"/>
                  </a:solidFill>
                  <a:round/>
                  <a:headEnd/>
                  <a:tailEnd/>
                </a:ln>
                <a:effectLst/>
              </p:spPr>
              <p:txBody>
                <a:bodyPr/>
                <a:lstStyle/>
                <a:p>
                  <a:endParaRPr lang="zh-CN" altLang="en-US"/>
                </a:p>
              </p:txBody>
            </p:sp>
            <p:sp>
              <p:nvSpPr>
                <p:cNvPr id="1049419" name="Line 46"/>
                <p:cNvSpPr>
                  <a:spLocks noChangeShapeType="1"/>
                </p:cNvSpPr>
                <p:nvPr/>
              </p:nvSpPr>
              <p:spPr bwMode="auto">
                <a:xfrm>
                  <a:off x="3230" y="3753"/>
                  <a:ext cx="1804" cy="0"/>
                </a:xfrm>
                <a:prstGeom prst="line">
                  <a:avLst/>
                </a:prstGeom>
                <a:noFill/>
                <a:ln w="28575" cap="sq">
                  <a:solidFill>
                    <a:schemeClr val="tx1"/>
                  </a:solidFill>
                  <a:round/>
                  <a:headEnd/>
                  <a:tailEnd/>
                </a:ln>
                <a:effectLst/>
              </p:spPr>
              <p:txBody>
                <a:bodyPr/>
                <a:lstStyle/>
                <a:p>
                  <a:endParaRPr lang="zh-CN" altLang="en-US"/>
                </a:p>
              </p:txBody>
            </p:sp>
            <p:sp>
              <p:nvSpPr>
                <p:cNvPr id="1049420" name="Line 47"/>
                <p:cNvSpPr>
                  <a:spLocks noChangeShapeType="1"/>
                </p:cNvSpPr>
                <p:nvPr/>
              </p:nvSpPr>
              <p:spPr bwMode="auto">
                <a:xfrm>
                  <a:off x="3230" y="2318"/>
                  <a:ext cx="0" cy="1435"/>
                </a:xfrm>
                <a:prstGeom prst="line">
                  <a:avLst/>
                </a:prstGeom>
                <a:noFill/>
                <a:ln w="28575" cap="sq">
                  <a:solidFill>
                    <a:schemeClr val="tx1"/>
                  </a:solidFill>
                  <a:round/>
                  <a:headEnd/>
                  <a:tailEnd/>
                </a:ln>
                <a:effectLst/>
              </p:spPr>
              <p:txBody>
                <a:bodyPr/>
                <a:lstStyle/>
                <a:p>
                  <a:endParaRPr lang="zh-CN" altLang="en-US"/>
                </a:p>
              </p:txBody>
            </p:sp>
            <p:sp>
              <p:nvSpPr>
                <p:cNvPr id="1049421" name="Line 48"/>
                <p:cNvSpPr>
                  <a:spLocks noChangeShapeType="1"/>
                </p:cNvSpPr>
                <p:nvPr/>
              </p:nvSpPr>
              <p:spPr bwMode="auto">
                <a:xfrm>
                  <a:off x="3901" y="2318"/>
                  <a:ext cx="0" cy="1435"/>
                </a:xfrm>
                <a:prstGeom prst="line">
                  <a:avLst/>
                </a:prstGeom>
                <a:noFill/>
                <a:ln w="12700">
                  <a:solidFill>
                    <a:schemeClr val="tx1"/>
                  </a:solidFill>
                  <a:round/>
                  <a:headEnd/>
                  <a:tailEnd/>
                </a:ln>
                <a:effectLst/>
              </p:spPr>
              <p:txBody>
                <a:bodyPr/>
                <a:lstStyle/>
                <a:p>
                  <a:endParaRPr lang="zh-CN" altLang="en-US"/>
                </a:p>
              </p:txBody>
            </p:sp>
            <p:sp>
              <p:nvSpPr>
                <p:cNvPr id="1049422" name="Line 49"/>
                <p:cNvSpPr>
                  <a:spLocks noChangeShapeType="1"/>
                </p:cNvSpPr>
                <p:nvPr/>
              </p:nvSpPr>
              <p:spPr bwMode="auto">
                <a:xfrm>
                  <a:off x="4570" y="2318"/>
                  <a:ext cx="0" cy="1435"/>
                </a:xfrm>
                <a:prstGeom prst="line">
                  <a:avLst/>
                </a:prstGeom>
                <a:noFill/>
                <a:ln w="12700">
                  <a:solidFill>
                    <a:schemeClr val="tx1"/>
                  </a:solidFill>
                  <a:round/>
                  <a:headEnd/>
                  <a:tailEnd/>
                </a:ln>
                <a:effectLst/>
              </p:spPr>
              <p:txBody>
                <a:bodyPr/>
                <a:lstStyle/>
                <a:p>
                  <a:endParaRPr lang="zh-CN" altLang="en-US"/>
                </a:p>
              </p:txBody>
            </p:sp>
            <p:sp>
              <p:nvSpPr>
                <p:cNvPr id="1049423" name="Line 50"/>
                <p:cNvSpPr>
                  <a:spLocks noChangeShapeType="1"/>
                </p:cNvSpPr>
                <p:nvPr/>
              </p:nvSpPr>
              <p:spPr bwMode="auto">
                <a:xfrm>
                  <a:off x="5034" y="2318"/>
                  <a:ext cx="0" cy="1435"/>
                </a:xfrm>
                <a:prstGeom prst="line">
                  <a:avLst/>
                </a:prstGeom>
                <a:noFill/>
                <a:ln w="28575" cap="sq">
                  <a:solidFill>
                    <a:schemeClr val="tx1"/>
                  </a:solidFill>
                  <a:round/>
                  <a:headEnd/>
                  <a:tailEnd/>
                </a:ln>
                <a:effectLst/>
              </p:spPr>
              <p:txBody>
                <a:bodyPr/>
                <a:lstStyle/>
                <a:p>
                  <a:endParaRPr lang="zh-CN" altLang="en-US"/>
                </a:p>
              </p:txBody>
            </p:sp>
          </p:grpSp>
        </p:grpSp>
        <p:grpSp>
          <p:nvGrpSpPr>
            <p:cNvPr id="292" name="Group 51"/>
            <p:cNvGrpSpPr/>
            <p:nvPr/>
          </p:nvGrpSpPr>
          <p:grpSpPr bwMode="auto">
            <a:xfrm>
              <a:off x="799" y="2285"/>
              <a:ext cx="1801" cy="1663"/>
              <a:chOff x="799" y="2285"/>
              <a:chExt cx="1801" cy="1663"/>
            </a:xfrm>
          </p:grpSpPr>
          <p:graphicFrame>
            <p:nvGraphicFramePr>
              <p:cNvPr id="4194318" name="Object 52"/>
              <p:cNvGraphicFramePr>
                <a:graphicFrameLocks noChangeAspect="1"/>
              </p:cNvGraphicFramePr>
              <p:nvPr/>
            </p:nvGraphicFramePr>
            <p:xfrm>
              <a:off x="799" y="2285"/>
              <a:ext cx="1710" cy="1212"/>
            </p:xfrm>
            <a:graphic>
              <a:graphicData uri="http://schemas.openxmlformats.org/presentationml/2006/ole">
                <mc:AlternateContent xmlns:mc="http://schemas.openxmlformats.org/markup-compatibility/2006">
                  <mc:Choice xmlns:v="urn:schemas-microsoft-com:vml" Requires="v">
                    <p:oleObj spid="_x0000_s21606" name="BMP 图象" r:id="rId4" imgW="2715004" imgH="1924319" progId="PBrush">
                      <p:embed/>
                    </p:oleObj>
                  </mc:Choice>
                  <mc:Fallback>
                    <p:oleObj name="BMP 图象" r:id="rId4" imgW="2715004" imgH="1924319" progId="PBrush">
                      <p:embed/>
                      <p:pic>
                        <p:nvPicPr>
                          <p:cNvPr id="2097172" name=""/>
                          <p:cNvPicPr>
                            <a:picLocks/>
                          </p:cNvPicPr>
                          <p:nvPr/>
                        </p:nvPicPr>
                        <p:blipFill>
                          <a:blip r:embed="rId5"/>
                          <a:stretch>
                            <a:fillRect/>
                          </a:stretch>
                        </p:blipFill>
                        <p:spPr>
                          <a:xfrm>
                            <a:off x="799" y="2285"/>
                            <a:ext cx="1710" cy="1212"/>
                          </a:xfrm>
                          <a:prstGeom prst="rect">
                            <a:avLst/>
                          </a:prstGeom>
                        </p:spPr>
                      </p:pic>
                    </p:oleObj>
                  </mc:Fallback>
                </mc:AlternateContent>
              </a:graphicData>
            </a:graphic>
          </p:graphicFrame>
          <p:sp>
            <p:nvSpPr>
              <p:cNvPr id="1049424" name="AutoShape 53"/>
              <p:cNvSpPr>
                <a:spLocks noChangeArrowheads="1"/>
              </p:cNvSpPr>
              <p:nvPr/>
            </p:nvSpPr>
            <p:spPr bwMode="auto">
              <a:xfrm>
                <a:off x="843" y="3482"/>
                <a:ext cx="1757" cy="466"/>
              </a:xfrm>
              <a:prstGeom prst="wedgeRectCallout">
                <a:avLst>
                  <a:gd name="adj1" fmla="val 60528"/>
                  <a:gd name="adj2" fmla="val -56653"/>
                </a:avLst>
              </a:prstGeom>
              <a:solidFill>
                <a:srgbClr val="CCECFF">
                  <a:alpha val="50000"/>
                </a:srgbClr>
              </a:solidFill>
              <a:ln w="9525">
                <a:solidFill>
                  <a:schemeClr val="tx1"/>
                </a:solidFill>
                <a:miter lim="800000"/>
                <a:headEnd/>
                <a:tailEnd/>
              </a:ln>
              <a:effectLst/>
            </p:spPr>
            <p:txBody>
              <a:bodyPr lIns="0" tIns="0" rIns="0" bIns="0">
                <a:spAutoFit/>
              </a:bodyPr>
              <a:lstStyle/>
              <a:p>
                <a:r>
                  <a:rPr kumimoji="1" lang="zh-CN" altLang="en-US" sz="2400" b="1">
                    <a:latin typeface="宋体" pitchFamily="2" charset="-122"/>
                  </a:rPr>
                  <a:t>开关</a:t>
                </a:r>
                <a:r>
                  <a:rPr kumimoji="1" lang="zh-CN" altLang="en-US" sz="2400" b="1">
                    <a:latin typeface="Times New Roman" pitchFamily="18" charset="0"/>
                  </a:rPr>
                  <a:t> </a:t>
                </a:r>
                <a:r>
                  <a:rPr kumimoji="1" lang="en-US" altLang="zh-CN" sz="2400" b="1" i="1">
                    <a:latin typeface="Times New Roman" pitchFamily="18" charset="0"/>
                  </a:rPr>
                  <a:t>A</a:t>
                </a:r>
                <a:r>
                  <a:rPr kumimoji="1" lang="zh-CN" altLang="en-US" sz="2400" b="1">
                    <a:latin typeface="Times New Roman" pitchFamily="18" charset="0"/>
                  </a:rPr>
                  <a:t>、</a:t>
                </a:r>
                <a:r>
                  <a:rPr kumimoji="1" lang="en-US" altLang="zh-CN" sz="2400" b="1" i="1">
                    <a:latin typeface="Times New Roman" pitchFamily="18" charset="0"/>
                  </a:rPr>
                  <a:t>B </a:t>
                </a:r>
                <a:r>
                  <a:rPr kumimoji="1" lang="zh-CN" altLang="en-US" sz="2400" b="1">
                    <a:latin typeface="宋体" pitchFamily="2" charset="-122"/>
                  </a:rPr>
                  <a:t>都闭合时，灯</a:t>
                </a:r>
                <a:r>
                  <a:rPr kumimoji="1" lang="zh-CN" altLang="en-US" sz="2400" b="1">
                    <a:latin typeface="Times New Roman" pitchFamily="18" charset="0"/>
                  </a:rPr>
                  <a:t> </a:t>
                </a:r>
                <a:r>
                  <a:rPr kumimoji="1" lang="en-US" altLang="zh-CN" sz="2400" b="1" i="1">
                    <a:latin typeface="Times New Roman" pitchFamily="18" charset="0"/>
                  </a:rPr>
                  <a:t>Y </a:t>
                </a:r>
                <a:r>
                  <a:rPr kumimoji="1" lang="zh-CN" altLang="en-US" sz="2400" b="1">
                    <a:latin typeface="宋体" pitchFamily="2" charset="-122"/>
                  </a:rPr>
                  <a:t>才亮。</a:t>
                </a:r>
                <a:r>
                  <a:rPr kumimoji="1" lang="zh-CN" altLang="en-US" sz="2400" b="1">
                    <a:latin typeface="Times New Roman" pitchFamily="18" charset="0"/>
                  </a:rPr>
                  <a:t> </a:t>
                </a:r>
              </a:p>
            </p:txBody>
          </p:sp>
        </p:grpSp>
      </p:grpSp>
      <p:sp>
        <p:nvSpPr>
          <p:cNvPr id="1049425" name="Text Box 54"/>
          <p:cNvSpPr txBox="1">
            <a:spLocks noChangeArrowheads="1"/>
          </p:cNvSpPr>
          <p:nvPr/>
        </p:nvSpPr>
        <p:spPr bwMode="auto">
          <a:xfrm>
            <a:off x="979488" y="3619500"/>
            <a:ext cx="3527425" cy="2992438"/>
          </a:xfrm>
          <a:prstGeom prst="rect">
            <a:avLst/>
          </a:prstGeom>
          <a:solidFill>
            <a:schemeClr val="bg1"/>
          </a:solidFill>
          <a:ln w="9525">
            <a:noFill/>
            <a:miter lim="800000"/>
            <a:headEnd/>
            <a:tailEnd/>
          </a:ln>
          <a:effectLst/>
        </p:spPr>
        <p:txBody>
          <a:bodyPr lIns="0" tIns="0" rIns="0" bIns="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grpSp>
        <p:nvGrpSpPr>
          <p:cNvPr id="293" name="Group 55"/>
          <p:cNvGrpSpPr/>
          <p:nvPr/>
        </p:nvGrpSpPr>
        <p:grpSpPr bwMode="auto">
          <a:xfrm>
            <a:off x="1524000" y="3963988"/>
            <a:ext cx="2959100" cy="2133600"/>
            <a:chOff x="624" y="2160"/>
            <a:chExt cx="1824" cy="1344"/>
          </a:xfrm>
        </p:grpSpPr>
        <p:sp>
          <p:nvSpPr>
            <p:cNvPr id="1049426" name="AutoShape 56"/>
            <p:cNvSpPr>
              <a:spLocks noChangeArrowheads="1"/>
            </p:cNvSpPr>
            <p:nvPr/>
          </p:nvSpPr>
          <p:spPr bwMode="auto">
            <a:xfrm>
              <a:off x="624" y="2160"/>
              <a:ext cx="1824" cy="1344"/>
            </a:xfrm>
            <a:prstGeom prst="leftRightArrowCallout">
              <a:avLst>
                <a:gd name="adj1" fmla="val 17944"/>
                <a:gd name="adj2" fmla="val 17148"/>
                <a:gd name="adj3" fmla="val 6560"/>
                <a:gd name="adj4" fmla="val 83333"/>
              </a:avLst>
            </a:prstGeom>
            <a:solidFill>
              <a:srgbClr val="9FDAFF">
                <a:alpha val="50000"/>
              </a:srgbClr>
            </a:solidFill>
            <a:ln w="9525">
              <a:solidFill>
                <a:schemeClr val="tx1"/>
              </a:solidFill>
              <a:miter lim="800000"/>
              <a:headEnd/>
              <a:tailEnd/>
            </a:ln>
            <a:effectLst/>
          </p:spPr>
          <p:txBody>
            <a:bodyPr wrap="none" anchor="ctr"/>
            <a:lstStyle/>
            <a:p>
              <a:pPr algn="l"/>
              <a:r>
                <a:rPr kumimoji="1" lang="zh-CN" altLang="en-US" sz="2400" b="1">
                  <a:latin typeface="Times New Roman" pitchFamily="18" charset="0"/>
                </a:rPr>
                <a:t>规定</a:t>
              </a:r>
              <a:r>
                <a:rPr kumimoji="1" lang="en-US" altLang="zh-CN" sz="2400" b="1">
                  <a:latin typeface="Times New Roman" pitchFamily="18" charset="0"/>
                </a:rPr>
                <a:t>:</a:t>
              </a:r>
            </a:p>
            <a:p>
              <a:pPr algn="l"/>
              <a:r>
                <a:rPr kumimoji="1" lang="zh-CN" altLang="en-US" sz="2400" b="1">
                  <a:latin typeface="Times New Roman" pitchFamily="18" charset="0"/>
                </a:rPr>
                <a:t>开关闭合为逻辑 </a:t>
              </a:r>
              <a:r>
                <a:rPr kumimoji="1" lang="en-US" altLang="zh-CN" sz="2400" b="1">
                  <a:latin typeface="Times New Roman" pitchFamily="18" charset="0"/>
                </a:rPr>
                <a:t>1</a:t>
              </a:r>
            </a:p>
            <a:p>
              <a:pPr algn="l"/>
              <a:r>
                <a:rPr kumimoji="1" lang="zh-CN" altLang="en-US" sz="2400" b="1">
                  <a:latin typeface="Times New Roman" pitchFamily="18" charset="0"/>
                </a:rPr>
                <a:t>断开为逻辑 </a:t>
              </a:r>
              <a:r>
                <a:rPr kumimoji="1" lang="en-US" altLang="zh-CN" sz="2400" b="1">
                  <a:latin typeface="Times New Roman" pitchFamily="18" charset="0"/>
                </a:rPr>
                <a:t>0 </a:t>
              </a:r>
            </a:p>
            <a:p>
              <a:pPr algn="l"/>
              <a:r>
                <a:rPr kumimoji="1" lang="zh-CN" altLang="en-US" sz="2400" b="1">
                  <a:latin typeface="Times New Roman" pitchFamily="18" charset="0"/>
                </a:rPr>
                <a:t>灯亮为逻辑 </a:t>
              </a:r>
              <a:r>
                <a:rPr kumimoji="1" lang="en-US" altLang="zh-CN" sz="2400" b="1">
                  <a:latin typeface="Times New Roman" pitchFamily="18" charset="0"/>
                </a:rPr>
                <a:t>1</a:t>
              </a:r>
            </a:p>
            <a:p>
              <a:pPr algn="l"/>
              <a:r>
                <a:rPr kumimoji="1" lang="zh-CN" altLang="en-US" sz="2400" b="1">
                  <a:latin typeface="Times New Roman" pitchFamily="18" charset="0"/>
                </a:rPr>
                <a:t>灯灭为逻辑 </a:t>
              </a:r>
              <a:r>
                <a:rPr kumimoji="1" lang="en-US" altLang="zh-CN" sz="2400" b="1">
                  <a:latin typeface="Times New Roman" pitchFamily="18" charset="0"/>
                </a:rPr>
                <a:t>0</a:t>
              </a:r>
            </a:p>
            <a:p>
              <a:pPr algn="l"/>
              <a:r>
                <a:rPr kumimoji="1" lang="en-US" altLang="zh-CN" sz="2400">
                  <a:latin typeface="Times New Roman" pitchFamily="18" charset="0"/>
                </a:rPr>
                <a:t>        </a:t>
              </a:r>
              <a:r>
                <a:rPr kumimoji="1" lang="zh-CN" altLang="en-US" sz="2400" b="1">
                  <a:latin typeface="Times New Roman" pitchFamily="18" charset="0"/>
                </a:rPr>
                <a:t>真值表</a:t>
              </a:r>
            </a:p>
          </p:txBody>
        </p:sp>
        <p:sp>
          <p:nvSpPr>
            <p:cNvPr id="1049427" name="AutoShape 57"/>
            <p:cNvSpPr>
              <a:spLocks noChangeArrowheads="1"/>
            </p:cNvSpPr>
            <p:nvPr/>
          </p:nvSpPr>
          <p:spPr bwMode="auto">
            <a:xfrm>
              <a:off x="864" y="3312"/>
              <a:ext cx="192" cy="192"/>
            </a:xfrm>
            <a:prstGeom prst="notchedRightArrow">
              <a:avLst>
                <a:gd name="adj1" fmla="val 50000"/>
                <a:gd name="adj2" fmla="val 25000"/>
              </a:avLst>
            </a:prstGeom>
            <a:solidFill>
              <a:srgbClr val="CC99FF"/>
            </a:solidFill>
            <a:ln w="9525">
              <a:solidFill>
                <a:schemeClr val="tx1"/>
              </a:solidFill>
              <a:miter lim="800000"/>
              <a:headEnd/>
              <a:tailEnd/>
            </a:ln>
            <a:effectLst/>
          </p:spPr>
          <p:txBody>
            <a:bodyPr wrap="none" anchor="ctr"/>
            <a:lstStyle/>
            <a:p>
              <a:endParaRPr lang="zh-CN" altLang="en-US"/>
            </a:p>
          </p:txBody>
        </p:sp>
      </p:grpSp>
      <p:sp>
        <p:nvSpPr>
          <p:cNvPr id="1049428" name="Text Box 58"/>
          <p:cNvSpPr txBox="1">
            <a:spLocks noChangeArrowheads="1"/>
          </p:cNvSpPr>
          <p:nvPr/>
        </p:nvSpPr>
        <p:spPr bwMode="auto">
          <a:xfrm>
            <a:off x="1042988" y="3716338"/>
            <a:ext cx="3527425" cy="2992437"/>
          </a:xfrm>
          <a:prstGeom prst="rect">
            <a:avLst/>
          </a:prstGeom>
          <a:solidFill>
            <a:schemeClr val="bg1"/>
          </a:solidFill>
          <a:ln w="9525">
            <a:noFill/>
            <a:miter lim="800000"/>
            <a:headEnd/>
            <a:tailEnd/>
          </a:ln>
          <a:effectLst/>
        </p:spPr>
        <p:txBody>
          <a:bodyPr lIns="0" tIns="0" rIns="0" bIns="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grpSp>
        <p:nvGrpSpPr>
          <p:cNvPr id="294" name="Group 59"/>
          <p:cNvGrpSpPr/>
          <p:nvPr/>
        </p:nvGrpSpPr>
        <p:grpSpPr bwMode="auto">
          <a:xfrm>
            <a:off x="1470025" y="3683000"/>
            <a:ext cx="1614488" cy="2286000"/>
            <a:chOff x="3960" y="1921"/>
            <a:chExt cx="1017" cy="1440"/>
          </a:xfrm>
        </p:grpSpPr>
        <p:grpSp>
          <p:nvGrpSpPr>
            <p:cNvPr id="295" name="Group 60"/>
            <p:cNvGrpSpPr/>
            <p:nvPr/>
          </p:nvGrpSpPr>
          <p:grpSpPr bwMode="auto">
            <a:xfrm>
              <a:off x="3964" y="3074"/>
              <a:ext cx="1004" cy="287"/>
              <a:chOff x="4060" y="3361"/>
              <a:chExt cx="1004" cy="287"/>
            </a:xfrm>
          </p:grpSpPr>
          <p:sp>
            <p:nvSpPr>
              <p:cNvPr id="1049429" name="Rectangle 61"/>
              <p:cNvSpPr>
                <a:spLocks noChangeArrowheads="1"/>
              </p:cNvSpPr>
              <p:nvPr/>
            </p:nvSpPr>
            <p:spPr bwMode="auto">
              <a:xfrm>
                <a:off x="4752" y="3361"/>
                <a:ext cx="312" cy="287"/>
              </a:xfrm>
              <a:prstGeom prst="rect">
                <a:avLst/>
              </a:prstGeom>
              <a:solidFill>
                <a:srgbClr val="FF3300">
                  <a:alpha val="50000"/>
                </a:srgbClr>
              </a:solidFill>
              <a:ln w="9525">
                <a:noFill/>
                <a:miter lim="800000"/>
                <a:headEnd/>
                <a:tailEnd/>
              </a:ln>
              <a:effectLst/>
            </p:spPr>
            <p:txBody>
              <a:bodyPr/>
              <a:lstStyle/>
              <a:p>
                <a:r>
                  <a:rPr kumimoji="1" lang="en-US" altLang="zh-CN" sz="2400" b="1">
                    <a:latin typeface="Times New Roman" pitchFamily="18" charset="0"/>
                  </a:rPr>
                  <a:t>1</a:t>
                </a:r>
              </a:p>
            </p:txBody>
          </p:sp>
          <p:sp>
            <p:nvSpPr>
              <p:cNvPr id="1049430" name="Rectangle 62"/>
              <p:cNvSpPr>
                <a:spLocks noChangeArrowheads="1"/>
              </p:cNvSpPr>
              <p:nvPr/>
            </p:nvSpPr>
            <p:spPr bwMode="auto">
              <a:xfrm>
                <a:off x="4060" y="3361"/>
                <a:ext cx="692" cy="287"/>
              </a:xfrm>
              <a:prstGeom prst="rect">
                <a:avLst/>
              </a:prstGeom>
              <a:solidFill>
                <a:srgbClr val="FF3300">
                  <a:alpha val="50000"/>
                </a:srgbClr>
              </a:solidFill>
              <a:ln w="9525">
                <a:noFill/>
                <a:miter lim="800000"/>
                <a:headEnd/>
                <a:tailEnd/>
              </a:ln>
              <a:effectLst/>
            </p:spPr>
            <p:txBody>
              <a:bodyPr/>
              <a:lstStyle/>
              <a:p>
                <a:r>
                  <a:rPr kumimoji="1" lang="en-US" altLang="zh-CN" sz="2400" b="1">
                    <a:latin typeface="Times New Roman" pitchFamily="18" charset="0"/>
                  </a:rPr>
                  <a:t>1     1</a:t>
                </a:r>
              </a:p>
            </p:txBody>
          </p:sp>
        </p:grpSp>
        <p:grpSp>
          <p:nvGrpSpPr>
            <p:cNvPr id="296" name="Group 63"/>
            <p:cNvGrpSpPr/>
            <p:nvPr/>
          </p:nvGrpSpPr>
          <p:grpSpPr bwMode="auto">
            <a:xfrm>
              <a:off x="3964" y="1922"/>
              <a:ext cx="1002" cy="287"/>
              <a:chOff x="4060" y="2226"/>
              <a:chExt cx="1002" cy="287"/>
            </a:xfrm>
          </p:grpSpPr>
          <p:sp>
            <p:nvSpPr>
              <p:cNvPr id="1049431" name="Rectangle 64"/>
              <p:cNvSpPr>
                <a:spLocks noChangeArrowheads="1"/>
              </p:cNvSpPr>
              <p:nvPr/>
            </p:nvSpPr>
            <p:spPr bwMode="auto">
              <a:xfrm>
                <a:off x="4750" y="2226"/>
                <a:ext cx="312" cy="287"/>
              </a:xfrm>
              <a:prstGeom prst="rect">
                <a:avLst/>
              </a:prstGeom>
              <a:noFill/>
              <a:ln w="9525">
                <a:noFill/>
                <a:miter lim="800000"/>
                <a:headEnd/>
                <a:tailEnd/>
              </a:ln>
              <a:effectLst/>
            </p:spPr>
            <p:txBody>
              <a:bodyPr/>
              <a:lstStyle/>
              <a:p>
                <a:r>
                  <a:rPr kumimoji="1" lang="en-US" altLang="zh-CN" sz="2400" b="1" i="1">
                    <a:latin typeface="Times New Roman" pitchFamily="18" charset="0"/>
                  </a:rPr>
                  <a:t>Y</a:t>
                </a:r>
              </a:p>
            </p:txBody>
          </p:sp>
          <p:sp>
            <p:nvSpPr>
              <p:cNvPr id="1049432" name="Rectangle 65"/>
              <p:cNvSpPr>
                <a:spLocks noChangeArrowheads="1"/>
              </p:cNvSpPr>
              <p:nvPr/>
            </p:nvSpPr>
            <p:spPr bwMode="auto">
              <a:xfrm>
                <a:off x="4060" y="2226"/>
                <a:ext cx="692" cy="287"/>
              </a:xfrm>
              <a:prstGeom prst="rect">
                <a:avLst/>
              </a:prstGeom>
              <a:noFill/>
              <a:ln w="9525">
                <a:noFill/>
                <a:miter lim="800000"/>
                <a:headEnd/>
                <a:tailEnd/>
              </a:ln>
              <a:effectLst/>
            </p:spPr>
            <p:txBody>
              <a:bodyPr/>
              <a:lstStyle/>
              <a:p>
                <a:r>
                  <a:rPr kumimoji="1" lang="en-US" altLang="zh-CN" sz="2400" b="1" i="1">
                    <a:latin typeface="Times New Roman" pitchFamily="18" charset="0"/>
                  </a:rPr>
                  <a:t>A    B</a:t>
                </a:r>
              </a:p>
            </p:txBody>
          </p:sp>
        </p:grpSp>
        <p:grpSp>
          <p:nvGrpSpPr>
            <p:cNvPr id="297" name="Group 66"/>
            <p:cNvGrpSpPr/>
            <p:nvPr/>
          </p:nvGrpSpPr>
          <p:grpSpPr bwMode="auto">
            <a:xfrm>
              <a:off x="3964" y="2210"/>
              <a:ext cx="1013" cy="287"/>
              <a:chOff x="4060" y="2514"/>
              <a:chExt cx="1013" cy="287"/>
            </a:xfrm>
          </p:grpSpPr>
          <p:sp>
            <p:nvSpPr>
              <p:cNvPr id="1049433" name="Rectangle 67"/>
              <p:cNvSpPr>
                <a:spLocks noChangeArrowheads="1"/>
              </p:cNvSpPr>
              <p:nvPr/>
            </p:nvSpPr>
            <p:spPr bwMode="auto">
              <a:xfrm>
                <a:off x="4761" y="2514"/>
                <a:ext cx="312" cy="287"/>
              </a:xfrm>
              <a:prstGeom prst="rect">
                <a:avLst/>
              </a:prstGeom>
              <a:noFill/>
              <a:ln w="9525">
                <a:noFill/>
                <a:miter lim="800000"/>
                <a:headEnd/>
                <a:tailEnd/>
              </a:ln>
              <a:effectLst/>
            </p:spPr>
            <p:txBody>
              <a:bodyPr/>
              <a:lstStyle/>
              <a:p>
                <a:r>
                  <a:rPr kumimoji="1" lang="en-US" altLang="zh-CN" sz="2400" b="1">
                    <a:latin typeface="Times New Roman" pitchFamily="18" charset="0"/>
                  </a:rPr>
                  <a:t>0</a:t>
                </a:r>
              </a:p>
            </p:txBody>
          </p:sp>
          <p:sp>
            <p:nvSpPr>
              <p:cNvPr id="1049434" name="Rectangle 68"/>
              <p:cNvSpPr>
                <a:spLocks noChangeArrowheads="1"/>
              </p:cNvSpPr>
              <p:nvPr/>
            </p:nvSpPr>
            <p:spPr bwMode="auto">
              <a:xfrm>
                <a:off x="4060" y="2514"/>
                <a:ext cx="692" cy="287"/>
              </a:xfrm>
              <a:prstGeom prst="rect">
                <a:avLst/>
              </a:prstGeom>
              <a:noFill/>
              <a:ln w="9525">
                <a:noFill/>
                <a:miter lim="800000"/>
                <a:headEnd/>
                <a:tailEnd/>
              </a:ln>
              <a:effectLst/>
            </p:spPr>
            <p:txBody>
              <a:bodyPr/>
              <a:lstStyle/>
              <a:p>
                <a:r>
                  <a:rPr kumimoji="1" lang="en-US" altLang="zh-CN" sz="2400" b="1">
                    <a:latin typeface="Times New Roman" pitchFamily="18" charset="0"/>
                  </a:rPr>
                  <a:t>0     0</a:t>
                </a:r>
              </a:p>
            </p:txBody>
          </p:sp>
        </p:grpSp>
        <p:grpSp>
          <p:nvGrpSpPr>
            <p:cNvPr id="298" name="Group 69"/>
            <p:cNvGrpSpPr/>
            <p:nvPr/>
          </p:nvGrpSpPr>
          <p:grpSpPr bwMode="auto">
            <a:xfrm>
              <a:off x="3964" y="2494"/>
              <a:ext cx="1013" cy="294"/>
              <a:chOff x="4060" y="2798"/>
              <a:chExt cx="1013" cy="294"/>
            </a:xfrm>
          </p:grpSpPr>
          <p:sp>
            <p:nvSpPr>
              <p:cNvPr id="1049435" name="Rectangle 70"/>
              <p:cNvSpPr>
                <a:spLocks noChangeArrowheads="1"/>
              </p:cNvSpPr>
              <p:nvPr/>
            </p:nvSpPr>
            <p:spPr bwMode="auto">
              <a:xfrm>
                <a:off x="4761" y="2801"/>
                <a:ext cx="312" cy="291"/>
              </a:xfrm>
              <a:prstGeom prst="rect">
                <a:avLst/>
              </a:prstGeom>
              <a:noFill/>
              <a:ln w="9525">
                <a:noFill/>
                <a:miter lim="800000"/>
                <a:headEnd/>
                <a:tailEnd/>
              </a:ln>
              <a:effectLst/>
            </p:spPr>
            <p:txBody>
              <a:bodyPr/>
              <a:lstStyle/>
              <a:p>
                <a:r>
                  <a:rPr kumimoji="1" lang="en-US" altLang="zh-CN" sz="2400" b="1">
                    <a:latin typeface="Times New Roman" pitchFamily="18" charset="0"/>
                  </a:rPr>
                  <a:t>0</a:t>
                </a:r>
              </a:p>
            </p:txBody>
          </p:sp>
          <p:sp>
            <p:nvSpPr>
              <p:cNvPr id="1049436" name="Rectangle 71"/>
              <p:cNvSpPr>
                <a:spLocks noChangeArrowheads="1"/>
              </p:cNvSpPr>
              <p:nvPr/>
            </p:nvSpPr>
            <p:spPr bwMode="auto">
              <a:xfrm>
                <a:off x="4060" y="2798"/>
                <a:ext cx="692" cy="291"/>
              </a:xfrm>
              <a:prstGeom prst="rect">
                <a:avLst/>
              </a:prstGeom>
              <a:noFill/>
              <a:ln w="9525">
                <a:noFill/>
                <a:miter lim="800000"/>
                <a:headEnd/>
                <a:tailEnd/>
              </a:ln>
              <a:effectLst/>
            </p:spPr>
            <p:txBody>
              <a:bodyPr/>
              <a:lstStyle/>
              <a:p>
                <a:r>
                  <a:rPr kumimoji="1" lang="en-US" altLang="zh-CN" sz="2400" b="1">
                    <a:latin typeface="Times New Roman" pitchFamily="18" charset="0"/>
                  </a:rPr>
                  <a:t>0     1</a:t>
                </a:r>
              </a:p>
            </p:txBody>
          </p:sp>
        </p:grpSp>
        <p:grpSp>
          <p:nvGrpSpPr>
            <p:cNvPr id="299" name="Group 72"/>
            <p:cNvGrpSpPr/>
            <p:nvPr/>
          </p:nvGrpSpPr>
          <p:grpSpPr bwMode="auto">
            <a:xfrm>
              <a:off x="3964" y="2785"/>
              <a:ext cx="1004" cy="287"/>
              <a:chOff x="4060" y="3072"/>
              <a:chExt cx="1004" cy="287"/>
            </a:xfrm>
          </p:grpSpPr>
          <p:sp>
            <p:nvSpPr>
              <p:cNvPr id="1049437" name="Rectangle 73"/>
              <p:cNvSpPr>
                <a:spLocks noChangeArrowheads="1"/>
              </p:cNvSpPr>
              <p:nvPr/>
            </p:nvSpPr>
            <p:spPr bwMode="auto">
              <a:xfrm>
                <a:off x="4752" y="3072"/>
                <a:ext cx="312" cy="287"/>
              </a:xfrm>
              <a:prstGeom prst="rect">
                <a:avLst/>
              </a:prstGeom>
              <a:noFill/>
              <a:ln w="9525">
                <a:noFill/>
                <a:miter lim="800000"/>
                <a:headEnd/>
                <a:tailEnd/>
              </a:ln>
              <a:effectLst/>
            </p:spPr>
            <p:txBody>
              <a:bodyPr/>
              <a:lstStyle/>
              <a:p>
                <a:r>
                  <a:rPr kumimoji="1" lang="en-US" altLang="zh-CN" sz="2400" b="1">
                    <a:latin typeface="Times New Roman" pitchFamily="18" charset="0"/>
                  </a:rPr>
                  <a:t>0</a:t>
                </a:r>
              </a:p>
            </p:txBody>
          </p:sp>
          <p:sp>
            <p:nvSpPr>
              <p:cNvPr id="1049438" name="Rectangle 74"/>
              <p:cNvSpPr>
                <a:spLocks noChangeArrowheads="1"/>
              </p:cNvSpPr>
              <p:nvPr/>
            </p:nvSpPr>
            <p:spPr bwMode="auto">
              <a:xfrm>
                <a:off x="4060" y="3072"/>
                <a:ext cx="692" cy="287"/>
              </a:xfrm>
              <a:prstGeom prst="rect">
                <a:avLst/>
              </a:prstGeom>
              <a:noFill/>
              <a:ln w="9525">
                <a:noFill/>
                <a:miter lim="800000"/>
                <a:headEnd/>
                <a:tailEnd/>
              </a:ln>
              <a:effectLst/>
            </p:spPr>
            <p:txBody>
              <a:bodyPr/>
              <a:lstStyle/>
              <a:p>
                <a:r>
                  <a:rPr kumimoji="1" lang="en-US" altLang="zh-CN" sz="2400" b="1">
                    <a:latin typeface="Times New Roman" pitchFamily="18" charset="0"/>
                  </a:rPr>
                  <a:t>1     0</a:t>
                </a:r>
              </a:p>
            </p:txBody>
          </p:sp>
        </p:grpSp>
        <p:grpSp>
          <p:nvGrpSpPr>
            <p:cNvPr id="300" name="Group 75"/>
            <p:cNvGrpSpPr/>
            <p:nvPr/>
          </p:nvGrpSpPr>
          <p:grpSpPr bwMode="auto">
            <a:xfrm>
              <a:off x="3960" y="1921"/>
              <a:ext cx="1004" cy="1439"/>
              <a:chOff x="4056" y="2229"/>
              <a:chExt cx="1004" cy="1439"/>
            </a:xfrm>
          </p:grpSpPr>
          <p:sp>
            <p:nvSpPr>
              <p:cNvPr id="1049439" name="Line 76"/>
              <p:cNvSpPr>
                <a:spLocks noChangeShapeType="1"/>
              </p:cNvSpPr>
              <p:nvPr/>
            </p:nvSpPr>
            <p:spPr bwMode="auto">
              <a:xfrm>
                <a:off x="4056" y="2229"/>
                <a:ext cx="1004" cy="0"/>
              </a:xfrm>
              <a:prstGeom prst="line">
                <a:avLst/>
              </a:prstGeom>
              <a:noFill/>
              <a:ln w="28575" cap="sq">
                <a:solidFill>
                  <a:schemeClr val="tx1"/>
                </a:solidFill>
                <a:round/>
                <a:headEnd/>
                <a:tailEnd/>
              </a:ln>
              <a:effectLst/>
            </p:spPr>
            <p:txBody>
              <a:bodyPr/>
              <a:lstStyle/>
              <a:p>
                <a:endParaRPr lang="zh-CN" altLang="en-US"/>
              </a:p>
            </p:txBody>
          </p:sp>
          <p:sp>
            <p:nvSpPr>
              <p:cNvPr id="1049440" name="Line 77"/>
              <p:cNvSpPr>
                <a:spLocks noChangeShapeType="1"/>
              </p:cNvSpPr>
              <p:nvPr/>
            </p:nvSpPr>
            <p:spPr bwMode="auto">
              <a:xfrm>
                <a:off x="4056" y="2516"/>
                <a:ext cx="1004" cy="0"/>
              </a:xfrm>
              <a:prstGeom prst="line">
                <a:avLst/>
              </a:prstGeom>
              <a:noFill/>
              <a:ln w="12700">
                <a:solidFill>
                  <a:schemeClr val="tx1"/>
                </a:solidFill>
                <a:round/>
                <a:headEnd/>
                <a:tailEnd/>
              </a:ln>
              <a:effectLst/>
            </p:spPr>
            <p:txBody>
              <a:bodyPr/>
              <a:lstStyle/>
              <a:p>
                <a:endParaRPr lang="zh-CN" altLang="en-US"/>
              </a:p>
            </p:txBody>
          </p:sp>
          <p:sp>
            <p:nvSpPr>
              <p:cNvPr id="1049441" name="Line 78"/>
              <p:cNvSpPr>
                <a:spLocks noChangeShapeType="1"/>
              </p:cNvSpPr>
              <p:nvPr/>
            </p:nvSpPr>
            <p:spPr bwMode="auto">
              <a:xfrm>
                <a:off x="4056" y="2803"/>
                <a:ext cx="1004" cy="0"/>
              </a:xfrm>
              <a:prstGeom prst="line">
                <a:avLst/>
              </a:prstGeom>
              <a:noFill/>
              <a:ln w="12700">
                <a:solidFill>
                  <a:schemeClr val="tx1"/>
                </a:solidFill>
                <a:round/>
                <a:headEnd/>
                <a:tailEnd/>
              </a:ln>
              <a:effectLst/>
            </p:spPr>
            <p:txBody>
              <a:bodyPr/>
              <a:lstStyle/>
              <a:p>
                <a:endParaRPr lang="zh-CN" altLang="en-US"/>
              </a:p>
            </p:txBody>
          </p:sp>
          <p:sp>
            <p:nvSpPr>
              <p:cNvPr id="1049442" name="Line 79"/>
              <p:cNvSpPr>
                <a:spLocks noChangeShapeType="1"/>
              </p:cNvSpPr>
              <p:nvPr/>
            </p:nvSpPr>
            <p:spPr bwMode="auto">
              <a:xfrm>
                <a:off x="4056" y="3094"/>
                <a:ext cx="1004" cy="0"/>
              </a:xfrm>
              <a:prstGeom prst="line">
                <a:avLst/>
              </a:prstGeom>
              <a:noFill/>
              <a:ln w="12700">
                <a:solidFill>
                  <a:schemeClr val="tx1"/>
                </a:solidFill>
                <a:round/>
                <a:headEnd/>
                <a:tailEnd/>
              </a:ln>
              <a:effectLst/>
            </p:spPr>
            <p:txBody>
              <a:bodyPr/>
              <a:lstStyle/>
              <a:p>
                <a:endParaRPr lang="zh-CN" altLang="en-US"/>
              </a:p>
            </p:txBody>
          </p:sp>
          <p:sp>
            <p:nvSpPr>
              <p:cNvPr id="1049443" name="Line 80"/>
              <p:cNvSpPr>
                <a:spLocks noChangeShapeType="1"/>
              </p:cNvSpPr>
              <p:nvPr/>
            </p:nvSpPr>
            <p:spPr bwMode="auto">
              <a:xfrm>
                <a:off x="4056" y="3381"/>
                <a:ext cx="1004" cy="0"/>
              </a:xfrm>
              <a:prstGeom prst="line">
                <a:avLst/>
              </a:prstGeom>
              <a:noFill/>
              <a:ln w="12700">
                <a:solidFill>
                  <a:schemeClr val="tx1"/>
                </a:solidFill>
                <a:round/>
                <a:headEnd/>
                <a:tailEnd/>
              </a:ln>
              <a:effectLst/>
            </p:spPr>
            <p:txBody>
              <a:bodyPr/>
              <a:lstStyle/>
              <a:p>
                <a:endParaRPr lang="zh-CN" altLang="en-US"/>
              </a:p>
            </p:txBody>
          </p:sp>
          <p:sp>
            <p:nvSpPr>
              <p:cNvPr id="1049444" name="Line 81"/>
              <p:cNvSpPr>
                <a:spLocks noChangeShapeType="1"/>
              </p:cNvSpPr>
              <p:nvPr/>
            </p:nvSpPr>
            <p:spPr bwMode="auto">
              <a:xfrm>
                <a:off x="4056" y="3668"/>
                <a:ext cx="1004" cy="0"/>
              </a:xfrm>
              <a:prstGeom prst="line">
                <a:avLst/>
              </a:prstGeom>
              <a:noFill/>
              <a:ln w="28575" cap="sq">
                <a:solidFill>
                  <a:schemeClr val="tx1"/>
                </a:solidFill>
                <a:round/>
                <a:headEnd/>
                <a:tailEnd/>
              </a:ln>
              <a:effectLst/>
            </p:spPr>
            <p:txBody>
              <a:bodyPr/>
              <a:lstStyle/>
              <a:p>
                <a:endParaRPr lang="zh-CN" altLang="en-US"/>
              </a:p>
            </p:txBody>
          </p:sp>
          <p:sp>
            <p:nvSpPr>
              <p:cNvPr id="1049445" name="Line 82"/>
              <p:cNvSpPr>
                <a:spLocks noChangeShapeType="1"/>
              </p:cNvSpPr>
              <p:nvPr/>
            </p:nvSpPr>
            <p:spPr bwMode="auto">
              <a:xfrm>
                <a:off x="4056" y="2229"/>
                <a:ext cx="0" cy="1439"/>
              </a:xfrm>
              <a:prstGeom prst="line">
                <a:avLst/>
              </a:prstGeom>
              <a:noFill/>
              <a:ln w="28575" cap="sq">
                <a:solidFill>
                  <a:schemeClr val="tx1"/>
                </a:solidFill>
                <a:round/>
                <a:headEnd/>
                <a:tailEnd/>
              </a:ln>
              <a:effectLst/>
            </p:spPr>
            <p:txBody>
              <a:bodyPr/>
              <a:lstStyle/>
              <a:p>
                <a:endParaRPr lang="zh-CN" altLang="en-US"/>
              </a:p>
            </p:txBody>
          </p:sp>
          <p:sp>
            <p:nvSpPr>
              <p:cNvPr id="1049446" name="Line 83"/>
              <p:cNvSpPr>
                <a:spLocks noChangeShapeType="1"/>
              </p:cNvSpPr>
              <p:nvPr/>
            </p:nvSpPr>
            <p:spPr bwMode="auto">
              <a:xfrm>
                <a:off x="4748" y="2229"/>
                <a:ext cx="0" cy="1439"/>
              </a:xfrm>
              <a:prstGeom prst="line">
                <a:avLst/>
              </a:prstGeom>
              <a:noFill/>
              <a:ln w="12700">
                <a:solidFill>
                  <a:schemeClr val="tx1"/>
                </a:solidFill>
                <a:round/>
                <a:headEnd/>
                <a:tailEnd/>
              </a:ln>
              <a:effectLst/>
            </p:spPr>
            <p:txBody>
              <a:bodyPr/>
              <a:lstStyle/>
              <a:p>
                <a:endParaRPr lang="zh-CN" altLang="en-US"/>
              </a:p>
            </p:txBody>
          </p:sp>
          <p:sp>
            <p:nvSpPr>
              <p:cNvPr id="1049447" name="Line 84"/>
              <p:cNvSpPr>
                <a:spLocks noChangeShapeType="1"/>
              </p:cNvSpPr>
              <p:nvPr/>
            </p:nvSpPr>
            <p:spPr bwMode="auto">
              <a:xfrm>
                <a:off x="5060" y="2229"/>
                <a:ext cx="0" cy="1439"/>
              </a:xfrm>
              <a:prstGeom prst="line">
                <a:avLst/>
              </a:prstGeom>
              <a:noFill/>
              <a:ln w="28575" cap="sq">
                <a:solidFill>
                  <a:schemeClr val="tx1"/>
                </a:solidFill>
                <a:round/>
                <a:headEnd/>
                <a:tailEnd/>
              </a:ln>
              <a:effectLst/>
            </p:spPr>
            <p:txBody>
              <a:bodyPr/>
              <a:lstStyle/>
              <a:p>
                <a:endParaRPr lang="zh-CN" altLang="en-US"/>
              </a:p>
            </p:txBody>
          </p:sp>
        </p:grpSp>
      </p:grpSp>
      <p:sp>
        <p:nvSpPr>
          <p:cNvPr id="1049448" name="Text Box 85"/>
          <p:cNvSpPr txBox="1">
            <a:spLocks noChangeArrowheads="1"/>
          </p:cNvSpPr>
          <p:nvPr/>
        </p:nvSpPr>
        <p:spPr bwMode="auto">
          <a:xfrm>
            <a:off x="4224338" y="3665538"/>
            <a:ext cx="3527425" cy="2555875"/>
          </a:xfrm>
          <a:prstGeom prst="rect">
            <a:avLst/>
          </a:prstGeom>
          <a:solidFill>
            <a:schemeClr val="bg1"/>
          </a:solidFill>
          <a:ln w="9525">
            <a:noFill/>
            <a:miter lim="800000"/>
            <a:headEnd/>
            <a:tailEnd/>
          </a:ln>
          <a:effectLst/>
        </p:spPr>
        <p:txBody>
          <a:bodyPr wrap="none" lIns="0" tIns="0" rIns="0" bIns="0"/>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sp>
        <p:nvSpPr>
          <p:cNvPr id="1049449" name="Text Box 86"/>
          <p:cNvSpPr txBox="1">
            <a:spLocks noChangeArrowheads="1"/>
          </p:cNvSpPr>
          <p:nvPr/>
        </p:nvSpPr>
        <p:spPr bwMode="auto">
          <a:xfrm>
            <a:off x="4405313" y="3765550"/>
            <a:ext cx="2908300" cy="1004888"/>
          </a:xfrm>
          <a:prstGeom prst="rect">
            <a:avLst/>
          </a:prstGeom>
          <a:solidFill>
            <a:srgbClr val="F4FCAA"/>
          </a:solid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逻辑表达式 </a:t>
            </a:r>
          </a:p>
          <a:p>
            <a:pPr algn="l">
              <a:spcBef>
                <a:spcPct val="50000"/>
              </a:spcBef>
            </a:pPr>
            <a:r>
              <a:rPr kumimoji="1" lang="en-US" altLang="zh-CN" sz="2400" b="1" i="1">
                <a:latin typeface="Times New Roman" pitchFamily="18" charset="0"/>
              </a:rPr>
              <a:t>Y </a:t>
            </a:r>
            <a:r>
              <a:rPr kumimoji="1" lang="en-US" altLang="zh-CN" sz="2400" b="1">
                <a:latin typeface="Times New Roman" pitchFamily="18" charset="0"/>
              </a:rPr>
              <a:t>= </a:t>
            </a:r>
            <a:r>
              <a:rPr kumimoji="1" lang="en-US" altLang="zh-CN" sz="2400" b="1" i="1">
                <a:latin typeface="Times New Roman" pitchFamily="18" charset="0"/>
              </a:rPr>
              <a:t>A </a:t>
            </a:r>
            <a:r>
              <a:rPr kumimoji="1" lang="en-US" altLang="zh-CN" sz="2400" b="1">
                <a:latin typeface="Times New Roman" pitchFamily="18" charset="0"/>
              </a:rPr>
              <a:t>· </a:t>
            </a:r>
            <a:r>
              <a:rPr kumimoji="1" lang="en-US" altLang="zh-CN" sz="2400" b="1" i="1">
                <a:latin typeface="Times New Roman" pitchFamily="18" charset="0"/>
              </a:rPr>
              <a:t>B</a:t>
            </a:r>
            <a:r>
              <a:rPr kumimoji="1" lang="en-US" altLang="zh-CN" sz="2400" b="1">
                <a:latin typeface="Times New Roman" pitchFamily="18" charset="0"/>
              </a:rPr>
              <a:t>  </a:t>
            </a:r>
            <a:r>
              <a:rPr kumimoji="1" lang="zh-CN" altLang="en-US" sz="2400" b="1">
                <a:latin typeface="Times New Roman" pitchFamily="18" charset="0"/>
              </a:rPr>
              <a:t>或 </a:t>
            </a:r>
            <a:r>
              <a:rPr kumimoji="1" lang="en-US" altLang="zh-CN" sz="2400" b="1" i="1">
                <a:latin typeface="Times New Roman" pitchFamily="18" charset="0"/>
              </a:rPr>
              <a:t>Y </a:t>
            </a:r>
            <a:r>
              <a:rPr kumimoji="1" lang="en-US" altLang="zh-CN" sz="2400" b="1">
                <a:latin typeface="Times New Roman" pitchFamily="18" charset="0"/>
              </a:rPr>
              <a:t>= </a:t>
            </a:r>
            <a:r>
              <a:rPr kumimoji="1" lang="en-US" altLang="zh-CN" sz="2400" b="1" i="1">
                <a:latin typeface="Times New Roman" pitchFamily="18" charset="0"/>
              </a:rPr>
              <a:t>AB</a:t>
            </a:r>
          </a:p>
        </p:txBody>
      </p:sp>
      <p:graphicFrame>
        <p:nvGraphicFramePr>
          <p:cNvPr id="4194319" name="Object 87"/>
          <p:cNvGraphicFramePr>
            <a:graphicFrameLocks noChangeAspect="1"/>
          </p:cNvGraphicFramePr>
          <p:nvPr/>
        </p:nvGraphicFramePr>
        <p:xfrm>
          <a:off x="3913188" y="5226050"/>
          <a:ext cx="1981200" cy="962025"/>
        </p:xfrm>
        <a:graphic>
          <a:graphicData uri="http://schemas.openxmlformats.org/presentationml/2006/ole">
            <mc:AlternateContent xmlns:mc="http://schemas.openxmlformats.org/markup-compatibility/2006">
              <mc:Choice xmlns:v="urn:schemas-microsoft-com:vml" Requires="v">
                <p:oleObj spid="_x0000_s21607" name="位图图像" r:id="rId6" imgW="1980952" imgH="961905" progId="PBrush">
                  <p:embed/>
                </p:oleObj>
              </mc:Choice>
              <mc:Fallback>
                <p:oleObj name="位图图像" r:id="rId6" imgW="1980952" imgH="961905" progId="PBrush">
                  <p:embed/>
                  <p:pic>
                    <p:nvPicPr>
                      <p:cNvPr id="2097171" name=""/>
                      <p:cNvPicPr>
                        <a:picLocks/>
                      </p:cNvPicPr>
                      <p:nvPr/>
                    </p:nvPicPr>
                    <p:blipFill>
                      <a:blip r:embed="rId7"/>
                      <a:stretch>
                        <a:fillRect/>
                      </a:stretch>
                    </p:blipFill>
                    <p:spPr>
                      <a:xfrm>
                        <a:off x="3913188" y="5226050"/>
                        <a:ext cx="1981200" cy="962025"/>
                      </a:xfrm>
                      <a:prstGeom prst="rect">
                        <a:avLst/>
                      </a:prstGeom>
                    </p:spPr>
                  </p:pic>
                </p:oleObj>
              </mc:Fallback>
            </mc:AlternateContent>
          </a:graphicData>
        </a:graphic>
      </p:graphicFrame>
      <p:sp>
        <p:nvSpPr>
          <p:cNvPr id="1049450" name="Rectangle 88"/>
          <p:cNvSpPr>
            <a:spLocks noChangeArrowheads="1"/>
          </p:cNvSpPr>
          <p:nvPr/>
        </p:nvSpPr>
        <p:spPr bwMode="auto">
          <a:xfrm>
            <a:off x="4837113" y="5213350"/>
            <a:ext cx="482600" cy="457200"/>
          </a:xfrm>
          <a:prstGeom prst="rect">
            <a:avLst/>
          </a:prstGeom>
          <a:noFill/>
          <a:ln w="9525">
            <a:noFill/>
            <a:miter lim="800000"/>
            <a:headEnd/>
            <a:tailEnd/>
          </a:ln>
          <a:effectLst/>
        </p:spPr>
        <p:txBody>
          <a:bodyPr>
            <a:spAutoFit/>
          </a:bodyPr>
          <a:lstStyle/>
          <a:p>
            <a:pPr algn="l"/>
            <a:r>
              <a:rPr kumimoji="1" lang="en-US" altLang="zh-CN" sz="2400" b="1">
                <a:solidFill>
                  <a:srgbClr val="FF0000"/>
                </a:solidFill>
                <a:latin typeface="Times New Roman" pitchFamily="18" charset="0"/>
                <a:sym typeface="Symbol" pitchFamily="18" charset="2"/>
              </a:rPr>
              <a:t></a:t>
            </a:r>
            <a:r>
              <a:rPr kumimoji="1" lang="en-US" altLang="zh-CN" sz="1400" b="1">
                <a:latin typeface="Times New Roman" pitchFamily="18" charset="0"/>
              </a:rPr>
              <a:t> </a:t>
            </a:r>
            <a:endParaRPr kumimoji="1" lang="en-US" altLang="zh-CN" sz="2400" b="1">
              <a:solidFill>
                <a:srgbClr val="FF0000"/>
              </a:solidFill>
              <a:latin typeface="Times New Roman" pitchFamily="18" charset="0"/>
              <a:sym typeface="Symbol" pitchFamily="18" charset="2"/>
            </a:endParaRPr>
          </a:p>
        </p:txBody>
      </p:sp>
      <p:sp>
        <p:nvSpPr>
          <p:cNvPr id="1049451" name="AutoShape 89"/>
          <p:cNvSpPr>
            <a:spLocks noChangeArrowheads="1"/>
          </p:cNvSpPr>
          <p:nvPr/>
        </p:nvSpPr>
        <p:spPr bwMode="auto">
          <a:xfrm>
            <a:off x="6196013" y="5337175"/>
            <a:ext cx="1795462" cy="763588"/>
          </a:xfrm>
          <a:prstGeom prst="wedgeRectCallout">
            <a:avLst>
              <a:gd name="adj1" fmla="val -86958"/>
              <a:gd name="adj2" fmla="val -36069"/>
            </a:avLst>
          </a:prstGeom>
          <a:solidFill>
            <a:schemeClr val="tx2">
              <a:alpha val="50000"/>
            </a:schemeClr>
          </a:solidFill>
          <a:ln w="9525">
            <a:solidFill>
              <a:schemeClr val="tx1"/>
            </a:solidFill>
            <a:miter lim="800000"/>
            <a:headEnd/>
            <a:tailEnd/>
          </a:ln>
          <a:effectLst/>
        </p:spPr>
        <p:txBody>
          <a:bodyPr lIns="0" tIns="0" rIns="0" bIns="0"/>
          <a:lstStyle/>
          <a:p>
            <a:pPr algn="l"/>
            <a:r>
              <a:rPr kumimoji="1" lang="en-US" altLang="zh-CN" sz="2400" b="1">
                <a:latin typeface="宋体" pitchFamily="2" charset="-122"/>
              </a:rPr>
              <a:t> </a:t>
            </a:r>
            <a:r>
              <a:rPr kumimoji="1" lang="zh-CN" altLang="en-US" sz="2400" b="1">
                <a:latin typeface="宋体" pitchFamily="2" charset="-122"/>
              </a:rPr>
              <a:t>与门</a:t>
            </a:r>
          </a:p>
          <a:p>
            <a:pPr algn="l"/>
            <a:r>
              <a:rPr kumimoji="1" lang="zh-CN" altLang="en-US" sz="2400" b="1">
                <a:latin typeface="Times New Roman" pitchFamily="18" charset="0"/>
              </a:rPr>
              <a:t> </a:t>
            </a:r>
            <a:r>
              <a:rPr kumimoji="1" lang="en-US" altLang="zh-CN" sz="2400" b="1">
                <a:latin typeface="宋体" pitchFamily="2" charset="-122"/>
              </a:rPr>
              <a:t>(</a:t>
            </a:r>
            <a:r>
              <a:rPr kumimoji="1" lang="en-US" altLang="zh-CN" sz="2400" b="1">
                <a:latin typeface="Times New Roman" pitchFamily="18" charset="0"/>
                <a:ea typeface="楷体_GB2312" pitchFamily="49" charset="-122"/>
              </a:rPr>
              <a:t>AND gate</a:t>
            </a:r>
            <a:r>
              <a:rPr kumimoji="1" lang="en-US" altLang="zh-CN" sz="2400" b="1">
                <a:latin typeface="宋体" pitchFamily="2" charset="-122"/>
              </a:rPr>
              <a:t>)</a:t>
            </a:r>
          </a:p>
        </p:txBody>
      </p:sp>
      <p:sp>
        <p:nvSpPr>
          <p:cNvPr id="1049452" name="Text Box 90"/>
          <p:cNvSpPr txBox="1">
            <a:spLocks noChangeArrowheads="1"/>
          </p:cNvSpPr>
          <p:nvPr/>
        </p:nvSpPr>
        <p:spPr bwMode="auto">
          <a:xfrm>
            <a:off x="466725" y="6084888"/>
            <a:ext cx="3481388" cy="374650"/>
          </a:xfrm>
          <a:prstGeom prst="rect">
            <a:avLst/>
          </a:prstGeom>
          <a:solidFill>
            <a:srgbClr val="EAEAEA"/>
          </a:solidFill>
          <a:ln w="9525">
            <a:solidFill>
              <a:schemeClr val="tx1"/>
            </a:solidFill>
            <a:miter lim="800000"/>
            <a:headEnd/>
            <a:tailEnd/>
          </a:ln>
          <a:effectLst/>
        </p:spPr>
        <p:txBody>
          <a:bodyPr lIns="0" tIns="0" rIns="0" bIns="0">
            <a:spAutoFit/>
          </a:bodyPr>
          <a:lstStyle/>
          <a:p>
            <a:r>
              <a:rPr kumimoji="1" lang="zh-CN" altLang="en-US" sz="2400" b="1">
                <a:solidFill>
                  <a:srgbClr val="FF3300"/>
                </a:solidFill>
                <a:latin typeface="Times New Roman" pitchFamily="18" charset="0"/>
              </a:rPr>
              <a:t>若有 </a:t>
            </a:r>
            <a:r>
              <a:rPr kumimoji="1" lang="en-US" altLang="zh-CN" sz="2400" b="1">
                <a:solidFill>
                  <a:srgbClr val="FF3300"/>
                </a:solidFill>
                <a:latin typeface="Times New Roman" pitchFamily="18" charset="0"/>
              </a:rPr>
              <a:t>0 </a:t>
            </a:r>
            <a:r>
              <a:rPr kumimoji="1" lang="zh-CN" altLang="en-US" sz="2400" b="1">
                <a:solidFill>
                  <a:srgbClr val="FF3300"/>
                </a:solidFill>
                <a:latin typeface="Times New Roman" pitchFamily="18" charset="0"/>
              </a:rPr>
              <a:t>出 </a:t>
            </a:r>
            <a:r>
              <a:rPr kumimoji="1" lang="en-US" altLang="zh-CN" sz="2400" b="1">
                <a:solidFill>
                  <a:srgbClr val="FF3300"/>
                </a:solidFill>
                <a:latin typeface="Times New Roman" pitchFamily="18" charset="0"/>
              </a:rPr>
              <a:t>0</a:t>
            </a:r>
            <a:r>
              <a:rPr kumimoji="1" lang="zh-CN" altLang="en-US" sz="2400" b="1">
                <a:solidFill>
                  <a:srgbClr val="FF3300"/>
                </a:solidFill>
                <a:latin typeface="Times New Roman" pitchFamily="18" charset="0"/>
              </a:rPr>
              <a:t>；若全 </a:t>
            </a:r>
            <a:r>
              <a:rPr kumimoji="1" lang="en-US" altLang="zh-CN" sz="2400" b="1">
                <a:solidFill>
                  <a:srgbClr val="FF3300"/>
                </a:solidFill>
                <a:latin typeface="Times New Roman" pitchFamily="18" charset="0"/>
              </a:rPr>
              <a:t>1 </a:t>
            </a:r>
            <a:r>
              <a:rPr kumimoji="1" lang="zh-CN" altLang="en-US" sz="2400" b="1">
                <a:solidFill>
                  <a:srgbClr val="FF3300"/>
                </a:solidFill>
                <a:latin typeface="Times New Roman" pitchFamily="18" charset="0"/>
              </a:rPr>
              <a:t>出 </a:t>
            </a:r>
            <a:r>
              <a:rPr kumimoji="1" lang="en-US" altLang="zh-CN" sz="2400" b="1">
                <a:solidFill>
                  <a:srgbClr val="FF3300"/>
                </a:solidFill>
                <a:latin typeface="Times New Roman" pitchFamily="18" charset="0"/>
              </a:rPr>
              <a:t>1</a:t>
            </a:r>
            <a:r>
              <a:rPr kumimoji="1" lang="en-US" altLang="zh-CN" sz="2400" b="1">
                <a:latin typeface="宋体" pitchFamily="2" charset="-122"/>
              </a:rPr>
              <a:t> </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9384"/>
                                        </p:tgtEl>
                                        <p:attrNameLst>
                                          <p:attrName>style.visibility</p:attrName>
                                        </p:attrNameLst>
                                      </p:cBhvr>
                                      <p:to>
                                        <p:strVal val="visible"/>
                                      </p:to>
                                    </p:set>
                                    <p:animEffect transition="in" filter="wipe(left)">
                                      <p:cBhvr>
                                        <p:cTn id="7" dur="500"/>
                                        <p:tgtEl>
                                          <p:spTgt spid="10493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3"/>
                                        </p:tgtEl>
                                        <p:attrNameLst>
                                          <p:attrName>style.visibility</p:attrName>
                                        </p:attrNameLst>
                                      </p:cBhvr>
                                      <p:to>
                                        <p:strVal val="visible"/>
                                      </p:to>
                                    </p:set>
                                    <p:anim calcmode="lin" valueType="num">
                                      <p:cBhvr additive="base">
                                        <p:cTn id="12" dur="500" fill="hold"/>
                                        <p:tgtEl>
                                          <p:spTgt spid="283"/>
                                        </p:tgtEl>
                                        <p:attrNameLst>
                                          <p:attrName>ppt_x</p:attrName>
                                        </p:attrNameLst>
                                      </p:cBhvr>
                                      <p:tavLst>
                                        <p:tav tm="0">
                                          <p:val>
                                            <p:strVal val="0-#ppt_w/2"/>
                                          </p:val>
                                        </p:tav>
                                        <p:tav tm="100000">
                                          <p:val>
                                            <p:strVal val="#ppt_x"/>
                                          </p:val>
                                        </p:tav>
                                      </p:tavLst>
                                    </p:anim>
                                    <p:anim calcmode="lin" valueType="num">
                                      <p:cBhvr additive="base">
                                        <p:cTn id="13" dur="500" fill="hold"/>
                                        <p:tgtEl>
                                          <p:spTgt spid="283"/>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284"/>
                                        </p:tgtEl>
                                        <p:attrNameLst>
                                          <p:attrName>style.visibility</p:attrName>
                                        </p:attrNameLst>
                                      </p:cBhvr>
                                      <p:to>
                                        <p:strVal val="visible"/>
                                      </p:to>
                                    </p:set>
                                    <p:anim calcmode="lin" valueType="num">
                                      <p:cBhvr additive="base">
                                        <p:cTn id="17" dur="500" fill="hold"/>
                                        <p:tgtEl>
                                          <p:spTgt spid="284"/>
                                        </p:tgtEl>
                                        <p:attrNameLst>
                                          <p:attrName>ppt_x</p:attrName>
                                        </p:attrNameLst>
                                      </p:cBhvr>
                                      <p:tavLst>
                                        <p:tav tm="0">
                                          <p:val>
                                            <p:strVal val="1+#ppt_w/2"/>
                                          </p:val>
                                        </p:tav>
                                        <p:tav tm="100000">
                                          <p:val>
                                            <p:strVal val="#ppt_x"/>
                                          </p:val>
                                        </p:tav>
                                      </p:tavLst>
                                    </p:anim>
                                    <p:anim calcmode="lin" valueType="num">
                                      <p:cBhvr additive="base">
                                        <p:cTn id="18" dur="500" fill="hold"/>
                                        <p:tgtEl>
                                          <p:spTgt spid="28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49393"/>
                                        </p:tgtEl>
                                        <p:attrNameLst>
                                          <p:attrName>style.visibility</p:attrName>
                                        </p:attrNameLst>
                                      </p:cBhvr>
                                      <p:to>
                                        <p:strVal val="visible"/>
                                      </p:to>
                                    </p:set>
                                    <p:animEffect transition="in" filter="wipe(left)">
                                      <p:cBhvr>
                                        <p:cTn id="23" dur="500"/>
                                        <p:tgtEl>
                                          <p:spTgt spid="1049393"/>
                                        </p:tgtEl>
                                      </p:cBhvr>
                                    </p:animEffect>
                                  </p:childTnLst>
                                </p:cTn>
                              </p:par>
                            </p:childTnLst>
                          </p:cTn>
                        </p:par>
                        <p:par>
                          <p:cTn id="24" fill="hold">
                            <p:stCondLst>
                              <p:cond delay="500"/>
                            </p:stCondLst>
                            <p:childTnLst>
                              <p:par>
                                <p:cTn id="25" presetID="22" presetClass="entr" presetSubtype="8" fill="hold" grpId="0" nodeType="afterEffect">
                                  <p:stCondLst>
                                    <p:cond delay="0"/>
                                  </p:stCondLst>
                                  <p:iterate type="wd">
                                    <p:tmPct val="100000"/>
                                  </p:iterate>
                                  <p:childTnLst>
                                    <p:set>
                                      <p:cBhvr>
                                        <p:cTn id="26" dur="1" fill="hold">
                                          <p:stCondLst>
                                            <p:cond delay="0"/>
                                          </p:stCondLst>
                                        </p:cTn>
                                        <p:tgtEl>
                                          <p:spTgt spid="1049394"/>
                                        </p:tgtEl>
                                        <p:attrNameLst>
                                          <p:attrName>style.visibility</p:attrName>
                                        </p:attrNameLst>
                                      </p:cBhvr>
                                      <p:to>
                                        <p:strVal val="visible"/>
                                      </p:to>
                                    </p:set>
                                    <p:animEffect transition="in" filter="wipe(left)">
                                      <p:cBhvr>
                                        <p:cTn id="27" dur="300"/>
                                        <p:tgtEl>
                                          <p:spTgt spid="1049394"/>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285"/>
                                        </p:tgtEl>
                                        <p:attrNameLst>
                                          <p:attrName>style.visibility</p:attrName>
                                        </p:attrNameLst>
                                      </p:cBhvr>
                                      <p:to>
                                        <p:strVal val="visible"/>
                                      </p:to>
                                    </p:set>
                                    <p:anim calcmode="lin" valueType="num">
                                      <p:cBhvr>
                                        <p:cTn id="32" dur="500" fill="hold"/>
                                        <p:tgtEl>
                                          <p:spTgt spid="285"/>
                                        </p:tgtEl>
                                        <p:attrNameLst>
                                          <p:attrName>ppt_w</p:attrName>
                                        </p:attrNameLst>
                                      </p:cBhvr>
                                      <p:tavLst>
                                        <p:tav tm="0">
                                          <p:val>
                                            <p:fltVal val="0"/>
                                          </p:val>
                                        </p:tav>
                                        <p:tav tm="100000">
                                          <p:val>
                                            <p:strVal val="#ppt_w"/>
                                          </p:val>
                                        </p:tav>
                                      </p:tavLst>
                                    </p:anim>
                                    <p:anim calcmode="lin" valueType="num">
                                      <p:cBhvr>
                                        <p:cTn id="33" dur="500" fill="hold"/>
                                        <p:tgtEl>
                                          <p:spTgt spid="285"/>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049425"/>
                                        </p:tgtEl>
                                        <p:attrNameLst>
                                          <p:attrName>style.visibility</p:attrName>
                                        </p:attrNameLst>
                                      </p:cBhvr>
                                      <p:to>
                                        <p:strVal val="visible"/>
                                      </p:to>
                                    </p:set>
                                  </p:childTnLst>
                                </p:cTn>
                              </p:par>
                            </p:childTnLst>
                          </p:cTn>
                        </p:par>
                        <p:par>
                          <p:cTn id="38" fill="hold">
                            <p:stCondLst>
                              <p:cond delay="500"/>
                            </p:stCondLst>
                            <p:childTnLst>
                              <p:par>
                                <p:cTn id="39" presetID="12" presetClass="entr" presetSubtype="8" fill="hold" nodeType="afterEffect">
                                  <p:stCondLst>
                                    <p:cond delay="0"/>
                                  </p:stCondLst>
                                  <p:childTnLst>
                                    <p:set>
                                      <p:cBhvr>
                                        <p:cTn id="40" dur="1" fill="hold">
                                          <p:stCondLst>
                                            <p:cond delay="0"/>
                                          </p:stCondLst>
                                        </p:cTn>
                                        <p:tgtEl>
                                          <p:spTgt spid="293"/>
                                        </p:tgtEl>
                                        <p:attrNameLst>
                                          <p:attrName>style.visibility</p:attrName>
                                        </p:attrNameLst>
                                      </p:cBhvr>
                                      <p:to>
                                        <p:strVal val="visible"/>
                                      </p:to>
                                    </p:set>
                                    <p:animEffect transition="in" filter="slide(fromLeft)">
                                      <p:cBhvr>
                                        <p:cTn id="41" dur="500"/>
                                        <p:tgtEl>
                                          <p:spTgt spid="293"/>
                                        </p:tgtEl>
                                      </p:cBhvr>
                                    </p:animEffect>
                                  </p:childTnLst>
                                  <p:subTnLst>
                                    <p:set>
                                      <p:cBhvr override="childStyle">
                                        <p:cTn dur="1" fill="hold" display="0" masterRel="nextClick" afterEffect="1"/>
                                        <p:tgtEl>
                                          <p:spTgt spid="293"/>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049428"/>
                                        </p:tgtEl>
                                        <p:attrNameLst>
                                          <p:attrName>style.visibility</p:attrName>
                                        </p:attrNameLst>
                                      </p:cBhvr>
                                      <p:to>
                                        <p:strVal val="visible"/>
                                      </p:to>
                                    </p:se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294"/>
                                        </p:tgtEl>
                                        <p:attrNameLst>
                                          <p:attrName>style.visibility</p:attrName>
                                        </p:attrNameLst>
                                      </p:cBhvr>
                                      <p:to>
                                        <p:strVal val="visible"/>
                                      </p:to>
                                    </p:set>
                                    <p:animEffect transition="in" filter="blinds(horizontal)">
                                      <p:cBhvr>
                                        <p:cTn id="49" dur="500"/>
                                        <p:tgtEl>
                                          <p:spTgt spid="294"/>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1049452"/>
                                        </p:tgtEl>
                                        <p:attrNameLst>
                                          <p:attrName>style.visibility</p:attrName>
                                        </p:attrNameLst>
                                      </p:cBhvr>
                                      <p:to>
                                        <p:strVal val="visible"/>
                                      </p:to>
                                    </p:set>
                                    <p:animEffect transition="in" filter="wipe(left)">
                                      <p:cBhvr>
                                        <p:cTn id="53" dur="500"/>
                                        <p:tgtEl>
                                          <p:spTgt spid="104945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049448"/>
                                        </p:tgtEl>
                                        <p:attrNameLst>
                                          <p:attrName>style.visibility</p:attrName>
                                        </p:attrNameLst>
                                      </p:cBhvr>
                                      <p:to>
                                        <p:strVal val="visible"/>
                                      </p:to>
                                    </p:se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049449"/>
                                        </p:tgtEl>
                                        <p:attrNameLst>
                                          <p:attrName>style.visibility</p:attrName>
                                        </p:attrNameLst>
                                      </p:cBhvr>
                                      <p:to>
                                        <p:strVal val="visible"/>
                                      </p:to>
                                    </p:set>
                                    <p:animEffect transition="in" filter="wipe(left)">
                                      <p:cBhvr>
                                        <p:cTn id="61" dur="500"/>
                                        <p:tgtEl>
                                          <p:spTgt spid="1049449"/>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4194319"/>
                                        </p:tgtEl>
                                        <p:attrNameLst>
                                          <p:attrName>style.visibility</p:attrName>
                                        </p:attrNameLst>
                                      </p:cBhvr>
                                      <p:to>
                                        <p:strVal val="visible"/>
                                      </p:to>
                                    </p:set>
                                  </p:childTnLst>
                                </p:cTn>
                              </p:par>
                            </p:childTnLst>
                          </p:cTn>
                        </p:par>
                        <p:par>
                          <p:cTn id="66" fill="hold">
                            <p:stCondLst>
                              <p:cond delay="500"/>
                            </p:stCondLst>
                            <p:childTnLst>
                              <p:par>
                                <p:cTn id="67" presetID="2" presetClass="entr" presetSubtype="2" fill="hold" grpId="0" nodeType="afterEffect">
                                  <p:stCondLst>
                                    <p:cond delay="0"/>
                                  </p:stCondLst>
                                  <p:childTnLst>
                                    <p:set>
                                      <p:cBhvr>
                                        <p:cTn id="68" dur="1" fill="hold">
                                          <p:stCondLst>
                                            <p:cond delay="0"/>
                                          </p:stCondLst>
                                        </p:cTn>
                                        <p:tgtEl>
                                          <p:spTgt spid="1049451"/>
                                        </p:tgtEl>
                                        <p:attrNameLst>
                                          <p:attrName>style.visibility</p:attrName>
                                        </p:attrNameLst>
                                      </p:cBhvr>
                                      <p:to>
                                        <p:strVal val="visible"/>
                                      </p:to>
                                    </p:set>
                                    <p:anim calcmode="lin" valueType="num">
                                      <p:cBhvr additive="base">
                                        <p:cTn id="69" dur="500" fill="hold"/>
                                        <p:tgtEl>
                                          <p:spTgt spid="1049451"/>
                                        </p:tgtEl>
                                        <p:attrNameLst>
                                          <p:attrName>ppt_x</p:attrName>
                                        </p:attrNameLst>
                                      </p:cBhvr>
                                      <p:tavLst>
                                        <p:tav tm="0">
                                          <p:val>
                                            <p:strVal val="1+#ppt_w/2"/>
                                          </p:val>
                                        </p:tav>
                                        <p:tav tm="100000">
                                          <p:val>
                                            <p:strVal val="#ppt_x"/>
                                          </p:val>
                                        </p:tav>
                                      </p:tavLst>
                                    </p:anim>
                                    <p:anim calcmode="lin" valueType="num">
                                      <p:cBhvr additive="base">
                                        <p:cTn id="70" dur="500" fill="hold"/>
                                        <p:tgtEl>
                                          <p:spTgt spid="1049451"/>
                                        </p:tgtEl>
                                        <p:attrNameLst>
                                          <p:attrName>ppt_y</p:attrName>
                                        </p:attrNameLst>
                                      </p:cBhvr>
                                      <p:tavLst>
                                        <p:tav tm="0">
                                          <p:val>
                                            <p:strVal val="#ppt_y"/>
                                          </p:val>
                                        </p:tav>
                                        <p:tav tm="100000">
                                          <p:val>
                                            <p:strVal val="#ppt_y"/>
                                          </p:val>
                                        </p:tav>
                                      </p:tavLst>
                                    </p:anim>
                                  </p:childTnLst>
                                </p:cTn>
                              </p:par>
                            </p:childTnLst>
                          </p:cTn>
                        </p:par>
                        <p:par>
                          <p:cTn id="71" fill="hold">
                            <p:stCondLst>
                              <p:cond delay="1000"/>
                            </p:stCondLst>
                            <p:childTnLst>
                              <p:par>
                                <p:cTn id="72" presetID="9" presetClass="entr" presetSubtype="0" fill="hold" grpId="0" nodeType="afterEffect">
                                  <p:stCondLst>
                                    <p:cond delay="0"/>
                                  </p:stCondLst>
                                  <p:childTnLst>
                                    <p:set>
                                      <p:cBhvr>
                                        <p:cTn id="73" dur="1" fill="hold">
                                          <p:stCondLst>
                                            <p:cond delay="0"/>
                                          </p:stCondLst>
                                        </p:cTn>
                                        <p:tgtEl>
                                          <p:spTgt spid="1049450"/>
                                        </p:tgtEl>
                                        <p:attrNameLst>
                                          <p:attrName>style.visibility</p:attrName>
                                        </p:attrNameLst>
                                      </p:cBhvr>
                                      <p:to>
                                        <p:strVal val="visible"/>
                                      </p:to>
                                    </p:set>
                                    <p:animEffect transition="in" filter="dissolve">
                                      <p:cBhvr>
                                        <p:cTn id="74" dur="500"/>
                                        <p:tgtEl>
                                          <p:spTgt spid="1049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84" grpId="0" autoUpdateAnimBg="0"/>
      <p:bldP spid="1049393" grpId="0" autoUpdateAnimBg="0"/>
      <p:bldP spid="1049394" grpId="0" animBg="1" autoUpdateAnimBg="0"/>
      <p:bldP spid="1049425" grpId="0" animBg="1" autoUpdateAnimBg="0"/>
      <p:bldP spid="1049428" grpId="0" animBg="1" autoUpdateAnimBg="0"/>
      <p:bldP spid="1049448" grpId="0" animBg="1" autoUpdateAnimBg="0"/>
      <p:bldP spid="1049449" grpId="0" animBg="1" autoUpdateAnimBg="0"/>
      <p:bldP spid="1049450" grpId="0" autoUpdateAnimBg="0"/>
      <p:bldP spid="1049451" grpId="0" animBg="1" autoUpdateAnimBg="0"/>
      <p:bldP spid="1049452"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53" name="灯片编号占位符 3"/>
          <p:cNvSpPr>
            <a:spLocks noGrp="1"/>
          </p:cNvSpPr>
          <p:nvPr>
            <p:ph type="sldNum" sz="quarter" idx="12"/>
          </p:nvPr>
        </p:nvSpPr>
        <p:spPr/>
        <p:txBody>
          <a:bodyPr/>
          <a:lstStyle/>
          <a:p>
            <a:fld id="{E4B49E71-3252-452B-A354-F9E7BCB94E07}" type="slidenum">
              <a:rPr lang="en-US" altLang="zh-CN"/>
              <a:t>49</a:t>
            </a:fld>
            <a:endParaRPr lang="en-US" altLang="zh-CN"/>
          </a:p>
        </p:txBody>
      </p:sp>
      <p:sp>
        <p:nvSpPr>
          <p:cNvPr id="1049454" name="AutoShape 2"/>
          <p:cNvSpPr>
            <a:spLocks noChangeArrowheads="1"/>
          </p:cNvSpPr>
          <p:nvPr/>
        </p:nvSpPr>
        <p:spPr bwMode="auto">
          <a:xfrm>
            <a:off x="1304925" y="4429125"/>
            <a:ext cx="6964363" cy="436563"/>
          </a:xfrm>
          <a:prstGeom prst="wedgeRectCallout">
            <a:avLst>
              <a:gd name="adj1" fmla="val -31468"/>
              <a:gd name="adj2" fmla="val -168907"/>
            </a:avLst>
          </a:prstGeom>
          <a:solidFill>
            <a:srgbClr val="CCECFF">
              <a:alpha val="50000"/>
            </a:srgbClr>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a:t>
            </a:r>
            <a:r>
              <a:rPr kumimoji="1" lang="zh-CN" altLang="en-US" sz="2400" b="1">
                <a:latin typeface="Times New Roman" pitchFamily="18" charset="0"/>
              </a:rPr>
              <a:t>开关 </a:t>
            </a:r>
            <a:r>
              <a:rPr kumimoji="1" lang="en-US" altLang="zh-CN" sz="2400" b="1" i="1">
                <a:latin typeface="Times New Roman" pitchFamily="18" charset="0"/>
              </a:rPr>
              <a:t>A </a:t>
            </a:r>
            <a:r>
              <a:rPr kumimoji="1" lang="zh-CN" altLang="en-US" sz="2400" b="1">
                <a:latin typeface="Times New Roman" pitchFamily="18" charset="0"/>
              </a:rPr>
              <a:t>或 </a:t>
            </a:r>
            <a:r>
              <a:rPr kumimoji="1" lang="en-US" altLang="zh-CN" sz="2400" b="1" i="1">
                <a:latin typeface="Times New Roman" pitchFamily="18" charset="0"/>
              </a:rPr>
              <a:t>B </a:t>
            </a:r>
            <a:r>
              <a:rPr kumimoji="1" lang="zh-CN" altLang="en-US" sz="2400" b="1">
                <a:latin typeface="Times New Roman" pitchFamily="18" charset="0"/>
              </a:rPr>
              <a:t>闭合或两者都闭合时，灯 </a:t>
            </a:r>
            <a:r>
              <a:rPr kumimoji="1" lang="en-US" altLang="zh-CN" sz="2400" b="1" i="1">
                <a:latin typeface="Times New Roman" pitchFamily="18" charset="0"/>
              </a:rPr>
              <a:t>Y </a:t>
            </a:r>
            <a:r>
              <a:rPr kumimoji="1" lang="zh-CN" altLang="en-US" sz="2400" b="1">
                <a:latin typeface="Times New Roman" pitchFamily="18" charset="0"/>
              </a:rPr>
              <a:t>才亮。</a:t>
            </a:r>
            <a:endParaRPr kumimoji="1" lang="zh-CN" altLang="en-US" sz="2400" b="1">
              <a:latin typeface="宋体" pitchFamily="2" charset="-122"/>
            </a:endParaRPr>
          </a:p>
        </p:txBody>
      </p:sp>
      <p:sp>
        <p:nvSpPr>
          <p:cNvPr id="1049455" name="Text Box 3" descr="编织物"/>
          <p:cNvSpPr txBox="1">
            <a:spLocks noChangeArrowheads="1"/>
          </p:cNvSpPr>
          <p:nvPr/>
        </p:nvSpPr>
        <p:spPr bwMode="auto">
          <a:xfrm>
            <a:off x="622300" y="731838"/>
            <a:ext cx="2014538"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b="1">
                <a:latin typeface="Times New Roman" pitchFamily="18" charset="0"/>
              </a:rPr>
              <a:t>2.</a:t>
            </a:r>
            <a:r>
              <a:rPr kumimoji="1" lang="en-US" altLang="zh-CN" sz="2400" b="1">
                <a:latin typeface="宋体" pitchFamily="2" charset="-122"/>
              </a:rPr>
              <a:t> </a:t>
            </a:r>
            <a:r>
              <a:rPr kumimoji="1" lang="zh-CN" altLang="en-US" sz="2400" b="1">
                <a:latin typeface="宋体" pitchFamily="2" charset="-122"/>
              </a:rPr>
              <a:t>或逻辑</a:t>
            </a:r>
            <a:r>
              <a:rPr kumimoji="1" lang="zh-CN" altLang="en-US" sz="2400" b="1">
                <a:latin typeface="Times New Roman" pitchFamily="18" charset="0"/>
              </a:rPr>
              <a:t> </a:t>
            </a:r>
          </a:p>
        </p:txBody>
      </p:sp>
      <p:sp>
        <p:nvSpPr>
          <p:cNvPr id="1049456" name="Text Box 4"/>
          <p:cNvSpPr txBox="1">
            <a:spLocks noChangeArrowheads="1"/>
          </p:cNvSpPr>
          <p:nvPr/>
        </p:nvSpPr>
        <p:spPr bwMode="auto">
          <a:xfrm>
            <a:off x="2417763" y="750888"/>
            <a:ext cx="6186487" cy="730250"/>
          </a:xfrm>
          <a:prstGeom prst="rect">
            <a:avLst/>
          </a:prstGeom>
          <a:solidFill>
            <a:srgbClr val="99CCFF">
              <a:alpha val="50000"/>
            </a:srgbClr>
          </a:solidFill>
          <a:ln w="9525">
            <a:noFill/>
            <a:miter lim="800000"/>
            <a:headEnd/>
            <a:tailEnd/>
          </a:ln>
          <a:effectLst/>
        </p:spPr>
        <p:txBody>
          <a:bodyPr lIns="0" tIns="0" rIns="0" bIns="0">
            <a:spAutoFit/>
          </a:bodyPr>
          <a:lstStyle/>
          <a:p>
            <a:pPr algn="just"/>
            <a:r>
              <a:rPr kumimoji="1" lang="zh-CN" altLang="en-US" sz="2400" b="1" dirty="0">
                <a:latin typeface="宋体" pitchFamily="2" charset="-122"/>
              </a:rPr>
              <a:t>　　决定某一事件的诸条件中，只要有一个或一个以上具备时，该事件就发生。</a:t>
            </a:r>
          </a:p>
        </p:txBody>
      </p:sp>
      <p:grpSp>
        <p:nvGrpSpPr>
          <p:cNvPr id="302" name="Group 5"/>
          <p:cNvGrpSpPr/>
          <p:nvPr/>
        </p:nvGrpSpPr>
        <p:grpSpPr bwMode="auto">
          <a:xfrm>
            <a:off x="1052513" y="1838325"/>
            <a:ext cx="6096000" cy="2052638"/>
            <a:chOff x="754" y="1158"/>
            <a:chExt cx="3497" cy="1293"/>
          </a:xfrm>
        </p:grpSpPr>
        <p:grpSp>
          <p:nvGrpSpPr>
            <p:cNvPr id="303" name="Group 6"/>
            <p:cNvGrpSpPr/>
            <p:nvPr/>
          </p:nvGrpSpPr>
          <p:grpSpPr bwMode="auto">
            <a:xfrm>
              <a:off x="799" y="1158"/>
              <a:ext cx="3452" cy="1293"/>
              <a:chOff x="799" y="1158"/>
              <a:chExt cx="3452" cy="1293"/>
            </a:xfrm>
          </p:grpSpPr>
          <p:graphicFrame>
            <p:nvGraphicFramePr>
              <p:cNvPr id="4194320" name="Object 7"/>
              <p:cNvGraphicFramePr>
                <a:graphicFrameLocks noChangeAspect="1"/>
              </p:cNvGraphicFramePr>
              <p:nvPr/>
            </p:nvGraphicFramePr>
            <p:xfrm>
              <a:off x="799" y="1158"/>
              <a:ext cx="1650" cy="1260"/>
            </p:xfrm>
            <a:graphic>
              <a:graphicData uri="http://schemas.openxmlformats.org/presentationml/2006/ole">
                <mc:AlternateContent xmlns:mc="http://schemas.openxmlformats.org/markup-compatibility/2006">
                  <mc:Choice xmlns:v="urn:schemas-microsoft-com:vml" Requires="v">
                    <p:oleObj spid="_x0000_s260225" name="BMP 图象" r:id="rId4" imgW="2619048" imgH="2000000" progId="PBrush">
                      <p:embed/>
                    </p:oleObj>
                  </mc:Choice>
                  <mc:Fallback>
                    <p:oleObj name="BMP 图象" r:id="rId4" imgW="2619048" imgH="2000000" progId="PBrush">
                      <p:embed/>
                      <p:pic>
                        <p:nvPicPr>
                          <p:cNvPr id="2097176" name=""/>
                          <p:cNvPicPr>
                            <a:picLocks/>
                          </p:cNvPicPr>
                          <p:nvPr/>
                        </p:nvPicPr>
                        <p:blipFill>
                          <a:blip r:embed="rId5"/>
                          <a:stretch>
                            <a:fillRect/>
                          </a:stretch>
                        </p:blipFill>
                        <p:spPr>
                          <a:xfrm>
                            <a:off x="799" y="1158"/>
                            <a:ext cx="1650" cy="1260"/>
                          </a:xfrm>
                          <a:prstGeom prst="rect">
                            <a:avLst/>
                          </a:prstGeom>
                        </p:spPr>
                      </p:pic>
                    </p:oleObj>
                  </mc:Fallback>
                </mc:AlternateContent>
              </a:graphicData>
            </a:graphic>
          </p:graphicFrame>
          <p:grpSp>
            <p:nvGrpSpPr>
              <p:cNvPr id="304" name="Group 8"/>
              <p:cNvGrpSpPr/>
              <p:nvPr/>
            </p:nvGrpSpPr>
            <p:grpSpPr bwMode="auto">
              <a:xfrm>
                <a:off x="2427" y="1267"/>
                <a:ext cx="1824" cy="1184"/>
                <a:chOff x="1995" y="1435"/>
                <a:chExt cx="1824" cy="1449"/>
              </a:xfrm>
            </p:grpSpPr>
            <p:grpSp>
              <p:nvGrpSpPr>
                <p:cNvPr id="305" name="Group 9"/>
                <p:cNvGrpSpPr/>
                <p:nvPr/>
              </p:nvGrpSpPr>
              <p:grpSpPr bwMode="auto">
                <a:xfrm>
                  <a:off x="2015" y="1735"/>
                  <a:ext cx="1804" cy="287"/>
                  <a:chOff x="768" y="719"/>
                  <a:chExt cx="1804" cy="287"/>
                </a:xfrm>
              </p:grpSpPr>
              <p:sp>
                <p:nvSpPr>
                  <p:cNvPr id="1049457" name="Rectangle 10"/>
                  <p:cNvSpPr>
                    <a:spLocks noChangeArrowheads="1"/>
                  </p:cNvSpPr>
                  <p:nvPr/>
                </p:nvSpPr>
                <p:spPr bwMode="auto">
                  <a:xfrm>
                    <a:off x="2108" y="719"/>
                    <a:ext cx="464" cy="287"/>
                  </a:xfrm>
                  <a:prstGeom prst="rect">
                    <a:avLst/>
                  </a:prstGeom>
                  <a:solidFill>
                    <a:srgbClr val="FF3300">
                      <a:alpha val="50000"/>
                    </a:srgbClr>
                  </a:solidFill>
                  <a:ln w="9525">
                    <a:noFill/>
                    <a:miter lim="800000"/>
                    <a:headEnd/>
                    <a:tailEnd/>
                  </a:ln>
                  <a:effectLst/>
                </p:spPr>
                <p:txBody>
                  <a:bodyPr/>
                  <a:lstStyle/>
                  <a:p>
                    <a:r>
                      <a:rPr kumimoji="1" lang="zh-CN" altLang="en-US" sz="2400" b="1">
                        <a:latin typeface="宋体" pitchFamily="2" charset="-122"/>
                      </a:rPr>
                      <a:t>灭</a:t>
                    </a:r>
                  </a:p>
                </p:txBody>
              </p:sp>
              <p:sp>
                <p:nvSpPr>
                  <p:cNvPr id="1049458" name="Rectangle 11"/>
                  <p:cNvSpPr>
                    <a:spLocks noChangeArrowheads="1"/>
                  </p:cNvSpPr>
                  <p:nvPr/>
                </p:nvSpPr>
                <p:spPr bwMode="auto">
                  <a:xfrm>
                    <a:off x="1439" y="719"/>
                    <a:ext cx="669" cy="287"/>
                  </a:xfrm>
                  <a:prstGeom prst="rect">
                    <a:avLst/>
                  </a:prstGeom>
                  <a:solidFill>
                    <a:srgbClr val="FF3300">
                      <a:alpha val="50000"/>
                    </a:srgbClr>
                  </a:solidFill>
                  <a:ln w="9525">
                    <a:noFill/>
                    <a:miter lim="800000"/>
                    <a:headEnd/>
                    <a:tailEnd/>
                  </a:ln>
                  <a:effectLst/>
                </p:spPr>
                <p:txBody>
                  <a:bodyPr/>
                  <a:lstStyle/>
                  <a:p>
                    <a:r>
                      <a:rPr kumimoji="1" lang="zh-CN" altLang="en-US" sz="2400" b="1">
                        <a:latin typeface="宋体" pitchFamily="2" charset="-122"/>
                      </a:rPr>
                      <a:t>断</a:t>
                    </a:r>
                  </a:p>
                </p:txBody>
              </p:sp>
              <p:sp>
                <p:nvSpPr>
                  <p:cNvPr id="1049459" name="Rectangle 12"/>
                  <p:cNvSpPr>
                    <a:spLocks noChangeArrowheads="1"/>
                  </p:cNvSpPr>
                  <p:nvPr/>
                </p:nvSpPr>
                <p:spPr bwMode="auto">
                  <a:xfrm>
                    <a:off x="768" y="719"/>
                    <a:ext cx="671" cy="287"/>
                  </a:xfrm>
                  <a:prstGeom prst="rect">
                    <a:avLst/>
                  </a:prstGeom>
                  <a:solidFill>
                    <a:srgbClr val="FF3300">
                      <a:alpha val="50000"/>
                    </a:srgbClr>
                  </a:solidFill>
                  <a:ln w="9525">
                    <a:noFill/>
                    <a:miter lim="800000"/>
                    <a:headEnd/>
                    <a:tailEnd/>
                  </a:ln>
                  <a:effectLst/>
                </p:spPr>
                <p:txBody>
                  <a:bodyPr/>
                  <a:lstStyle/>
                  <a:p>
                    <a:r>
                      <a:rPr kumimoji="1" lang="zh-CN" altLang="en-US" sz="2400" b="1">
                        <a:latin typeface="宋体" pitchFamily="2" charset="-122"/>
                      </a:rPr>
                      <a:t>断</a:t>
                    </a:r>
                  </a:p>
                </p:txBody>
              </p:sp>
              <p:sp>
                <p:nvSpPr>
                  <p:cNvPr id="1049460" name="Line 13"/>
                  <p:cNvSpPr>
                    <a:spLocks noChangeShapeType="1"/>
                  </p:cNvSpPr>
                  <p:nvPr/>
                </p:nvSpPr>
                <p:spPr bwMode="auto">
                  <a:xfrm>
                    <a:off x="768" y="1006"/>
                    <a:ext cx="1804" cy="0"/>
                  </a:xfrm>
                  <a:prstGeom prst="line">
                    <a:avLst/>
                  </a:prstGeom>
                  <a:noFill/>
                  <a:ln w="12700">
                    <a:solidFill>
                      <a:schemeClr val="tx1"/>
                    </a:solidFill>
                    <a:round/>
                    <a:headEnd/>
                    <a:tailEnd/>
                  </a:ln>
                  <a:effectLst/>
                </p:spPr>
                <p:txBody>
                  <a:bodyPr/>
                  <a:lstStyle/>
                  <a:p>
                    <a:endParaRPr lang="zh-CN" altLang="en-US"/>
                  </a:p>
                </p:txBody>
              </p:sp>
            </p:grpSp>
            <p:grpSp>
              <p:nvGrpSpPr>
                <p:cNvPr id="306" name="Group 14"/>
                <p:cNvGrpSpPr/>
                <p:nvPr/>
              </p:nvGrpSpPr>
              <p:grpSpPr bwMode="auto">
                <a:xfrm>
                  <a:off x="2015" y="2587"/>
                  <a:ext cx="1804" cy="287"/>
                  <a:chOff x="768" y="1580"/>
                  <a:chExt cx="1804" cy="287"/>
                </a:xfrm>
              </p:grpSpPr>
              <p:sp>
                <p:nvSpPr>
                  <p:cNvPr id="1049461" name="Rectangle 15"/>
                  <p:cNvSpPr>
                    <a:spLocks noChangeArrowheads="1"/>
                  </p:cNvSpPr>
                  <p:nvPr/>
                </p:nvSpPr>
                <p:spPr bwMode="auto">
                  <a:xfrm>
                    <a:off x="2108" y="1580"/>
                    <a:ext cx="464" cy="287"/>
                  </a:xfrm>
                  <a:prstGeom prst="rect">
                    <a:avLst/>
                  </a:prstGeom>
                  <a:noFill/>
                  <a:ln w="9525">
                    <a:noFill/>
                    <a:miter lim="800000"/>
                    <a:headEnd/>
                    <a:tailEnd/>
                  </a:ln>
                  <a:effectLst/>
                </p:spPr>
                <p:txBody>
                  <a:bodyPr/>
                  <a:lstStyle/>
                  <a:p>
                    <a:r>
                      <a:rPr kumimoji="1" lang="zh-CN" altLang="en-US" sz="2400" b="1">
                        <a:latin typeface="宋体" pitchFamily="2" charset="-122"/>
                      </a:rPr>
                      <a:t>亮</a:t>
                    </a:r>
                  </a:p>
                </p:txBody>
              </p:sp>
              <p:sp>
                <p:nvSpPr>
                  <p:cNvPr id="1049462" name="Rectangle 16"/>
                  <p:cNvSpPr>
                    <a:spLocks noChangeArrowheads="1"/>
                  </p:cNvSpPr>
                  <p:nvPr/>
                </p:nvSpPr>
                <p:spPr bwMode="auto">
                  <a:xfrm>
                    <a:off x="1439" y="1580"/>
                    <a:ext cx="669" cy="287"/>
                  </a:xfrm>
                  <a:prstGeom prst="rect">
                    <a:avLst/>
                  </a:prstGeom>
                  <a:noFill/>
                  <a:ln w="9525">
                    <a:noFill/>
                    <a:miter lim="800000"/>
                    <a:headEnd/>
                    <a:tailEnd/>
                  </a:ln>
                  <a:effectLst/>
                </p:spPr>
                <p:txBody>
                  <a:bodyPr/>
                  <a:lstStyle/>
                  <a:p>
                    <a:r>
                      <a:rPr kumimoji="1" lang="zh-CN" altLang="en-US" sz="2400" b="1">
                        <a:latin typeface="宋体" pitchFamily="2" charset="-122"/>
                      </a:rPr>
                      <a:t>合</a:t>
                    </a:r>
                  </a:p>
                </p:txBody>
              </p:sp>
              <p:sp>
                <p:nvSpPr>
                  <p:cNvPr id="1049463" name="Rectangle 17"/>
                  <p:cNvSpPr>
                    <a:spLocks noChangeArrowheads="1"/>
                  </p:cNvSpPr>
                  <p:nvPr/>
                </p:nvSpPr>
                <p:spPr bwMode="auto">
                  <a:xfrm>
                    <a:off x="768" y="1580"/>
                    <a:ext cx="671" cy="287"/>
                  </a:xfrm>
                  <a:prstGeom prst="rect">
                    <a:avLst/>
                  </a:prstGeom>
                  <a:noFill/>
                  <a:ln w="9525">
                    <a:noFill/>
                    <a:miter lim="800000"/>
                    <a:headEnd/>
                    <a:tailEnd/>
                  </a:ln>
                  <a:effectLst/>
                </p:spPr>
                <p:txBody>
                  <a:bodyPr/>
                  <a:lstStyle/>
                  <a:p>
                    <a:r>
                      <a:rPr kumimoji="1" lang="zh-CN" altLang="en-US" sz="2400" b="1">
                        <a:latin typeface="宋体" pitchFamily="2" charset="-122"/>
                      </a:rPr>
                      <a:t>合</a:t>
                    </a:r>
                  </a:p>
                </p:txBody>
              </p:sp>
              <p:sp>
                <p:nvSpPr>
                  <p:cNvPr id="1049464" name="Line 18"/>
                  <p:cNvSpPr>
                    <a:spLocks noChangeShapeType="1"/>
                  </p:cNvSpPr>
                  <p:nvPr/>
                </p:nvSpPr>
                <p:spPr bwMode="auto">
                  <a:xfrm>
                    <a:off x="768" y="1867"/>
                    <a:ext cx="1804" cy="0"/>
                  </a:xfrm>
                  <a:prstGeom prst="line">
                    <a:avLst/>
                  </a:prstGeom>
                  <a:noFill/>
                  <a:ln w="28575" cap="sq">
                    <a:solidFill>
                      <a:schemeClr val="tx1"/>
                    </a:solidFill>
                    <a:round/>
                    <a:headEnd/>
                    <a:tailEnd/>
                  </a:ln>
                  <a:effectLst/>
                </p:spPr>
                <p:txBody>
                  <a:bodyPr/>
                  <a:lstStyle/>
                  <a:p>
                    <a:endParaRPr lang="zh-CN" altLang="en-US"/>
                  </a:p>
                </p:txBody>
              </p:sp>
            </p:grpSp>
            <p:grpSp>
              <p:nvGrpSpPr>
                <p:cNvPr id="307" name="Group 19"/>
                <p:cNvGrpSpPr/>
                <p:nvPr/>
              </p:nvGrpSpPr>
              <p:grpSpPr bwMode="auto">
                <a:xfrm>
                  <a:off x="2015" y="2030"/>
                  <a:ext cx="1804" cy="574"/>
                  <a:chOff x="768" y="1006"/>
                  <a:chExt cx="1804" cy="574"/>
                </a:xfrm>
              </p:grpSpPr>
              <p:sp>
                <p:nvSpPr>
                  <p:cNvPr id="1049465" name="Rectangle 20"/>
                  <p:cNvSpPr>
                    <a:spLocks noChangeArrowheads="1"/>
                  </p:cNvSpPr>
                  <p:nvPr/>
                </p:nvSpPr>
                <p:spPr bwMode="auto">
                  <a:xfrm>
                    <a:off x="2108" y="1293"/>
                    <a:ext cx="464" cy="287"/>
                  </a:xfrm>
                  <a:prstGeom prst="rect">
                    <a:avLst/>
                  </a:prstGeom>
                  <a:noFill/>
                  <a:ln w="9525">
                    <a:noFill/>
                    <a:miter lim="800000"/>
                    <a:headEnd/>
                    <a:tailEnd/>
                  </a:ln>
                  <a:effectLst/>
                </p:spPr>
                <p:txBody>
                  <a:bodyPr/>
                  <a:lstStyle/>
                  <a:p>
                    <a:r>
                      <a:rPr kumimoji="1" lang="zh-CN" altLang="en-US" sz="2400" b="1">
                        <a:latin typeface="宋体" pitchFamily="2" charset="-122"/>
                      </a:rPr>
                      <a:t>亮</a:t>
                    </a:r>
                  </a:p>
                </p:txBody>
              </p:sp>
              <p:sp>
                <p:nvSpPr>
                  <p:cNvPr id="1049466" name="Rectangle 21"/>
                  <p:cNvSpPr>
                    <a:spLocks noChangeArrowheads="1"/>
                  </p:cNvSpPr>
                  <p:nvPr/>
                </p:nvSpPr>
                <p:spPr bwMode="auto">
                  <a:xfrm>
                    <a:off x="1439" y="1293"/>
                    <a:ext cx="669" cy="287"/>
                  </a:xfrm>
                  <a:prstGeom prst="rect">
                    <a:avLst/>
                  </a:prstGeom>
                  <a:noFill/>
                  <a:ln w="9525">
                    <a:noFill/>
                    <a:miter lim="800000"/>
                    <a:headEnd/>
                    <a:tailEnd/>
                  </a:ln>
                  <a:effectLst/>
                </p:spPr>
                <p:txBody>
                  <a:bodyPr/>
                  <a:lstStyle/>
                  <a:p>
                    <a:r>
                      <a:rPr kumimoji="1" lang="zh-CN" altLang="en-US" sz="2400" b="1">
                        <a:latin typeface="宋体" pitchFamily="2" charset="-122"/>
                      </a:rPr>
                      <a:t>断</a:t>
                    </a:r>
                  </a:p>
                </p:txBody>
              </p:sp>
              <p:sp>
                <p:nvSpPr>
                  <p:cNvPr id="1049467" name="Rectangle 22"/>
                  <p:cNvSpPr>
                    <a:spLocks noChangeArrowheads="1"/>
                  </p:cNvSpPr>
                  <p:nvPr/>
                </p:nvSpPr>
                <p:spPr bwMode="auto">
                  <a:xfrm>
                    <a:off x="768" y="1293"/>
                    <a:ext cx="671" cy="287"/>
                  </a:xfrm>
                  <a:prstGeom prst="rect">
                    <a:avLst/>
                  </a:prstGeom>
                  <a:noFill/>
                  <a:ln w="9525">
                    <a:noFill/>
                    <a:miter lim="800000"/>
                    <a:headEnd/>
                    <a:tailEnd/>
                  </a:ln>
                  <a:effectLst/>
                </p:spPr>
                <p:txBody>
                  <a:bodyPr/>
                  <a:lstStyle/>
                  <a:p>
                    <a:r>
                      <a:rPr kumimoji="1" lang="zh-CN" altLang="en-US" sz="2400" b="1">
                        <a:latin typeface="宋体" pitchFamily="2" charset="-122"/>
                      </a:rPr>
                      <a:t>合</a:t>
                    </a:r>
                  </a:p>
                </p:txBody>
              </p:sp>
              <p:sp>
                <p:nvSpPr>
                  <p:cNvPr id="1049468" name="Rectangle 23"/>
                  <p:cNvSpPr>
                    <a:spLocks noChangeArrowheads="1"/>
                  </p:cNvSpPr>
                  <p:nvPr/>
                </p:nvSpPr>
                <p:spPr bwMode="auto">
                  <a:xfrm>
                    <a:off x="2108" y="1006"/>
                    <a:ext cx="464" cy="287"/>
                  </a:xfrm>
                  <a:prstGeom prst="rect">
                    <a:avLst/>
                  </a:prstGeom>
                  <a:noFill/>
                  <a:ln w="9525">
                    <a:noFill/>
                    <a:miter lim="800000"/>
                    <a:headEnd/>
                    <a:tailEnd/>
                  </a:ln>
                  <a:effectLst/>
                </p:spPr>
                <p:txBody>
                  <a:bodyPr/>
                  <a:lstStyle/>
                  <a:p>
                    <a:r>
                      <a:rPr kumimoji="1" lang="zh-CN" altLang="en-US" sz="2400" b="1">
                        <a:latin typeface="宋体" pitchFamily="2" charset="-122"/>
                      </a:rPr>
                      <a:t>亮</a:t>
                    </a:r>
                  </a:p>
                </p:txBody>
              </p:sp>
              <p:sp>
                <p:nvSpPr>
                  <p:cNvPr id="1049469" name="Rectangle 24"/>
                  <p:cNvSpPr>
                    <a:spLocks noChangeArrowheads="1"/>
                  </p:cNvSpPr>
                  <p:nvPr/>
                </p:nvSpPr>
                <p:spPr bwMode="auto">
                  <a:xfrm>
                    <a:off x="1439" y="1006"/>
                    <a:ext cx="669" cy="287"/>
                  </a:xfrm>
                  <a:prstGeom prst="rect">
                    <a:avLst/>
                  </a:prstGeom>
                  <a:noFill/>
                  <a:ln w="9525">
                    <a:noFill/>
                    <a:miter lim="800000"/>
                    <a:headEnd/>
                    <a:tailEnd/>
                  </a:ln>
                  <a:effectLst/>
                </p:spPr>
                <p:txBody>
                  <a:bodyPr/>
                  <a:lstStyle/>
                  <a:p>
                    <a:r>
                      <a:rPr kumimoji="1" lang="zh-CN" altLang="en-US" sz="2400" b="1">
                        <a:latin typeface="宋体" pitchFamily="2" charset="-122"/>
                      </a:rPr>
                      <a:t>合</a:t>
                    </a:r>
                  </a:p>
                </p:txBody>
              </p:sp>
              <p:sp>
                <p:nvSpPr>
                  <p:cNvPr id="1049470" name="Rectangle 25"/>
                  <p:cNvSpPr>
                    <a:spLocks noChangeArrowheads="1"/>
                  </p:cNvSpPr>
                  <p:nvPr/>
                </p:nvSpPr>
                <p:spPr bwMode="auto">
                  <a:xfrm>
                    <a:off x="768" y="1006"/>
                    <a:ext cx="671" cy="287"/>
                  </a:xfrm>
                  <a:prstGeom prst="rect">
                    <a:avLst/>
                  </a:prstGeom>
                  <a:noFill/>
                  <a:ln w="9525">
                    <a:noFill/>
                    <a:miter lim="800000"/>
                    <a:headEnd/>
                    <a:tailEnd/>
                  </a:ln>
                  <a:effectLst/>
                </p:spPr>
                <p:txBody>
                  <a:bodyPr/>
                  <a:lstStyle/>
                  <a:p>
                    <a:r>
                      <a:rPr kumimoji="1" lang="zh-CN" altLang="en-US" sz="2400" b="1">
                        <a:latin typeface="宋体" pitchFamily="2" charset="-122"/>
                      </a:rPr>
                      <a:t>断</a:t>
                    </a:r>
                  </a:p>
                </p:txBody>
              </p:sp>
              <p:sp>
                <p:nvSpPr>
                  <p:cNvPr id="1049471" name="Line 26"/>
                  <p:cNvSpPr>
                    <a:spLocks noChangeShapeType="1"/>
                  </p:cNvSpPr>
                  <p:nvPr/>
                </p:nvSpPr>
                <p:spPr bwMode="auto">
                  <a:xfrm>
                    <a:off x="768" y="1293"/>
                    <a:ext cx="1804" cy="0"/>
                  </a:xfrm>
                  <a:prstGeom prst="line">
                    <a:avLst/>
                  </a:prstGeom>
                  <a:noFill/>
                  <a:ln w="12700">
                    <a:solidFill>
                      <a:schemeClr val="tx1"/>
                    </a:solidFill>
                    <a:round/>
                    <a:headEnd/>
                    <a:tailEnd/>
                  </a:ln>
                  <a:effectLst/>
                </p:spPr>
                <p:txBody>
                  <a:bodyPr/>
                  <a:lstStyle/>
                  <a:p>
                    <a:endParaRPr lang="zh-CN" altLang="en-US"/>
                  </a:p>
                </p:txBody>
              </p:sp>
              <p:sp>
                <p:nvSpPr>
                  <p:cNvPr id="1049472" name="Line 27"/>
                  <p:cNvSpPr>
                    <a:spLocks noChangeShapeType="1"/>
                  </p:cNvSpPr>
                  <p:nvPr/>
                </p:nvSpPr>
                <p:spPr bwMode="auto">
                  <a:xfrm>
                    <a:off x="768" y="1580"/>
                    <a:ext cx="1804" cy="0"/>
                  </a:xfrm>
                  <a:prstGeom prst="line">
                    <a:avLst/>
                  </a:prstGeom>
                  <a:noFill/>
                  <a:ln w="12700">
                    <a:solidFill>
                      <a:schemeClr val="tx1"/>
                    </a:solidFill>
                    <a:round/>
                    <a:headEnd/>
                    <a:tailEnd/>
                  </a:ln>
                  <a:effectLst/>
                </p:spPr>
                <p:txBody>
                  <a:bodyPr/>
                  <a:lstStyle/>
                  <a:p>
                    <a:endParaRPr lang="zh-CN" altLang="en-US"/>
                  </a:p>
                </p:txBody>
              </p:sp>
            </p:grpSp>
            <p:grpSp>
              <p:nvGrpSpPr>
                <p:cNvPr id="308" name="Group 28"/>
                <p:cNvGrpSpPr/>
                <p:nvPr/>
              </p:nvGrpSpPr>
              <p:grpSpPr bwMode="auto">
                <a:xfrm>
                  <a:off x="1995" y="1435"/>
                  <a:ext cx="1808" cy="287"/>
                  <a:chOff x="3216" y="2304"/>
                  <a:chExt cx="1808" cy="287"/>
                </a:xfrm>
              </p:grpSpPr>
              <p:sp>
                <p:nvSpPr>
                  <p:cNvPr id="1049473" name="Rectangle 29"/>
                  <p:cNvSpPr>
                    <a:spLocks noChangeArrowheads="1"/>
                  </p:cNvSpPr>
                  <p:nvPr/>
                </p:nvSpPr>
                <p:spPr bwMode="auto">
                  <a:xfrm>
                    <a:off x="4560" y="2304"/>
                    <a:ext cx="464" cy="287"/>
                  </a:xfrm>
                  <a:prstGeom prst="rect">
                    <a:avLst/>
                  </a:prstGeom>
                  <a:noFill/>
                  <a:ln w="9525">
                    <a:noFill/>
                    <a:miter lim="800000"/>
                    <a:headEnd/>
                    <a:tailEnd/>
                  </a:ln>
                  <a:effectLst/>
                </p:spPr>
                <p:txBody>
                  <a:bodyPr/>
                  <a:lstStyle/>
                  <a:p>
                    <a:r>
                      <a:rPr kumimoji="1" lang="zh-CN" altLang="en-US" sz="2400" b="1">
                        <a:latin typeface="宋体" pitchFamily="2" charset="-122"/>
                      </a:rPr>
                      <a:t>灯</a:t>
                    </a:r>
                    <a:r>
                      <a:rPr kumimoji="1" lang="zh-CN" altLang="en-US" sz="2400" b="1" baseline="-25000">
                        <a:latin typeface="Times New Roman" pitchFamily="18" charset="0"/>
                      </a:rPr>
                      <a:t> </a:t>
                    </a:r>
                    <a:r>
                      <a:rPr kumimoji="1" lang="en-US" altLang="zh-CN" sz="2400" b="1" i="1">
                        <a:latin typeface="Times New Roman" pitchFamily="18" charset="0"/>
                      </a:rPr>
                      <a:t>Y</a:t>
                    </a:r>
                  </a:p>
                </p:txBody>
              </p:sp>
              <p:sp>
                <p:nvSpPr>
                  <p:cNvPr id="1049474" name="Rectangle 30"/>
                  <p:cNvSpPr>
                    <a:spLocks noChangeArrowheads="1"/>
                  </p:cNvSpPr>
                  <p:nvPr/>
                </p:nvSpPr>
                <p:spPr bwMode="auto">
                  <a:xfrm>
                    <a:off x="3888" y="2304"/>
                    <a:ext cx="669" cy="287"/>
                  </a:xfrm>
                  <a:prstGeom prst="rect">
                    <a:avLst/>
                  </a:prstGeom>
                  <a:noFill/>
                  <a:ln w="9525">
                    <a:noFill/>
                    <a:miter lim="800000"/>
                    <a:headEnd/>
                    <a:tailEnd/>
                  </a:ln>
                  <a:effectLst/>
                </p:spPr>
                <p:txBody>
                  <a:bodyPr/>
                  <a:lstStyle/>
                  <a:p>
                    <a:r>
                      <a:rPr kumimoji="1" lang="zh-CN" altLang="en-US" sz="2400" b="1">
                        <a:latin typeface="宋体" pitchFamily="2" charset="-122"/>
                      </a:rPr>
                      <a:t>开关</a:t>
                    </a:r>
                    <a:r>
                      <a:rPr kumimoji="1" lang="zh-CN" altLang="en-US" sz="2400" b="1" baseline="-25000">
                        <a:latin typeface="Times New Roman" pitchFamily="18" charset="0"/>
                      </a:rPr>
                      <a:t> </a:t>
                    </a:r>
                    <a:r>
                      <a:rPr kumimoji="1" lang="en-US" altLang="zh-CN" sz="2400" b="1" i="1">
                        <a:latin typeface="Times New Roman" pitchFamily="18" charset="0"/>
                      </a:rPr>
                      <a:t>B</a:t>
                    </a:r>
                  </a:p>
                </p:txBody>
              </p:sp>
              <p:sp>
                <p:nvSpPr>
                  <p:cNvPr id="1049475" name="Rectangle 31"/>
                  <p:cNvSpPr>
                    <a:spLocks noChangeArrowheads="1"/>
                  </p:cNvSpPr>
                  <p:nvPr/>
                </p:nvSpPr>
                <p:spPr bwMode="auto">
                  <a:xfrm>
                    <a:off x="3216" y="2304"/>
                    <a:ext cx="671" cy="287"/>
                  </a:xfrm>
                  <a:prstGeom prst="rect">
                    <a:avLst/>
                  </a:prstGeom>
                  <a:noFill/>
                  <a:ln w="9525">
                    <a:noFill/>
                    <a:miter lim="800000"/>
                    <a:headEnd/>
                    <a:tailEnd/>
                  </a:ln>
                  <a:effectLst/>
                </p:spPr>
                <p:txBody>
                  <a:bodyPr/>
                  <a:lstStyle/>
                  <a:p>
                    <a:r>
                      <a:rPr kumimoji="1" lang="zh-CN" altLang="en-US" sz="2400" b="1">
                        <a:latin typeface="宋体" pitchFamily="2" charset="-122"/>
                      </a:rPr>
                      <a:t>开关</a:t>
                    </a:r>
                    <a:r>
                      <a:rPr kumimoji="1" lang="zh-CN" altLang="en-US" sz="2400" b="1" baseline="-25000">
                        <a:latin typeface="Times New Roman" pitchFamily="18" charset="0"/>
                      </a:rPr>
                      <a:t> </a:t>
                    </a:r>
                    <a:r>
                      <a:rPr kumimoji="1" lang="en-US" altLang="zh-CN" sz="2400" b="1" i="1">
                        <a:latin typeface="Times New Roman" pitchFamily="18" charset="0"/>
                      </a:rPr>
                      <a:t>A</a:t>
                    </a:r>
                  </a:p>
                </p:txBody>
              </p:sp>
            </p:grpSp>
            <p:grpSp>
              <p:nvGrpSpPr>
                <p:cNvPr id="309" name="Group 32"/>
                <p:cNvGrpSpPr/>
                <p:nvPr/>
              </p:nvGrpSpPr>
              <p:grpSpPr bwMode="auto">
                <a:xfrm>
                  <a:off x="2009" y="1449"/>
                  <a:ext cx="1804" cy="1435"/>
                  <a:chOff x="3230" y="2318"/>
                  <a:chExt cx="1804" cy="1435"/>
                </a:xfrm>
              </p:grpSpPr>
              <p:sp>
                <p:nvSpPr>
                  <p:cNvPr id="1049476" name="Line 33"/>
                  <p:cNvSpPr>
                    <a:spLocks noChangeShapeType="1"/>
                  </p:cNvSpPr>
                  <p:nvPr/>
                </p:nvSpPr>
                <p:spPr bwMode="auto">
                  <a:xfrm>
                    <a:off x="3230" y="2318"/>
                    <a:ext cx="1804" cy="0"/>
                  </a:xfrm>
                  <a:prstGeom prst="line">
                    <a:avLst/>
                  </a:prstGeom>
                  <a:noFill/>
                  <a:ln w="28575" cap="sq">
                    <a:solidFill>
                      <a:schemeClr val="tx1"/>
                    </a:solidFill>
                    <a:round/>
                    <a:headEnd/>
                    <a:tailEnd/>
                  </a:ln>
                  <a:effectLst/>
                </p:spPr>
                <p:txBody>
                  <a:bodyPr/>
                  <a:lstStyle/>
                  <a:p>
                    <a:endParaRPr lang="zh-CN" altLang="en-US"/>
                  </a:p>
                </p:txBody>
              </p:sp>
              <p:sp>
                <p:nvSpPr>
                  <p:cNvPr id="1049477" name="Line 34"/>
                  <p:cNvSpPr>
                    <a:spLocks noChangeShapeType="1"/>
                  </p:cNvSpPr>
                  <p:nvPr/>
                </p:nvSpPr>
                <p:spPr bwMode="auto">
                  <a:xfrm>
                    <a:off x="3230" y="2605"/>
                    <a:ext cx="1804" cy="0"/>
                  </a:xfrm>
                  <a:prstGeom prst="line">
                    <a:avLst/>
                  </a:prstGeom>
                  <a:noFill/>
                  <a:ln w="12700">
                    <a:solidFill>
                      <a:schemeClr val="tx1"/>
                    </a:solidFill>
                    <a:round/>
                    <a:headEnd/>
                    <a:tailEnd/>
                  </a:ln>
                  <a:effectLst/>
                </p:spPr>
                <p:txBody>
                  <a:bodyPr/>
                  <a:lstStyle/>
                  <a:p>
                    <a:endParaRPr lang="zh-CN" altLang="en-US"/>
                  </a:p>
                </p:txBody>
              </p:sp>
              <p:sp>
                <p:nvSpPr>
                  <p:cNvPr id="1049478" name="Line 35"/>
                  <p:cNvSpPr>
                    <a:spLocks noChangeShapeType="1"/>
                  </p:cNvSpPr>
                  <p:nvPr/>
                </p:nvSpPr>
                <p:spPr bwMode="auto">
                  <a:xfrm>
                    <a:off x="3230" y="2892"/>
                    <a:ext cx="1804" cy="0"/>
                  </a:xfrm>
                  <a:prstGeom prst="line">
                    <a:avLst/>
                  </a:prstGeom>
                  <a:noFill/>
                  <a:ln w="12700">
                    <a:solidFill>
                      <a:schemeClr val="tx1"/>
                    </a:solidFill>
                    <a:round/>
                    <a:headEnd/>
                    <a:tailEnd/>
                  </a:ln>
                  <a:effectLst/>
                </p:spPr>
                <p:txBody>
                  <a:bodyPr/>
                  <a:lstStyle/>
                  <a:p>
                    <a:endParaRPr lang="zh-CN" altLang="en-US"/>
                  </a:p>
                </p:txBody>
              </p:sp>
              <p:sp>
                <p:nvSpPr>
                  <p:cNvPr id="1049479" name="Line 36"/>
                  <p:cNvSpPr>
                    <a:spLocks noChangeShapeType="1"/>
                  </p:cNvSpPr>
                  <p:nvPr/>
                </p:nvSpPr>
                <p:spPr bwMode="auto">
                  <a:xfrm>
                    <a:off x="3230" y="3179"/>
                    <a:ext cx="1804" cy="0"/>
                  </a:xfrm>
                  <a:prstGeom prst="line">
                    <a:avLst/>
                  </a:prstGeom>
                  <a:noFill/>
                  <a:ln w="12700">
                    <a:solidFill>
                      <a:schemeClr val="tx1"/>
                    </a:solidFill>
                    <a:round/>
                    <a:headEnd/>
                    <a:tailEnd/>
                  </a:ln>
                  <a:effectLst/>
                </p:spPr>
                <p:txBody>
                  <a:bodyPr/>
                  <a:lstStyle/>
                  <a:p>
                    <a:endParaRPr lang="zh-CN" altLang="en-US"/>
                  </a:p>
                </p:txBody>
              </p:sp>
              <p:sp>
                <p:nvSpPr>
                  <p:cNvPr id="1049480" name="Line 37"/>
                  <p:cNvSpPr>
                    <a:spLocks noChangeShapeType="1"/>
                  </p:cNvSpPr>
                  <p:nvPr/>
                </p:nvSpPr>
                <p:spPr bwMode="auto">
                  <a:xfrm>
                    <a:off x="3230" y="3466"/>
                    <a:ext cx="1804" cy="0"/>
                  </a:xfrm>
                  <a:prstGeom prst="line">
                    <a:avLst/>
                  </a:prstGeom>
                  <a:noFill/>
                  <a:ln w="12700">
                    <a:solidFill>
                      <a:schemeClr val="tx1"/>
                    </a:solidFill>
                    <a:round/>
                    <a:headEnd/>
                    <a:tailEnd/>
                  </a:ln>
                  <a:effectLst/>
                </p:spPr>
                <p:txBody>
                  <a:bodyPr/>
                  <a:lstStyle/>
                  <a:p>
                    <a:endParaRPr lang="zh-CN" altLang="en-US"/>
                  </a:p>
                </p:txBody>
              </p:sp>
              <p:sp>
                <p:nvSpPr>
                  <p:cNvPr id="1049481" name="Line 38"/>
                  <p:cNvSpPr>
                    <a:spLocks noChangeShapeType="1"/>
                  </p:cNvSpPr>
                  <p:nvPr/>
                </p:nvSpPr>
                <p:spPr bwMode="auto">
                  <a:xfrm>
                    <a:off x="3230" y="3753"/>
                    <a:ext cx="1804" cy="0"/>
                  </a:xfrm>
                  <a:prstGeom prst="line">
                    <a:avLst/>
                  </a:prstGeom>
                  <a:noFill/>
                  <a:ln w="28575" cap="sq">
                    <a:solidFill>
                      <a:schemeClr val="tx1"/>
                    </a:solidFill>
                    <a:round/>
                    <a:headEnd/>
                    <a:tailEnd/>
                  </a:ln>
                  <a:effectLst/>
                </p:spPr>
                <p:txBody>
                  <a:bodyPr/>
                  <a:lstStyle/>
                  <a:p>
                    <a:endParaRPr lang="zh-CN" altLang="en-US"/>
                  </a:p>
                </p:txBody>
              </p:sp>
              <p:sp>
                <p:nvSpPr>
                  <p:cNvPr id="1049482" name="Line 39"/>
                  <p:cNvSpPr>
                    <a:spLocks noChangeShapeType="1"/>
                  </p:cNvSpPr>
                  <p:nvPr/>
                </p:nvSpPr>
                <p:spPr bwMode="auto">
                  <a:xfrm>
                    <a:off x="3230" y="2318"/>
                    <a:ext cx="0" cy="1435"/>
                  </a:xfrm>
                  <a:prstGeom prst="line">
                    <a:avLst/>
                  </a:prstGeom>
                  <a:noFill/>
                  <a:ln w="28575" cap="sq">
                    <a:solidFill>
                      <a:schemeClr val="tx1"/>
                    </a:solidFill>
                    <a:round/>
                    <a:headEnd/>
                    <a:tailEnd/>
                  </a:ln>
                  <a:effectLst/>
                </p:spPr>
                <p:txBody>
                  <a:bodyPr/>
                  <a:lstStyle/>
                  <a:p>
                    <a:endParaRPr lang="zh-CN" altLang="en-US"/>
                  </a:p>
                </p:txBody>
              </p:sp>
              <p:sp>
                <p:nvSpPr>
                  <p:cNvPr id="1049483" name="Line 40"/>
                  <p:cNvSpPr>
                    <a:spLocks noChangeShapeType="1"/>
                  </p:cNvSpPr>
                  <p:nvPr/>
                </p:nvSpPr>
                <p:spPr bwMode="auto">
                  <a:xfrm>
                    <a:off x="3901" y="2318"/>
                    <a:ext cx="0" cy="1435"/>
                  </a:xfrm>
                  <a:prstGeom prst="line">
                    <a:avLst/>
                  </a:prstGeom>
                  <a:noFill/>
                  <a:ln w="12700">
                    <a:solidFill>
                      <a:schemeClr val="tx1"/>
                    </a:solidFill>
                    <a:round/>
                    <a:headEnd/>
                    <a:tailEnd/>
                  </a:ln>
                  <a:effectLst/>
                </p:spPr>
                <p:txBody>
                  <a:bodyPr/>
                  <a:lstStyle/>
                  <a:p>
                    <a:endParaRPr lang="zh-CN" altLang="en-US"/>
                  </a:p>
                </p:txBody>
              </p:sp>
              <p:sp>
                <p:nvSpPr>
                  <p:cNvPr id="1049484" name="Line 41"/>
                  <p:cNvSpPr>
                    <a:spLocks noChangeShapeType="1"/>
                  </p:cNvSpPr>
                  <p:nvPr/>
                </p:nvSpPr>
                <p:spPr bwMode="auto">
                  <a:xfrm>
                    <a:off x="4570" y="2318"/>
                    <a:ext cx="0" cy="1435"/>
                  </a:xfrm>
                  <a:prstGeom prst="line">
                    <a:avLst/>
                  </a:prstGeom>
                  <a:noFill/>
                  <a:ln w="12700">
                    <a:solidFill>
                      <a:schemeClr val="tx1"/>
                    </a:solidFill>
                    <a:round/>
                    <a:headEnd/>
                    <a:tailEnd/>
                  </a:ln>
                  <a:effectLst/>
                </p:spPr>
                <p:txBody>
                  <a:bodyPr/>
                  <a:lstStyle/>
                  <a:p>
                    <a:endParaRPr lang="zh-CN" altLang="en-US"/>
                  </a:p>
                </p:txBody>
              </p:sp>
              <p:sp>
                <p:nvSpPr>
                  <p:cNvPr id="1049485" name="Line 42"/>
                  <p:cNvSpPr>
                    <a:spLocks noChangeShapeType="1"/>
                  </p:cNvSpPr>
                  <p:nvPr/>
                </p:nvSpPr>
                <p:spPr bwMode="auto">
                  <a:xfrm>
                    <a:off x="5034" y="2318"/>
                    <a:ext cx="0" cy="1435"/>
                  </a:xfrm>
                  <a:prstGeom prst="line">
                    <a:avLst/>
                  </a:prstGeom>
                  <a:noFill/>
                  <a:ln w="28575" cap="sq">
                    <a:solidFill>
                      <a:schemeClr val="tx1"/>
                    </a:solidFill>
                    <a:round/>
                    <a:headEnd/>
                    <a:tailEnd/>
                  </a:ln>
                  <a:effectLst/>
                </p:spPr>
                <p:txBody>
                  <a:bodyPr/>
                  <a:lstStyle/>
                  <a:p>
                    <a:endParaRPr lang="zh-CN" altLang="en-US"/>
                  </a:p>
                </p:txBody>
              </p:sp>
            </p:grpSp>
          </p:grpSp>
        </p:grpSp>
        <p:sp>
          <p:nvSpPr>
            <p:cNvPr id="1049486" name="AutoShape 43"/>
            <p:cNvSpPr>
              <a:spLocks noChangeArrowheads="1"/>
            </p:cNvSpPr>
            <p:nvPr/>
          </p:nvSpPr>
          <p:spPr bwMode="auto">
            <a:xfrm>
              <a:off x="754" y="1250"/>
              <a:ext cx="144" cy="144"/>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grpSp>
      <p:sp>
        <p:nvSpPr>
          <p:cNvPr id="1049487" name="Text Box 44"/>
          <p:cNvSpPr txBox="1">
            <a:spLocks noChangeArrowheads="1"/>
          </p:cNvSpPr>
          <p:nvPr/>
        </p:nvSpPr>
        <p:spPr bwMode="auto">
          <a:xfrm>
            <a:off x="525463" y="1527175"/>
            <a:ext cx="7840662" cy="3633788"/>
          </a:xfrm>
          <a:prstGeom prst="rect">
            <a:avLst/>
          </a:prstGeom>
          <a:solidFill>
            <a:schemeClr val="bg1"/>
          </a:solidFill>
          <a:ln w="9525">
            <a:noFill/>
            <a:miter lim="800000"/>
            <a:headEnd/>
            <a:tailEnd/>
          </a:ln>
          <a:effectLst/>
        </p:spPr>
        <p:txBody>
          <a:bodyPr lIns="0" tIns="0" rIns="0" bIns="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sp>
        <p:nvSpPr>
          <p:cNvPr id="1049488" name="Text Box 45"/>
          <p:cNvSpPr txBox="1">
            <a:spLocks noChangeArrowheads="1"/>
          </p:cNvSpPr>
          <p:nvPr/>
        </p:nvSpPr>
        <p:spPr bwMode="auto">
          <a:xfrm>
            <a:off x="2855913" y="2628900"/>
            <a:ext cx="1689100" cy="739775"/>
          </a:xfrm>
          <a:prstGeom prst="rect">
            <a:avLst/>
          </a:prstGeom>
          <a:solidFill>
            <a:srgbClr val="EAEAEA"/>
          </a:solidFill>
          <a:ln w="9525">
            <a:solidFill>
              <a:schemeClr val="tx1"/>
            </a:solidFill>
            <a:miter lim="800000"/>
            <a:headEnd/>
            <a:tailEnd/>
          </a:ln>
          <a:effectLst/>
        </p:spPr>
        <p:txBody>
          <a:bodyPr lIns="0" tIns="0" rIns="0" bIns="0">
            <a:spAutoFit/>
          </a:bodyPr>
          <a:lstStyle/>
          <a:p>
            <a:r>
              <a:rPr kumimoji="1" lang="zh-CN" altLang="en-US" sz="2400" b="1">
                <a:solidFill>
                  <a:srgbClr val="FF3300"/>
                </a:solidFill>
                <a:latin typeface="Times New Roman" pitchFamily="18" charset="0"/>
              </a:rPr>
              <a:t>若有 </a:t>
            </a:r>
            <a:r>
              <a:rPr kumimoji="1" lang="en-US" altLang="zh-CN" sz="2400" b="1">
                <a:solidFill>
                  <a:srgbClr val="FF3300"/>
                </a:solidFill>
                <a:latin typeface="Times New Roman" pitchFamily="18" charset="0"/>
              </a:rPr>
              <a:t>1 </a:t>
            </a:r>
            <a:r>
              <a:rPr kumimoji="1" lang="zh-CN" altLang="en-US" sz="2400" b="1">
                <a:solidFill>
                  <a:srgbClr val="FF3300"/>
                </a:solidFill>
                <a:latin typeface="Times New Roman" pitchFamily="18" charset="0"/>
              </a:rPr>
              <a:t>出 </a:t>
            </a:r>
            <a:r>
              <a:rPr kumimoji="1" lang="en-US" altLang="zh-CN" sz="2400" b="1">
                <a:solidFill>
                  <a:srgbClr val="FF3300"/>
                </a:solidFill>
                <a:latin typeface="Times New Roman" pitchFamily="18" charset="0"/>
              </a:rPr>
              <a:t>1</a:t>
            </a:r>
          </a:p>
          <a:p>
            <a:r>
              <a:rPr kumimoji="1" lang="zh-CN" altLang="en-US" sz="2400" b="1">
                <a:solidFill>
                  <a:srgbClr val="FF3300"/>
                </a:solidFill>
                <a:latin typeface="Times New Roman" pitchFamily="18" charset="0"/>
              </a:rPr>
              <a:t>若全 </a:t>
            </a:r>
            <a:r>
              <a:rPr kumimoji="1" lang="en-US" altLang="zh-CN" sz="2400" b="1">
                <a:solidFill>
                  <a:srgbClr val="FF3300"/>
                </a:solidFill>
                <a:latin typeface="Times New Roman" pitchFamily="18" charset="0"/>
              </a:rPr>
              <a:t>0 </a:t>
            </a:r>
            <a:r>
              <a:rPr kumimoji="1" lang="zh-CN" altLang="en-US" sz="2400" b="1">
                <a:solidFill>
                  <a:srgbClr val="FF3300"/>
                </a:solidFill>
                <a:latin typeface="Times New Roman" pitchFamily="18" charset="0"/>
              </a:rPr>
              <a:t>出 </a:t>
            </a:r>
            <a:r>
              <a:rPr kumimoji="1" lang="en-US" altLang="zh-CN" sz="2400" b="1">
                <a:solidFill>
                  <a:srgbClr val="FF3300"/>
                </a:solidFill>
                <a:latin typeface="Times New Roman" pitchFamily="18" charset="0"/>
              </a:rPr>
              <a:t>0</a:t>
            </a:r>
            <a:r>
              <a:rPr kumimoji="1" lang="en-US" altLang="zh-CN" sz="2400" b="1">
                <a:latin typeface="Times New Roman" pitchFamily="18" charset="0"/>
              </a:rPr>
              <a:t> </a:t>
            </a:r>
          </a:p>
        </p:txBody>
      </p:sp>
      <p:grpSp>
        <p:nvGrpSpPr>
          <p:cNvPr id="310" name="Group 46"/>
          <p:cNvGrpSpPr/>
          <p:nvPr/>
        </p:nvGrpSpPr>
        <p:grpSpPr bwMode="auto">
          <a:xfrm>
            <a:off x="1155700" y="1555750"/>
            <a:ext cx="1614488" cy="1852613"/>
            <a:chOff x="4056" y="1433"/>
            <a:chExt cx="1017" cy="1440"/>
          </a:xfrm>
        </p:grpSpPr>
        <p:grpSp>
          <p:nvGrpSpPr>
            <p:cNvPr id="311" name="Group 47"/>
            <p:cNvGrpSpPr/>
            <p:nvPr/>
          </p:nvGrpSpPr>
          <p:grpSpPr bwMode="auto">
            <a:xfrm>
              <a:off x="4060" y="1722"/>
              <a:ext cx="1013" cy="287"/>
              <a:chOff x="4060" y="2514"/>
              <a:chExt cx="1013" cy="287"/>
            </a:xfrm>
          </p:grpSpPr>
          <p:sp>
            <p:nvSpPr>
              <p:cNvPr id="1049489" name="Rectangle 48"/>
              <p:cNvSpPr>
                <a:spLocks noChangeArrowheads="1"/>
              </p:cNvSpPr>
              <p:nvPr/>
            </p:nvSpPr>
            <p:spPr bwMode="auto">
              <a:xfrm>
                <a:off x="4761" y="2514"/>
                <a:ext cx="312" cy="287"/>
              </a:xfrm>
              <a:prstGeom prst="rect">
                <a:avLst/>
              </a:prstGeom>
              <a:solidFill>
                <a:srgbClr val="FF3300">
                  <a:alpha val="50000"/>
                </a:srgbClr>
              </a:solidFill>
              <a:ln w="9525">
                <a:noFill/>
                <a:miter lim="800000"/>
                <a:headEnd/>
                <a:tailEnd/>
              </a:ln>
              <a:effectLst/>
            </p:spPr>
            <p:txBody>
              <a:bodyPr/>
              <a:lstStyle/>
              <a:p>
                <a:r>
                  <a:rPr kumimoji="1" lang="en-US" altLang="zh-CN" sz="2400" b="1">
                    <a:latin typeface="Times New Roman" pitchFamily="18" charset="0"/>
                  </a:rPr>
                  <a:t>0</a:t>
                </a:r>
              </a:p>
            </p:txBody>
          </p:sp>
          <p:sp>
            <p:nvSpPr>
              <p:cNvPr id="1049490" name="Rectangle 49"/>
              <p:cNvSpPr>
                <a:spLocks noChangeArrowheads="1"/>
              </p:cNvSpPr>
              <p:nvPr/>
            </p:nvSpPr>
            <p:spPr bwMode="auto">
              <a:xfrm>
                <a:off x="4060" y="2514"/>
                <a:ext cx="692" cy="287"/>
              </a:xfrm>
              <a:prstGeom prst="rect">
                <a:avLst/>
              </a:prstGeom>
              <a:solidFill>
                <a:srgbClr val="FF3300">
                  <a:alpha val="50000"/>
                </a:srgbClr>
              </a:solidFill>
              <a:ln w="9525">
                <a:noFill/>
                <a:miter lim="800000"/>
                <a:headEnd/>
                <a:tailEnd/>
              </a:ln>
              <a:effectLst/>
            </p:spPr>
            <p:txBody>
              <a:bodyPr/>
              <a:lstStyle/>
              <a:p>
                <a:r>
                  <a:rPr kumimoji="1" lang="en-US" altLang="zh-CN" sz="2400" b="1">
                    <a:latin typeface="Times New Roman" pitchFamily="18" charset="0"/>
                  </a:rPr>
                  <a:t>0     0</a:t>
                </a:r>
              </a:p>
            </p:txBody>
          </p:sp>
        </p:grpSp>
        <p:grpSp>
          <p:nvGrpSpPr>
            <p:cNvPr id="312" name="Group 50"/>
            <p:cNvGrpSpPr/>
            <p:nvPr/>
          </p:nvGrpSpPr>
          <p:grpSpPr bwMode="auto">
            <a:xfrm>
              <a:off x="4060" y="2586"/>
              <a:ext cx="1004" cy="287"/>
              <a:chOff x="4060" y="3361"/>
              <a:chExt cx="1004" cy="287"/>
            </a:xfrm>
          </p:grpSpPr>
          <p:sp>
            <p:nvSpPr>
              <p:cNvPr id="1049491" name="Rectangle 51"/>
              <p:cNvSpPr>
                <a:spLocks noChangeArrowheads="1"/>
              </p:cNvSpPr>
              <p:nvPr/>
            </p:nvSpPr>
            <p:spPr bwMode="auto">
              <a:xfrm>
                <a:off x="4752" y="3361"/>
                <a:ext cx="312" cy="287"/>
              </a:xfrm>
              <a:prstGeom prst="rect">
                <a:avLst/>
              </a:prstGeom>
              <a:noFill/>
              <a:ln w="9525">
                <a:noFill/>
                <a:miter lim="800000"/>
                <a:headEnd/>
                <a:tailEnd/>
              </a:ln>
              <a:effectLst/>
            </p:spPr>
            <p:txBody>
              <a:bodyPr/>
              <a:lstStyle/>
              <a:p>
                <a:r>
                  <a:rPr kumimoji="1" lang="en-US" altLang="zh-CN" sz="2400" b="1">
                    <a:latin typeface="Times New Roman" pitchFamily="18" charset="0"/>
                  </a:rPr>
                  <a:t>1</a:t>
                </a:r>
              </a:p>
            </p:txBody>
          </p:sp>
          <p:sp>
            <p:nvSpPr>
              <p:cNvPr id="1049492" name="Rectangle 52"/>
              <p:cNvSpPr>
                <a:spLocks noChangeArrowheads="1"/>
              </p:cNvSpPr>
              <p:nvPr/>
            </p:nvSpPr>
            <p:spPr bwMode="auto">
              <a:xfrm>
                <a:off x="4060" y="3361"/>
                <a:ext cx="692" cy="287"/>
              </a:xfrm>
              <a:prstGeom prst="rect">
                <a:avLst/>
              </a:prstGeom>
              <a:noFill/>
              <a:ln w="9525">
                <a:noFill/>
                <a:miter lim="800000"/>
                <a:headEnd/>
                <a:tailEnd/>
              </a:ln>
              <a:effectLst/>
            </p:spPr>
            <p:txBody>
              <a:bodyPr/>
              <a:lstStyle/>
              <a:p>
                <a:r>
                  <a:rPr kumimoji="1" lang="en-US" altLang="zh-CN" sz="2400" b="1">
                    <a:latin typeface="Times New Roman" pitchFamily="18" charset="0"/>
                  </a:rPr>
                  <a:t>1     1</a:t>
                </a:r>
              </a:p>
            </p:txBody>
          </p:sp>
        </p:grpSp>
        <p:grpSp>
          <p:nvGrpSpPr>
            <p:cNvPr id="313" name="Group 53"/>
            <p:cNvGrpSpPr/>
            <p:nvPr/>
          </p:nvGrpSpPr>
          <p:grpSpPr bwMode="auto">
            <a:xfrm>
              <a:off x="4060" y="1434"/>
              <a:ext cx="1002" cy="287"/>
              <a:chOff x="4060" y="2226"/>
              <a:chExt cx="1002" cy="287"/>
            </a:xfrm>
          </p:grpSpPr>
          <p:sp>
            <p:nvSpPr>
              <p:cNvPr id="1049493" name="Rectangle 54"/>
              <p:cNvSpPr>
                <a:spLocks noChangeArrowheads="1"/>
              </p:cNvSpPr>
              <p:nvPr/>
            </p:nvSpPr>
            <p:spPr bwMode="auto">
              <a:xfrm>
                <a:off x="4750" y="2226"/>
                <a:ext cx="312" cy="287"/>
              </a:xfrm>
              <a:prstGeom prst="rect">
                <a:avLst/>
              </a:prstGeom>
              <a:noFill/>
              <a:ln w="9525">
                <a:noFill/>
                <a:miter lim="800000"/>
                <a:headEnd/>
                <a:tailEnd/>
              </a:ln>
              <a:effectLst/>
            </p:spPr>
            <p:txBody>
              <a:bodyPr/>
              <a:lstStyle/>
              <a:p>
                <a:r>
                  <a:rPr kumimoji="1" lang="en-US" altLang="zh-CN" sz="2400" b="1" i="1">
                    <a:latin typeface="Times New Roman" pitchFamily="18" charset="0"/>
                  </a:rPr>
                  <a:t>Y</a:t>
                </a:r>
              </a:p>
            </p:txBody>
          </p:sp>
          <p:sp>
            <p:nvSpPr>
              <p:cNvPr id="1049494" name="Rectangle 55"/>
              <p:cNvSpPr>
                <a:spLocks noChangeArrowheads="1"/>
              </p:cNvSpPr>
              <p:nvPr/>
            </p:nvSpPr>
            <p:spPr bwMode="auto">
              <a:xfrm>
                <a:off x="4060" y="2226"/>
                <a:ext cx="692" cy="287"/>
              </a:xfrm>
              <a:prstGeom prst="rect">
                <a:avLst/>
              </a:prstGeom>
              <a:noFill/>
              <a:ln w="9525">
                <a:noFill/>
                <a:miter lim="800000"/>
                <a:headEnd/>
                <a:tailEnd/>
              </a:ln>
              <a:effectLst/>
            </p:spPr>
            <p:txBody>
              <a:bodyPr/>
              <a:lstStyle/>
              <a:p>
                <a:r>
                  <a:rPr kumimoji="1" lang="en-US" altLang="zh-CN" sz="2400" b="1" i="1">
                    <a:latin typeface="Times New Roman" pitchFamily="18" charset="0"/>
                  </a:rPr>
                  <a:t>A </a:t>
                </a:r>
                <a:r>
                  <a:rPr kumimoji="1" lang="en-US" altLang="zh-CN" sz="2400" b="1">
                    <a:latin typeface="Times New Roman" pitchFamily="18" charset="0"/>
                  </a:rPr>
                  <a:t>   </a:t>
                </a:r>
                <a:r>
                  <a:rPr kumimoji="1" lang="en-US" altLang="zh-CN" sz="2400" b="1" i="1">
                    <a:latin typeface="Times New Roman" pitchFamily="18" charset="0"/>
                  </a:rPr>
                  <a:t>B</a:t>
                </a:r>
              </a:p>
            </p:txBody>
          </p:sp>
        </p:grpSp>
        <p:grpSp>
          <p:nvGrpSpPr>
            <p:cNvPr id="314" name="Group 56"/>
            <p:cNvGrpSpPr/>
            <p:nvPr/>
          </p:nvGrpSpPr>
          <p:grpSpPr bwMode="auto">
            <a:xfrm>
              <a:off x="4060" y="2006"/>
              <a:ext cx="1013" cy="294"/>
              <a:chOff x="4060" y="2798"/>
              <a:chExt cx="1013" cy="294"/>
            </a:xfrm>
          </p:grpSpPr>
          <p:sp>
            <p:nvSpPr>
              <p:cNvPr id="1049495" name="Rectangle 57"/>
              <p:cNvSpPr>
                <a:spLocks noChangeArrowheads="1"/>
              </p:cNvSpPr>
              <p:nvPr/>
            </p:nvSpPr>
            <p:spPr bwMode="auto">
              <a:xfrm>
                <a:off x="4761" y="2801"/>
                <a:ext cx="312" cy="291"/>
              </a:xfrm>
              <a:prstGeom prst="rect">
                <a:avLst/>
              </a:prstGeom>
              <a:noFill/>
              <a:ln w="9525">
                <a:noFill/>
                <a:miter lim="800000"/>
                <a:headEnd/>
                <a:tailEnd/>
              </a:ln>
              <a:effectLst/>
            </p:spPr>
            <p:txBody>
              <a:bodyPr/>
              <a:lstStyle/>
              <a:p>
                <a:r>
                  <a:rPr kumimoji="1" lang="en-US" altLang="zh-CN" sz="2400" b="1">
                    <a:latin typeface="Times New Roman" pitchFamily="18" charset="0"/>
                  </a:rPr>
                  <a:t>1</a:t>
                </a:r>
              </a:p>
            </p:txBody>
          </p:sp>
          <p:sp>
            <p:nvSpPr>
              <p:cNvPr id="1049496" name="Rectangle 58"/>
              <p:cNvSpPr>
                <a:spLocks noChangeArrowheads="1"/>
              </p:cNvSpPr>
              <p:nvPr/>
            </p:nvSpPr>
            <p:spPr bwMode="auto">
              <a:xfrm>
                <a:off x="4060" y="2798"/>
                <a:ext cx="692" cy="291"/>
              </a:xfrm>
              <a:prstGeom prst="rect">
                <a:avLst/>
              </a:prstGeom>
              <a:noFill/>
              <a:ln w="9525">
                <a:noFill/>
                <a:miter lim="800000"/>
                <a:headEnd/>
                <a:tailEnd/>
              </a:ln>
              <a:effectLst/>
            </p:spPr>
            <p:txBody>
              <a:bodyPr/>
              <a:lstStyle/>
              <a:p>
                <a:r>
                  <a:rPr kumimoji="1" lang="en-US" altLang="zh-CN" sz="2400" b="1">
                    <a:latin typeface="Times New Roman" pitchFamily="18" charset="0"/>
                  </a:rPr>
                  <a:t>0     1</a:t>
                </a:r>
              </a:p>
            </p:txBody>
          </p:sp>
        </p:grpSp>
        <p:grpSp>
          <p:nvGrpSpPr>
            <p:cNvPr id="315" name="Group 59"/>
            <p:cNvGrpSpPr/>
            <p:nvPr/>
          </p:nvGrpSpPr>
          <p:grpSpPr bwMode="auto">
            <a:xfrm>
              <a:off x="4060" y="2297"/>
              <a:ext cx="1004" cy="287"/>
              <a:chOff x="4060" y="3072"/>
              <a:chExt cx="1004" cy="287"/>
            </a:xfrm>
          </p:grpSpPr>
          <p:sp>
            <p:nvSpPr>
              <p:cNvPr id="1049497" name="Rectangle 60"/>
              <p:cNvSpPr>
                <a:spLocks noChangeArrowheads="1"/>
              </p:cNvSpPr>
              <p:nvPr/>
            </p:nvSpPr>
            <p:spPr bwMode="auto">
              <a:xfrm>
                <a:off x="4752" y="3072"/>
                <a:ext cx="312" cy="287"/>
              </a:xfrm>
              <a:prstGeom prst="rect">
                <a:avLst/>
              </a:prstGeom>
              <a:noFill/>
              <a:ln w="9525">
                <a:noFill/>
                <a:miter lim="800000"/>
                <a:headEnd/>
                <a:tailEnd/>
              </a:ln>
              <a:effectLst/>
            </p:spPr>
            <p:txBody>
              <a:bodyPr/>
              <a:lstStyle/>
              <a:p>
                <a:r>
                  <a:rPr kumimoji="1" lang="en-US" altLang="zh-CN" sz="2400" b="1">
                    <a:latin typeface="Times New Roman" pitchFamily="18" charset="0"/>
                  </a:rPr>
                  <a:t>1</a:t>
                </a:r>
              </a:p>
            </p:txBody>
          </p:sp>
          <p:sp>
            <p:nvSpPr>
              <p:cNvPr id="1049498" name="Rectangle 61"/>
              <p:cNvSpPr>
                <a:spLocks noChangeArrowheads="1"/>
              </p:cNvSpPr>
              <p:nvPr/>
            </p:nvSpPr>
            <p:spPr bwMode="auto">
              <a:xfrm>
                <a:off x="4060" y="3072"/>
                <a:ext cx="692" cy="287"/>
              </a:xfrm>
              <a:prstGeom prst="rect">
                <a:avLst/>
              </a:prstGeom>
              <a:noFill/>
              <a:ln w="9525">
                <a:noFill/>
                <a:miter lim="800000"/>
                <a:headEnd/>
                <a:tailEnd/>
              </a:ln>
              <a:effectLst/>
            </p:spPr>
            <p:txBody>
              <a:bodyPr/>
              <a:lstStyle/>
              <a:p>
                <a:r>
                  <a:rPr kumimoji="1" lang="en-US" altLang="zh-CN" sz="2400" b="1" dirty="0">
                    <a:latin typeface="Times New Roman" pitchFamily="18" charset="0"/>
                  </a:rPr>
                  <a:t>1     0</a:t>
                </a:r>
              </a:p>
            </p:txBody>
          </p:sp>
        </p:grpSp>
        <p:grpSp>
          <p:nvGrpSpPr>
            <p:cNvPr id="316" name="Group 62"/>
            <p:cNvGrpSpPr/>
            <p:nvPr/>
          </p:nvGrpSpPr>
          <p:grpSpPr bwMode="auto">
            <a:xfrm>
              <a:off x="4056" y="1433"/>
              <a:ext cx="1004" cy="1439"/>
              <a:chOff x="4056" y="2229"/>
              <a:chExt cx="1004" cy="1439"/>
            </a:xfrm>
          </p:grpSpPr>
          <p:sp>
            <p:nvSpPr>
              <p:cNvPr id="1049499" name="Line 63"/>
              <p:cNvSpPr>
                <a:spLocks noChangeShapeType="1"/>
              </p:cNvSpPr>
              <p:nvPr/>
            </p:nvSpPr>
            <p:spPr bwMode="auto">
              <a:xfrm>
                <a:off x="4056" y="2229"/>
                <a:ext cx="1004" cy="0"/>
              </a:xfrm>
              <a:prstGeom prst="line">
                <a:avLst/>
              </a:prstGeom>
              <a:noFill/>
              <a:ln w="28575" cap="sq">
                <a:solidFill>
                  <a:schemeClr val="tx1"/>
                </a:solidFill>
                <a:round/>
                <a:headEnd/>
                <a:tailEnd/>
              </a:ln>
              <a:effectLst/>
            </p:spPr>
            <p:txBody>
              <a:bodyPr/>
              <a:lstStyle/>
              <a:p>
                <a:endParaRPr lang="zh-CN" altLang="en-US"/>
              </a:p>
            </p:txBody>
          </p:sp>
          <p:sp>
            <p:nvSpPr>
              <p:cNvPr id="1049500" name="Line 64"/>
              <p:cNvSpPr>
                <a:spLocks noChangeShapeType="1"/>
              </p:cNvSpPr>
              <p:nvPr/>
            </p:nvSpPr>
            <p:spPr bwMode="auto">
              <a:xfrm>
                <a:off x="4056" y="2516"/>
                <a:ext cx="1004" cy="0"/>
              </a:xfrm>
              <a:prstGeom prst="line">
                <a:avLst/>
              </a:prstGeom>
              <a:noFill/>
              <a:ln w="12700">
                <a:solidFill>
                  <a:schemeClr val="tx1"/>
                </a:solidFill>
                <a:round/>
                <a:headEnd/>
                <a:tailEnd/>
              </a:ln>
              <a:effectLst/>
            </p:spPr>
            <p:txBody>
              <a:bodyPr/>
              <a:lstStyle/>
              <a:p>
                <a:endParaRPr lang="zh-CN" altLang="en-US"/>
              </a:p>
            </p:txBody>
          </p:sp>
          <p:sp>
            <p:nvSpPr>
              <p:cNvPr id="1049501" name="Line 65"/>
              <p:cNvSpPr>
                <a:spLocks noChangeShapeType="1"/>
              </p:cNvSpPr>
              <p:nvPr/>
            </p:nvSpPr>
            <p:spPr bwMode="auto">
              <a:xfrm>
                <a:off x="4056" y="2803"/>
                <a:ext cx="1004" cy="0"/>
              </a:xfrm>
              <a:prstGeom prst="line">
                <a:avLst/>
              </a:prstGeom>
              <a:noFill/>
              <a:ln w="12700">
                <a:solidFill>
                  <a:schemeClr val="tx1"/>
                </a:solidFill>
                <a:round/>
                <a:headEnd/>
                <a:tailEnd/>
              </a:ln>
              <a:effectLst/>
            </p:spPr>
            <p:txBody>
              <a:bodyPr/>
              <a:lstStyle/>
              <a:p>
                <a:endParaRPr lang="zh-CN" altLang="en-US"/>
              </a:p>
            </p:txBody>
          </p:sp>
          <p:sp>
            <p:nvSpPr>
              <p:cNvPr id="1049502" name="Line 66"/>
              <p:cNvSpPr>
                <a:spLocks noChangeShapeType="1"/>
              </p:cNvSpPr>
              <p:nvPr/>
            </p:nvSpPr>
            <p:spPr bwMode="auto">
              <a:xfrm>
                <a:off x="4056" y="3094"/>
                <a:ext cx="1004" cy="0"/>
              </a:xfrm>
              <a:prstGeom prst="line">
                <a:avLst/>
              </a:prstGeom>
              <a:noFill/>
              <a:ln w="12700">
                <a:solidFill>
                  <a:schemeClr val="tx1"/>
                </a:solidFill>
                <a:round/>
                <a:headEnd/>
                <a:tailEnd/>
              </a:ln>
              <a:effectLst/>
            </p:spPr>
            <p:txBody>
              <a:bodyPr/>
              <a:lstStyle/>
              <a:p>
                <a:endParaRPr lang="zh-CN" altLang="en-US"/>
              </a:p>
            </p:txBody>
          </p:sp>
          <p:sp>
            <p:nvSpPr>
              <p:cNvPr id="1049503" name="Line 67"/>
              <p:cNvSpPr>
                <a:spLocks noChangeShapeType="1"/>
              </p:cNvSpPr>
              <p:nvPr/>
            </p:nvSpPr>
            <p:spPr bwMode="auto">
              <a:xfrm>
                <a:off x="4056" y="3381"/>
                <a:ext cx="1004" cy="0"/>
              </a:xfrm>
              <a:prstGeom prst="line">
                <a:avLst/>
              </a:prstGeom>
              <a:noFill/>
              <a:ln w="12700">
                <a:solidFill>
                  <a:schemeClr val="tx1"/>
                </a:solidFill>
                <a:round/>
                <a:headEnd/>
                <a:tailEnd/>
              </a:ln>
              <a:effectLst/>
            </p:spPr>
            <p:txBody>
              <a:bodyPr/>
              <a:lstStyle/>
              <a:p>
                <a:endParaRPr lang="zh-CN" altLang="en-US"/>
              </a:p>
            </p:txBody>
          </p:sp>
          <p:sp>
            <p:nvSpPr>
              <p:cNvPr id="1049504" name="Line 68"/>
              <p:cNvSpPr>
                <a:spLocks noChangeShapeType="1"/>
              </p:cNvSpPr>
              <p:nvPr/>
            </p:nvSpPr>
            <p:spPr bwMode="auto">
              <a:xfrm>
                <a:off x="4056" y="3668"/>
                <a:ext cx="1004" cy="0"/>
              </a:xfrm>
              <a:prstGeom prst="line">
                <a:avLst/>
              </a:prstGeom>
              <a:noFill/>
              <a:ln w="28575" cap="sq">
                <a:solidFill>
                  <a:schemeClr val="tx1"/>
                </a:solidFill>
                <a:round/>
                <a:headEnd/>
                <a:tailEnd/>
              </a:ln>
              <a:effectLst/>
            </p:spPr>
            <p:txBody>
              <a:bodyPr/>
              <a:lstStyle/>
              <a:p>
                <a:endParaRPr lang="zh-CN" altLang="en-US"/>
              </a:p>
            </p:txBody>
          </p:sp>
          <p:sp>
            <p:nvSpPr>
              <p:cNvPr id="1049505" name="Line 69"/>
              <p:cNvSpPr>
                <a:spLocks noChangeShapeType="1"/>
              </p:cNvSpPr>
              <p:nvPr/>
            </p:nvSpPr>
            <p:spPr bwMode="auto">
              <a:xfrm>
                <a:off x="4056" y="2229"/>
                <a:ext cx="0" cy="1439"/>
              </a:xfrm>
              <a:prstGeom prst="line">
                <a:avLst/>
              </a:prstGeom>
              <a:noFill/>
              <a:ln w="28575" cap="sq">
                <a:solidFill>
                  <a:schemeClr val="tx1"/>
                </a:solidFill>
                <a:round/>
                <a:headEnd/>
                <a:tailEnd/>
              </a:ln>
              <a:effectLst/>
            </p:spPr>
            <p:txBody>
              <a:bodyPr/>
              <a:lstStyle/>
              <a:p>
                <a:endParaRPr lang="zh-CN" altLang="en-US"/>
              </a:p>
            </p:txBody>
          </p:sp>
          <p:sp>
            <p:nvSpPr>
              <p:cNvPr id="1049506" name="Line 70"/>
              <p:cNvSpPr>
                <a:spLocks noChangeShapeType="1"/>
              </p:cNvSpPr>
              <p:nvPr/>
            </p:nvSpPr>
            <p:spPr bwMode="auto">
              <a:xfrm>
                <a:off x="4748" y="2229"/>
                <a:ext cx="0" cy="1439"/>
              </a:xfrm>
              <a:prstGeom prst="line">
                <a:avLst/>
              </a:prstGeom>
              <a:noFill/>
              <a:ln w="12700">
                <a:solidFill>
                  <a:schemeClr val="tx1"/>
                </a:solidFill>
                <a:round/>
                <a:headEnd/>
                <a:tailEnd/>
              </a:ln>
              <a:effectLst/>
            </p:spPr>
            <p:txBody>
              <a:bodyPr/>
              <a:lstStyle/>
              <a:p>
                <a:endParaRPr lang="zh-CN" altLang="en-US"/>
              </a:p>
            </p:txBody>
          </p:sp>
          <p:sp>
            <p:nvSpPr>
              <p:cNvPr id="1049507" name="Line 71"/>
              <p:cNvSpPr>
                <a:spLocks noChangeShapeType="1"/>
              </p:cNvSpPr>
              <p:nvPr/>
            </p:nvSpPr>
            <p:spPr bwMode="auto">
              <a:xfrm>
                <a:off x="5060" y="2229"/>
                <a:ext cx="0" cy="1439"/>
              </a:xfrm>
              <a:prstGeom prst="line">
                <a:avLst/>
              </a:prstGeom>
              <a:noFill/>
              <a:ln w="28575" cap="sq">
                <a:solidFill>
                  <a:schemeClr val="tx1"/>
                </a:solidFill>
                <a:round/>
                <a:headEnd/>
                <a:tailEnd/>
              </a:ln>
              <a:effectLst/>
            </p:spPr>
            <p:txBody>
              <a:bodyPr/>
              <a:lstStyle/>
              <a:p>
                <a:endParaRPr lang="zh-CN" altLang="en-US"/>
              </a:p>
            </p:txBody>
          </p:sp>
        </p:grpSp>
      </p:grpSp>
      <p:graphicFrame>
        <p:nvGraphicFramePr>
          <p:cNvPr id="4194321" name="Object 72"/>
          <p:cNvGraphicFramePr>
            <a:graphicFrameLocks noChangeAspect="1"/>
          </p:cNvGraphicFramePr>
          <p:nvPr/>
        </p:nvGraphicFramePr>
        <p:xfrm>
          <a:off x="4713288" y="2562225"/>
          <a:ext cx="1876425" cy="933450"/>
        </p:xfrm>
        <a:graphic>
          <a:graphicData uri="http://schemas.openxmlformats.org/presentationml/2006/ole">
            <mc:AlternateContent xmlns:mc="http://schemas.openxmlformats.org/markup-compatibility/2006">
              <mc:Choice xmlns:v="urn:schemas-microsoft-com:vml" Requires="v">
                <p:oleObj spid="_x0000_s260226" name="BMP 图象" r:id="rId6" imgW="1876190" imgH="933580" progId="PBrush">
                  <p:embed/>
                </p:oleObj>
              </mc:Choice>
              <mc:Fallback>
                <p:oleObj name="BMP 图象" r:id="rId6" imgW="1876190" imgH="933580" progId="PBrush">
                  <p:embed/>
                  <p:pic>
                    <p:nvPicPr>
                      <p:cNvPr id="2097173" name=""/>
                      <p:cNvPicPr>
                        <a:picLocks/>
                      </p:cNvPicPr>
                      <p:nvPr/>
                    </p:nvPicPr>
                    <p:blipFill>
                      <a:blip r:embed="rId7"/>
                      <a:stretch>
                        <a:fillRect/>
                      </a:stretch>
                    </p:blipFill>
                    <p:spPr>
                      <a:xfrm>
                        <a:off x="4713288" y="2562225"/>
                        <a:ext cx="1876425" cy="933450"/>
                      </a:xfrm>
                      <a:prstGeom prst="rect">
                        <a:avLst/>
                      </a:prstGeom>
                    </p:spPr>
                  </p:pic>
                </p:oleObj>
              </mc:Fallback>
            </mc:AlternateContent>
          </a:graphicData>
        </a:graphic>
      </p:graphicFrame>
      <p:sp>
        <p:nvSpPr>
          <p:cNvPr id="1049508" name="Text Box 73"/>
          <p:cNvSpPr txBox="1">
            <a:spLocks noChangeArrowheads="1"/>
          </p:cNvSpPr>
          <p:nvPr/>
        </p:nvSpPr>
        <p:spPr bwMode="auto">
          <a:xfrm>
            <a:off x="4649788" y="1708150"/>
            <a:ext cx="3419475" cy="457200"/>
          </a:xfrm>
          <a:prstGeom prst="rect">
            <a:avLst/>
          </a:prstGeom>
          <a:solidFill>
            <a:srgbClr val="F4FCAA"/>
          </a:solidFill>
          <a:ln w="9525">
            <a:noFill/>
            <a:miter lim="800000"/>
            <a:headEnd/>
            <a:tailEnd/>
          </a:ln>
          <a:effectLst/>
        </p:spPr>
        <p:txBody>
          <a:bodyPr>
            <a:spAutoFit/>
          </a:bodyPr>
          <a:lstStyle/>
          <a:p>
            <a:pPr algn="just">
              <a:spcBef>
                <a:spcPct val="50000"/>
              </a:spcBef>
            </a:pPr>
            <a:r>
              <a:rPr kumimoji="1" lang="zh-CN" altLang="en-US" sz="2400" b="1">
                <a:latin typeface="Times New Roman" pitchFamily="18" charset="0"/>
              </a:rPr>
              <a:t>逻辑表达式    </a:t>
            </a:r>
            <a:r>
              <a:rPr kumimoji="1" lang="en-US" altLang="zh-CN" sz="2400" b="1" i="1">
                <a:latin typeface="Times New Roman" pitchFamily="18" charset="0"/>
              </a:rPr>
              <a:t>Y </a:t>
            </a:r>
            <a:r>
              <a:rPr kumimoji="1" lang="en-US" altLang="zh-CN" sz="2400" b="1">
                <a:latin typeface="Times New Roman" pitchFamily="18" charset="0"/>
              </a:rPr>
              <a:t>= </a:t>
            </a:r>
            <a:r>
              <a:rPr kumimoji="1" lang="en-US" altLang="zh-CN" sz="2400" b="1" i="1">
                <a:latin typeface="Times New Roman" pitchFamily="18" charset="0"/>
              </a:rPr>
              <a:t>A </a:t>
            </a:r>
            <a:r>
              <a:rPr kumimoji="1" lang="en-US" altLang="zh-CN" sz="2400" b="1">
                <a:latin typeface="Times New Roman" pitchFamily="18" charset="0"/>
              </a:rPr>
              <a:t>+ </a:t>
            </a:r>
            <a:r>
              <a:rPr kumimoji="1" lang="en-US" altLang="zh-CN" sz="2400" b="1" i="1">
                <a:latin typeface="Times New Roman" pitchFamily="18" charset="0"/>
              </a:rPr>
              <a:t>B </a:t>
            </a:r>
          </a:p>
        </p:txBody>
      </p:sp>
      <p:sp>
        <p:nvSpPr>
          <p:cNvPr id="1049509" name="AutoShape 74"/>
          <p:cNvSpPr>
            <a:spLocks noChangeArrowheads="1"/>
          </p:cNvSpPr>
          <p:nvPr/>
        </p:nvSpPr>
        <p:spPr bwMode="auto">
          <a:xfrm>
            <a:off x="7062788" y="2524125"/>
            <a:ext cx="1527175" cy="747713"/>
          </a:xfrm>
          <a:prstGeom prst="wedgeRectCallout">
            <a:avLst>
              <a:gd name="adj1" fmla="val -75468"/>
              <a:gd name="adj2" fmla="val -16454"/>
            </a:avLst>
          </a:prstGeom>
          <a:solidFill>
            <a:schemeClr val="tx2">
              <a:alpha val="50000"/>
            </a:schemeClr>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a:t>
            </a:r>
            <a:r>
              <a:rPr kumimoji="1" lang="zh-CN" altLang="en-US" sz="2400" b="1">
                <a:latin typeface="宋体" pitchFamily="2" charset="-122"/>
              </a:rPr>
              <a:t>或门</a:t>
            </a:r>
          </a:p>
          <a:p>
            <a:pPr algn="l"/>
            <a:r>
              <a:rPr kumimoji="1" lang="zh-CN" altLang="en-US" sz="2400" b="1">
                <a:latin typeface="Times New Roman" pitchFamily="18" charset="0"/>
              </a:rPr>
              <a:t> </a:t>
            </a:r>
            <a:r>
              <a:rPr kumimoji="1" lang="en-US" altLang="zh-CN" sz="2400" b="1">
                <a:latin typeface="宋体" pitchFamily="2" charset="-122"/>
              </a:rPr>
              <a:t>(</a:t>
            </a:r>
            <a:r>
              <a:rPr kumimoji="1" lang="en-US" altLang="zh-CN" sz="2400" b="1">
                <a:latin typeface="Times New Roman" pitchFamily="18" charset="0"/>
              </a:rPr>
              <a:t>OR gate</a:t>
            </a:r>
            <a:r>
              <a:rPr kumimoji="1" lang="en-US" altLang="zh-CN" sz="2400" b="1">
                <a:latin typeface="宋体" pitchFamily="2" charset="-122"/>
              </a:rPr>
              <a:t>) </a:t>
            </a:r>
          </a:p>
        </p:txBody>
      </p:sp>
      <p:sp>
        <p:nvSpPr>
          <p:cNvPr id="1049510" name="Text Box 76" descr="编织物"/>
          <p:cNvSpPr txBox="1">
            <a:spLocks noChangeArrowheads="1"/>
          </p:cNvSpPr>
          <p:nvPr/>
        </p:nvSpPr>
        <p:spPr bwMode="auto">
          <a:xfrm>
            <a:off x="700088" y="4127500"/>
            <a:ext cx="2014537"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b="1">
                <a:latin typeface="Times New Roman" pitchFamily="18" charset="0"/>
              </a:rPr>
              <a:t>3.  </a:t>
            </a:r>
            <a:r>
              <a:rPr kumimoji="1" lang="zh-CN" altLang="en-US" sz="2400" b="1">
                <a:latin typeface="宋体" pitchFamily="2" charset="-122"/>
              </a:rPr>
              <a:t>非逻辑</a:t>
            </a:r>
          </a:p>
        </p:txBody>
      </p:sp>
      <p:sp>
        <p:nvSpPr>
          <p:cNvPr id="1049511" name="Text Box 77"/>
          <p:cNvSpPr txBox="1">
            <a:spLocks noChangeArrowheads="1"/>
          </p:cNvSpPr>
          <p:nvPr/>
        </p:nvSpPr>
        <p:spPr bwMode="auto">
          <a:xfrm>
            <a:off x="2559050" y="4030663"/>
            <a:ext cx="6116638" cy="730250"/>
          </a:xfrm>
          <a:prstGeom prst="rect">
            <a:avLst/>
          </a:prstGeom>
          <a:solidFill>
            <a:srgbClr val="99CCFF">
              <a:alpha val="50000"/>
            </a:srgbClr>
          </a:solidFill>
          <a:ln w="9525">
            <a:noFill/>
            <a:miter lim="800000"/>
            <a:headEnd/>
            <a:tailEnd/>
          </a:ln>
          <a:effectLst/>
        </p:spPr>
        <p:txBody>
          <a:bodyPr lIns="0" tIns="0" rIns="0" bIns="0">
            <a:spAutoFit/>
          </a:bodyPr>
          <a:lstStyle/>
          <a:p>
            <a:pPr algn="just"/>
            <a:r>
              <a:rPr kumimoji="1" lang="zh-CN" altLang="en-US" sz="2400" b="1" dirty="0">
                <a:latin typeface="Times New Roman" pitchFamily="18" charset="0"/>
              </a:rPr>
              <a:t>　　决定某一事件的条件满足时，事件不发生；反之事件发生</a:t>
            </a:r>
            <a:r>
              <a:rPr kumimoji="1" lang="zh-CN" altLang="en-US" sz="2400" b="1" dirty="0">
                <a:latin typeface="宋体" pitchFamily="2" charset="-122"/>
              </a:rPr>
              <a:t>。</a:t>
            </a:r>
          </a:p>
        </p:txBody>
      </p:sp>
      <p:grpSp>
        <p:nvGrpSpPr>
          <p:cNvPr id="317" name="Group 78"/>
          <p:cNvGrpSpPr/>
          <p:nvPr/>
        </p:nvGrpSpPr>
        <p:grpSpPr bwMode="auto">
          <a:xfrm>
            <a:off x="1076325" y="4918075"/>
            <a:ext cx="5838825" cy="1685925"/>
            <a:chOff x="769" y="3098"/>
            <a:chExt cx="3452" cy="1062"/>
          </a:xfrm>
        </p:grpSpPr>
        <p:graphicFrame>
          <p:nvGraphicFramePr>
            <p:cNvPr id="4194322" name="Object 79"/>
            <p:cNvGraphicFramePr>
              <a:graphicFrameLocks noChangeAspect="1"/>
            </p:cNvGraphicFramePr>
            <p:nvPr/>
          </p:nvGraphicFramePr>
          <p:xfrm>
            <a:off x="769" y="3098"/>
            <a:ext cx="1716" cy="1062"/>
          </p:xfrm>
          <a:graphic>
            <a:graphicData uri="http://schemas.openxmlformats.org/presentationml/2006/ole">
              <mc:AlternateContent xmlns:mc="http://schemas.openxmlformats.org/markup-compatibility/2006">
                <mc:Choice xmlns:v="urn:schemas-microsoft-com:vml" Requires="v">
                  <p:oleObj spid="_x0000_s260227" name="BMP 图象" r:id="rId8" imgW="2723810" imgH="1685714" progId="PBrush">
                    <p:embed/>
                  </p:oleObj>
                </mc:Choice>
                <mc:Fallback>
                  <p:oleObj name="BMP 图象" r:id="rId8" imgW="2723810" imgH="1685714" progId="PBrush">
                    <p:embed/>
                    <p:pic>
                      <p:nvPicPr>
                        <p:cNvPr id="2097175" name=""/>
                        <p:cNvPicPr>
                          <a:picLocks/>
                        </p:cNvPicPr>
                        <p:nvPr/>
                      </p:nvPicPr>
                      <p:blipFill>
                        <a:blip r:embed="rId9"/>
                        <a:stretch>
                          <a:fillRect/>
                        </a:stretch>
                      </p:blipFill>
                      <p:spPr>
                        <a:xfrm>
                          <a:off x="769" y="3098"/>
                          <a:ext cx="1716" cy="1062"/>
                        </a:xfrm>
                        <a:prstGeom prst="rect">
                          <a:avLst/>
                        </a:prstGeom>
                      </p:spPr>
                    </p:pic>
                  </p:oleObj>
                </mc:Fallback>
              </mc:AlternateContent>
            </a:graphicData>
          </a:graphic>
        </p:graphicFrame>
        <p:sp>
          <p:nvSpPr>
            <p:cNvPr id="1049512" name="AutoShape 80"/>
            <p:cNvSpPr>
              <a:spLocks noChangeArrowheads="1"/>
            </p:cNvSpPr>
            <p:nvPr/>
          </p:nvSpPr>
          <p:spPr bwMode="auto">
            <a:xfrm>
              <a:off x="773" y="3234"/>
              <a:ext cx="144" cy="144"/>
            </a:xfrm>
            <a:prstGeom prst="sun">
              <a:avLst>
                <a:gd name="adj" fmla="val 25000"/>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1049513" name="AutoShape 81"/>
            <p:cNvSpPr>
              <a:spLocks noChangeArrowheads="1"/>
            </p:cNvSpPr>
            <p:nvPr/>
          </p:nvSpPr>
          <p:spPr bwMode="auto">
            <a:xfrm>
              <a:off x="2617" y="3522"/>
              <a:ext cx="1604" cy="456"/>
            </a:xfrm>
            <a:prstGeom prst="wedgeRectCallout">
              <a:avLst>
                <a:gd name="adj1" fmla="val -65620"/>
                <a:gd name="adj2" fmla="val -37500"/>
              </a:avLst>
            </a:prstGeom>
            <a:solidFill>
              <a:schemeClr val="bg1"/>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a:t>
              </a:r>
              <a:r>
                <a:rPr kumimoji="1" lang="zh-CN" altLang="en-US" sz="2400" b="1">
                  <a:latin typeface="Times New Roman" pitchFamily="18" charset="0"/>
                </a:rPr>
                <a:t>开关闭合时灯灭，</a:t>
              </a:r>
            </a:p>
            <a:p>
              <a:pPr algn="l"/>
              <a:r>
                <a:rPr kumimoji="1" lang="zh-CN" altLang="en-US" sz="2400" b="1">
                  <a:latin typeface="Times New Roman" pitchFamily="18" charset="0"/>
                </a:rPr>
                <a:t>  开关断开时灯亮。</a:t>
              </a:r>
              <a:r>
                <a:rPr kumimoji="1" lang="zh-CN" altLang="en-US" sz="2400" b="1">
                  <a:latin typeface="宋体" pitchFamily="2" charset="-122"/>
                </a:rPr>
                <a:t> </a:t>
              </a:r>
            </a:p>
          </p:txBody>
        </p:sp>
      </p:grpSp>
      <p:sp>
        <p:nvSpPr>
          <p:cNvPr id="1049514" name="Text Box 82"/>
          <p:cNvSpPr txBox="1">
            <a:spLocks noChangeArrowheads="1"/>
          </p:cNvSpPr>
          <p:nvPr/>
        </p:nvSpPr>
        <p:spPr bwMode="auto">
          <a:xfrm>
            <a:off x="550863" y="4905375"/>
            <a:ext cx="6542087" cy="1709738"/>
          </a:xfrm>
          <a:prstGeom prst="rect">
            <a:avLst/>
          </a:prstGeom>
          <a:solidFill>
            <a:schemeClr val="bg1"/>
          </a:solidFill>
          <a:ln w="9525">
            <a:noFill/>
            <a:miter lim="800000"/>
            <a:headEnd/>
            <a:tailEnd/>
          </a:ln>
          <a:effectLst/>
        </p:spPr>
        <p:txBody>
          <a:bodyPr lIns="0" tIns="0" rIns="0" bIns="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graphicFrame>
        <p:nvGraphicFramePr>
          <p:cNvPr id="4194323" name="Group 83"/>
          <p:cNvGraphicFramePr>
            <a:graphicFrameLocks noGrp="1"/>
          </p:cNvGraphicFramePr>
          <p:nvPr/>
        </p:nvGraphicFramePr>
        <p:xfrm>
          <a:off x="1135063" y="5203825"/>
          <a:ext cx="989012" cy="1097280"/>
        </p:xfrm>
        <a:graphic>
          <a:graphicData uri="http://schemas.openxmlformats.org/drawingml/2006/table">
            <a:tbl>
              <a:tblPr/>
              <a:tblGrid>
                <a:gridCol w="495300">
                  <a:extLst>
                    <a:ext uri="{9D8B030D-6E8A-4147-A177-3AD203B41FA5}">
                      <a16:colId xmlns:a16="http://schemas.microsoft.com/office/drawing/2014/main" val="20000"/>
                    </a:ext>
                  </a:extLst>
                </a:gridCol>
                <a:gridCol w="493712">
                  <a:extLst>
                    <a:ext uri="{9D8B030D-6E8A-4147-A177-3AD203B41FA5}">
                      <a16:colId xmlns:a16="http://schemas.microsoft.com/office/drawing/2014/main" val="20001"/>
                    </a:ext>
                  </a:extLst>
                </a:gridCol>
              </a:tblGrid>
              <a:tr h="3159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smtClean="0">
                          <a:ln>
                            <a:noFill/>
                          </a:ln>
                          <a:solidFill>
                            <a:schemeClr val="tx1"/>
                          </a:solidFill>
                          <a:effectLst/>
                          <a:latin typeface="Arial" charset="0"/>
                          <a:ea typeface="宋体" pitchFamily="2"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smtClean="0">
                          <a:ln>
                            <a:noFill/>
                          </a:ln>
                          <a:solidFill>
                            <a:schemeClr val="tx1"/>
                          </a:solidFill>
                          <a:effectLst/>
                          <a:latin typeface="Arial" charset="0"/>
                          <a:ea typeface="宋体" pitchFamily="2" charset="-122"/>
                        </a:rPr>
                        <a:t>Y</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0"/>
                  </a:ext>
                </a:extLst>
              </a:tr>
              <a:tr h="3540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2"/>
                  </a:ext>
                </a:extLst>
              </a:tr>
            </a:tbl>
          </a:graphicData>
        </a:graphic>
      </p:graphicFrame>
      <p:grpSp>
        <p:nvGrpSpPr>
          <p:cNvPr id="318" name="Group 97"/>
          <p:cNvGrpSpPr/>
          <p:nvPr/>
        </p:nvGrpSpPr>
        <p:grpSpPr bwMode="auto">
          <a:xfrm>
            <a:off x="2390775" y="5373688"/>
            <a:ext cx="958850" cy="457200"/>
            <a:chOff x="3098" y="3376"/>
            <a:chExt cx="587" cy="288"/>
          </a:xfrm>
        </p:grpSpPr>
        <p:sp>
          <p:nvSpPr>
            <p:cNvPr id="1049515" name="Text Box 98"/>
            <p:cNvSpPr txBox="1">
              <a:spLocks noChangeArrowheads="1"/>
            </p:cNvSpPr>
            <p:nvPr/>
          </p:nvSpPr>
          <p:spPr bwMode="auto">
            <a:xfrm>
              <a:off x="3098" y="3376"/>
              <a:ext cx="587" cy="288"/>
            </a:xfrm>
            <a:prstGeom prst="rect">
              <a:avLst/>
            </a:prstGeom>
            <a:solidFill>
              <a:srgbClr val="F4FCAA"/>
            </a:solid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Y </a:t>
              </a:r>
              <a:r>
                <a:rPr kumimoji="1" lang="en-US" altLang="zh-CN" sz="2400" b="1">
                  <a:latin typeface="Times New Roman" pitchFamily="18" charset="0"/>
                </a:rPr>
                <a:t>= </a:t>
              </a:r>
              <a:r>
                <a:rPr kumimoji="1" lang="en-US" altLang="zh-CN" sz="2400" b="1" i="1">
                  <a:latin typeface="Times New Roman" pitchFamily="18" charset="0"/>
                </a:rPr>
                <a:t>A</a:t>
              </a:r>
              <a:r>
                <a:rPr kumimoji="1" lang="en-US" altLang="zh-CN" sz="2400" b="1">
                  <a:latin typeface="Times New Roman" pitchFamily="18" charset="0"/>
                </a:rPr>
                <a:t> </a:t>
              </a:r>
            </a:p>
          </p:txBody>
        </p:sp>
        <p:sp>
          <p:nvSpPr>
            <p:cNvPr id="1049516" name="Line 99"/>
            <p:cNvSpPr>
              <a:spLocks noChangeShapeType="1"/>
            </p:cNvSpPr>
            <p:nvPr/>
          </p:nvSpPr>
          <p:spPr bwMode="auto">
            <a:xfrm>
              <a:off x="3496" y="3434"/>
              <a:ext cx="127" cy="0"/>
            </a:xfrm>
            <a:prstGeom prst="line">
              <a:avLst/>
            </a:prstGeom>
            <a:noFill/>
            <a:ln w="28575">
              <a:solidFill>
                <a:srgbClr val="FF3300"/>
              </a:solidFill>
              <a:round/>
              <a:headEnd/>
              <a:tailEnd/>
            </a:ln>
            <a:effectLst/>
          </p:spPr>
          <p:txBody>
            <a:bodyPr/>
            <a:lstStyle/>
            <a:p>
              <a:endParaRPr lang="zh-CN" altLang="en-US"/>
            </a:p>
          </p:txBody>
        </p:sp>
      </p:grpSp>
      <p:graphicFrame>
        <p:nvGraphicFramePr>
          <p:cNvPr id="4194324" name="Object 100"/>
          <p:cNvGraphicFramePr>
            <a:graphicFrameLocks noChangeAspect="1"/>
          </p:cNvGraphicFramePr>
          <p:nvPr/>
        </p:nvGraphicFramePr>
        <p:xfrm>
          <a:off x="3443288" y="5210175"/>
          <a:ext cx="1905000" cy="996950"/>
        </p:xfrm>
        <a:graphic>
          <a:graphicData uri="http://schemas.openxmlformats.org/presentationml/2006/ole">
            <mc:AlternateContent xmlns:mc="http://schemas.openxmlformats.org/markup-compatibility/2006">
              <mc:Choice xmlns:v="urn:schemas-microsoft-com:vml" Requires="v">
                <p:oleObj spid="_x0000_s260228" name="位图图像" r:id="rId10" imgW="1038370" imgH="542857" progId="PBrush">
                  <p:embed/>
                </p:oleObj>
              </mc:Choice>
              <mc:Fallback>
                <p:oleObj name="位图图像" r:id="rId10" imgW="1038370" imgH="542857" progId="PBrush">
                  <p:embed/>
                  <p:pic>
                    <p:nvPicPr>
                      <p:cNvPr id="2097174" name=""/>
                      <p:cNvPicPr>
                        <a:picLocks/>
                      </p:cNvPicPr>
                      <p:nvPr/>
                    </p:nvPicPr>
                    <p:blipFill>
                      <a:blip r:embed="rId11"/>
                      <a:stretch>
                        <a:fillRect/>
                      </a:stretch>
                    </p:blipFill>
                    <p:spPr>
                      <a:xfrm>
                        <a:off x="3443288" y="5210175"/>
                        <a:ext cx="1905000" cy="996950"/>
                      </a:xfrm>
                      <a:prstGeom prst="rect">
                        <a:avLst/>
                      </a:prstGeom>
                    </p:spPr>
                  </p:pic>
                </p:oleObj>
              </mc:Fallback>
            </mc:AlternateContent>
          </a:graphicData>
        </a:graphic>
      </p:graphicFrame>
      <p:sp>
        <p:nvSpPr>
          <p:cNvPr id="1049517" name="Rectangle 101"/>
          <p:cNvSpPr>
            <a:spLocks noChangeArrowheads="1"/>
          </p:cNvSpPr>
          <p:nvPr/>
        </p:nvSpPr>
        <p:spPr bwMode="auto">
          <a:xfrm>
            <a:off x="4227513" y="5240338"/>
            <a:ext cx="433387" cy="457200"/>
          </a:xfrm>
          <a:prstGeom prst="rect">
            <a:avLst/>
          </a:prstGeom>
          <a:noFill/>
          <a:ln w="9525">
            <a:noFill/>
            <a:miter lim="800000"/>
            <a:headEnd/>
            <a:tailEnd/>
          </a:ln>
          <a:effectLst/>
        </p:spPr>
        <p:txBody>
          <a:bodyPr>
            <a:spAutoFit/>
          </a:bodyPr>
          <a:lstStyle/>
          <a:p>
            <a:pPr algn="l"/>
            <a:r>
              <a:rPr kumimoji="1" lang="en-US" altLang="zh-CN" sz="2400" b="1">
                <a:solidFill>
                  <a:srgbClr val="FF3300"/>
                </a:solidFill>
                <a:latin typeface="Times New Roman" pitchFamily="18" charset="0"/>
              </a:rPr>
              <a:t>1</a:t>
            </a:r>
            <a:r>
              <a:rPr kumimoji="1" lang="en-US" altLang="zh-CN" sz="1400" b="1">
                <a:latin typeface="Times New Roman" pitchFamily="18" charset="0"/>
              </a:rPr>
              <a:t> </a:t>
            </a:r>
            <a:endParaRPr kumimoji="1" lang="en-US" altLang="zh-CN" sz="2400">
              <a:latin typeface="Times New Roman" pitchFamily="18" charset="0"/>
            </a:endParaRPr>
          </a:p>
        </p:txBody>
      </p:sp>
      <p:sp>
        <p:nvSpPr>
          <p:cNvPr id="1049518" name="AutoShape 102"/>
          <p:cNvSpPr>
            <a:spLocks noChangeArrowheads="1"/>
          </p:cNvSpPr>
          <p:nvPr/>
        </p:nvSpPr>
        <p:spPr bwMode="auto">
          <a:xfrm>
            <a:off x="5513388" y="5343525"/>
            <a:ext cx="2373312" cy="742950"/>
          </a:xfrm>
          <a:prstGeom prst="wedgeRectCallout">
            <a:avLst>
              <a:gd name="adj1" fmla="val -58227"/>
              <a:gd name="adj2" fmla="val -2352"/>
            </a:avLst>
          </a:prstGeom>
          <a:solidFill>
            <a:schemeClr val="tx2">
              <a:alpha val="50000"/>
            </a:schemeClr>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a:t>
            </a:r>
            <a:r>
              <a:rPr kumimoji="1" lang="zh-CN" altLang="en-US" sz="2400" b="1">
                <a:latin typeface="Times New Roman" pitchFamily="18" charset="0"/>
              </a:rPr>
              <a:t>非</a:t>
            </a:r>
            <a:r>
              <a:rPr kumimoji="1" lang="zh-CN" altLang="en-US" sz="2400" b="1">
                <a:latin typeface="宋体" pitchFamily="2" charset="-122"/>
              </a:rPr>
              <a:t>门</a:t>
            </a:r>
            <a:r>
              <a:rPr kumimoji="1" lang="en-US" altLang="zh-CN" sz="2400" b="1">
                <a:latin typeface="宋体" pitchFamily="2" charset="-122"/>
              </a:rPr>
              <a:t>(</a:t>
            </a:r>
            <a:r>
              <a:rPr kumimoji="1" lang="en-US" altLang="zh-CN" sz="2400" b="1">
                <a:solidFill>
                  <a:srgbClr val="000000"/>
                </a:solidFill>
                <a:latin typeface="Times New Roman" pitchFamily="18" charset="0"/>
                <a:ea typeface="楷体_GB2312" pitchFamily="49" charset="-122"/>
              </a:rPr>
              <a:t>NOT gate</a:t>
            </a:r>
            <a:r>
              <a:rPr kumimoji="1" lang="en-US" altLang="zh-CN" sz="2400" b="1">
                <a:latin typeface="宋体" pitchFamily="2" charset="-122"/>
              </a:rPr>
              <a:t>)</a:t>
            </a:r>
          </a:p>
          <a:p>
            <a:pPr algn="l"/>
            <a:r>
              <a:rPr kumimoji="1" lang="en-US" altLang="zh-CN" sz="2400" b="1">
                <a:latin typeface="Times New Roman" pitchFamily="18" charset="0"/>
              </a:rPr>
              <a:t> </a:t>
            </a:r>
            <a:r>
              <a:rPr kumimoji="1" lang="zh-CN" altLang="en-US" sz="2400" b="1">
                <a:latin typeface="Times New Roman" pitchFamily="18" charset="0"/>
              </a:rPr>
              <a:t>又称</a:t>
            </a:r>
            <a:r>
              <a:rPr kumimoji="1" lang="zh-CN" altLang="en-US" sz="2400" b="1">
                <a:latin typeface="宋体"/>
              </a:rPr>
              <a:t>“</a:t>
            </a:r>
            <a:r>
              <a:rPr kumimoji="1" lang="zh-CN" altLang="en-US" sz="2400" b="1">
                <a:latin typeface="Times New Roman" pitchFamily="18" charset="0"/>
              </a:rPr>
              <a:t>反相器</a:t>
            </a:r>
            <a:r>
              <a:rPr kumimoji="1" lang="zh-CN" altLang="en-US" sz="2400" b="1">
                <a:latin typeface="宋体"/>
              </a:rPr>
              <a:t>”</a:t>
            </a:r>
            <a:r>
              <a:rPr kumimoji="1" lang="zh-CN" altLang="en-US" sz="2400" b="1">
                <a:latin typeface="Times New Roman" pitchFamily="18" charset="0"/>
              </a:rPr>
              <a:t> </a:t>
            </a:r>
            <a:endParaRPr kumimoji="1" lang="zh-CN" altLang="en-US" sz="2400" b="1">
              <a:latin typeface="宋体"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9455"/>
                                        </p:tgtEl>
                                        <p:attrNameLst>
                                          <p:attrName>style.visibility</p:attrName>
                                        </p:attrNameLst>
                                      </p:cBhvr>
                                      <p:to>
                                        <p:strVal val="visible"/>
                                      </p:to>
                                    </p:set>
                                    <p:animEffect transition="in" filter="wipe(left)">
                                      <p:cBhvr>
                                        <p:cTn id="7" dur="500"/>
                                        <p:tgtEl>
                                          <p:spTgt spid="1049455"/>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wd">
                                    <p:tmPct val="100000"/>
                                  </p:iterate>
                                  <p:childTnLst>
                                    <p:set>
                                      <p:cBhvr>
                                        <p:cTn id="10" dur="1" fill="hold">
                                          <p:stCondLst>
                                            <p:cond delay="0"/>
                                          </p:stCondLst>
                                        </p:cTn>
                                        <p:tgtEl>
                                          <p:spTgt spid="1049456"/>
                                        </p:tgtEl>
                                        <p:attrNameLst>
                                          <p:attrName>style.visibility</p:attrName>
                                        </p:attrNameLst>
                                      </p:cBhvr>
                                      <p:to>
                                        <p:strVal val="visible"/>
                                      </p:to>
                                    </p:set>
                                    <p:animEffect transition="in" filter="wipe(left)">
                                      <p:cBhvr>
                                        <p:cTn id="11" dur="300"/>
                                        <p:tgtEl>
                                          <p:spTgt spid="1049456"/>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302"/>
                                        </p:tgtEl>
                                        <p:attrNameLst>
                                          <p:attrName>style.visibility</p:attrName>
                                        </p:attrNameLst>
                                      </p:cBhvr>
                                      <p:to>
                                        <p:strVal val="visible"/>
                                      </p:to>
                                    </p:set>
                                    <p:anim calcmode="lin" valueType="num">
                                      <p:cBhvr>
                                        <p:cTn id="16" dur="500" fill="hold"/>
                                        <p:tgtEl>
                                          <p:spTgt spid="302"/>
                                        </p:tgtEl>
                                        <p:attrNameLst>
                                          <p:attrName>ppt_w</p:attrName>
                                        </p:attrNameLst>
                                      </p:cBhvr>
                                      <p:tavLst>
                                        <p:tav tm="0">
                                          <p:val>
                                            <p:fltVal val="0"/>
                                          </p:val>
                                        </p:tav>
                                        <p:tav tm="100000">
                                          <p:val>
                                            <p:strVal val="#ppt_w"/>
                                          </p:val>
                                        </p:tav>
                                      </p:tavLst>
                                    </p:anim>
                                    <p:anim calcmode="lin" valueType="num">
                                      <p:cBhvr>
                                        <p:cTn id="17" dur="500" fill="hold"/>
                                        <p:tgtEl>
                                          <p:spTgt spid="302"/>
                                        </p:tgtEl>
                                        <p:attrNameLst>
                                          <p:attrName>ppt_h</p:attrName>
                                        </p:attrNameLst>
                                      </p:cBhvr>
                                      <p:tavLst>
                                        <p:tav tm="0">
                                          <p:val>
                                            <p:fltVal val="0"/>
                                          </p:val>
                                        </p:tav>
                                        <p:tav tm="100000">
                                          <p:val>
                                            <p:strVal val="#ppt_h"/>
                                          </p:val>
                                        </p:tav>
                                      </p:tavLst>
                                    </p:anim>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049454"/>
                                        </p:tgtEl>
                                        <p:attrNameLst>
                                          <p:attrName>style.visibility</p:attrName>
                                        </p:attrNameLst>
                                      </p:cBhvr>
                                      <p:to>
                                        <p:strVal val="visible"/>
                                      </p:to>
                                    </p:set>
                                    <p:animEffect transition="in" filter="wipe(up)">
                                      <p:cBhvr>
                                        <p:cTn id="21" dur="500"/>
                                        <p:tgtEl>
                                          <p:spTgt spid="1049454"/>
                                        </p:tgtEl>
                                      </p:cBhvr>
                                    </p:animEffect>
                                  </p:childTnLst>
                                  <p:subTnLst>
                                    <p:set>
                                      <p:cBhvr override="childStyle">
                                        <p:cTn dur="1" fill="hold" display="0" masterRel="nextClick" afterEffect="1"/>
                                        <p:tgtEl>
                                          <p:spTgt spid="1049454"/>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049487"/>
                                        </p:tgtEl>
                                        <p:attrNameLst>
                                          <p:attrName>style.visibility</p:attrName>
                                        </p:attrNameLst>
                                      </p:cBhvr>
                                      <p:to>
                                        <p:strVal val="visible"/>
                                      </p:to>
                                    </p:se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310"/>
                                        </p:tgtEl>
                                        <p:attrNameLst>
                                          <p:attrName>style.visibility</p:attrName>
                                        </p:attrNameLst>
                                      </p:cBhvr>
                                      <p:to>
                                        <p:strVal val="visible"/>
                                      </p:to>
                                    </p:set>
                                    <p:animEffect transition="in" filter="blinds(horizontal)">
                                      <p:cBhvr>
                                        <p:cTn id="29" dur="500"/>
                                        <p:tgtEl>
                                          <p:spTgt spid="310"/>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049488"/>
                                        </p:tgtEl>
                                        <p:attrNameLst>
                                          <p:attrName>style.visibility</p:attrName>
                                        </p:attrNameLst>
                                      </p:cBhvr>
                                      <p:to>
                                        <p:strVal val="visible"/>
                                      </p:to>
                                    </p:set>
                                    <p:animEffect transition="in" filter="wipe(left)">
                                      <p:cBhvr>
                                        <p:cTn id="33" dur="500"/>
                                        <p:tgtEl>
                                          <p:spTgt spid="104948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49508"/>
                                        </p:tgtEl>
                                        <p:attrNameLst>
                                          <p:attrName>style.visibility</p:attrName>
                                        </p:attrNameLst>
                                      </p:cBhvr>
                                      <p:to>
                                        <p:strVal val="visible"/>
                                      </p:to>
                                    </p:set>
                                    <p:animEffect transition="in" filter="wipe(left)">
                                      <p:cBhvr>
                                        <p:cTn id="38" dur="500"/>
                                        <p:tgtEl>
                                          <p:spTgt spid="104950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194321"/>
                                        </p:tgtEl>
                                        <p:attrNameLst>
                                          <p:attrName>style.visibility</p:attrName>
                                        </p:attrNameLst>
                                      </p:cBhvr>
                                      <p:to>
                                        <p:strVal val="visible"/>
                                      </p:to>
                                    </p:set>
                                  </p:childTnLst>
                                </p:cTn>
                              </p:par>
                            </p:childTnLst>
                          </p:cTn>
                        </p:par>
                        <p:par>
                          <p:cTn id="43" fill="hold">
                            <p:stCondLst>
                              <p:cond delay="500"/>
                            </p:stCondLst>
                            <p:childTnLst>
                              <p:par>
                                <p:cTn id="44" presetID="2" presetClass="entr" presetSubtype="2" fill="hold" grpId="0" nodeType="afterEffect">
                                  <p:stCondLst>
                                    <p:cond delay="0"/>
                                  </p:stCondLst>
                                  <p:childTnLst>
                                    <p:set>
                                      <p:cBhvr>
                                        <p:cTn id="45" dur="1" fill="hold">
                                          <p:stCondLst>
                                            <p:cond delay="0"/>
                                          </p:stCondLst>
                                        </p:cTn>
                                        <p:tgtEl>
                                          <p:spTgt spid="1049509"/>
                                        </p:tgtEl>
                                        <p:attrNameLst>
                                          <p:attrName>style.visibility</p:attrName>
                                        </p:attrNameLst>
                                      </p:cBhvr>
                                      <p:to>
                                        <p:strVal val="visible"/>
                                      </p:to>
                                    </p:set>
                                    <p:anim calcmode="lin" valueType="num">
                                      <p:cBhvr additive="base">
                                        <p:cTn id="46" dur="500" fill="hold"/>
                                        <p:tgtEl>
                                          <p:spTgt spid="1049509"/>
                                        </p:tgtEl>
                                        <p:attrNameLst>
                                          <p:attrName>ppt_x</p:attrName>
                                        </p:attrNameLst>
                                      </p:cBhvr>
                                      <p:tavLst>
                                        <p:tav tm="0">
                                          <p:val>
                                            <p:strVal val="1+#ppt_w/2"/>
                                          </p:val>
                                        </p:tav>
                                        <p:tav tm="100000">
                                          <p:val>
                                            <p:strVal val="#ppt_x"/>
                                          </p:val>
                                        </p:tav>
                                      </p:tavLst>
                                    </p:anim>
                                    <p:anim calcmode="lin" valueType="num">
                                      <p:cBhvr additive="base">
                                        <p:cTn id="47" dur="500" fill="hold"/>
                                        <p:tgtEl>
                                          <p:spTgt spid="1049509"/>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49510"/>
                                        </p:tgtEl>
                                        <p:attrNameLst>
                                          <p:attrName>style.visibility</p:attrName>
                                        </p:attrNameLst>
                                      </p:cBhvr>
                                      <p:to>
                                        <p:strVal val="visible"/>
                                      </p:to>
                                    </p:set>
                                    <p:animEffect transition="in" filter="wipe(left)">
                                      <p:cBhvr>
                                        <p:cTn id="52" dur="500"/>
                                        <p:tgtEl>
                                          <p:spTgt spid="1049510"/>
                                        </p:tgtEl>
                                      </p:cBhvr>
                                    </p:animEffect>
                                  </p:childTnLst>
                                </p:cTn>
                              </p:par>
                            </p:childTnLst>
                          </p:cTn>
                        </p:par>
                        <p:par>
                          <p:cTn id="53" fill="hold">
                            <p:stCondLst>
                              <p:cond delay="500"/>
                            </p:stCondLst>
                            <p:childTnLst>
                              <p:par>
                                <p:cTn id="54" presetID="22" presetClass="entr" presetSubtype="8" fill="hold" grpId="0" nodeType="afterEffect">
                                  <p:stCondLst>
                                    <p:cond delay="0"/>
                                  </p:stCondLst>
                                  <p:iterate type="wd">
                                    <p:tmPct val="100000"/>
                                  </p:iterate>
                                  <p:childTnLst>
                                    <p:set>
                                      <p:cBhvr>
                                        <p:cTn id="55" dur="1" fill="hold">
                                          <p:stCondLst>
                                            <p:cond delay="0"/>
                                          </p:stCondLst>
                                        </p:cTn>
                                        <p:tgtEl>
                                          <p:spTgt spid="1049511"/>
                                        </p:tgtEl>
                                        <p:attrNameLst>
                                          <p:attrName>style.visibility</p:attrName>
                                        </p:attrNameLst>
                                      </p:cBhvr>
                                      <p:to>
                                        <p:strVal val="visible"/>
                                      </p:to>
                                    </p:set>
                                    <p:animEffect transition="in" filter="wipe(left)">
                                      <p:cBhvr>
                                        <p:cTn id="56" dur="300"/>
                                        <p:tgtEl>
                                          <p:spTgt spid="1049511"/>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17"/>
                                        </p:tgtEl>
                                        <p:attrNameLst>
                                          <p:attrName>style.visibility</p:attrName>
                                        </p:attrNameLst>
                                      </p:cBhvr>
                                      <p:to>
                                        <p:strVal val="visible"/>
                                      </p:to>
                                    </p:set>
                                    <p:anim calcmode="lin" valueType="num">
                                      <p:cBhvr>
                                        <p:cTn id="61" dur="500" fill="hold"/>
                                        <p:tgtEl>
                                          <p:spTgt spid="317"/>
                                        </p:tgtEl>
                                        <p:attrNameLst>
                                          <p:attrName>ppt_w</p:attrName>
                                        </p:attrNameLst>
                                      </p:cBhvr>
                                      <p:tavLst>
                                        <p:tav tm="0">
                                          <p:val>
                                            <p:fltVal val="0"/>
                                          </p:val>
                                        </p:tav>
                                        <p:tav tm="100000">
                                          <p:val>
                                            <p:strVal val="#ppt_w"/>
                                          </p:val>
                                        </p:tav>
                                      </p:tavLst>
                                    </p:anim>
                                    <p:anim calcmode="lin" valueType="num">
                                      <p:cBhvr>
                                        <p:cTn id="62" dur="500" fill="hold"/>
                                        <p:tgtEl>
                                          <p:spTgt spid="317"/>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9514"/>
                                        </p:tgtEl>
                                        <p:attrNameLst>
                                          <p:attrName>style.visibility</p:attrName>
                                        </p:attrNameLst>
                                      </p:cBhvr>
                                      <p:to>
                                        <p:strVal val="visible"/>
                                      </p:to>
                                    </p:set>
                                  </p:childTnLst>
                                </p:cTn>
                              </p:par>
                            </p:childTnLst>
                          </p:cTn>
                        </p:par>
                        <p:par>
                          <p:cTn id="67" fill="hold">
                            <p:stCondLst>
                              <p:cond delay="500"/>
                            </p:stCondLst>
                            <p:childTnLst>
                              <p:par>
                                <p:cTn id="68" presetID="3" presetClass="entr" presetSubtype="10" fill="hold" nodeType="afterEffect">
                                  <p:stCondLst>
                                    <p:cond delay="0"/>
                                  </p:stCondLst>
                                  <p:childTnLst>
                                    <p:set>
                                      <p:cBhvr>
                                        <p:cTn id="69" dur="1" fill="hold">
                                          <p:stCondLst>
                                            <p:cond delay="0"/>
                                          </p:stCondLst>
                                        </p:cTn>
                                        <p:tgtEl>
                                          <p:spTgt spid="4194323"/>
                                        </p:tgtEl>
                                        <p:attrNameLst>
                                          <p:attrName>style.visibility</p:attrName>
                                        </p:attrNameLst>
                                      </p:cBhvr>
                                      <p:to>
                                        <p:strVal val="visible"/>
                                      </p:to>
                                    </p:set>
                                    <p:animEffect transition="in" filter="blinds(horizontal)">
                                      <p:cBhvr>
                                        <p:cTn id="70" dur="500"/>
                                        <p:tgtEl>
                                          <p:spTgt spid="419432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18"/>
                                        </p:tgtEl>
                                        <p:attrNameLst>
                                          <p:attrName>style.visibility</p:attrName>
                                        </p:attrNameLst>
                                      </p:cBhvr>
                                      <p:to>
                                        <p:strVal val="visible"/>
                                      </p:to>
                                    </p:set>
                                    <p:animEffect transition="in" filter="wipe(left)">
                                      <p:cBhvr>
                                        <p:cTn id="75" dur="500"/>
                                        <p:tgtEl>
                                          <p:spTgt spid="3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4194324"/>
                                        </p:tgtEl>
                                        <p:attrNameLst>
                                          <p:attrName>style.visibility</p:attrName>
                                        </p:attrNameLst>
                                      </p:cBhvr>
                                      <p:to>
                                        <p:strVal val="visible"/>
                                      </p:to>
                                    </p:set>
                                    <p:animEffect transition="in" filter="wipe(left)">
                                      <p:cBhvr>
                                        <p:cTn id="80" dur="500"/>
                                        <p:tgtEl>
                                          <p:spTgt spid="4194324"/>
                                        </p:tgtEl>
                                      </p:cBhvr>
                                    </p:animEffect>
                                  </p:childTnLst>
                                </p:cTn>
                              </p:par>
                            </p:childTnLst>
                          </p:cTn>
                        </p:par>
                        <p:par>
                          <p:cTn id="81" fill="hold">
                            <p:stCondLst>
                              <p:cond delay="500"/>
                            </p:stCondLst>
                            <p:childTnLst>
                              <p:par>
                                <p:cTn id="82" presetID="2" presetClass="entr" presetSubtype="2" fill="hold" grpId="0" nodeType="afterEffect">
                                  <p:stCondLst>
                                    <p:cond delay="0"/>
                                  </p:stCondLst>
                                  <p:childTnLst>
                                    <p:set>
                                      <p:cBhvr>
                                        <p:cTn id="83" dur="1" fill="hold">
                                          <p:stCondLst>
                                            <p:cond delay="0"/>
                                          </p:stCondLst>
                                        </p:cTn>
                                        <p:tgtEl>
                                          <p:spTgt spid="1049518"/>
                                        </p:tgtEl>
                                        <p:attrNameLst>
                                          <p:attrName>style.visibility</p:attrName>
                                        </p:attrNameLst>
                                      </p:cBhvr>
                                      <p:to>
                                        <p:strVal val="visible"/>
                                      </p:to>
                                    </p:set>
                                    <p:anim calcmode="lin" valueType="num">
                                      <p:cBhvr additive="base">
                                        <p:cTn id="84" dur="500" fill="hold"/>
                                        <p:tgtEl>
                                          <p:spTgt spid="1049518"/>
                                        </p:tgtEl>
                                        <p:attrNameLst>
                                          <p:attrName>ppt_x</p:attrName>
                                        </p:attrNameLst>
                                      </p:cBhvr>
                                      <p:tavLst>
                                        <p:tav tm="0">
                                          <p:val>
                                            <p:strVal val="1+#ppt_w/2"/>
                                          </p:val>
                                        </p:tav>
                                        <p:tav tm="100000">
                                          <p:val>
                                            <p:strVal val="#ppt_x"/>
                                          </p:val>
                                        </p:tav>
                                      </p:tavLst>
                                    </p:anim>
                                    <p:anim calcmode="lin" valueType="num">
                                      <p:cBhvr additive="base">
                                        <p:cTn id="85" dur="500" fill="hold"/>
                                        <p:tgtEl>
                                          <p:spTgt spid="1049518"/>
                                        </p:tgtEl>
                                        <p:attrNameLst>
                                          <p:attrName>ppt_y</p:attrName>
                                        </p:attrNameLst>
                                      </p:cBhvr>
                                      <p:tavLst>
                                        <p:tav tm="0">
                                          <p:val>
                                            <p:strVal val="#ppt_y"/>
                                          </p:val>
                                        </p:tav>
                                        <p:tav tm="100000">
                                          <p:val>
                                            <p:strVal val="#ppt_y"/>
                                          </p:val>
                                        </p:tav>
                                      </p:tavLst>
                                    </p:anim>
                                  </p:childTnLst>
                                </p:cTn>
                              </p:par>
                            </p:childTnLst>
                          </p:cTn>
                        </p:par>
                        <p:par>
                          <p:cTn id="86" fill="hold">
                            <p:stCondLst>
                              <p:cond delay="1000"/>
                            </p:stCondLst>
                            <p:childTnLst>
                              <p:par>
                                <p:cTn id="87" presetID="9" presetClass="entr" presetSubtype="0" fill="hold" grpId="0" nodeType="afterEffect">
                                  <p:stCondLst>
                                    <p:cond delay="0"/>
                                  </p:stCondLst>
                                  <p:childTnLst>
                                    <p:set>
                                      <p:cBhvr>
                                        <p:cTn id="88" dur="1" fill="hold">
                                          <p:stCondLst>
                                            <p:cond delay="0"/>
                                          </p:stCondLst>
                                        </p:cTn>
                                        <p:tgtEl>
                                          <p:spTgt spid="1049517"/>
                                        </p:tgtEl>
                                        <p:attrNameLst>
                                          <p:attrName>style.visibility</p:attrName>
                                        </p:attrNameLst>
                                      </p:cBhvr>
                                      <p:to>
                                        <p:strVal val="visible"/>
                                      </p:to>
                                    </p:set>
                                    <p:animEffect transition="in" filter="dissolve">
                                      <p:cBhvr>
                                        <p:cTn id="89" dur="500"/>
                                        <p:tgtEl>
                                          <p:spTgt spid="1049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54" grpId="0" animBg="1" autoUpdateAnimBg="0"/>
      <p:bldP spid="1049455" grpId="0" autoUpdateAnimBg="0"/>
      <p:bldP spid="1049456" grpId="0" animBg="1" autoUpdateAnimBg="0"/>
      <p:bldP spid="1049487" grpId="0" animBg="1" autoUpdateAnimBg="0"/>
      <p:bldP spid="1049488" grpId="0" animBg="1" autoUpdateAnimBg="0"/>
      <p:bldP spid="1049508" grpId="0" animBg="1" autoUpdateAnimBg="0"/>
      <p:bldP spid="1049509" grpId="0" animBg="1" autoUpdateAnimBg="0"/>
      <p:bldP spid="1049510" grpId="0" autoUpdateAnimBg="0"/>
      <p:bldP spid="1049511" grpId="0" animBg="1" autoUpdateAnimBg="0"/>
      <p:bldP spid="1049514" grpId="0" animBg="1" autoUpdateAnimBg="0"/>
      <p:bldP spid="1049517" grpId="0" autoUpdateAnimBg="0"/>
      <p:bldP spid="104951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灯片编号占位符 3"/>
          <p:cNvSpPr>
            <a:spLocks noGrp="1"/>
          </p:cNvSpPr>
          <p:nvPr>
            <p:ph type="sldNum" sz="quarter" idx="12"/>
          </p:nvPr>
        </p:nvSpPr>
        <p:spPr/>
        <p:txBody>
          <a:bodyPr/>
          <a:lstStyle/>
          <a:p>
            <a:fld id="{000103BB-21AA-463D-8487-7C09A05CDCE8}" type="slidenum">
              <a:rPr lang="en-US" altLang="zh-CN"/>
              <a:t>5</a:t>
            </a:fld>
            <a:endParaRPr lang="en-US" altLang="zh-CN"/>
          </a:p>
        </p:txBody>
      </p:sp>
      <p:sp>
        <p:nvSpPr>
          <p:cNvPr id="1048615" name="标题 1"/>
          <p:cNvSpPr>
            <a:spLocks noGrp="1"/>
          </p:cNvSpPr>
          <p:nvPr>
            <p:ph type="title" idx="4294967295"/>
          </p:nvPr>
        </p:nvSpPr>
        <p:spPr>
          <a:xfrm>
            <a:off x="457200" y="428625"/>
            <a:ext cx="8229600" cy="989013"/>
          </a:xfrm>
        </p:spPr>
        <p:txBody>
          <a:bodyPr>
            <a:normAutofit/>
          </a:bodyPr>
          <a:lstStyle/>
          <a:p>
            <a:pPr algn="l"/>
            <a:r>
              <a:rPr lang="en-US" altLang="zh-CN" sz="3200">
                <a:solidFill>
                  <a:srgbClr val="6D293E"/>
                </a:solidFill>
              </a:rPr>
              <a:t>2.</a:t>
            </a:r>
            <a:r>
              <a:rPr lang="en-US" altLang="zh-CN" sz="3200" b="1">
                <a:solidFill>
                  <a:srgbClr val="6D293E"/>
                </a:solidFill>
              </a:rPr>
              <a:t> </a:t>
            </a:r>
            <a:r>
              <a:rPr lang="zh-CN" altLang="en-US" sz="3200" b="1">
                <a:solidFill>
                  <a:srgbClr val="6D293E"/>
                </a:solidFill>
              </a:rPr>
              <a:t>离散量</a:t>
            </a:r>
            <a:r>
              <a:rPr lang="zh-CN" altLang="en-US">
                <a:solidFill>
                  <a:srgbClr val="00349E"/>
                </a:solidFill>
              </a:rPr>
              <a:t> </a:t>
            </a:r>
          </a:p>
        </p:txBody>
      </p:sp>
      <p:sp>
        <p:nvSpPr>
          <p:cNvPr id="1048616" name="内容占位符 2"/>
          <p:cNvSpPr>
            <a:spLocks noGrp="1"/>
          </p:cNvSpPr>
          <p:nvPr>
            <p:ph idx="4294967295"/>
          </p:nvPr>
        </p:nvSpPr>
        <p:spPr/>
        <p:txBody>
          <a:bodyPr>
            <a:normAutofit/>
          </a:bodyPr>
          <a:lstStyle/>
          <a:p>
            <a:pPr>
              <a:lnSpc>
                <a:spcPct val="90000"/>
              </a:lnSpc>
            </a:pPr>
            <a:r>
              <a:rPr lang="en-US" altLang="zh-CN">
                <a:solidFill>
                  <a:srgbClr val="6D293E"/>
                </a:solidFill>
              </a:rPr>
              <a:t> </a:t>
            </a:r>
            <a:r>
              <a:rPr lang="zh-CN" altLang="en-US"/>
              <a:t>又称数字量：离散性，按时间点采样。</a:t>
            </a:r>
          </a:p>
          <a:p>
            <a:pPr>
              <a:lnSpc>
                <a:spcPct val="90000"/>
              </a:lnSpc>
            </a:pPr>
            <a:endParaRPr lang="zh-CN" altLang="en-US"/>
          </a:p>
          <a:p>
            <a:pPr>
              <a:lnSpc>
                <a:spcPct val="90000"/>
              </a:lnSpc>
            </a:pPr>
            <a:endParaRPr lang="zh-CN" altLang="en-US"/>
          </a:p>
          <a:p>
            <a:pPr>
              <a:lnSpc>
                <a:spcPct val="90000"/>
              </a:lnSpc>
            </a:pPr>
            <a:endParaRPr lang="zh-CN" altLang="en-US">
              <a:solidFill>
                <a:srgbClr val="6D293E"/>
              </a:solidFill>
            </a:endParaRPr>
          </a:p>
          <a:p>
            <a:pPr>
              <a:lnSpc>
                <a:spcPct val="90000"/>
              </a:lnSpc>
            </a:pPr>
            <a:endParaRPr lang="zh-CN" altLang="en-US">
              <a:solidFill>
                <a:srgbClr val="6D293E"/>
              </a:solidFill>
            </a:endParaRPr>
          </a:p>
          <a:p>
            <a:pPr>
              <a:lnSpc>
                <a:spcPct val="90000"/>
              </a:lnSpc>
            </a:pPr>
            <a:endParaRPr lang="zh-CN" altLang="en-US">
              <a:solidFill>
                <a:srgbClr val="6D293E"/>
              </a:solidFill>
            </a:endParaRPr>
          </a:p>
          <a:p>
            <a:pPr>
              <a:lnSpc>
                <a:spcPct val="90000"/>
              </a:lnSpc>
            </a:pPr>
            <a:r>
              <a:rPr lang="zh-CN" altLang="en-US"/>
              <a:t>数字量具有精度高、传输高效、易存储、易处理等优点。</a:t>
            </a:r>
          </a:p>
        </p:txBody>
      </p:sp>
      <p:pic>
        <p:nvPicPr>
          <p:cNvPr id="2097153" name="Picture 4" descr="F:\book\出版\数字逻辑与数字系统第四版_资源库\数字逻辑与数字系统_立体化课件\数字逻辑\pic\fig\fig1_2.JPG"/>
          <p:cNvPicPr>
            <a:picLocks noChangeAspect="1" noChangeArrowheads="1"/>
          </p:cNvPicPr>
          <p:nvPr/>
        </p:nvPicPr>
        <p:blipFill>
          <a:blip r:embed="rId3"/>
          <a:srcRect/>
          <a:stretch>
            <a:fillRect/>
          </a:stretch>
        </p:blipFill>
        <p:spPr bwMode="auto">
          <a:xfrm>
            <a:off x="928688" y="2643188"/>
            <a:ext cx="6600825" cy="189547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9519" name="灯片编号占位符 5"/>
          <p:cNvSpPr>
            <a:spLocks noGrp="1"/>
          </p:cNvSpPr>
          <p:nvPr>
            <p:ph type="sldNum" sz="quarter" idx="12"/>
          </p:nvPr>
        </p:nvSpPr>
        <p:spPr/>
        <p:txBody>
          <a:bodyPr/>
          <a:lstStyle/>
          <a:p>
            <a:fld id="{46272FB3-81FC-44A9-9750-081EE6B62778}" type="slidenum">
              <a:rPr lang="en-US" altLang="zh-CN"/>
              <a:t>50</a:t>
            </a:fld>
            <a:endParaRPr lang="en-US" altLang="zh-CN"/>
          </a:p>
        </p:txBody>
      </p:sp>
      <p:sp>
        <p:nvSpPr>
          <p:cNvPr id="1049520" name="Rectangle 2"/>
          <p:cNvSpPr>
            <a:spLocks noGrp="1" noChangeArrowheads="1"/>
          </p:cNvSpPr>
          <p:nvPr>
            <p:ph type="ctrTitle"/>
          </p:nvPr>
        </p:nvSpPr>
        <p:spPr>
          <a:xfrm>
            <a:off x="428596" y="214290"/>
            <a:ext cx="5270500" cy="1143000"/>
          </a:xfrm>
        </p:spPr>
        <p:txBody>
          <a:bodyPr/>
          <a:lstStyle/>
          <a:p>
            <a:pPr algn="l"/>
            <a:r>
              <a:rPr lang="zh-CN" altLang="en-US" sz="3600" b="1" dirty="0">
                <a:solidFill>
                  <a:srgbClr val="FF3300"/>
                </a:solidFill>
                <a:ea typeface="楷体_GB2312" pitchFamily="49" charset="-122"/>
              </a:rPr>
              <a:t>四、常用复合逻辑运算</a:t>
            </a:r>
            <a:r>
              <a:rPr lang="zh-CN" altLang="en-US" dirty="0"/>
              <a:t> </a:t>
            </a:r>
          </a:p>
        </p:txBody>
      </p:sp>
      <p:sp>
        <p:nvSpPr>
          <p:cNvPr id="1049521" name="Text Box 3"/>
          <p:cNvSpPr txBox="1">
            <a:spLocks noChangeArrowheads="1"/>
          </p:cNvSpPr>
          <p:nvPr/>
        </p:nvSpPr>
        <p:spPr bwMode="auto">
          <a:xfrm>
            <a:off x="5124450" y="585788"/>
            <a:ext cx="3770313" cy="457200"/>
          </a:xfrm>
          <a:prstGeom prst="rect">
            <a:avLst/>
          </a:prstGeom>
          <a:solidFill>
            <a:srgbClr val="99CCFF">
              <a:alpha val="50000"/>
            </a:srgbClr>
          </a:solidFill>
          <a:ln w="9525">
            <a:noFill/>
            <a:miter lim="800000"/>
            <a:headEnd/>
            <a:tailEnd/>
          </a:ln>
          <a:effectLst/>
        </p:spPr>
        <p:txBody>
          <a:bodyPr lIns="90000" tIns="46800" rIns="90000" bIns="46800">
            <a:spAutoFit/>
          </a:bodyPr>
          <a:lstStyle/>
          <a:p>
            <a:pPr algn="just"/>
            <a:r>
              <a:rPr kumimoji="1" lang="zh-CN" altLang="en-US" sz="2400" b="1">
                <a:latin typeface="Times New Roman" pitchFamily="18" charset="0"/>
              </a:rPr>
              <a:t>由基本逻辑运算组合而成</a:t>
            </a:r>
            <a:r>
              <a:rPr kumimoji="1" lang="zh-CN" altLang="en-US" sz="2400" b="1">
                <a:latin typeface="宋体" pitchFamily="2" charset="-122"/>
              </a:rPr>
              <a:t> </a:t>
            </a:r>
          </a:p>
        </p:txBody>
      </p:sp>
      <p:grpSp>
        <p:nvGrpSpPr>
          <p:cNvPr id="320" name="Group 4"/>
          <p:cNvGrpSpPr/>
          <p:nvPr/>
        </p:nvGrpSpPr>
        <p:grpSpPr bwMode="auto">
          <a:xfrm>
            <a:off x="666750" y="1189038"/>
            <a:ext cx="8388350" cy="1720850"/>
            <a:chOff x="420" y="749"/>
            <a:chExt cx="5284" cy="1084"/>
          </a:xfrm>
        </p:grpSpPr>
        <p:grpSp>
          <p:nvGrpSpPr>
            <p:cNvPr id="321" name="Group 5"/>
            <p:cNvGrpSpPr/>
            <p:nvPr/>
          </p:nvGrpSpPr>
          <p:grpSpPr bwMode="auto">
            <a:xfrm>
              <a:off x="3529" y="779"/>
              <a:ext cx="1074" cy="1054"/>
              <a:chOff x="4056" y="2229"/>
              <a:chExt cx="1004" cy="1439"/>
            </a:xfrm>
          </p:grpSpPr>
          <p:sp>
            <p:nvSpPr>
              <p:cNvPr id="1049522" name="Line 6"/>
              <p:cNvSpPr>
                <a:spLocks noChangeShapeType="1"/>
              </p:cNvSpPr>
              <p:nvPr/>
            </p:nvSpPr>
            <p:spPr bwMode="auto">
              <a:xfrm>
                <a:off x="4056" y="2229"/>
                <a:ext cx="1004" cy="0"/>
              </a:xfrm>
              <a:prstGeom prst="line">
                <a:avLst/>
              </a:prstGeom>
              <a:noFill/>
              <a:ln w="28575" cap="sq">
                <a:solidFill>
                  <a:schemeClr val="tx1"/>
                </a:solidFill>
                <a:round/>
                <a:headEnd/>
                <a:tailEnd/>
              </a:ln>
              <a:effectLst/>
            </p:spPr>
            <p:txBody>
              <a:bodyPr/>
              <a:lstStyle/>
              <a:p>
                <a:endParaRPr lang="zh-CN" altLang="en-US"/>
              </a:p>
            </p:txBody>
          </p:sp>
          <p:sp>
            <p:nvSpPr>
              <p:cNvPr id="1049523" name="Line 7"/>
              <p:cNvSpPr>
                <a:spLocks noChangeShapeType="1"/>
              </p:cNvSpPr>
              <p:nvPr/>
            </p:nvSpPr>
            <p:spPr bwMode="auto">
              <a:xfrm>
                <a:off x="4056" y="2516"/>
                <a:ext cx="1004" cy="0"/>
              </a:xfrm>
              <a:prstGeom prst="line">
                <a:avLst/>
              </a:prstGeom>
              <a:noFill/>
              <a:ln w="12700">
                <a:solidFill>
                  <a:schemeClr val="tx1"/>
                </a:solidFill>
                <a:round/>
                <a:headEnd/>
                <a:tailEnd/>
              </a:ln>
              <a:effectLst/>
            </p:spPr>
            <p:txBody>
              <a:bodyPr/>
              <a:lstStyle/>
              <a:p>
                <a:endParaRPr lang="zh-CN" altLang="en-US"/>
              </a:p>
            </p:txBody>
          </p:sp>
          <p:sp>
            <p:nvSpPr>
              <p:cNvPr id="1049524" name="Line 8"/>
              <p:cNvSpPr>
                <a:spLocks noChangeShapeType="1"/>
              </p:cNvSpPr>
              <p:nvPr/>
            </p:nvSpPr>
            <p:spPr bwMode="auto">
              <a:xfrm>
                <a:off x="4056" y="2803"/>
                <a:ext cx="1004" cy="0"/>
              </a:xfrm>
              <a:prstGeom prst="line">
                <a:avLst/>
              </a:prstGeom>
              <a:noFill/>
              <a:ln w="12700">
                <a:solidFill>
                  <a:schemeClr val="tx1"/>
                </a:solidFill>
                <a:round/>
                <a:headEnd/>
                <a:tailEnd/>
              </a:ln>
              <a:effectLst/>
            </p:spPr>
            <p:txBody>
              <a:bodyPr/>
              <a:lstStyle/>
              <a:p>
                <a:endParaRPr lang="zh-CN" altLang="en-US"/>
              </a:p>
            </p:txBody>
          </p:sp>
          <p:sp>
            <p:nvSpPr>
              <p:cNvPr id="1049525" name="Line 9"/>
              <p:cNvSpPr>
                <a:spLocks noChangeShapeType="1"/>
              </p:cNvSpPr>
              <p:nvPr/>
            </p:nvSpPr>
            <p:spPr bwMode="auto">
              <a:xfrm>
                <a:off x="4056" y="3094"/>
                <a:ext cx="1004" cy="0"/>
              </a:xfrm>
              <a:prstGeom prst="line">
                <a:avLst/>
              </a:prstGeom>
              <a:noFill/>
              <a:ln w="12700">
                <a:solidFill>
                  <a:schemeClr val="tx1"/>
                </a:solidFill>
                <a:round/>
                <a:headEnd/>
                <a:tailEnd/>
              </a:ln>
              <a:effectLst/>
            </p:spPr>
            <p:txBody>
              <a:bodyPr/>
              <a:lstStyle/>
              <a:p>
                <a:endParaRPr lang="zh-CN" altLang="en-US"/>
              </a:p>
            </p:txBody>
          </p:sp>
          <p:sp>
            <p:nvSpPr>
              <p:cNvPr id="1049526" name="Line 10"/>
              <p:cNvSpPr>
                <a:spLocks noChangeShapeType="1"/>
              </p:cNvSpPr>
              <p:nvPr/>
            </p:nvSpPr>
            <p:spPr bwMode="auto">
              <a:xfrm>
                <a:off x="4056" y="3381"/>
                <a:ext cx="1004" cy="0"/>
              </a:xfrm>
              <a:prstGeom prst="line">
                <a:avLst/>
              </a:prstGeom>
              <a:noFill/>
              <a:ln w="12700">
                <a:solidFill>
                  <a:schemeClr val="tx1"/>
                </a:solidFill>
                <a:round/>
                <a:headEnd/>
                <a:tailEnd/>
              </a:ln>
              <a:effectLst/>
            </p:spPr>
            <p:txBody>
              <a:bodyPr/>
              <a:lstStyle/>
              <a:p>
                <a:endParaRPr lang="zh-CN" altLang="en-US"/>
              </a:p>
            </p:txBody>
          </p:sp>
          <p:sp>
            <p:nvSpPr>
              <p:cNvPr id="1049527" name="Line 11"/>
              <p:cNvSpPr>
                <a:spLocks noChangeShapeType="1"/>
              </p:cNvSpPr>
              <p:nvPr/>
            </p:nvSpPr>
            <p:spPr bwMode="auto">
              <a:xfrm>
                <a:off x="4056" y="3668"/>
                <a:ext cx="1004" cy="0"/>
              </a:xfrm>
              <a:prstGeom prst="line">
                <a:avLst/>
              </a:prstGeom>
              <a:noFill/>
              <a:ln w="28575" cap="sq">
                <a:solidFill>
                  <a:schemeClr val="tx1"/>
                </a:solidFill>
                <a:round/>
                <a:headEnd/>
                <a:tailEnd/>
              </a:ln>
              <a:effectLst/>
            </p:spPr>
            <p:txBody>
              <a:bodyPr/>
              <a:lstStyle/>
              <a:p>
                <a:endParaRPr lang="zh-CN" altLang="en-US"/>
              </a:p>
            </p:txBody>
          </p:sp>
          <p:sp>
            <p:nvSpPr>
              <p:cNvPr id="1049528" name="Line 12"/>
              <p:cNvSpPr>
                <a:spLocks noChangeShapeType="1"/>
              </p:cNvSpPr>
              <p:nvPr/>
            </p:nvSpPr>
            <p:spPr bwMode="auto">
              <a:xfrm>
                <a:off x="4056" y="2229"/>
                <a:ext cx="0" cy="1439"/>
              </a:xfrm>
              <a:prstGeom prst="line">
                <a:avLst/>
              </a:prstGeom>
              <a:noFill/>
              <a:ln w="28575" cap="sq">
                <a:solidFill>
                  <a:schemeClr val="tx1"/>
                </a:solidFill>
                <a:round/>
                <a:headEnd/>
                <a:tailEnd/>
              </a:ln>
              <a:effectLst/>
            </p:spPr>
            <p:txBody>
              <a:bodyPr/>
              <a:lstStyle/>
              <a:p>
                <a:endParaRPr lang="zh-CN" altLang="en-US"/>
              </a:p>
            </p:txBody>
          </p:sp>
          <p:sp>
            <p:nvSpPr>
              <p:cNvPr id="1049529" name="Line 13"/>
              <p:cNvSpPr>
                <a:spLocks noChangeShapeType="1"/>
              </p:cNvSpPr>
              <p:nvPr/>
            </p:nvSpPr>
            <p:spPr bwMode="auto">
              <a:xfrm>
                <a:off x="4748" y="2229"/>
                <a:ext cx="0" cy="1439"/>
              </a:xfrm>
              <a:prstGeom prst="line">
                <a:avLst/>
              </a:prstGeom>
              <a:noFill/>
              <a:ln w="12700">
                <a:solidFill>
                  <a:schemeClr val="tx1"/>
                </a:solidFill>
                <a:round/>
                <a:headEnd/>
                <a:tailEnd/>
              </a:ln>
              <a:effectLst/>
            </p:spPr>
            <p:txBody>
              <a:bodyPr/>
              <a:lstStyle/>
              <a:p>
                <a:endParaRPr lang="zh-CN" altLang="en-US"/>
              </a:p>
            </p:txBody>
          </p:sp>
          <p:sp>
            <p:nvSpPr>
              <p:cNvPr id="1049530" name="Line 14"/>
              <p:cNvSpPr>
                <a:spLocks noChangeShapeType="1"/>
              </p:cNvSpPr>
              <p:nvPr/>
            </p:nvSpPr>
            <p:spPr bwMode="auto">
              <a:xfrm>
                <a:off x="5060" y="2229"/>
                <a:ext cx="0" cy="1439"/>
              </a:xfrm>
              <a:prstGeom prst="line">
                <a:avLst/>
              </a:prstGeom>
              <a:noFill/>
              <a:ln w="28575" cap="sq">
                <a:solidFill>
                  <a:schemeClr val="tx1"/>
                </a:solidFill>
                <a:round/>
                <a:headEnd/>
                <a:tailEnd/>
              </a:ln>
              <a:effectLst/>
            </p:spPr>
            <p:txBody>
              <a:bodyPr/>
              <a:lstStyle/>
              <a:p>
                <a:endParaRPr lang="zh-CN" altLang="en-US"/>
              </a:p>
            </p:txBody>
          </p:sp>
        </p:grpSp>
        <p:grpSp>
          <p:nvGrpSpPr>
            <p:cNvPr id="322" name="Group 15"/>
            <p:cNvGrpSpPr/>
            <p:nvPr/>
          </p:nvGrpSpPr>
          <p:grpSpPr bwMode="auto">
            <a:xfrm>
              <a:off x="420" y="792"/>
              <a:ext cx="2312" cy="288"/>
              <a:chOff x="461" y="792"/>
              <a:chExt cx="2170" cy="288"/>
            </a:xfrm>
          </p:grpSpPr>
          <p:sp>
            <p:nvSpPr>
              <p:cNvPr id="1049531" name="Oval 16"/>
              <p:cNvSpPr>
                <a:spLocks noChangeArrowheads="1"/>
              </p:cNvSpPr>
              <p:nvPr/>
            </p:nvSpPr>
            <p:spPr bwMode="auto">
              <a:xfrm>
                <a:off x="461" y="825"/>
                <a:ext cx="192" cy="192"/>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49532" name="Text Box 17"/>
              <p:cNvSpPr txBox="1">
                <a:spLocks noChangeArrowheads="1"/>
              </p:cNvSpPr>
              <p:nvPr/>
            </p:nvSpPr>
            <p:spPr bwMode="auto">
              <a:xfrm>
                <a:off x="816" y="792"/>
                <a:ext cx="1815" cy="288"/>
              </a:xfrm>
              <a:prstGeom prst="rect">
                <a:avLst/>
              </a:prstGeom>
              <a:no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与非</a:t>
                </a:r>
                <a:r>
                  <a:rPr kumimoji="1" lang="zh-CN" altLang="en-US" sz="2400" b="1">
                    <a:latin typeface="宋体" pitchFamily="2" charset="-122"/>
                  </a:rPr>
                  <a:t>逻辑</a:t>
                </a:r>
                <a:r>
                  <a:rPr kumimoji="1" lang="en-US" altLang="zh-CN" sz="2400" b="1">
                    <a:latin typeface="宋体" pitchFamily="2" charset="-122"/>
                  </a:rPr>
                  <a:t>(</a:t>
                </a:r>
                <a:r>
                  <a:rPr kumimoji="1" lang="en-US" altLang="zh-CN" sz="2400" b="1">
                    <a:latin typeface="Times New Roman" pitchFamily="18" charset="0"/>
                  </a:rPr>
                  <a:t>NAND</a:t>
                </a:r>
                <a:r>
                  <a:rPr kumimoji="1" lang="en-US" altLang="zh-CN" sz="2400" b="1">
                    <a:latin typeface="宋体" pitchFamily="2" charset="-122"/>
                  </a:rPr>
                  <a:t>)</a:t>
                </a:r>
                <a:endParaRPr kumimoji="1" lang="en-US" altLang="zh-CN" sz="2400" b="1" i="1">
                  <a:latin typeface="宋体" pitchFamily="2" charset="-122"/>
                </a:endParaRPr>
              </a:p>
            </p:txBody>
          </p:sp>
        </p:grpSp>
        <p:graphicFrame>
          <p:nvGraphicFramePr>
            <p:cNvPr id="4194325" name="Object 18"/>
            <p:cNvGraphicFramePr>
              <a:graphicFrameLocks noChangeAspect="1"/>
            </p:cNvGraphicFramePr>
            <p:nvPr/>
          </p:nvGraphicFramePr>
          <p:xfrm>
            <a:off x="861" y="1194"/>
            <a:ext cx="1259" cy="540"/>
          </p:xfrm>
          <a:graphic>
            <a:graphicData uri="http://schemas.openxmlformats.org/presentationml/2006/ole">
              <mc:AlternateContent xmlns:mc="http://schemas.openxmlformats.org/markup-compatibility/2006">
                <mc:Choice xmlns:v="urn:schemas-microsoft-com:vml" Requires="v">
                  <p:oleObj spid="_x0000_s261235" name="BMP 图象" r:id="rId4" imgW="1876190" imgH="857143" progId="PBrush">
                    <p:embed/>
                  </p:oleObj>
                </mc:Choice>
                <mc:Fallback>
                  <p:oleObj name="BMP 图象" r:id="rId4" imgW="1876190" imgH="857143" progId="PBrush">
                    <p:embed/>
                    <p:pic>
                      <p:nvPicPr>
                        <p:cNvPr id="2097181" name=""/>
                        <p:cNvPicPr>
                          <a:picLocks/>
                        </p:cNvPicPr>
                        <p:nvPr/>
                      </p:nvPicPr>
                      <p:blipFill>
                        <a:blip r:embed="rId5"/>
                        <a:stretch>
                          <a:fillRect/>
                        </a:stretch>
                      </p:blipFill>
                      <p:spPr>
                        <a:xfrm>
                          <a:off x="861" y="1194"/>
                          <a:ext cx="1259" cy="540"/>
                        </a:xfrm>
                        <a:prstGeom prst="rect">
                          <a:avLst/>
                        </a:prstGeom>
                      </p:spPr>
                    </p:pic>
                  </p:oleObj>
                </mc:Fallback>
              </mc:AlternateContent>
            </a:graphicData>
          </a:graphic>
        </p:graphicFrame>
        <p:sp>
          <p:nvSpPr>
            <p:cNvPr id="1049533" name="Text Box 19"/>
            <p:cNvSpPr txBox="1">
              <a:spLocks noChangeArrowheads="1"/>
            </p:cNvSpPr>
            <p:nvPr/>
          </p:nvSpPr>
          <p:spPr bwMode="auto">
            <a:xfrm>
              <a:off x="2238" y="1452"/>
              <a:ext cx="1018" cy="288"/>
            </a:xfrm>
            <a:prstGeom prst="rect">
              <a:avLst/>
            </a:prstGeom>
            <a:solidFill>
              <a:srgbClr val="99CCFF">
                <a:alpha val="50000"/>
              </a:srgbClr>
            </a:solid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先与后非</a:t>
              </a:r>
            </a:p>
          </p:txBody>
        </p:sp>
        <p:sp>
          <p:nvSpPr>
            <p:cNvPr id="1049534" name="Text Box 20"/>
            <p:cNvSpPr txBox="1">
              <a:spLocks noChangeArrowheads="1"/>
            </p:cNvSpPr>
            <p:nvPr/>
          </p:nvSpPr>
          <p:spPr bwMode="auto">
            <a:xfrm>
              <a:off x="4698" y="1040"/>
              <a:ext cx="1006" cy="639"/>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kumimoji="1" lang="zh-CN" altLang="en-US" sz="2400" b="1">
                  <a:solidFill>
                    <a:srgbClr val="FF3300"/>
                  </a:solidFill>
                  <a:latin typeface="Times New Roman" pitchFamily="18" charset="0"/>
                </a:rPr>
                <a:t>若有</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r>
                <a:rPr kumimoji="1" lang="en-US" altLang="zh-CN" sz="2400" b="1" baseline="-25000">
                  <a:solidFill>
                    <a:srgbClr val="FF3300"/>
                  </a:solidFill>
                  <a:latin typeface="Times New Roman" pitchFamily="18" charset="0"/>
                </a:rPr>
                <a:t> </a:t>
              </a:r>
              <a:r>
                <a:rPr kumimoji="1" lang="zh-CN" altLang="en-US" sz="2400" b="1">
                  <a:solidFill>
                    <a:srgbClr val="FF3300"/>
                  </a:solidFill>
                  <a:latin typeface="Times New Roman" pitchFamily="18" charset="0"/>
                </a:rPr>
                <a:t>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p>
            <a:p>
              <a:pPr algn="l">
                <a:spcBef>
                  <a:spcPct val="50000"/>
                </a:spcBef>
              </a:pPr>
              <a:r>
                <a:rPr kumimoji="1" lang="zh-CN" altLang="en-US" sz="2400" b="1">
                  <a:solidFill>
                    <a:srgbClr val="FF3300"/>
                  </a:solidFill>
                  <a:latin typeface="Times New Roman" pitchFamily="18" charset="0"/>
                </a:rPr>
                <a:t>若全</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r>
                <a:rPr kumimoji="1" lang="en-US" altLang="zh-CN" sz="2400" b="1" baseline="-25000">
                  <a:solidFill>
                    <a:srgbClr val="FF3300"/>
                  </a:solidFill>
                  <a:latin typeface="Times New Roman" pitchFamily="18" charset="0"/>
                </a:rPr>
                <a:t> </a:t>
              </a:r>
              <a:r>
                <a:rPr kumimoji="1" lang="zh-CN" altLang="en-US" sz="2400" b="1">
                  <a:solidFill>
                    <a:srgbClr val="FF3300"/>
                  </a:solidFill>
                  <a:latin typeface="Times New Roman" pitchFamily="18" charset="0"/>
                </a:rPr>
                <a:t>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p>
          </p:txBody>
        </p:sp>
        <p:grpSp>
          <p:nvGrpSpPr>
            <p:cNvPr id="323" name="Group 21"/>
            <p:cNvGrpSpPr/>
            <p:nvPr/>
          </p:nvGrpSpPr>
          <p:grpSpPr bwMode="auto">
            <a:xfrm>
              <a:off x="3537" y="952"/>
              <a:ext cx="1080" cy="262"/>
              <a:chOff x="4060" y="2514"/>
              <a:chExt cx="1013" cy="287"/>
            </a:xfrm>
          </p:grpSpPr>
          <p:sp>
            <p:nvSpPr>
              <p:cNvPr id="1049535" name="Rectangle 22"/>
              <p:cNvSpPr>
                <a:spLocks noChangeArrowheads="1"/>
              </p:cNvSpPr>
              <p:nvPr/>
            </p:nvSpPr>
            <p:spPr bwMode="auto">
              <a:xfrm>
                <a:off x="4761" y="2514"/>
                <a:ext cx="312" cy="287"/>
              </a:xfrm>
              <a:prstGeom prst="rect">
                <a:avLst/>
              </a:prstGeom>
              <a:noFill/>
              <a:ln w="9525">
                <a:noFill/>
                <a:miter lim="800000"/>
                <a:headEnd/>
                <a:tailEnd/>
              </a:ln>
              <a:effectLst/>
            </p:spPr>
            <p:txBody>
              <a:bodyPr/>
              <a:lstStyle/>
              <a:p>
                <a:r>
                  <a:rPr kumimoji="1" lang="en-US" altLang="zh-CN" sz="2400" b="1">
                    <a:latin typeface="Times New Roman" pitchFamily="18" charset="0"/>
                  </a:rPr>
                  <a:t>1</a:t>
                </a:r>
              </a:p>
            </p:txBody>
          </p:sp>
          <p:sp>
            <p:nvSpPr>
              <p:cNvPr id="1049536" name="Rectangle 23"/>
              <p:cNvSpPr>
                <a:spLocks noChangeArrowheads="1"/>
              </p:cNvSpPr>
              <p:nvPr/>
            </p:nvSpPr>
            <p:spPr bwMode="auto">
              <a:xfrm>
                <a:off x="4060" y="2514"/>
                <a:ext cx="692" cy="287"/>
              </a:xfrm>
              <a:prstGeom prst="rect">
                <a:avLst/>
              </a:prstGeom>
              <a:noFill/>
              <a:ln w="9525">
                <a:noFill/>
                <a:miter lim="800000"/>
                <a:headEnd/>
                <a:tailEnd/>
              </a:ln>
              <a:effectLst/>
            </p:spPr>
            <p:txBody>
              <a:bodyPr/>
              <a:lstStyle/>
              <a:p>
                <a:r>
                  <a:rPr kumimoji="1" lang="en-US" altLang="zh-CN" sz="2400" b="1">
                    <a:latin typeface="Times New Roman" pitchFamily="18" charset="0"/>
                  </a:rPr>
                  <a:t>0     0</a:t>
                </a:r>
              </a:p>
            </p:txBody>
          </p:sp>
        </p:grpSp>
        <p:grpSp>
          <p:nvGrpSpPr>
            <p:cNvPr id="324" name="Group 24"/>
            <p:cNvGrpSpPr/>
            <p:nvPr/>
          </p:nvGrpSpPr>
          <p:grpSpPr bwMode="auto">
            <a:xfrm>
              <a:off x="3546" y="1592"/>
              <a:ext cx="1070" cy="215"/>
              <a:chOff x="3552" y="1601"/>
              <a:chExt cx="1004" cy="195"/>
            </a:xfrm>
          </p:grpSpPr>
          <p:sp>
            <p:nvSpPr>
              <p:cNvPr id="1049537" name="Rectangle 25"/>
              <p:cNvSpPr>
                <a:spLocks noChangeArrowheads="1"/>
              </p:cNvSpPr>
              <p:nvPr/>
            </p:nvSpPr>
            <p:spPr bwMode="auto">
              <a:xfrm>
                <a:off x="4244" y="1601"/>
                <a:ext cx="312" cy="195"/>
              </a:xfrm>
              <a:prstGeom prst="rect">
                <a:avLst/>
              </a:prstGeom>
              <a:noFill/>
              <a:ln w="9525">
                <a:noFill/>
                <a:miter lim="800000"/>
                <a:headEnd/>
                <a:tailEnd/>
              </a:ln>
              <a:effectLst/>
            </p:spPr>
            <p:txBody>
              <a:bodyPr/>
              <a:lstStyle/>
              <a:p>
                <a:r>
                  <a:rPr kumimoji="1" lang="en-US" altLang="zh-CN" sz="2400" b="1">
                    <a:solidFill>
                      <a:srgbClr val="FF3300"/>
                    </a:solidFill>
                    <a:latin typeface="Times New Roman" pitchFamily="18" charset="0"/>
                  </a:rPr>
                  <a:t>0</a:t>
                </a:r>
              </a:p>
            </p:txBody>
          </p:sp>
          <p:sp>
            <p:nvSpPr>
              <p:cNvPr id="1049538" name="Rectangle 26"/>
              <p:cNvSpPr>
                <a:spLocks noChangeArrowheads="1"/>
              </p:cNvSpPr>
              <p:nvPr/>
            </p:nvSpPr>
            <p:spPr bwMode="auto">
              <a:xfrm>
                <a:off x="3552" y="1601"/>
                <a:ext cx="692" cy="195"/>
              </a:xfrm>
              <a:prstGeom prst="rect">
                <a:avLst/>
              </a:prstGeom>
              <a:noFill/>
              <a:ln w="9525">
                <a:noFill/>
                <a:miter lim="800000"/>
                <a:headEnd/>
                <a:tailEnd/>
              </a:ln>
              <a:effectLst/>
            </p:spPr>
            <p:txBody>
              <a:bodyPr/>
              <a:lstStyle/>
              <a:p>
                <a:r>
                  <a:rPr kumimoji="1" lang="en-US" altLang="zh-CN" sz="2400" b="1">
                    <a:solidFill>
                      <a:srgbClr val="FF3300"/>
                    </a:solidFill>
                    <a:latin typeface="Times New Roman" pitchFamily="18" charset="0"/>
                  </a:rPr>
                  <a:t>1     1</a:t>
                </a:r>
              </a:p>
            </p:txBody>
          </p:sp>
        </p:grpSp>
        <p:grpSp>
          <p:nvGrpSpPr>
            <p:cNvPr id="325" name="Group 27"/>
            <p:cNvGrpSpPr/>
            <p:nvPr/>
          </p:nvGrpSpPr>
          <p:grpSpPr bwMode="auto">
            <a:xfrm>
              <a:off x="3537" y="749"/>
              <a:ext cx="1068" cy="263"/>
              <a:chOff x="4060" y="2226"/>
              <a:chExt cx="1002" cy="287"/>
            </a:xfrm>
          </p:grpSpPr>
          <p:sp>
            <p:nvSpPr>
              <p:cNvPr id="1049539" name="Rectangle 28"/>
              <p:cNvSpPr>
                <a:spLocks noChangeArrowheads="1"/>
              </p:cNvSpPr>
              <p:nvPr/>
            </p:nvSpPr>
            <p:spPr bwMode="auto">
              <a:xfrm>
                <a:off x="4750" y="2226"/>
                <a:ext cx="312" cy="287"/>
              </a:xfrm>
              <a:prstGeom prst="rect">
                <a:avLst/>
              </a:prstGeom>
              <a:noFill/>
              <a:ln w="9525">
                <a:noFill/>
                <a:miter lim="800000"/>
                <a:headEnd/>
                <a:tailEnd/>
              </a:ln>
              <a:effectLst/>
            </p:spPr>
            <p:txBody>
              <a:bodyPr/>
              <a:lstStyle/>
              <a:p>
                <a:r>
                  <a:rPr kumimoji="1" lang="en-US" altLang="zh-CN" sz="2400" b="1" i="1">
                    <a:latin typeface="Times New Roman" pitchFamily="18" charset="0"/>
                  </a:rPr>
                  <a:t>Y</a:t>
                </a:r>
              </a:p>
            </p:txBody>
          </p:sp>
          <p:sp>
            <p:nvSpPr>
              <p:cNvPr id="1049540" name="Rectangle 29"/>
              <p:cNvSpPr>
                <a:spLocks noChangeArrowheads="1"/>
              </p:cNvSpPr>
              <p:nvPr/>
            </p:nvSpPr>
            <p:spPr bwMode="auto">
              <a:xfrm>
                <a:off x="4060" y="2226"/>
                <a:ext cx="692" cy="287"/>
              </a:xfrm>
              <a:prstGeom prst="rect">
                <a:avLst/>
              </a:prstGeom>
              <a:noFill/>
              <a:ln w="9525">
                <a:noFill/>
                <a:miter lim="800000"/>
                <a:headEnd/>
                <a:tailEnd/>
              </a:ln>
              <a:effectLst/>
            </p:spPr>
            <p:txBody>
              <a:bodyPr/>
              <a:lstStyle/>
              <a:p>
                <a:r>
                  <a:rPr kumimoji="1" lang="en-US" altLang="zh-CN" sz="2400" b="1" i="1" dirty="0">
                    <a:latin typeface="Times New Roman" pitchFamily="18" charset="0"/>
                  </a:rPr>
                  <a:t>A</a:t>
                </a:r>
                <a:r>
                  <a:rPr kumimoji="1" lang="en-US" altLang="zh-CN" sz="2400" b="1" dirty="0">
                    <a:latin typeface="Times New Roman" pitchFamily="18" charset="0"/>
                  </a:rPr>
                  <a:t>    </a:t>
                </a:r>
                <a:r>
                  <a:rPr kumimoji="1" lang="en-US" altLang="zh-CN" sz="2400" b="1" i="1" dirty="0">
                    <a:latin typeface="Times New Roman" pitchFamily="18" charset="0"/>
                  </a:rPr>
                  <a:t>B</a:t>
                </a:r>
              </a:p>
            </p:txBody>
          </p:sp>
        </p:grpSp>
        <p:grpSp>
          <p:nvGrpSpPr>
            <p:cNvPr id="326" name="Group 30"/>
            <p:cNvGrpSpPr/>
            <p:nvPr/>
          </p:nvGrpSpPr>
          <p:grpSpPr bwMode="auto">
            <a:xfrm>
              <a:off x="3537" y="1163"/>
              <a:ext cx="1080" cy="269"/>
              <a:chOff x="4060" y="2798"/>
              <a:chExt cx="1013" cy="294"/>
            </a:xfrm>
          </p:grpSpPr>
          <p:sp>
            <p:nvSpPr>
              <p:cNvPr id="1049541" name="Rectangle 31"/>
              <p:cNvSpPr>
                <a:spLocks noChangeArrowheads="1"/>
              </p:cNvSpPr>
              <p:nvPr/>
            </p:nvSpPr>
            <p:spPr bwMode="auto">
              <a:xfrm>
                <a:off x="4761" y="2801"/>
                <a:ext cx="312" cy="291"/>
              </a:xfrm>
              <a:prstGeom prst="rect">
                <a:avLst/>
              </a:prstGeom>
              <a:noFill/>
              <a:ln w="9525">
                <a:noFill/>
                <a:miter lim="800000"/>
                <a:headEnd/>
                <a:tailEnd/>
              </a:ln>
              <a:effectLst/>
            </p:spPr>
            <p:txBody>
              <a:bodyPr/>
              <a:lstStyle/>
              <a:p>
                <a:r>
                  <a:rPr kumimoji="1" lang="en-US" altLang="zh-CN" sz="2400" b="1">
                    <a:latin typeface="Times New Roman" pitchFamily="18" charset="0"/>
                  </a:rPr>
                  <a:t>1</a:t>
                </a:r>
              </a:p>
            </p:txBody>
          </p:sp>
          <p:sp>
            <p:nvSpPr>
              <p:cNvPr id="1049542" name="Rectangle 32"/>
              <p:cNvSpPr>
                <a:spLocks noChangeArrowheads="1"/>
              </p:cNvSpPr>
              <p:nvPr/>
            </p:nvSpPr>
            <p:spPr bwMode="auto">
              <a:xfrm>
                <a:off x="4060" y="2798"/>
                <a:ext cx="692" cy="291"/>
              </a:xfrm>
              <a:prstGeom prst="rect">
                <a:avLst/>
              </a:prstGeom>
              <a:noFill/>
              <a:ln w="9525">
                <a:noFill/>
                <a:miter lim="800000"/>
                <a:headEnd/>
                <a:tailEnd/>
              </a:ln>
              <a:effectLst/>
            </p:spPr>
            <p:txBody>
              <a:bodyPr/>
              <a:lstStyle/>
              <a:p>
                <a:r>
                  <a:rPr kumimoji="1" lang="en-US" altLang="zh-CN" sz="2400" b="1">
                    <a:latin typeface="Times New Roman" pitchFamily="18" charset="0"/>
                  </a:rPr>
                  <a:t>0     1</a:t>
                </a:r>
              </a:p>
            </p:txBody>
          </p:sp>
        </p:grpSp>
        <p:grpSp>
          <p:nvGrpSpPr>
            <p:cNvPr id="327" name="Group 33"/>
            <p:cNvGrpSpPr/>
            <p:nvPr/>
          </p:nvGrpSpPr>
          <p:grpSpPr bwMode="auto">
            <a:xfrm>
              <a:off x="3537" y="1380"/>
              <a:ext cx="1070" cy="263"/>
              <a:chOff x="4060" y="3072"/>
              <a:chExt cx="1004" cy="287"/>
            </a:xfrm>
          </p:grpSpPr>
          <p:sp>
            <p:nvSpPr>
              <p:cNvPr id="1049543" name="Rectangle 34"/>
              <p:cNvSpPr>
                <a:spLocks noChangeArrowheads="1"/>
              </p:cNvSpPr>
              <p:nvPr/>
            </p:nvSpPr>
            <p:spPr bwMode="auto">
              <a:xfrm>
                <a:off x="4752" y="3072"/>
                <a:ext cx="312" cy="287"/>
              </a:xfrm>
              <a:prstGeom prst="rect">
                <a:avLst/>
              </a:prstGeom>
              <a:noFill/>
              <a:ln w="9525">
                <a:noFill/>
                <a:miter lim="800000"/>
                <a:headEnd/>
                <a:tailEnd/>
              </a:ln>
              <a:effectLst/>
            </p:spPr>
            <p:txBody>
              <a:bodyPr/>
              <a:lstStyle/>
              <a:p>
                <a:r>
                  <a:rPr kumimoji="1" lang="en-US" altLang="zh-CN" sz="2400" b="1">
                    <a:latin typeface="Times New Roman" pitchFamily="18" charset="0"/>
                  </a:rPr>
                  <a:t>1</a:t>
                </a:r>
              </a:p>
            </p:txBody>
          </p:sp>
          <p:sp>
            <p:nvSpPr>
              <p:cNvPr id="1049544" name="Rectangle 35"/>
              <p:cNvSpPr>
                <a:spLocks noChangeArrowheads="1"/>
              </p:cNvSpPr>
              <p:nvPr/>
            </p:nvSpPr>
            <p:spPr bwMode="auto">
              <a:xfrm>
                <a:off x="4060" y="3072"/>
                <a:ext cx="692" cy="287"/>
              </a:xfrm>
              <a:prstGeom prst="rect">
                <a:avLst/>
              </a:prstGeom>
              <a:noFill/>
              <a:ln w="9525">
                <a:noFill/>
                <a:miter lim="800000"/>
                <a:headEnd/>
                <a:tailEnd/>
              </a:ln>
              <a:effectLst/>
            </p:spPr>
            <p:txBody>
              <a:bodyPr/>
              <a:lstStyle/>
              <a:p>
                <a:r>
                  <a:rPr kumimoji="1" lang="en-US" altLang="zh-CN" sz="2400" b="1">
                    <a:latin typeface="Times New Roman" pitchFamily="18" charset="0"/>
                  </a:rPr>
                  <a:t>1     0</a:t>
                </a:r>
              </a:p>
            </p:txBody>
          </p:sp>
        </p:grpSp>
        <p:graphicFrame>
          <p:nvGraphicFramePr>
            <p:cNvPr id="4194326" name="Object 36"/>
            <p:cNvGraphicFramePr>
              <a:graphicFrameLocks noChangeAspect="1"/>
            </p:cNvGraphicFramePr>
            <p:nvPr/>
          </p:nvGraphicFramePr>
          <p:xfrm>
            <a:off x="2536" y="1165"/>
            <a:ext cx="492" cy="168"/>
          </p:xfrm>
          <a:graphic>
            <a:graphicData uri="http://schemas.openxmlformats.org/presentationml/2006/ole">
              <mc:AlternateContent xmlns:mc="http://schemas.openxmlformats.org/markup-compatibility/2006">
                <mc:Choice xmlns:v="urn:schemas-microsoft-com:vml" Requires="v">
                  <p:oleObj spid="_x0000_s261236" name="位图图像" r:id="rId6" imgW="733333" imgH="266737" progId="PBrush">
                    <p:embed/>
                  </p:oleObj>
                </mc:Choice>
                <mc:Fallback>
                  <p:oleObj name="位图图像" r:id="rId6" imgW="733333" imgH="266737" progId="PBrush">
                    <p:embed/>
                    <p:pic>
                      <p:nvPicPr>
                        <p:cNvPr id="2097182" name=""/>
                        <p:cNvPicPr>
                          <a:picLocks/>
                        </p:cNvPicPr>
                        <p:nvPr/>
                      </p:nvPicPr>
                      <p:blipFill>
                        <a:blip r:embed="rId7"/>
                        <a:stretch>
                          <a:fillRect/>
                        </a:stretch>
                      </p:blipFill>
                      <p:spPr>
                        <a:xfrm>
                          <a:off x="2536" y="1165"/>
                          <a:ext cx="492" cy="168"/>
                        </a:xfrm>
                        <a:prstGeom prst="rect">
                          <a:avLst/>
                        </a:prstGeom>
                      </p:spPr>
                    </p:pic>
                  </p:oleObj>
                </mc:Fallback>
              </mc:AlternateContent>
            </a:graphicData>
          </a:graphic>
        </p:graphicFrame>
      </p:grpSp>
      <p:grpSp>
        <p:nvGrpSpPr>
          <p:cNvPr id="328" name="Group 37"/>
          <p:cNvGrpSpPr/>
          <p:nvPr/>
        </p:nvGrpSpPr>
        <p:grpSpPr bwMode="auto">
          <a:xfrm>
            <a:off x="582613" y="2952750"/>
            <a:ext cx="8472487" cy="1895475"/>
            <a:chOff x="367" y="1860"/>
            <a:chExt cx="5337" cy="1194"/>
          </a:xfrm>
        </p:grpSpPr>
        <p:sp>
          <p:nvSpPr>
            <p:cNvPr id="1049545" name="Rectangle 38"/>
            <p:cNvSpPr>
              <a:spLocks noChangeArrowheads="1"/>
            </p:cNvSpPr>
            <p:nvPr/>
          </p:nvSpPr>
          <p:spPr bwMode="auto">
            <a:xfrm>
              <a:off x="4257" y="2787"/>
              <a:ext cx="336" cy="267"/>
            </a:xfrm>
            <a:prstGeom prst="rect">
              <a:avLst/>
            </a:prstGeom>
            <a:noFill/>
            <a:ln w="9525">
              <a:noFill/>
              <a:miter lim="800000"/>
              <a:headEnd/>
              <a:tailEnd/>
            </a:ln>
            <a:effectLst/>
          </p:spPr>
          <p:txBody>
            <a:bodyPr/>
            <a:lstStyle/>
            <a:p>
              <a:r>
                <a:rPr kumimoji="1" lang="en-US" altLang="zh-CN" sz="2400" b="1">
                  <a:solidFill>
                    <a:srgbClr val="FF3300"/>
                  </a:solidFill>
                  <a:latin typeface="Times New Roman" pitchFamily="18" charset="0"/>
                </a:rPr>
                <a:t>0</a:t>
              </a:r>
            </a:p>
          </p:txBody>
        </p:sp>
        <p:sp>
          <p:nvSpPr>
            <p:cNvPr id="1049546" name="Rectangle 39"/>
            <p:cNvSpPr>
              <a:spLocks noChangeArrowheads="1"/>
            </p:cNvSpPr>
            <p:nvPr/>
          </p:nvSpPr>
          <p:spPr bwMode="auto">
            <a:xfrm>
              <a:off x="3513" y="2787"/>
              <a:ext cx="744" cy="267"/>
            </a:xfrm>
            <a:prstGeom prst="rect">
              <a:avLst/>
            </a:prstGeom>
            <a:noFill/>
            <a:ln w="9525">
              <a:noFill/>
              <a:miter lim="800000"/>
              <a:headEnd/>
              <a:tailEnd/>
            </a:ln>
            <a:effectLst/>
          </p:spPr>
          <p:txBody>
            <a:bodyPr/>
            <a:lstStyle/>
            <a:p>
              <a:r>
                <a:rPr kumimoji="1" lang="en-US" altLang="zh-CN" sz="2400" b="1">
                  <a:solidFill>
                    <a:srgbClr val="FF3300"/>
                  </a:solidFill>
                  <a:latin typeface="Times New Roman" pitchFamily="18" charset="0"/>
                </a:rPr>
                <a:t>1     1</a:t>
              </a:r>
            </a:p>
          </p:txBody>
        </p:sp>
        <p:grpSp>
          <p:nvGrpSpPr>
            <p:cNvPr id="329" name="Group 40"/>
            <p:cNvGrpSpPr/>
            <p:nvPr/>
          </p:nvGrpSpPr>
          <p:grpSpPr bwMode="auto">
            <a:xfrm>
              <a:off x="367" y="1983"/>
              <a:ext cx="2389" cy="288"/>
              <a:chOff x="469" y="1983"/>
              <a:chExt cx="2221" cy="288"/>
            </a:xfrm>
          </p:grpSpPr>
          <p:sp>
            <p:nvSpPr>
              <p:cNvPr id="1049547" name="Oval 41"/>
              <p:cNvSpPr>
                <a:spLocks noChangeArrowheads="1"/>
              </p:cNvSpPr>
              <p:nvPr/>
            </p:nvSpPr>
            <p:spPr bwMode="auto">
              <a:xfrm>
                <a:off x="469" y="2005"/>
                <a:ext cx="192" cy="192"/>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49548" name="Text Box 42"/>
              <p:cNvSpPr txBox="1">
                <a:spLocks noChangeArrowheads="1"/>
              </p:cNvSpPr>
              <p:nvPr/>
            </p:nvSpPr>
            <p:spPr bwMode="auto">
              <a:xfrm>
                <a:off x="875" y="1983"/>
                <a:ext cx="1815" cy="288"/>
              </a:xfrm>
              <a:prstGeom prst="rect">
                <a:avLst/>
              </a:prstGeom>
              <a:no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或非逻辑 </a:t>
                </a:r>
                <a:r>
                  <a:rPr kumimoji="1" lang="en-US" altLang="zh-CN" sz="2400" b="1">
                    <a:latin typeface="Times New Roman" pitchFamily="18" charset="0"/>
                  </a:rPr>
                  <a:t>( NOR )</a:t>
                </a:r>
              </a:p>
            </p:txBody>
          </p:sp>
        </p:grpSp>
        <p:sp>
          <p:nvSpPr>
            <p:cNvPr id="1049549" name="Rectangle 43"/>
            <p:cNvSpPr>
              <a:spLocks noChangeArrowheads="1"/>
            </p:cNvSpPr>
            <p:nvPr/>
          </p:nvSpPr>
          <p:spPr bwMode="auto">
            <a:xfrm rot="-5400000">
              <a:off x="3073" y="-604"/>
              <a:ext cx="27" cy="4956"/>
            </a:xfrm>
            <a:prstGeom prst="rect">
              <a:avLst/>
            </a:prstGeom>
            <a:gradFill rotWithShape="0">
              <a:gsLst>
                <a:gs pos="0">
                  <a:srgbClr val="33CCCC"/>
                </a:gs>
                <a:gs pos="50000">
                  <a:srgbClr val="33CCCC">
                    <a:gamma/>
                    <a:shade val="46275"/>
                    <a:invGamma/>
                  </a:srgbClr>
                </a:gs>
                <a:gs pos="100000">
                  <a:srgbClr val="33CCCC"/>
                </a:gs>
              </a:gsLst>
              <a:lin ang="5400000" scaled="1"/>
            </a:gradFill>
            <a:ln w="9525">
              <a:solidFill>
                <a:srgbClr val="33CCCC"/>
              </a:solidFill>
              <a:miter lim="800000"/>
              <a:headEnd/>
              <a:tailEnd/>
            </a:ln>
            <a:effectLst/>
          </p:spPr>
          <p:txBody>
            <a:bodyPr wrap="none" anchor="ctr"/>
            <a:lstStyle/>
            <a:p>
              <a:endParaRPr lang="zh-CN" altLang="en-US"/>
            </a:p>
          </p:txBody>
        </p:sp>
        <p:graphicFrame>
          <p:nvGraphicFramePr>
            <p:cNvPr id="4194327" name="Object 44"/>
            <p:cNvGraphicFramePr>
              <a:graphicFrameLocks noChangeAspect="1"/>
            </p:cNvGraphicFramePr>
            <p:nvPr/>
          </p:nvGraphicFramePr>
          <p:xfrm>
            <a:off x="804" y="2339"/>
            <a:ext cx="1258" cy="600"/>
          </p:xfrm>
          <a:graphic>
            <a:graphicData uri="http://schemas.openxmlformats.org/presentationml/2006/ole">
              <mc:AlternateContent xmlns:mc="http://schemas.openxmlformats.org/markup-compatibility/2006">
                <mc:Choice xmlns:v="urn:schemas-microsoft-com:vml" Requires="v">
                  <p:oleObj spid="_x0000_s261237" name="BMP 图象" r:id="rId8" imgW="1857143" imgH="952633" progId="PBrush">
                    <p:embed/>
                  </p:oleObj>
                </mc:Choice>
                <mc:Fallback>
                  <p:oleObj name="BMP 图象" r:id="rId8" imgW="1857143" imgH="952633" progId="PBrush">
                    <p:embed/>
                    <p:pic>
                      <p:nvPicPr>
                        <p:cNvPr id="2097179" name=""/>
                        <p:cNvPicPr>
                          <a:picLocks/>
                        </p:cNvPicPr>
                        <p:nvPr/>
                      </p:nvPicPr>
                      <p:blipFill>
                        <a:blip r:embed="rId9"/>
                        <a:stretch>
                          <a:fillRect/>
                        </a:stretch>
                      </p:blipFill>
                      <p:spPr>
                        <a:xfrm>
                          <a:off x="804" y="2339"/>
                          <a:ext cx="1258" cy="600"/>
                        </a:xfrm>
                        <a:prstGeom prst="rect">
                          <a:avLst/>
                        </a:prstGeom>
                      </p:spPr>
                    </p:pic>
                  </p:oleObj>
                </mc:Fallback>
              </mc:AlternateContent>
            </a:graphicData>
          </a:graphic>
        </p:graphicFrame>
        <p:sp>
          <p:nvSpPr>
            <p:cNvPr id="1049550" name="Text Box 45"/>
            <p:cNvSpPr txBox="1">
              <a:spLocks noChangeArrowheads="1"/>
            </p:cNvSpPr>
            <p:nvPr/>
          </p:nvSpPr>
          <p:spPr bwMode="auto">
            <a:xfrm>
              <a:off x="2225" y="2651"/>
              <a:ext cx="1027" cy="288"/>
            </a:xfrm>
            <a:prstGeom prst="rect">
              <a:avLst/>
            </a:prstGeom>
            <a:solidFill>
              <a:srgbClr val="99CCFF">
                <a:alpha val="50000"/>
              </a:srgbClr>
            </a:solid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先或后非</a:t>
              </a:r>
            </a:p>
          </p:txBody>
        </p:sp>
        <p:sp>
          <p:nvSpPr>
            <p:cNvPr id="1049551" name="Text Box 46"/>
            <p:cNvSpPr txBox="1">
              <a:spLocks noChangeArrowheads="1"/>
            </p:cNvSpPr>
            <p:nvPr/>
          </p:nvSpPr>
          <p:spPr bwMode="auto">
            <a:xfrm>
              <a:off x="4701" y="2202"/>
              <a:ext cx="1003" cy="639"/>
            </a:xfrm>
            <a:prstGeom prst="rect">
              <a:avLst/>
            </a:prstGeom>
            <a:solidFill>
              <a:srgbClr val="EAEAEA"/>
            </a:solidFill>
            <a:ln w="9525">
              <a:solidFill>
                <a:schemeClr val="tx1"/>
              </a:solidFill>
              <a:miter lim="800000"/>
              <a:headEnd/>
              <a:tailEnd/>
            </a:ln>
            <a:effectLst/>
          </p:spPr>
          <p:txBody>
            <a:bodyPr>
              <a:spAutoFit/>
            </a:bodyPr>
            <a:lstStyle/>
            <a:p>
              <a:pPr algn="l">
                <a:spcBef>
                  <a:spcPct val="50000"/>
                </a:spcBef>
              </a:pPr>
              <a:r>
                <a:rPr kumimoji="1" lang="zh-CN" altLang="en-US" sz="2400" b="1">
                  <a:solidFill>
                    <a:srgbClr val="FF3300"/>
                  </a:solidFill>
                  <a:latin typeface="Times New Roman" pitchFamily="18" charset="0"/>
                </a:rPr>
                <a:t>若有</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r>
                <a:rPr kumimoji="1" lang="en-US" altLang="zh-CN" sz="2400" b="1" baseline="-25000">
                  <a:solidFill>
                    <a:srgbClr val="FF3300"/>
                  </a:solidFill>
                  <a:latin typeface="Times New Roman" pitchFamily="18" charset="0"/>
                </a:rPr>
                <a:t> </a:t>
              </a:r>
              <a:r>
                <a:rPr kumimoji="1" lang="zh-CN" altLang="en-US" sz="2400" b="1">
                  <a:solidFill>
                    <a:srgbClr val="FF3300"/>
                  </a:solidFill>
                  <a:latin typeface="Times New Roman" pitchFamily="18" charset="0"/>
                </a:rPr>
                <a:t>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p>
            <a:p>
              <a:pPr algn="l">
                <a:spcBef>
                  <a:spcPct val="50000"/>
                </a:spcBef>
              </a:pPr>
              <a:r>
                <a:rPr kumimoji="1" lang="zh-CN" altLang="en-US" sz="2400" b="1">
                  <a:solidFill>
                    <a:srgbClr val="FF3300"/>
                  </a:solidFill>
                  <a:latin typeface="Times New Roman" pitchFamily="18" charset="0"/>
                </a:rPr>
                <a:t>若全</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0</a:t>
              </a:r>
              <a:r>
                <a:rPr kumimoji="1" lang="en-US" altLang="zh-CN" sz="2400" b="1" baseline="-25000">
                  <a:solidFill>
                    <a:srgbClr val="FF3300"/>
                  </a:solidFill>
                  <a:latin typeface="Times New Roman" pitchFamily="18" charset="0"/>
                </a:rPr>
                <a:t> </a:t>
              </a:r>
              <a:r>
                <a:rPr kumimoji="1" lang="zh-CN" altLang="en-US" sz="2400" b="1">
                  <a:solidFill>
                    <a:srgbClr val="FF3300"/>
                  </a:solidFill>
                  <a:latin typeface="Times New Roman" pitchFamily="18" charset="0"/>
                </a:rPr>
                <a:t>出</a:t>
              </a:r>
              <a:r>
                <a:rPr kumimoji="1" lang="zh-CN" altLang="en-US" sz="2400" b="1" baseline="-25000">
                  <a:solidFill>
                    <a:srgbClr val="FF3300"/>
                  </a:solidFill>
                  <a:latin typeface="Times New Roman" pitchFamily="18" charset="0"/>
                </a:rPr>
                <a:t> </a:t>
              </a:r>
              <a:r>
                <a:rPr kumimoji="1" lang="en-US" altLang="zh-CN" sz="2400" b="1">
                  <a:solidFill>
                    <a:srgbClr val="FF3300"/>
                  </a:solidFill>
                  <a:latin typeface="Times New Roman" pitchFamily="18" charset="0"/>
                </a:rPr>
                <a:t>1</a:t>
              </a:r>
            </a:p>
          </p:txBody>
        </p:sp>
        <p:grpSp>
          <p:nvGrpSpPr>
            <p:cNvPr id="330" name="Group 47"/>
            <p:cNvGrpSpPr/>
            <p:nvPr/>
          </p:nvGrpSpPr>
          <p:grpSpPr bwMode="auto">
            <a:xfrm>
              <a:off x="3513" y="2116"/>
              <a:ext cx="1090" cy="268"/>
              <a:chOff x="4060" y="2514"/>
              <a:chExt cx="1013" cy="287"/>
            </a:xfrm>
          </p:grpSpPr>
          <p:sp>
            <p:nvSpPr>
              <p:cNvPr id="1049552" name="Rectangle 48"/>
              <p:cNvSpPr>
                <a:spLocks noChangeArrowheads="1"/>
              </p:cNvSpPr>
              <p:nvPr/>
            </p:nvSpPr>
            <p:spPr bwMode="auto">
              <a:xfrm>
                <a:off x="4761" y="2514"/>
                <a:ext cx="312" cy="287"/>
              </a:xfrm>
              <a:prstGeom prst="rect">
                <a:avLst/>
              </a:prstGeom>
              <a:noFill/>
              <a:ln w="9525">
                <a:noFill/>
                <a:miter lim="800000"/>
                <a:headEnd/>
                <a:tailEnd/>
              </a:ln>
              <a:effectLst/>
            </p:spPr>
            <p:txBody>
              <a:bodyPr/>
              <a:lstStyle/>
              <a:p>
                <a:r>
                  <a:rPr kumimoji="1" lang="en-US" altLang="zh-CN" sz="2400" b="1">
                    <a:latin typeface="Times New Roman" pitchFamily="18" charset="0"/>
                  </a:rPr>
                  <a:t>1</a:t>
                </a:r>
              </a:p>
            </p:txBody>
          </p:sp>
          <p:sp>
            <p:nvSpPr>
              <p:cNvPr id="1049553" name="Rectangle 49"/>
              <p:cNvSpPr>
                <a:spLocks noChangeArrowheads="1"/>
              </p:cNvSpPr>
              <p:nvPr/>
            </p:nvSpPr>
            <p:spPr bwMode="auto">
              <a:xfrm>
                <a:off x="4060" y="2514"/>
                <a:ext cx="692" cy="287"/>
              </a:xfrm>
              <a:prstGeom prst="rect">
                <a:avLst/>
              </a:prstGeom>
              <a:noFill/>
              <a:ln w="9525">
                <a:noFill/>
                <a:miter lim="800000"/>
                <a:headEnd/>
                <a:tailEnd/>
              </a:ln>
              <a:effectLst/>
            </p:spPr>
            <p:txBody>
              <a:bodyPr/>
              <a:lstStyle/>
              <a:p>
                <a:r>
                  <a:rPr kumimoji="1" lang="en-US" altLang="zh-CN" sz="2400" b="1" dirty="0">
                    <a:latin typeface="Times New Roman" pitchFamily="18" charset="0"/>
                  </a:rPr>
                  <a:t>0     0</a:t>
                </a:r>
              </a:p>
            </p:txBody>
          </p:sp>
        </p:grpSp>
        <p:grpSp>
          <p:nvGrpSpPr>
            <p:cNvPr id="331" name="Group 50"/>
            <p:cNvGrpSpPr/>
            <p:nvPr/>
          </p:nvGrpSpPr>
          <p:grpSpPr bwMode="auto">
            <a:xfrm>
              <a:off x="3521" y="1921"/>
              <a:ext cx="1078" cy="267"/>
              <a:chOff x="4060" y="2226"/>
              <a:chExt cx="1002" cy="287"/>
            </a:xfrm>
          </p:grpSpPr>
          <p:sp>
            <p:nvSpPr>
              <p:cNvPr id="1049554" name="Rectangle 51"/>
              <p:cNvSpPr>
                <a:spLocks noChangeArrowheads="1"/>
              </p:cNvSpPr>
              <p:nvPr/>
            </p:nvSpPr>
            <p:spPr bwMode="auto">
              <a:xfrm>
                <a:off x="4750" y="2226"/>
                <a:ext cx="312" cy="287"/>
              </a:xfrm>
              <a:prstGeom prst="rect">
                <a:avLst/>
              </a:prstGeom>
              <a:noFill/>
              <a:ln w="9525">
                <a:noFill/>
                <a:miter lim="800000"/>
                <a:headEnd/>
                <a:tailEnd/>
              </a:ln>
              <a:effectLst/>
            </p:spPr>
            <p:txBody>
              <a:bodyPr/>
              <a:lstStyle/>
              <a:p>
                <a:r>
                  <a:rPr kumimoji="1" lang="en-US" altLang="zh-CN" sz="2400" b="1" i="1">
                    <a:latin typeface="Times New Roman" pitchFamily="18" charset="0"/>
                  </a:rPr>
                  <a:t>Y</a:t>
                </a:r>
              </a:p>
            </p:txBody>
          </p:sp>
          <p:sp>
            <p:nvSpPr>
              <p:cNvPr id="1049555" name="Rectangle 52"/>
              <p:cNvSpPr>
                <a:spLocks noChangeArrowheads="1"/>
              </p:cNvSpPr>
              <p:nvPr/>
            </p:nvSpPr>
            <p:spPr bwMode="auto">
              <a:xfrm>
                <a:off x="4060" y="2226"/>
                <a:ext cx="692" cy="287"/>
              </a:xfrm>
              <a:prstGeom prst="rect">
                <a:avLst/>
              </a:prstGeom>
              <a:noFill/>
              <a:ln w="9525">
                <a:noFill/>
                <a:miter lim="800000"/>
                <a:headEnd/>
                <a:tailEnd/>
              </a:ln>
              <a:effectLst/>
            </p:spPr>
            <p:txBody>
              <a:bodyPr/>
              <a:lstStyle/>
              <a:p>
                <a:r>
                  <a:rPr kumimoji="1" lang="en-US" altLang="zh-CN" sz="2400" b="1" i="1">
                    <a:latin typeface="Times New Roman" pitchFamily="18" charset="0"/>
                  </a:rPr>
                  <a:t>A</a:t>
                </a:r>
                <a:r>
                  <a:rPr kumimoji="1" lang="en-US" altLang="zh-CN" sz="2400" b="1">
                    <a:latin typeface="Times New Roman" pitchFamily="18" charset="0"/>
                  </a:rPr>
                  <a:t>    </a:t>
                </a:r>
                <a:r>
                  <a:rPr kumimoji="1" lang="en-US" altLang="zh-CN" sz="2400" b="1" i="1">
                    <a:latin typeface="Times New Roman" pitchFamily="18" charset="0"/>
                  </a:rPr>
                  <a:t>B</a:t>
                </a:r>
              </a:p>
            </p:txBody>
          </p:sp>
        </p:grpSp>
        <p:grpSp>
          <p:nvGrpSpPr>
            <p:cNvPr id="332" name="Group 53"/>
            <p:cNvGrpSpPr/>
            <p:nvPr/>
          </p:nvGrpSpPr>
          <p:grpSpPr bwMode="auto">
            <a:xfrm>
              <a:off x="3513" y="2336"/>
              <a:ext cx="1090" cy="274"/>
              <a:chOff x="4060" y="2798"/>
              <a:chExt cx="1013" cy="294"/>
            </a:xfrm>
          </p:grpSpPr>
          <p:sp>
            <p:nvSpPr>
              <p:cNvPr id="1049556" name="Rectangle 54"/>
              <p:cNvSpPr>
                <a:spLocks noChangeArrowheads="1"/>
              </p:cNvSpPr>
              <p:nvPr/>
            </p:nvSpPr>
            <p:spPr bwMode="auto">
              <a:xfrm>
                <a:off x="4761" y="2801"/>
                <a:ext cx="312" cy="291"/>
              </a:xfrm>
              <a:prstGeom prst="rect">
                <a:avLst/>
              </a:prstGeom>
              <a:noFill/>
              <a:ln w="9525">
                <a:noFill/>
                <a:miter lim="800000"/>
                <a:headEnd/>
                <a:tailEnd/>
              </a:ln>
              <a:effectLst/>
            </p:spPr>
            <p:txBody>
              <a:bodyPr/>
              <a:lstStyle/>
              <a:p>
                <a:r>
                  <a:rPr kumimoji="1" lang="en-US" altLang="zh-CN" sz="2400" b="1">
                    <a:latin typeface="Times New Roman" pitchFamily="18" charset="0"/>
                  </a:rPr>
                  <a:t>0</a:t>
                </a:r>
              </a:p>
            </p:txBody>
          </p:sp>
          <p:sp>
            <p:nvSpPr>
              <p:cNvPr id="1049557" name="Rectangle 55"/>
              <p:cNvSpPr>
                <a:spLocks noChangeArrowheads="1"/>
              </p:cNvSpPr>
              <p:nvPr/>
            </p:nvSpPr>
            <p:spPr bwMode="auto">
              <a:xfrm>
                <a:off x="4060" y="2798"/>
                <a:ext cx="692" cy="291"/>
              </a:xfrm>
              <a:prstGeom prst="rect">
                <a:avLst/>
              </a:prstGeom>
              <a:noFill/>
              <a:ln w="9525">
                <a:noFill/>
                <a:miter lim="800000"/>
                <a:headEnd/>
                <a:tailEnd/>
              </a:ln>
              <a:effectLst/>
            </p:spPr>
            <p:txBody>
              <a:bodyPr/>
              <a:lstStyle/>
              <a:p>
                <a:r>
                  <a:rPr kumimoji="1" lang="en-US" altLang="zh-CN" sz="2400" b="1">
                    <a:latin typeface="Times New Roman" pitchFamily="18" charset="0"/>
                  </a:rPr>
                  <a:t>0     1</a:t>
                </a:r>
              </a:p>
            </p:txBody>
          </p:sp>
        </p:grpSp>
        <p:grpSp>
          <p:nvGrpSpPr>
            <p:cNvPr id="333" name="Group 56"/>
            <p:cNvGrpSpPr/>
            <p:nvPr/>
          </p:nvGrpSpPr>
          <p:grpSpPr bwMode="auto">
            <a:xfrm>
              <a:off x="3513" y="2562"/>
              <a:ext cx="1080" cy="268"/>
              <a:chOff x="4060" y="3072"/>
              <a:chExt cx="1004" cy="287"/>
            </a:xfrm>
          </p:grpSpPr>
          <p:sp>
            <p:nvSpPr>
              <p:cNvPr id="1049558" name="Rectangle 57"/>
              <p:cNvSpPr>
                <a:spLocks noChangeArrowheads="1"/>
              </p:cNvSpPr>
              <p:nvPr/>
            </p:nvSpPr>
            <p:spPr bwMode="auto">
              <a:xfrm>
                <a:off x="4752" y="3072"/>
                <a:ext cx="312" cy="287"/>
              </a:xfrm>
              <a:prstGeom prst="rect">
                <a:avLst/>
              </a:prstGeom>
              <a:noFill/>
              <a:ln w="9525">
                <a:noFill/>
                <a:miter lim="800000"/>
                <a:headEnd/>
                <a:tailEnd/>
              </a:ln>
              <a:effectLst/>
            </p:spPr>
            <p:txBody>
              <a:bodyPr/>
              <a:lstStyle/>
              <a:p>
                <a:r>
                  <a:rPr kumimoji="1" lang="en-US" altLang="zh-CN" sz="2400" b="1">
                    <a:latin typeface="Times New Roman" pitchFamily="18" charset="0"/>
                  </a:rPr>
                  <a:t>0</a:t>
                </a:r>
              </a:p>
            </p:txBody>
          </p:sp>
          <p:sp>
            <p:nvSpPr>
              <p:cNvPr id="1049559" name="Rectangle 58"/>
              <p:cNvSpPr>
                <a:spLocks noChangeArrowheads="1"/>
              </p:cNvSpPr>
              <p:nvPr/>
            </p:nvSpPr>
            <p:spPr bwMode="auto">
              <a:xfrm>
                <a:off x="4060" y="3072"/>
                <a:ext cx="692" cy="287"/>
              </a:xfrm>
              <a:prstGeom prst="rect">
                <a:avLst/>
              </a:prstGeom>
              <a:noFill/>
              <a:ln w="9525">
                <a:noFill/>
                <a:miter lim="800000"/>
                <a:headEnd/>
                <a:tailEnd/>
              </a:ln>
              <a:effectLst/>
            </p:spPr>
            <p:txBody>
              <a:bodyPr/>
              <a:lstStyle/>
              <a:p>
                <a:r>
                  <a:rPr kumimoji="1" lang="en-US" altLang="zh-CN" sz="2400" b="1">
                    <a:latin typeface="Times New Roman" pitchFamily="18" charset="0"/>
                  </a:rPr>
                  <a:t>1     0</a:t>
                </a:r>
              </a:p>
            </p:txBody>
          </p:sp>
        </p:grpSp>
        <p:grpSp>
          <p:nvGrpSpPr>
            <p:cNvPr id="334" name="Group 59"/>
            <p:cNvGrpSpPr/>
            <p:nvPr/>
          </p:nvGrpSpPr>
          <p:grpSpPr bwMode="auto">
            <a:xfrm>
              <a:off x="3530" y="1969"/>
              <a:ext cx="1085" cy="1040"/>
              <a:chOff x="4056" y="2229"/>
              <a:chExt cx="1004" cy="1439"/>
            </a:xfrm>
          </p:grpSpPr>
          <p:sp>
            <p:nvSpPr>
              <p:cNvPr id="1049560" name="Line 60"/>
              <p:cNvSpPr>
                <a:spLocks noChangeShapeType="1"/>
              </p:cNvSpPr>
              <p:nvPr/>
            </p:nvSpPr>
            <p:spPr bwMode="auto">
              <a:xfrm>
                <a:off x="4056" y="2229"/>
                <a:ext cx="1004" cy="0"/>
              </a:xfrm>
              <a:prstGeom prst="line">
                <a:avLst/>
              </a:prstGeom>
              <a:noFill/>
              <a:ln w="28575" cap="sq">
                <a:solidFill>
                  <a:schemeClr val="tx1"/>
                </a:solidFill>
                <a:round/>
                <a:headEnd/>
                <a:tailEnd/>
              </a:ln>
              <a:effectLst/>
            </p:spPr>
            <p:txBody>
              <a:bodyPr/>
              <a:lstStyle/>
              <a:p>
                <a:endParaRPr lang="zh-CN" altLang="en-US"/>
              </a:p>
            </p:txBody>
          </p:sp>
          <p:sp>
            <p:nvSpPr>
              <p:cNvPr id="1049561" name="Line 61"/>
              <p:cNvSpPr>
                <a:spLocks noChangeShapeType="1"/>
              </p:cNvSpPr>
              <p:nvPr/>
            </p:nvSpPr>
            <p:spPr bwMode="auto">
              <a:xfrm>
                <a:off x="4056" y="2516"/>
                <a:ext cx="1004" cy="0"/>
              </a:xfrm>
              <a:prstGeom prst="line">
                <a:avLst/>
              </a:prstGeom>
              <a:noFill/>
              <a:ln w="12700">
                <a:solidFill>
                  <a:schemeClr val="tx1"/>
                </a:solidFill>
                <a:round/>
                <a:headEnd/>
                <a:tailEnd/>
              </a:ln>
              <a:effectLst/>
            </p:spPr>
            <p:txBody>
              <a:bodyPr/>
              <a:lstStyle/>
              <a:p>
                <a:endParaRPr lang="zh-CN" altLang="en-US"/>
              </a:p>
            </p:txBody>
          </p:sp>
          <p:sp>
            <p:nvSpPr>
              <p:cNvPr id="1049562" name="Line 62"/>
              <p:cNvSpPr>
                <a:spLocks noChangeShapeType="1"/>
              </p:cNvSpPr>
              <p:nvPr/>
            </p:nvSpPr>
            <p:spPr bwMode="auto">
              <a:xfrm>
                <a:off x="4056" y="2803"/>
                <a:ext cx="1004" cy="0"/>
              </a:xfrm>
              <a:prstGeom prst="line">
                <a:avLst/>
              </a:prstGeom>
              <a:noFill/>
              <a:ln w="12700">
                <a:solidFill>
                  <a:schemeClr val="tx1"/>
                </a:solidFill>
                <a:round/>
                <a:headEnd/>
                <a:tailEnd/>
              </a:ln>
              <a:effectLst/>
            </p:spPr>
            <p:txBody>
              <a:bodyPr/>
              <a:lstStyle/>
              <a:p>
                <a:endParaRPr lang="zh-CN" altLang="en-US"/>
              </a:p>
            </p:txBody>
          </p:sp>
          <p:sp>
            <p:nvSpPr>
              <p:cNvPr id="1049563" name="Line 63"/>
              <p:cNvSpPr>
                <a:spLocks noChangeShapeType="1"/>
              </p:cNvSpPr>
              <p:nvPr/>
            </p:nvSpPr>
            <p:spPr bwMode="auto">
              <a:xfrm>
                <a:off x="4056" y="3094"/>
                <a:ext cx="1004" cy="0"/>
              </a:xfrm>
              <a:prstGeom prst="line">
                <a:avLst/>
              </a:prstGeom>
              <a:noFill/>
              <a:ln w="12700">
                <a:solidFill>
                  <a:schemeClr val="tx1"/>
                </a:solidFill>
                <a:round/>
                <a:headEnd/>
                <a:tailEnd/>
              </a:ln>
              <a:effectLst/>
            </p:spPr>
            <p:txBody>
              <a:bodyPr/>
              <a:lstStyle/>
              <a:p>
                <a:endParaRPr lang="zh-CN" altLang="en-US"/>
              </a:p>
            </p:txBody>
          </p:sp>
          <p:sp>
            <p:nvSpPr>
              <p:cNvPr id="1049564" name="Line 64"/>
              <p:cNvSpPr>
                <a:spLocks noChangeShapeType="1"/>
              </p:cNvSpPr>
              <p:nvPr/>
            </p:nvSpPr>
            <p:spPr bwMode="auto">
              <a:xfrm>
                <a:off x="4056" y="3381"/>
                <a:ext cx="1004" cy="0"/>
              </a:xfrm>
              <a:prstGeom prst="line">
                <a:avLst/>
              </a:prstGeom>
              <a:noFill/>
              <a:ln w="12700">
                <a:solidFill>
                  <a:schemeClr val="tx1"/>
                </a:solidFill>
                <a:round/>
                <a:headEnd/>
                <a:tailEnd/>
              </a:ln>
              <a:effectLst/>
            </p:spPr>
            <p:txBody>
              <a:bodyPr/>
              <a:lstStyle/>
              <a:p>
                <a:endParaRPr lang="zh-CN" altLang="en-US"/>
              </a:p>
            </p:txBody>
          </p:sp>
          <p:sp>
            <p:nvSpPr>
              <p:cNvPr id="1049565" name="Line 65"/>
              <p:cNvSpPr>
                <a:spLocks noChangeShapeType="1"/>
              </p:cNvSpPr>
              <p:nvPr/>
            </p:nvSpPr>
            <p:spPr bwMode="auto">
              <a:xfrm>
                <a:off x="4056" y="3668"/>
                <a:ext cx="1004" cy="0"/>
              </a:xfrm>
              <a:prstGeom prst="line">
                <a:avLst/>
              </a:prstGeom>
              <a:noFill/>
              <a:ln w="28575" cap="sq">
                <a:solidFill>
                  <a:schemeClr val="tx1"/>
                </a:solidFill>
                <a:round/>
                <a:headEnd/>
                <a:tailEnd/>
              </a:ln>
              <a:effectLst/>
            </p:spPr>
            <p:txBody>
              <a:bodyPr/>
              <a:lstStyle/>
              <a:p>
                <a:endParaRPr lang="zh-CN" altLang="en-US"/>
              </a:p>
            </p:txBody>
          </p:sp>
          <p:sp>
            <p:nvSpPr>
              <p:cNvPr id="1049566" name="Line 66"/>
              <p:cNvSpPr>
                <a:spLocks noChangeShapeType="1"/>
              </p:cNvSpPr>
              <p:nvPr/>
            </p:nvSpPr>
            <p:spPr bwMode="auto">
              <a:xfrm>
                <a:off x="4056" y="2229"/>
                <a:ext cx="0" cy="1439"/>
              </a:xfrm>
              <a:prstGeom prst="line">
                <a:avLst/>
              </a:prstGeom>
              <a:noFill/>
              <a:ln w="28575" cap="sq">
                <a:solidFill>
                  <a:schemeClr val="tx1"/>
                </a:solidFill>
                <a:round/>
                <a:headEnd/>
                <a:tailEnd/>
              </a:ln>
              <a:effectLst/>
            </p:spPr>
            <p:txBody>
              <a:bodyPr/>
              <a:lstStyle/>
              <a:p>
                <a:endParaRPr lang="zh-CN" altLang="en-US"/>
              </a:p>
            </p:txBody>
          </p:sp>
          <p:sp>
            <p:nvSpPr>
              <p:cNvPr id="1049567" name="Line 67"/>
              <p:cNvSpPr>
                <a:spLocks noChangeShapeType="1"/>
              </p:cNvSpPr>
              <p:nvPr/>
            </p:nvSpPr>
            <p:spPr bwMode="auto">
              <a:xfrm>
                <a:off x="4748" y="2229"/>
                <a:ext cx="0" cy="1439"/>
              </a:xfrm>
              <a:prstGeom prst="line">
                <a:avLst/>
              </a:prstGeom>
              <a:noFill/>
              <a:ln w="12700">
                <a:solidFill>
                  <a:schemeClr val="tx1"/>
                </a:solidFill>
                <a:round/>
                <a:headEnd/>
                <a:tailEnd/>
              </a:ln>
              <a:effectLst/>
            </p:spPr>
            <p:txBody>
              <a:bodyPr/>
              <a:lstStyle/>
              <a:p>
                <a:endParaRPr lang="zh-CN" altLang="en-US"/>
              </a:p>
            </p:txBody>
          </p:sp>
          <p:sp>
            <p:nvSpPr>
              <p:cNvPr id="1049568" name="Line 68"/>
              <p:cNvSpPr>
                <a:spLocks noChangeShapeType="1"/>
              </p:cNvSpPr>
              <p:nvPr/>
            </p:nvSpPr>
            <p:spPr bwMode="auto">
              <a:xfrm>
                <a:off x="5060" y="2229"/>
                <a:ext cx="0" cy="1439"/>
              </a:xfrm>
              <a:prstGeom prst="line">
                <a:avLst/>
              </a:prstGeom>
              <a:noFill/>
              <a:ln w="28575" cap="sq">
                <a:solidFill>
                  <a:schemeClr val="tx1"/>
                </a:solidFill>
                <a:round/>
                <a:headEnd/>
                <a:tailEnd/>
              </a:ln>
              <a:effectLst/>
            </p:spPr>
            <p:txBody>
              <a:bodyPr/>
              <a:lstStyle/>
              <a:p>
                <a:endParaRPr lang="zh-CN" altLang="en-US"/>
              </a:p>
            </p:txBody>
          </p:sp>
        </p:grpSp>
        <p:graphicFrame>
          <p:nvGraphicFramePr>
            <p:cNvPr id="4194328" name="Object 69"/>
            <p:cNvGraphicFramePr>
              <a:graphicFrameLocks noChangeAspect="1"/>
            </p:cNvGraphicFramePr>
            <p:nvPr/>
          </p:nvGraphicFramePr>
          <p:xfrm>
            <a:off x="2447" y="2371"/>
            <a:ext cx="614" cy="186"/>
          </p:xfrm>
          <a:graphic>
            <a:graphicData uri="http://schemas.openxmlformats.org/presentationml/2006/ole">
              <mc:AlternateContent xmlns:mc="http://schemas.openxmlformats.org/markup-compatibility/2006">
                <mc:Choice xmlns:v="urn:schemas-microsoft-com:vml" Requires="v">
                  <p:oleObj spid="_x0000_s261238" name="位图图像" r:id="rId10" imgW="905001" imgH="295238" progId="PBrush">
                    <p:embed/>
                  </p:oleObj>
                </mc:Choice>
                <mc:Fallback>
                  <p:oleObj name="位图图像" r:id="rId10" imgW="905001" imgH="295238" progId="PBrush">
                    <p:embed/>
                    <p:pic>
                      <p:nvPicPr>
                        <p:cNvPr id="2097180" name=""/>
                        <p:cNvPicPr>
                          <a:picLocks/>
                        </p:cNvPicPr>
                        <p:nvPr/>
                      </p:nvPicPr>
                      <p:blipFill>
                        <a:blip r:embed="rId11"/>
                        <a:stretch>
                          <a:fillRect/>
                        </a:stretch>
                      </p:blipFill>
                      <p:spPr>
                        <a:xfrm>
                          <a:off x="2447" y="2371"/>
                          <a:ext cx="614" cy="186"/>
                        </a:xfrm>
                        <a:prstGeom prst="rect">
                          <a:avLst/>
                        </a:prstGeom>
                      </p:spPr>
                    </p:pic>
                  </p:oleObj>
                </mc:Fallback>
              </mc:AlternateContent>
            </a:graphicData>
          </a:graphic>
        </p:graphicFrame>
      </p:grpSp>
      <p:grpSp>
        <p:nvGrpSpPr>
          <p:cNvPr id="335" name="Group 70"/>
          <p:cNvGrpSpPr/>
          <p:nvPr/>
        </p:nvGrpSpPr>
        <p:grpSpPr bwMode="auto">
          <a:xfrm>
            <a:off x="627063" y="4827588"/>
            <a:ext cx="7861300" cy="1979612"/>
            <a:chOff x="395" y="3041"/>
            <a:chExt cx="4952" cy="1247"/>
          </a:xfrm>
        </p:grpSpPr>
        <p:grpSp>
          <p:nvGrpSpPr>
            <p:cNvPr id="336" name="Group 71"/>
            <p:cNvGrpSpPr/>
            <p:nvPr/>
          </p:nvGrpSpPr>
          <p:grpSpPr bwMode="auto">
            <a:xfrm>
              <a:off x="395" y="3084"/>
              <a:ext cx="4082" cy="288"/>
              <a:chOff x="467" y="3068"/>
              <a:chExt cx="4082" cy="288"/>
            </a:xfrm>
          </p:grpSpPr>
          <p:sp>
            <p:nvSpPr>
              <p:cNvPr id="1049569" name="Oval 72"/>
              <p:cNvSpPr>
                <a:spLocks noChangeArrowheads="1"/>
              </p:cNvSpPr>
              <p:nvPr/>
            </p:nvSpPr>
            <p:spPr bwMode="auto">
              <a:xfrm>
                <a:off x="467" y="3113"/>
                <a:ext cx="192" cy="192"/>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49570" name="Text Box 73"/>
              <p:cNvSpPr txBox="1">
                <a:spLocks noChangeArrowheads="1"/>
              </p:cNvSpPr>
              <p:nvPr/>
            </p:nvSpPr>
            <p:spPr bwMode="auto">
              <a:xfrm>
                <a:off x="875" y="3068"/>
                <a:ext cx="3674" cy="288"/>
              </a:xfrm>
              <a:prstGeom prst="rect">
                <a:avLst/>
              </a:prstGeom>
              <a:no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与或非逻辑 </a:t>
                </a:r>
                <a:r>
                  <a:rPr kumimoji="1" lang="en-US" altLang="zh-CN" sz="2400" b="1">
                    <a:latin typeface="宋体" pitchFamily="2" charset="-122"/>
                  </a:rPr>
                  <a:t>(</a:t>
                </a:r>
                <a:r>
                  <a:rPr kumimoji="1" lang="en-US" altLang="zh-CN" sz="2400" b="1">
                    <a:latin typeface="Times New Roman" pitchFamily="18" charset="0"/>
                  </a:rPr>
                  <a:t>AND – OR – INVERT</a:t>
                </a:r>
                <a:r>
                  <a:rPr kumimoji="1" lang="en-US" altLang="zh-CN" sz="2400" b="1">
                    <a:latin typeface="宋体" pitchFamily="2" charset="-122"/>
                  </a:rPr>
                  <a:t>)</a:t>
                </a:r>
              </a:p>
            </p:txBody>
          </p:sp>
        </p:grpSp>
        <p:sp>
          <p:nvSpPr>
            <p:cNvPr id="1049571" name="Rectangle 74"/>
            <p:cNvSpPr>
              <a:spLocks noChangeArrowheads="1"/>
            </p:cNvSpPr>
            <p:nvPr/>
          </p:nvSpPr>
          <p:spPr bwMode="auto">
            <a:xfrm rot="5400000" flipV="1">
              <a:off x="2992" y="714"/>
              <a:ext cx="27" cy="4682"/>
            </a:xfrm>
            <a:prstGeom prst="rect">
              <a:avLst/>
            </a:prstGeom>
            <a:gradFill rotWithShape="0">
              <a:gsLst>
                <a:gs pos="0">
                  <a:srgbClr val="33CCCC"/>
                </a:gs>
                <a:gs pos="50000">
                  <a:srgbClr val="33CCCC">
                    <a:gamma/>
                    <a:shade val="46275"/>
                    <a:invGamma/>
                  </a:srgbClr>
                </a:gs>
                <a:gs pos="100000">
                  <a:srgbClr val="33CCCC"/>
                </a:gs>
              </a:gsLst>
              <a:lin ang="5400000" scaled="1"/>
            </a:gradFill>
            <a:ln w="9525">
              <a:solidFill>
                <a:srgbClr val="33CCCC"/>
              </a:solidFill>
              <a:miter lim="800000"/>
              <a:headEnd/>
              <a:tailEnd/>
            </a:ln>
            <a:effectLst/>
          </p:spPr>
          <p:txBody>
            <a:bodyPr wrap="none" anchor="ctr"/>
            <a:lstStyle/>
            <a:p>
              <a:endParaRPr lang="zh-CN" altLang="en-US"/>
            </a:p>
          </p:txBody>
        </p:sp>
        <p:grpSp>
          <p:nvGrpSpPr>
            <p:cNvPr id="337" name="Group 75"/>
            <p:cNvGrpSpPr/>
            <p:nvPr/>
          </p:nvGrpSpPr>
          <p:grpSpPr bwMode="auto">
            <a:xfrm>
              <a:off x="795" y="3412"/>
              <a:ext cx="3278" cy="876"/>
              <a:chOff x="867" y="3396"/>
              <a:chExt cx="3278" cy="876"/>
            </a:xfrm>
          </p:grpSpPr>
          <p:sp>
            <p:nvSpPr>
              <p:cNvPr id="1049572" name="Text Box 76"/>
              <p:cNvSpPr txBox="1">
                <a:spLocks noChangeArrowheads="1"/>
              </p:cNvSpPr>
              <p:nvPr/>
            </p:nvSpPr>
            <p:spPr bwMode="auto">
              <a:xfrm>
                <a:off x="2842" y="3832"/>
                <a:ext cx="1303" cy="288"/>
              </a:xfrm>
              <a:prstGeom prst="rect">
                <a:avLst/>
              </a:prstGeom>
              <a:solidFill>
                <a:srgbClr val="99CCFF">
                  <a:alpha val="50000"/>
                </a:srgbClr>
              </a:solid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先与后或再非</a:t>
                </a:r>
              </a:p>
            </p:txBody>
          </p:sp>
          <p:graphicFrame>
            <p:nvGraphicFramePr>
              <p:cNvPr id="4194329" name="Object 77"/>
              <p:cNvGraphicFramePr>
                <a:graphicFrameLocks noChangeAspect="1"/>
              </p:cNvGraphicFramePr>
              <p:nvPr/>
            </p:nvGraphicFramePr>
            <p:xfrm>
              <a:off x="3000" y="3453"/>
              <a:ext cx="834" cy="264"/>
            </p:xfrm>
            <a:graphic>
              <a:graphicData uri="http://schemas.openxmlformats.org/presentationml/2006/ole">
                <mc:AlternateContent xmlns:mc="http://schemas.openxmlformats.org/markup-compatibility/2006">
                  <mc:Choice xmlns:v="urn:schemas-microsoft-com:vml" Requires="v">
                    <p:oleObj spid="_x0000_s261239" name="位图图像" r:id="rId12" imgW="1324160" imgH="419048" progId="PBrush">
                      <p:embed/>
                    </p:oleObj>
                  </mc:Choice>
                  <mc:Fallback>
                    <p:oleObj name="位图图像" r:id="rId12" imgW="1324160" imgH="419048" progId="PBrush">
                      <p:embed/>
                      <p:pic>
                        <p:nvPicPr>
                          <p:cNvPr id="2097177" name=""/>
                          <p:cNvPicPr>
                            <a:picLocks/>
                          </p:cNvPicPr>
                          <p:nvPr/>
                        </p:nvPicPr>
                        <p:blipFill>
                          <a:blip r:embed="rId13"/>
                          <a:stretch>
                            <a:fillRect/>
                          </a:stretch>
                        </p:blipFill>
                        <p:spPr>
                          <a:xfrm>
                            <a:off x="3000" y="3453"/>
                            <a:ext cx="834" cy="264"/>
                          </a:xfrm>
                          <a:prstGeom prst="rect">
                            <a:avLst/>
                          </a:prstGeom>
                        </p:spPr>
                      </p:pic>
                    </p:oleObj>
                  </mc:Fallback>
                </mc:AlternateContent>
              </a:graphicData>
            </a:graphic>
          </p:graphicFrame>
          <p:graphicFrame>
            <p:nvGraphicFramePr>
              <p:cNvPr id="4194330" name="Object 78"/>
              <p:cNvGraphicFramePr>
                <a:graphicFrameLocks noChangeAspect="1"/>
              </p:cNvGraphicFramePr>
              <p:nvPr/>
            </p:nvGraphicFramePr>
            <p:xfrm>
              <a:off x="867" y="3396"/>
              <a:ext cx="1356" cy="876"/>
            </p:xfrm>
            <a:graphic>
              <a:graphicData uri="http://schemas.openxmlformats.org/presentationml/2006/ole">
                <mc:AlternateContent xmlns:mc="http://schemas.openxmlformats.org/markup-compatibility/2006">
                  <mc:Choice xmlns:v="urn:schemas-microsoft-com:vml" Requires="v">
                    <p:oleObj spid="_x0000_s261240" name="位图图像" r:id="rId14" imgW="2152951" imgH="1390844" progId="PBrush">
                      <p:embed/>
                    </p:oleObj>
                  </mc:Choice>
                  <mc:Fallback>
                    <p:oleObj name="位图图像" r:id="rId14" imgW="2152951" imgH="1390844" progId="PBrush">
                      <p:embed/>
                      <p:pic>
                        <p:nvPicPr>
                          <p:cNvPr id="2097178" name=""/>
                          <p:cNvPicPr>
                            <a:picLocks/>
                          </p:cNvPicPr>
                          <p:nvPr/>
                        </p:nvPicPr>
                        <p:blipFill>
                          <a:blip r:embed="rId15"/>
                          <a:stretch>
                            <a:fillRect/>
                          </a:stretch>
                        </p:blipFill>
                        <p:spPr>
                          <a:xfrm>
                            <a:off x="867" y="3396"/>
                            <a:ext cx="1356" cy="876"/>
                          </a:xfrm>
                          <a:prstGeom prst="rect">
                            <a:avLst/>
                          </a:prstGeom>
                        </p:spPr>
                      </p:pic>
                    </p:oleObj>
                  </mc:Fallback>
                </mc:AlternateContent>
              </a:graphicData>
            </a:graphic>
          </p:graphicFrame>
        </p:gr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9520"/>
                                        </p:tgtEl>
                                        <p:attrNameLst>
                                          <p:attrName>style.visibility</p:attrName>
                                        </p:attrNameLst>
                                      </p:cBhvr>
                                      <p:to>
                                        <p:strVal val="visible"/>
                                      </p:to>
                                    </p:set>
                                    <p:animEffect transition="in" filter="wipe(left)">
                                      <p:cBhvr>
                                        <p:cTn id="7" dur="500"/>
                                        <p:tgtEl>
                                          <p:spTgt spid="1049520"/>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49521"/>
                                        </p:tgtEl>
                                        <p:attrNameLst>
                                          <p:attrName>style.visibility</p:attrName>
                                        </p:attrNameLst>
                                      </p:cBhvr>
                                      <p:to>
                                        <p:strVal val="visible"/>
                                      </p:to>
                                    </p:set>
                                    <p:anim calcmode="lin" valueType="num">
                                      <p:cBhvr additive="base">
                                        <p:cTn id="11" dur="500" fill="hold"/>
                                        <p:tgtEl>
                                          <p:spTgt spid="1049521"/>
                                        </p:tgtEl>
                                        <p:attrNameLst>
                                          <p:attrName>ppt_x</p:attrName>
                                        </p:attrNameLst>
                                      </p:cBhvr>
                                      <p:tavLst>
                                        <p:tav tm="0">
                                          <p:val>
                                            <p:strVal val="1+#ppt_w/2"/>
                                          </p:val>
                                        </p:tav>
                                        <p:tav tm="100000">
                                          <p:val>
                                            <p:strVal val="#ppt_x"/>
                                          </p:val>
                                        </p:tav>
                                      </p:tavLst>
                                    </p:anim>
                                    <p:anim calcmode="lin" valueType="num">
                                      <p:cBhvr additive="base">
                                        <p:cTn id="12" dur="500" fill="hold"/>
                                        <p:tgtEl>
                                          <p:spTgt spid="104952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0"/>
                                        </p:tgtEl>
                                        <p:attrNameLst>
                                          <p:attrName>style.visibility</p:attrName>
                                        </p:attrNameLst>
                                      </p:cBhvr>
                                      <p:to>
                                        <p:strVal val="visible"/>
                                      </p:to>
                                    </p:set>
                                    <p:animEffect transition="in" filter="wipe(up)">
                                      <p:cBhvr>
                                        <p:cTn id="17" dur="500"/>
                                        <p:tgtEl>
                                          <p:spTgt spid="3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28"/>
                                        </p:tgtEl>
                                        <p:attrNameLst>
                                          <p:attrName>style.visibility</p:attrName>
                                        </p:attrNameLst>
                                      </p:cBhvr>
                                      <p:to>
                                        <p:strVal val="visible"/>
                                      </p:to>
                                    </p:set>
                                    <p:animEffect transition="in" filter="wipe(up)">
                                      <p:cBhvr>
                                        <p:cTn id="22" dur="500"/>
                                        <p:tgtEl>
                                          <p:spTgt spid="3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35"/>
                                        </p:tgtEl>
                                        <p:attrNameLst>
                                          <p:attrName>style.visibility</p:attrName>
                                        </p:attrNameLst>
                                      </p:cBhvr>
                                      <p:to>
                                        <p:strVal val="visible"/>
                                      </p:to>
                                    </p:set>
                                    <p:animEffect transition="in" filter="wipe(up)">
                                      <p:cBhvr>
                                        <p:cTn id="27" dur="5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20" grpId="0" autoUpdateAnimBg="0"/>
      <p:bldP spid="1049521"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573" name="灯片编号占位符 5"/>
          <p:cNvSpPr>
            <a:spLocks noGrp="1"/>
          </p:cNvSpPr>
          <p:nvPr>
            <p:ph type="sldNum" sz="quarter" idx="12"/>
          </p:nvPr>
        </p:nvSpPr>
        <p:spPr/>
        <p:txBody>
          <a:bodyPr/>
          <a:lstStyle/>
          <a:p>
            <a:fld id="{B9A8038E-CA2E-4F68-98B5-E7823FA0D68E}" type="slidenum">
              <a:rPr lang="en-US" altLang="zh-CN"/>
              <a:t>51</a:t>
            </a:fld>
            <a:endParaRPr lang="en-US" altLang="zh-CN"/>
          </a:p>
        </p:txBody>
      </p:sp>
      <p:grpSp>
        <p:nvGrpSpPr>
          <p:cNvPr id="339" name="Group 2"/>
          <p:cNvGrpSpPr/>
          <p:nvPr/>
        </p:nvGrpSpPr>
        <p:grpSpPr bwMode="auto">
          <a:xfrm>
            <a:off x="730250" y="620713"/>
            <a:ext cx="4521200" cy="457200"/>
            <a:chOff x="461" y="391"/>
            <a:chExt cx="2669" cy="288"/>
          </a:xfrm>
        </p:grpSpPr>
        <p:sp>
          <p:nvSpPr>
            <p:cNvPr id="1049574" name="Oval 3"/>
            <p:cNvSpPr>
              <a:spLocks noChangeArrowheads="1"/>
            </p:cNvSpPr>
            <p:nvPr/>
          </p:nvSpPr>
          <p:spPr bwMode="auto">
            <a:xfrm>
              <a:off x="461" y="424"/>
              <a:ext cx="192" cy="192"/>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49575" name="Text Box 4"/>
            <p:cNvSpPr txBox="1">
              <a:spLocks noChangeArrowheads="1"/>
            </p:cNvSpPr>
            <p:nvPr/>
          </p:nvSpPr>
          <p:spPr bwMode="auto">
            <a:xfrm>
              <a:off x="816" y="391"/>
              <a:ext cx="2314" cy="288"/>
            </a:xfrm>
            <a:prstGeom prst="rect">
              <a:avLst/>
            </a:prstGeom>
            <a:noFill/>
            <a:ln w="9525">
              <a:noFill/>
              <a:miter lim="800000"/>
              <a:headEnd/>
              <a:tailEnd/>
            </a:ln>
            <a:effectLst/>
          </p:spPr>
          <p:txBody>
            <a:bodyPr>
              <a:spAutoFit/>
            </a:bodyPr>
            <a:lstStyle/>
            <a:p>
              <a:pPr algn="l">
                <a:spcBef>
                  <a:spcPct val="50000"/>
                </a:spcBef>
              </a:pPr>
              <a:r>
                <a:rPr kumimoji="1" lang="zh-CN" altLang="en-US" sz="2400" b="1" dirty="0">
                  <a:latin typeface="Times New Roman" pitchFamily="18" charset="0"/>
                </a:rPr>
                <a:t>异或逻辑 </a:t>
              </a:r>
              <a:r>
                <a:rPr kumimoji="1" lang="en-US" altLang="zh-CN" sz="2400" b="1" dirty="0">
                  <a:latin typeface="宋体" pitchFamily="2" charset="-122"/>
                </a:rPr>
                <a:t>(</a:t>
              </a:r>
              <a:r>
                <a:rPr kumimoji="1" lang="en-US" altLang="zh-CN" sz="2400" b="1" dirty="0">
                  <a:latin typeface="Times New Roman" pitchFamily="18" charset="0"/>
                </a:rPr>
                <a:t>Exclusive – OR</a:t>
              </a:r>
              <a:r>
                <a:rPr kumimoji="1" lang="en-US" altLang="zh-CN" sz="2400" b="1" dirty="0">
                  <a:latin typeface="宋体" pitchFamily="2" charset="-122"/>
                </a:rPr>
                <a:t>)</a:t>
              </a:r>
              <a:endParaRPr kumimoji="1" lang="en-US" altLang="zh-CN" sz="2400" b="1" baseline="-25000" dirty="0">
                <a:latin typeface="宋体" pitchFamily="2" charset="-122"/>
              </a:endParaRPr>
            </a:p>
          </p:txBody>
        </p:sp>
      </p:grpSp>
      <p:sp>
        <p:nvSpPr>
          <p:cNvPr id="1049576" name="Text Box 5"/>
          <p:cNvSpPr txBox="1">
            <a:spLocks noChangeArrowheads="1"/>
          </p:cNvSpPr>
          <p:nvPr/>
        </p:nvSpPr>
        <p:spPr bwMode="auto">
          <a:xfrm>
            <a:off x="7235825" y="1376363"/>
            <a:ext cx="1670050" cy="1014412"/>
          </a:xfrm>
          <a:prstGeom prst="rect">
            <a:avLst/>
          </a:prstGeom>
          <a:solidFill>
            <a:srgbClr val="EAEAEA"/>
          </a:solidFill>
          <a:ln w="9525">
            <a:solidFill>
              <a:schemeClr val="tx1"/>
            </a:solidFill>
            <a:miter lim="800000"/>
            <a:headEnd/>
            <a:tailEnd/>
          </a:ln>
          <a:effectLst/>
        </p:spPr>
        <p:txBody>
          <a:bodyPr>
            <a:spAutoFit/>
          </a:bodyPr>
          <a:lstStyle/>
          <a:p>
            <a:pPr>
              <a:spcBef>
                <a:spcPct val="50000"/>
              </a:spcBef>
            </a:pPr>
            <a:r>
              <a:rPr kumimoji="1" lang="zh-CN" altLang="en-US" sz="2400" b="1">
                <a:solidFill>
                  <a:srgbClr val="FF3300"/>
                </a:solidFill>
                <a:latin typeface="Times New Roman" pitchFamily="18" charset="0"/>
              </a:rPr>
              <a:t>若相异出 </a:t>
            </a:r>
            <a:r>
              <a:rPr kumimoji="1" lang="en-US" altLang="zh-CN" sz="2400" b="1">
                <a:solidFill>
                  <a:srgbClr val="FF3300"/>
                </a:solidFill>
                <a:latin typeface="Times New Roman" pitchFamily="18" charset="0"/>
              </a:rPr>
              <a:t>1</a:t>
            </a:r>
          </a:p>
          <a:p>
            <a:pPr>
              <a:spcBef>
                <a:spcPct val="50000"/>
              </a:spcBef>
            </a:pPr>
            <a:r>
              <a:rPr kumimoji="1" lang="zh-CN" altLang="en-US" sz="2400" b="1">
                <a:solidFill>
                  <a:srgbClr val="FF3300"/>
                </a:solidFill>
                <a:latin typeface="Times New Roman" pitchFamily="18" charset="0"/>
              </a:rPr>
              <a:t>若相同出 </a:t>
            </a:r>
            <a:r>
              <a:rPr kumimoji="1" lang="en-US" altLang="zh-CN" sz="2400" b="1">
                <a:solidFill>
                  <a:srgbClr val="FF3300"/>
                </a:solidFill>
                <a:latin typeface="Times New Roman" pitchFamily="18" charset="0"/>
              </a:rPr>
              <a:t>0</a:t>
            </a:r>
          </a:p>
        </p:txBody>
      </p:sp>
      <p:grpSp>
        <p:nvGrpSpPr>
          <p:cNvPr id="340" name="Group 6"/>
          <p:cNvGrpSpPr/>
          <p:nvPr/>
        </p:nvGrpSpPr>
        <p:grpSpPr bwMode="auto">
          <a:xfrm>
            <a:off x="744538" y="3076575"/>
            <a:ext cx="6424612" cy="457200"/>
            <a:chOff x="469" y="1938"/>
            <a:chExt cx="4047" cy="288"/>
          </a:xfrm>
        </p:grpSpPr>
        <p:sp>
          <p:nvSpPr>
            <p:cNvPr id="1049577" name="Oval 7"/>
            <p:cNvSpPr>
              <a:spLocks noChangeArrowheads="1"/>
            </p:cNvSpPr>
            <p:nvPr/>
          </p:nvSpPr>
          <p:spPr bwMode="auto">
            <a:xfrm>
              <a:off x="469" y="1971"/>
              <a:ext cx="192" cy="192"/>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49578" name="Text Box 8"/>
            <p:cNvSpPr txBox="1">
              <a:spLocks noChangeArrowheads="1"/>
            </p:cNvSpPr>
            <p:nvPr/>
          </p:nvSpPr>
          <p:spPr bwMode="auto">
            <a:xfrm>
              <a:off x="875" y="1938"/>
              <a:ext cx="3641" cy="288"/>
            </a:xfrm>
            <a:prstGeom prst="rect">
              <a:avLst/>
            </a:prstGeom>
            <a:no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同或逻辑 </a:t>
              </a:r>
              <a:r>
                <a:rPr kumimoji="1" lang="en-US" altLang="zh-CN" sz="2400" b="1">
                  <a:latin typeface="宋体" pitchFamily="2" charset="-122"/>
                </a:rPr>
                <a:t>(</a:t>
              </a:r>
              <a:r>
                <a:rPr kumimoji="1" lang="en-US" altLang="zh-CN" sz="2400" b="1">
                  <a:latin typeface="Times New Roman" pitchFamily="18" charset="0"/>
                </a:rPr>
                <a:t>Exclusive - NOR</a:t>
              </a:r>
              <a:r>
                <a:rPr kumimoji="1" lang="zh-CN" altLang="en-US" sz="2400" b="1">
                  <a:latin typeface="Times New Roman" pitchFamily="18" charset="0"/>
                </a:rPr>
                <a:t>，即异或非</a:t>
              </a:r>
              <a:r>
                <a:rPr kumimoji="1" lang="en-US" altLang="zh-CN" sz="2400" b="1">
                  <a:latin typeface="宋体" pitchFamily="2" charset="-122"/>
                </a:rPr>
                <a:t>)</a:t>
              </a:r>
            </a:p>
          </p:txBody>
        </p:sp>
      </p:grpSp>
      <p:sp>
        <p:nvSpPr>
          <p:cNvPr id="1049579" name="Text Box 9"/>
          <p:cNvSpPr txBox="1">
            <a:spLocks noChangeArrowheads="1"/>
          </p:cNvSpPr>
          <p:nvPr/>
        </p:nvSpPr>
        <p:spPr bwMode="auto">
          <a:xfrm>
            <a:off x="7232650" y="3976688"/>
            <a:ext cx="1743075" cy="1014412"/>
          </a:xfrm>
          <a:prstGeom prst="rect">
            <a:avLst/>
          </a:prstGeom>
          <a:solidFill>
            <a:srgbClr val="EAEAEA"/>
          </a:solidFill>
          <a:ln w="9525">
            <a:solidFill>
              <a:schemeClr val="tx1"/>
            </a:solidFill>
            <a:miter lim="800000"/>
            <a:headEnd/>
            <a:tailEnd/>
          </a:ln>
          <a:effectLst/>
        </p:spPr>
        <p:txBody>
          <a:bodyPr>
            <a:spAutoFit/>
          </a:bodyPr>
          <a:lstStyle/>
          <a:p>
            <a:pPr>
              <a:spcBef>
                <a:spcPct val="50000"/>
              </a:spcBef>
            </a:pPr>
            <a:r>
              <a:rPr kumimoji="1" lang="zh-CN" altLang="en-US" sz="2400" b="1">
                <a:solidFill>
                  <a:srgbClr val="FF3300"/>
                </a:solidFill>
                <a:latin typeface="Times New Roman" pitchFamily="18" charset="0"/>
              </a:rPr>
              <a:t>若相同出 </a:t>
            </a:r>
            <a:r>
              <a:rPr kumimoji="1" lang="en-US" altLang="zh-CN" sz="2400" b="1">
                <a:solidFill>
                  <a:srgbClr val="FF3300"/>
                </a:solidFill>
                <a:latin typeface="Times New Roman" pitchFamily="18" charset="0"/>
              </a:rPr>
              <a:t>1</a:t>
            </a:r>
          </a:p>
          <a:p>
            <a:pPr>
              <a:spcBef>
                <a:spcPct val="50000"/>
              </a:spcBef>
            </a:pPr>
            <a:r>
              <a:rPr kumimoji="1" lang="zh-CN" altLang="en-US" sz="2400" b="1">
                <a:solidFill>
                  <a:srgbClr val="FF3300"/>
                </a:solidFill>
                <a:latin typeface="Times New Roman" pitchFamily="18" charset="0"/>
              </a:rPr>
              <a:t>若相异出 </a:t>
            </a:r>
            <a:r>
              <a:rPr kumimoji="1" lang="en-US" altLang="zh-CN" sz="2400" b="1">
                <a:solidFill>
                  <a:srgbClr val="FF3300"/>
                </a:solidFill>
                <a:latin typeface="Times New Roman" pitchFamily="18" charset="0"/>
              </a:rPr>
              <a:t>0</a:t>
            </a:r>
          </a:p>
        </p:txBody>
      </p:sp>
      <p:grpSp>
        <p:nvGrpSpPr>
          <p:cNvPr id="341" name="Group 10"/>
          <p:cNvGrpSpPr/>
          <p:nvPr/>
        </p:nvGrpSpPr>
        <p:grpSpPr bwMode="auto">
          <a:xfrm>
            <a:off x="5376863" y="796925"/>
            <a:ext cx="1620837" cy="1958975"/>
            <a:chOff x="3552" y="782"/>
            <a:chExt cx="1021" cy="1234"/>
          </a:xfrm>
        </p:grpSpPr>
        <p:grpSp>
          <p:nvGrpSpPr>
            <p:cNvPr id="342" name="Group 11"/>
            <p:cNvGrpSpPr/>
            <p:nvPr/>
          </p:nvGrpSpPr>
          <p:grpSpPr bwMode="auto">
            <a:xfrm>
              <a:off x="3560" y="1009"/>
              <a:ext cx="1013" cy="287"/>
              <a:chOff x="4060" y="2514"/>
              <a:chExt cx="1013" cy="287"/>
            </a:xfrm>
          </p:grpSpPr>
          <p:sp>
            <p:nvSpPr>
              <p:cNvPr id="1049580" name="Rectangle 12"/>
              <p:cNvSpPr>
                <a:spLocks noChangeArrowheads="1"/>
              </p:cNvSpPr>
              <p:nvPr/>
            </p:nvSpPr>
            <p:spPr bwMode="auto">
              <a:xfrm>
                <a:off x="4761" y="2514"/>
                <a:ext cx="312" cy="287"/>
              </a:xfrm>
              <a:prstGeom prst="rect">
                <a:avLst/>
              </a:prstGeom>
              <a:noFill/>
              <a:ln w="9525">
                <a:noFill/>
                <a:miter lim="800000"/>
                <a:headEnd/>
                <a:tailEnd/>
              </a:ln>
              <a:effectLst/>
            </p:spPr>
            <p:txBody>
              <a:bodyPr/>
              <a:lstStyle/>
              <a:p>
                <a:r>
                  <a:rPr kumimoji="1" lang="en-US" altLang="zh-CN" sz="2400" b="1">
                    <a:latin typeface="Times New Roman" pitchFamily="18" charset="0"/>
                  </a:rPr>
                  <a:t>0</a:t>
                </a:r>
              </a:p>
            </p:txBody>
          </p:sp>
          <p:sp>
            <p:nvSpPr>
              <p:cNvPr id="1049581" name="Rectangle 13"/>
              <p:cNvSpPr>
                <a:spLocks noChangeArrowheads="1"/>
              </p:cNvSpPr>
              <p:nvPr/>
            </p:nvSpPr>
            <p:spPr bwMode="auto">
              <a:xfrm>
                <a:off x="4060" y="2514"/>
                <a:ext cx="692" cy="287"/>
              </a:xfrm>
              <a:prstGeom prst="rect">
                <a:avLst/>
              </a:prstGeom>
              <a:noFill/>
              <a:ln w="9525">
                <a:noFill/>
                <a:miter lim="800000"/>
                <a:headEnd/>
                <a:tailEnd/>
              </a:ln>
              <a:effectLst/>
            </p:spPr>
            <p:txBody>
              <a:bodyPr/>
              <a:lstStyle/>
              <a:p>
                <a:r>
                  <a:rPr kumimoji="1" lang="en-US" altLang="zh-CN" sz="2400" b="1" dirty="0">
                    <a:latin typeface="Times New Roman" pitchFamily="18" charset="0"/>
                  </a:rPr>
                  <a:t>0     0</a:t>
                </a:r>
              </a:p>
            </p:txBody>
          </p:sp>
        </p:grpSp>
        <p:grpSp>
          <p:nvGrpSpPr>
            <p:cNvPr id="343" name="Group 14"/>
            <p:cNvGrpSpPr/>
            <p:nvPr/>
          </p:nvGrpSpPr>
          <p:grpSpPr bwMode="auto">
            <a:xfrm>
              <a:off x="3560" y="1729"/>
              <a:ext cx="1004" cy="287"/>
              <a:chOff x="4060" y="3361"/>
              <a:chExt cx="1004" cy="287"/>
            </a:xfrm>
          </p:grpSpPr>
          <p:sp>
            <p:nvSpPr>
              <p:cNvPr id="1049582" name="Rectangle 15"/>
              <p:cNvSpPr>
                <a:spLocks noChangeArrowheads="1"/>
              </p:cNvSpPr>
              <p:nvPr/>
            </p:nvSpPr>
            <p:spPr bwMode="auto">
              <a:xfrm>
                <a:off x="4752" y="3361"/>
                <a:ext cx="312" cy="287"/>
              </a:xfrm>
              <a:prstGeom prst="rect">
                <a:avLst/>
              </a:prstGeom>
              <a:noFill/>
              <a:ln w="9525">
                <a:noFill/>
                <a:miter lim="800000"/>
                <a:headEnd/>
                <a:tailEnd/>
              </a:ln>
              <a:effectLst/>
            </p:spPr>
            <p:txBody>
              <a:bodyPr/>
              <a:lstStyle/>
              <a:p>
                <a:r>
                  <a:rPr kumimoji="1" lang="en-US" altLang="zh-CN" sz="2400" b="1">
                    <a:latin typeface="Times New Roman" pitchFamily="18" charset="0"/>
                  </a:rPr>
                  <a:t>0</a:t>
                </a:r>
              </a:p>
            </p:txBody>
          </p:sp>
          <p:sp>
            <p:nvSpPr>
              <p:cNvPr id="1049583" name="Rectangle 16"/>
              <p:cNvSpPr>
                <a:spLocks noChangeArrowheads="1"/>
              </p:cNvSpPr>
              <p:nvPr/>
            </p:nvSpPr>
            <p:spPr bwMode="auto">
              <a:xfrm>
                <a:off x="4060" y="3361"/>
                <a:ext cx="692" cy="287"/>
              </a:xfrm>
              <a:prstGeom prst="rect">
                <a:avLst/>
              </a:prstGeom>
              <a:noFill/>
              <a:ln w="9525">
                <a:noFill/>
                <a:miter lim="800000"/>
                <a:headEnd/>
                <a:tailEnd/>
              </a:ln>
              <a:effectLst/>
            </p:spPr>
            <p:txBody>
              <a:bodyPr/>
              <a:lstStyle/>
              <a:p>
                <a:r>
                  <a:rPr kumimoji="1" lang="en-US" altLang="zh-CN" sz="2400" b="1">
                    <a:latin typeface="Times New Roman" pitchFamily="18" charset="0"/>
                  </a:rPr>
                  <a:t>1     1</a:t>
                </a:r>
              </a:p>
            </p:txBody>
          </p:sp>
        </p:grpSp>
        <p:grpSp>
          <p:nvGrpSpPr>
            <p:cNvPr id="344" name="Group 17"/>
            <p:cNvGrpSpPr/>
            <p:nvPr/>
          </p:nvGrpSpPr>
          <p:grpSpPr bwMode="auto">
            <a:xfrm>
              <a:off x="3560" y="782"/>
              <a:ext cx="1002" cy="287"/>
              <a:chOff x="4060" y="2226"/>
              <a:chExt cx="1002" cy="287"/>
            </a:xfrm>
          </p:grpSpPr>
          <p:sp>
            <p:nvSpPr>
              <p:cNvPr id="1049584" name="Rectangle 18"/>
              <p:cNvSpPr>
                <a:spLocks noChangeArrowheads="1"/>
              </p:cNvSpPr>
              <p:nvPr/>
            </p:nvSpPr>
            <p:spPr bwMode="auto">
              <a:xfrm>
                <a:off x="4750" y="2226"/>
                <a:ext cx="312" cy="287"/>
              </a:xfrm>
              <a:prstGeom prst="rect">
                <a:avLst/>
              </a:prstGeom>
              <a:noFill/>
              <a:ln w="9525">
                <a:noFill/>
                <a:miter lim="800000"/>
                <a:headEnd/>
                <a:tailEnd/>
              </a:ln>
              <a:effectLst/>
            </p:spPr>
            <p:txBody>
              <a:bodyPr/>
              <a:lstStyle/>
              <a:p>
                <a:r>
                  <a:rPr kumimoji="1" lang="en-US" altLang="zh-CN" sz="2400" b="1" i="1">
                    <a:latin typeface="Times New Roman" pitchFamily="18" charset="0"/>
                  </a:rPr>
                  <a:t>Y</a:t>
                </a:r>
              </a:p>
            </p:txBody>
          </p:sp>
          <p:sp>
            <p:nvSpPr>
              <p:cNvPr id="1049585" name="Rectangle 19"/>
              <p:cNvSpPr>
                <a:spLocks noChangeArrowheads="1"/>
              </p:cNvSpPr>
              <p:nvPr/>
            </p:nvSpPr>
            <p:spPr bwMode="auto">
              <a:xfrm>
                <a:off x="4060" y="2226"/>
                <a:ext cx="692" cy="287"/>
              </a:xfrm>
              <a:prstGeom prst="rect">
                <a:avLst/>
              </a:prstGeom>
              <a:noFill/>
              <a:ln w="9525">
                <a:noFill/>
                <a:miter lim="800000"/>
                <a:headEnd/>
                <a:tailEnd/>
              </a:ln>
              <a:effectLst/>
            </p:spPr>
            <p:txBody>
              <a:bodyPr/>
              <a:lstStyle/>
              <a:p>
                <a:r>
                  <a:rPr kumimoji="1" lang="en-US" altLang="zh-CN" sz="2400" b="1" i="1" dirty="0">
                    <a:latin typeface="Times New Roman" pitchFamily="18" charset="0"/>
                  </a:rPr>
                  <a:t>A    B</a:t>
                </a:r>
              </a:p>
            </p:txBody>
          </p:sp>
        </p:grpSp>
        <p:grpSp>
          <p:nvGrpSpPr>
            <p:cNvPr id="345" name="Group 20"/>
            <p:cNvGrpSpPr/>
            <p:nvPr/>
          </p:nvGrpSpPr>
          <p:grpSpPr bwMode="auto">
            <a:xfrm>
              <a:off x="3560" y="1245"/>
              <a:ext cx="1013" cy="294"/>
              <a:chOff x="4060" y="2798"/>
              <a:chExt cx="1013" cy="294"/>
            </a:xfrm>
          </p:grpSpPr>
          <p:sp>
            <p:nvSpPr>
              <p:cNvPr id="1049586" name="Rectangle 21"/>
              <p:cNvSpPr>
                <a:spLocks noChangeArrowheads="1"/>
              </p:cNvSpPr>
              <p:nvPr/>
            </p:nvSpPr>
            <p:spPr bwMode="auto">
              <a:xfrm>
                <a:off x="4761" y="2801"/>
                <a:ext cx="312" cy="291"/>
              </a:xfrm>
              <a:prstGeom prst="rect">
                <a:avLst/>
              </a:prstGeom>
              <a:noFill/>
              <a:ln w="9525">
                <a:noFill/>
                <a:miter lim="800000"/>
                <a:headEnd/>
                <a:tailEnd/>
              </a:ln>
              <a:effectLst/>
            </p:spPr>
            <p:txBody>
              <a:bodyPr/>
              <a:lstStyle/>
              <a:p>
                <a:r>
                  <a:rPr kumimoji="1" lang="en-US" altLang="zh-CN" sz="2400" b="1">
                    <a:solidFill>
                      <a:srgbClr val="FF3300"/>
                    </a:solidFill>
                    <a:latin typeface="Times New Roman" pitchFamily="18" charset="0"/>
                  </a:rPr>
                  <a:t>1</a:t>
                </a:r>
              </a:p>
            </p:txBody>
          </p:sp>
          <p:sp>
            <p:nvSpPr>
              <p:cNvPr id="1049587" name="Rectangle 22"/>
              <p:cNvSpPr>
                <a:spLocks noChangeArrowheads="1"/>
              </p:cNvSpPr>
              <p:nvPr/>
            </p:nvSpPr>
            <p:spPr bwMode="auto">
              <a:xfrm>
                <a:off x="4060" y="2798"/>
                <a:ext cx="692" cy="291"/>
              </a:xfrm>
              <a:prstGeom prst="rect">
                <a:avLst/>
              </a:prstGeom>
              <a:noFill/>
              <a:ln w="9525">
                <a:noFill/>
                <a:miter lim="800000"/>
                <a:headEnd/>
                <a:tailEnd/>
              </a:ln>
              <a:effectLst/>
            </p:spPr>
            <p:txBody>
              <a:bodyPr/>
              <a:lstStyle/>
              <a:p>
                <a:r>
                  <a:rPr kumimoji="1" lang="en-US" altLang="zh-CN" sz="2400" b="1">
                    <a:solidFill>
                      <a:srgbClr val="FF3300"/>
                    </a:solidFill>
                    <a:latin typeface="Times New Roman" pitchFamily="18" charset="0"/>
                  </a:rPr>
                  <a:t>0     1</a:t>
                </a:r>
              </a:p>
            </p:txBody>
          </p:sp>
        </p:grpSp>
        <p:grpSp>
          <p:nvGrpSpPr>
            <p:cNvPr id="346" name="Group 23"/>
            <p:cNvGrpSpPr/>
            <p:nvPr/>
          </p:nvGrpSpPr>
          <p:grpSpPr bwMode="auto">
            <a:xfrm>
              <a:off x="3560" y="1488"/>
              <a:ext cx="1004" cy="287"/>
              <a:chOff x="4060" y="3072"/>
              <a:chExt cx="1004" cy="287"/>
            </a:xfrm>
          </p:grpSpPr>
          <p:sp>
            <p:nvSpPr>
              <p:cNvPr id="1049588" name="Rectangle 24"/>
              <p:cNvSpPr>
                <a:spLocks noChangeArrowheads="1"/>
              </p:cNvSpPr>
              <p:nvPr/>
            </p:nvSpPr>
            <p:spPr bwMode="auto">
              <a:xfrm>
                <a:off x="4752" y="3072"/>
                <a:ext cx="312" cy="287"/>
              </a:xfrm>
              <a:prstGeom prst="rect">
                <a:avLst/>
              </a:prstGeom>
              <a:noFill/>
              <a:ln w="9525">
                <a:noFill/>
                <a:miter lim="800000"/>
                <a:headEnd/>
                <a:tailEnd/>
              </a:ln>
              <a:effectLst/>
            </p:spPr>
            <p:txBody>
              <a:bodyPr/>
              <a:lstStyle/>
              <a:p>
                <a:r>
                  <a:rPr kumimoji="1" lang="en-US" altLang="zh-CN" sz="2400" b="1">
                    <a:solidFill>
                      <a:srgbClr val="FF3300"/>
                    </a:solidFill>
                    <a:latin typeface="Times New Roman" pitchFamily="18" charset="0"/>
                  </a:rPr>
                  <a:t>1</a:t>
                </a:r>
              </a:p>
            </p:txBody>
          </p:sp>
          <p:sp>
            <p:nvSpPr>
              <p:cNvPr id="1049589" name="Rectangle 25"/>
              <p:cNvSpPr>
                <a:spLocks noChangeArrowheads="1"/>
              </p:cNvSpPr>
              <p:nvPr/>
            </p:nvSpPr>
            <p:spPr bwMode="auto">
              <a:xfrm>
                <a:off x="4060" y="3072"/>
                <a:ext cx="692" cy="287"/>
              </a:xfrm>
              <a:prstGeom prst="rect">
                <a:avLst/>
              </a:prstGeom>
              <a:noFill/>
              <a:ln w="9525">
                <a:noFill/>
                <a:miter lim="800000"/>
                <a:headEnd/>
                <a:tailEnd/>
              </a:ln>
              <a:effectLst/>
            </p:spPr>
            <p:txBody>
              <a:bodyPr/>
              <a:lstStyle/>
              <a:p>
                <a:r>
                  <a:rPr kumimoji="1" lang="en-US" altLang="zh-CN" sz="2400" b="1">
                    <a:solidFill>
                      <a:srgbClr val="FF3300"/>
                    </a:solidFill>
                    <a:latin typeface="Times New Roman" pitchFamily="18" charset="0"/>
                  </a:rPr>
                  <a:t>1     0</a:t>
                </a:r>
              </a:p>
            </p:txBody>
          </p:sp>
        </p:grpSp>
        <p:grpSp>
          <p:nvGrpSpPr>
            <p:cNvPr id="347" name="Group 26"/>
            <p:cNvGrpSpPr/>
            <p:nvPr/>
          </p:nvGrpSpPr>
          <p:grpSpPr bwMode="auto">
            <a:xfrm>
              <a:off x="3552" y="816"/>
              <a:ext cx="1008" cy="1152"/>
              <a:chOff x="4056" y="2229"/>
              <a:chExt cx="1004" cy="1439"/>
            </a:xfrm>
          </p:grpSpPr>
          <p:sp>
            <p:nvSpPr>
              <p:cNvPr id="1049590" name="Line 27"/>
              <p:cNvSpPr>
                <a:spLocks noChangeShapeType="1"/>
              </p:cNvSpPr>
              <p:nvPr/>
            </p:nvSpPr>
            <p:spPr bwMode="auto">
              <a:xfrm>
                <a:off x="4056" y="2229"/>
                <a:ext cx="1004" cy="0"/>
              </a:xfrm>
              <a:prstGeom prst="line">
                <a:avLst/>
              </a:prstGeom>
              <a:noFill/>
              <a:ln w="28575" cap="sq">
                <a:solidFill>
                  <a:schemeClr val="tx1"/>
                </a:solidFill>
                <a:round/>
                <a:headEnd/>
                <a:tailEnd/>
              </a:ln>
              <a:effectLst/>
            </p:spPr>
            <p:txBody>
              <a:bodyPr/>
              <a:lstStyle/>
              <a:p>
                <a:endParaRPr lang="zh-CN" altLang="en-US"/>
              </a:p>
            </p:txBody>
          </p:sp>
          <p:sp>
            <p:nvSpPr>
              <p:cNvPr id="1049591" name="Line 28"/>
              <p:cNvSpPr>
                <a:spLocks noChangeShapeType="1"/>
              </p:cNvSpPr>
              <p:nvPr/>
            </p:nvSpPr>
            <p:spPr bwMode="auto">
              <a:xfrm>
                <a:off x="4056" y="2516"/>
                <a:ext cx="1004" cy="0"/>
              </a:xfrm>
              <a:prstGeom prst="line">
                <a:avLst/>
              </a:prstGeom>
              <a:noFill/>
              <a:ln w="12700">
                <a:solidFill>
                  <a:schemeClr val="tx1"/>
                </a:solidFill>
                <a:round/>
                <a:headEnd/>
                <a:tailEnd/>
              </a:ln>
              <a:effectLst/>
            </p:spPr>
            <p:txBody>
              <a:bodyPr/>
              <a:lstStyle/>
              <a:p>
                <a:endParaRPr lang="zh-CN" altLang="en-US"/>
              </a:p>
            </p:txBody>
          </p:sp>
          <p:sp>
            <p:nvSpPr>
              <p:cNvPr id="1049592" name="Line 29"/>
              <p:cNvSpPr>
                <a:spLocks noChangeShapeType="1"/>
              </p:cNvSpPr>
              <p:nvPr/>
            </p:nvSpPr>
            <p:spPr bwMode="auto">
              <a:xfrm>
                <a:off x="4056" y="2803"/>
                <a:ext cx="1004" cy="0"/>
              </a:xfrm>
              <a:prstGeom prst="line">
                <a:avLst/>
              </a:prstGeom>
              <a:noFill/>
              <a:ln w="12700">
                <a:solidFill>
                  <a:schemeClr val="tx1"/>
                </a:solidFill>
                <a:round/>
                <a:headEnd/>
                <a:tailEnd/>
              </a:ln>
              <a:effectLst/>
            </p:spPr>
            <p:txBody>
              <a:bodyPr/>
              <a:lstStyle/>
              <a:p>
                <a:endParaRPr lang="zh-CN" altLang="en-US"/>
              </a:p>
            </p:txBody>
          </p:sp>
          <p:sp>
            <p:nvSpPr>
              <p:cNvPr id="1049593" name="Line 30"/>
              <p:cNvSpPr>
                <a:spLocks noChangeShapeType="1"/>
              </p:cNvSpPr>
              <p:nvPr/>
            </p:nvSpPr>
            <p:spPr bwMode="auto">
              <a:xfrm>
                <a:off x="4056" y="3094"/>
                <a:ext cx="1004" cy="0"/>
              </a:xfrm>
              <a:prstGeom prst="line">
                <a:avLst/>
              </a:prstGeom>
              <a:noFill/>
              <a:ln w="12700">
                <a:solidFill>
                  <a:schemeClr val="tx1"/>
                </a:solidFill>
                <a:round/>
                <a:headEnd/>
                <a:tailEnd/>
              </a:ln>
              <a:effectLst/>
            </p:spPr>
            <p:txBody>
              <a:bodyPr/>
              <a:lstStyle/>
              <a:p>
                <a:endParaRPr lang="zh-CN" altLang="en-US"/>
              </a:p>
            </p:txBody>
          </p:sp>
          <p:sp>
            <p:nvSpPr>
              <p:cNvPr id="1049594" name="Line 31"/>
              <p:cNvSpPr>
                <a:spLocks noChangeShapeType="1"/>
              </p:cNvSpPr>
              <p:nvPr/>
            </p:nvSpPr>
            <p:spPr bwMode="auto">
              <a:xfrm>
                <a:off x="4056" y="3381"/>
                <a:ext cx="1004" cy="0"/>
              </a:xfrm>
              <a:prstGeom prst="line">
                <a:avLst/>
              </a:prstGeom>
              <a:noFill/>
              <a:ln w="12700">
                <a:solidFill>
                  <a:schemeClr val="tx1"/>
                </a:solidFill>
                <a:round/>
                <a:headEnd/>
                <a:tailEnd/>
              </a:ln>
              <a:effectLst/>
            </p:spPr>
            <p:txBody>
              <a:bodyPr/>
              <a:lstStyle/>
              <a:p>
                <a:endParaRPr lang="zh-CN" altLang="en-US"/>
              </a:p>
            </p:txBody>
          </p:sp>
          <p:sp>
            <p:nvSpPr>
              <p:cNvPr id="1049595" name="Line 32"/>
              <p:cNvSpPr>
                <a:spLocks noChangeShapeType="1"/>
              </p:cNvSpPr>
              <p:nvPr/>
            </p:nvSpPr>
            <p:spPr bwMode="auto">
              <a:xfrm>
                <a:off x="4056" y="3668"/>
                <a:ext cx="1004" cy="0"/>
              </a:xfrm>
              <a:prstGeom prst="line">
                <a:avLst/>
              </a:prstGeom>
              <a:noFill/>
              <a:ln w="28575" cap="sq">
                <a:solidFill>
                  <a:schemeClr val="tx1"/>
                </a:solidFill>
                <a:round/>
                <a:headEnd/>
                <a:tailEnd/>
              </a:ln>
              <a:effectLst/>
            </p:spPr>
            <p:txBody>
              <a:bodyPr/>
              <a:lstStyle/>
              <a:p>
                <a:endParaRPr lang="zh-CN" altLang="en-US"/>
              </a:p>
            </p:txBody>
          </p:sp>
          <p:sp>
            <p:nvSpPr>
              <p:cNvPr id="1049596" name="Line 33"/>
              <p:cNvSpPr>
                <a:spLocks noChangeShapeType="1"/>
              </p:cNvSpPr>
              <p:nvPr/>
            </p:nvSpPr>
            <p:spPr bwMode="auto">
              <a:xfrm>
                <a:off x="4056" y="2229"/>
                <a:ext cx="0" cy="1439"/>
              </a:xfrm>
              <a:prstGeom prst="line">
                <a:avLst/>
              </a:prstGeom>
              <a:noFill/>
              <a:ln w="28575" cap="sq">
                <a:solidFill>
                  <a:schemeClr val="tx1"/>
                </a:solidFill>
                <a:round/>
                <a:headEnd/>
                <a:tailEnd/>
              </a:ln>
              <a:effectLst/>
            </p:spPr>
            <p:txBody>
              <a:bodyPr/>
              <a:lstStyle/>
              <a:p>
                <a:endParaRPr lang="zh-CN" altLang="en-US"/>
              </a:p>
            </p:txBody>
          </p:sp>
          <p:sp>
            <p:nvSpPr>
              <p:cNvPr id="1049597" name="Line 34"/>
              <p:cNvSpPr>
                <a:spLocks noChangeShapeType="1"/>
              </p:cNvSpPr>
              <p:nvPr/>
            </p:nvSpPr>
            <p:spPr bwMode="auto">
              <a:xfrm>
                <a:off x="4748" y="2229"/>
                <a:ext cx="0" cy="1439"/>
              </a:xfrm>
              <a:prstGeom prst="line">
                <a:avLst/>
              </a:prstGeom>
              <a:noFill/>
              <a:ln w="12700">
                <a:solidFill>
                  <a:schemeClr val="tx1"/>
                </a:solidFill>
                <a:round/>
                <a:headEnd/>
                <a:tailEnd/>
              </a:ln>
              <a:effectLst/>
            </p:spPr>
            <p:txBody>
              <a:bodyPr/>
              <a:lstStyle/>
              <a:p>
                <a:endParaRPr lang="zh-CN" altLang="en-US"/>
              </a:p>
            </p:txBody>
          </p:sp>
          <p:sp>
            <p:nvSpPr>
              <p:cNvPr id="1049598" name="Line 35"/>
              <p:cNvSpPr>
                <a:spLocks noChangeShapeType="1"/>
              </p:cNvSpPr>
              <p:nvPr/>
            </p:nvSpPr>
            <p:spPr bwMode="auto">
              <a:xfrm>
                <a:off x="5060" y="2229"/>
                <a:ext cx="0" cy="1439"/>
              </a:xfrm>
              <a:prstGeom prst="line">
                <a:avLst/>
              </a:prstGeom>
              <a:noFill/>
              <a:ln w="28575" cap="sq">
                <a:solidFill>
                  <a:schemeClr val="tx1"/>
                </a:solidFill>
                <a:round/>
                <a:headEnd/>
                <a:tailEnd/>
              </a:ln>
              <a:effectLst/>
            </p:spPr>
            <p:txBody>
              <a:bodyPr/>
              <a:lstStyle/>
              <a:p>
                <a:endParaRPr lang="zh-CN" altLang="en-US"/>
              </a:p>
            </p:txBody>
          </p:sp>
        </p:grpSp>
      </p:grpSp>
      <p:grpSp>
        <p:nvGrpSpPr>
          <p:cNvPr id="348" name="Group 36"/>
          <p:cNvGrpSpPr/>
          <p:nvPr/>
        </p:nvGrpSpPr>
        <p:grpSpPr bwMode="auto">
          <a:xfrm>
            <a:off x="5459413" y="3525838"/>
            <a:ext cx="1620837" cy="1958975"/>
            <a:chOff x="3552" y="782"/>
            <a:chExt cx="1021" cy="1234"/>
          </a:xfrm>
        </p:grpSpPr>
        <p:grpSp>
          <p:nvGrpSpPr>
            <p:cNvPr id="349" name="Group 37"/>
            <p:cNvGrpSpPr/>
            <p:nvPr/>
          </p:nvGrpSpPr>
          <p:grpSpPr bwMode="auto">
            <a:xfrm>
              <a:off x="3560" y="1009"/>
              <a:ext cx="1013" cy="287"/>
              <a:chOff x="4060" y="2514"/>
              <a:chExt cx="1013" cy="287"/>
            </a:xfrm>
          </p:grpSpPr>
          <p:sp>
            <p:nvSpPr>
              <p:cNvPr id="1049599" name="Rectangle 38"/>
              <p:cNvSpPr>
                <a:spLocks noChangeArrowheads="1"/>
              </p:cNvSpPr>
              <p:nvPr/>
            </p:nvSpPr>
            <p:spPr bwMode="auto">
              <a:xfrm>
                <a:off x="4761" y="2514"/>
                <a:ext cx="312" cy="287"/>
              </a:xfrm>
              <a:prstGeom prst="rect">
                <a:avLst/>
              </a:prstGeom>
              <a:noFill/>
              <a:ln w="9525">
                <a:noFill/>
                <a:miter lim="800000"/>
                <a:headEnd/>
                <a:tailEnd/>
              </a:ln>
              <a:effectLst/>
            </p:spPr>
            <p:txBody>
              <a:bodyPr/>
              <a:lstStyle/>
              <a:p>
                <a:r>
                  <a:rPr kumimoji="1" lang="en-US" altLang="zh-CN" sz="2400" b="1">
                    <a:solidFill>
                      <a:srgbClr val="FF3300"/>
                    </a:solidFill>
                    <a:latin typeface="Times New Roman" pitchFamily="18" charset="0"/>
                  </a:rPr>
                  <a:t>1</a:t>
                </a:r>
              </a:p>
            </p:txBody>
          </p:sp>
          <p:sp>
            <p:nvSpPr>
              <p:cNvPr id="1049600" name="Rectangle 39"/>
              <p:cNvSpPr>
                <a:spLocks noChangeArrowheads="1"/>
              </p:cNvSpPr>
              <p:nvPr/>
            </p:nvSpPr>
            <p:spPr bwMode="auto">
              <a:xfrm>
                <a:off x="4060" y="2514"/>
                <a:ext cx="692" cy="287"/>
              </a:xfrm>
              <a:prstGeom prst="rect">
                <a:avLst/>
              </a:prstGeom>
              <a:noFill/>
              <a:ln w="9525">
                <a:noFill/>
                <a:miter lim="800000"/>
                <a:headEnd/>
                <a:tailEnd/>
              </a:ln>
              <a:effectLst/>
            </p:spPr>
            <p:txBody>
              <a:bodyPr/>
              <a:lstStyle/>
              <a:p>
                <a:r>
                  <a:rPr kumimoji="1" lang="en-US" altLang="zh-CN" sz="2400" b="1">
                    <a:solidFill>
                      <a:srgbClr val="FF3300"/>
                    </a:solidFill>
                    <a:latin typeface="Times New Roman" pitchFamily="18" charset="0"/>
                  </a:rPr>
                  <a:t>0     0</a:t>
                </a:r>
              </a:p>
            </p:txBody>
          </p:sp>
        </p:grpSp>
        <p:grpSp>
          <p:nvGrpSpPr>
            <p:cNvPr id="350" name="Group 40"/>
            <p:cNvGrpSpPr/>
            <p:nvPr/>
          </p:nvGrpSpPr>
          <p:grpSpPr bwMode="auto">
            <a:xfrm>
              <a:off x="3560" y="1729"/>
              <a:ext cx="1004" cy="287"/>
              <a:chOff x="4060" y="3361"/>
              <a:chExt cx="1004" cy="287"/>
            </a:xfrm>
          </p:grpSpPr>
          <p:sp>
            <p:nvSpPr>
              <p:cNvPr id="1049601" name="Rectangle 41"/>
              <p:cNvSpPr>
                <a:spLocks noChangeArrowheads="1"/>
              </p:cNvSpPr>
              <p:nvPr/>
            </p:nvSpPr>
            <p:spPr bwMode="auto">
              <a:xfrm>
                <a:off x="4752" y="3361"/>
                <a:ext cx="312" cy="287"/>
              </a:xfrm>
              <a:prstGeom prst="rect">
                <a:avLst/>
              </a:prstGeom>
              <a:noFill/>
              <a:ln w="9525">
                <a:noFill/>
                <a:miter lim="800000"/>
                <a:headEnd/>
                <a:tailEnd/>
              </a:ln>
              <a:effectLst/>
            </p:spPr>
            <p:txBody>
              <a:bodyPr/>
              <a:lstStyle/>
              <a:p>
                <a:r>
                  <a:rPr kumimoji="1" lang="en-US" altLang="zh-CN" sz="2400" b="1">
                    <a:solidFill>
                      <a:srgbClr val="FF3300"/>
                    </a:solidFill>
                    <a:latin typeface="Times New Roman" pitchFamily="18" charset="0"/>
                  </a:rPr>
                  <a:t>1</a:t>
                </a:r>
              </a:p>
            </p:txBody>
          </p:sp>
          <p:sp>
            <p:nvSpPr>
              <p:cNvPr id="1049602" name="Rectangle 42"/>
              <p:cNvSpPr>
                <a:spLocks noChangeArrowheads="1"/>
              </p:cNvSpPr>
              <p:nvPr/>
            </p:nvSpPr>
            <p:spPr bwMode="auto">
              <a:xfrm>
                <a:off x="4060" y="3361"/>
                <a:ext cx="692" cy="287"/>
              </a:xfrm>
              <a:prstGeom prst="rect">
                <a:avLst/>
              </a:prstGeom>
              <a:noFill/>
              <a:ln w="9525">
                <a:noFill/>
                <a:miter lim="800000"/>
                <a:headEnd/>
                <a:tailEnd/>
              </a:ln>
              <a:effectLst/>
            </p:spPr>
            <p:txBody>
              <a:bodyPr/>
              <a:lstStyle/>
              <a:p>
                <a:r>
                  <a:rPr kumimoji="1" lang="en-US" altLang="zh-CN" sz="2400" b="1">
                    <a:solidFill>
                      <a:srgbClr val="FF3300"/>
                    </a:solidFill>
                    <a:latin typeface="Times New Roman" pitchFamily="18" charset="0"/>
                  </a:rPr>
                  <a:t>1     1</a:t>
                </a:r>
              </a:p>
            </p:txBody>
          </p:sp>
        </p:grpSp>
        <p:grpSp>
          <p:nvGrpSpPr>
            <p:cNvPr id="351" name="Group 43"/>
            <p:cNvGrpSpPr/>
            <p:nvPr/>
          </p:nvGrpSpPr>
          <p:grpSpPr bwMode="auto">
            <a:xfrm>
              <a:off x="3560" y="782"/>
              <a:ext cx="1002" cy="287"/>
              <a:chOff x="4060" y="2226"/>
              <a:chExt cx="1002" cy="287"/>
            </a:xfrm>
          </p:grpSpPr>
          <p:sp>
            <p:nvSpPr>
              <p:cNvPr id="1049603" name="Rectangle 44"/>
              <p:cNvSpPr>
                <a:spLocks noChangeArrowheads="1"/>
              </p:cNvSpPr>
              <p:nvPr/>
            </p:nvSpPr>
            <p:spPr bwMode="auto">
              <a:xfrm>
                <a:off x="4750" y="2226"/>
                <a:ext cx="312" cy="287"/>
              </a:xfrm>
              <a:prstGeom prst="rect">
                <a:avLst/>
              </a:prstGeom>
              <a:noFill/>
              <a:ln w="9525">
                <a:noFill/>
                <a:miter lim="800000"/>
                <a:headEnd/>
                <a:tailEnd/>
              </a:ln>
              <a:effectLst/>
            </p:spPr>
            <p:txBody>
              <a:bodyPr/>
              <a:lstStyle/>
              <a:p>
                <a:r>
                  <a:rPr kumimoji="1" lang="en-US" altLang="zh-CN" sz="2400" b="1" i="1">
                    <a:latin typeface="Times New Roman" pitchFamily="18" charset="0"/>
                  </a:rPr>
                  <a:t>Y</a:t>
                </a:r>
              </a:p>
            </p:txBody>
          </p:sp>
          <p:sp>
            <p:nvSpPr>
              <p:cNvPr id="1049604" name="Rectangle 45"/>
              <p:cNvSpPr>
                <a:spLocks noChangeArrowheads="1"/>
              </p:cNvSpPr>
              <p:nvPr/>
            </p:nvSpPr>
            <p:spPr bwMode="auto">
              <a:xfrm>
                <a:off x="4060" y="2226"/>
                <a:ext cx="692" cy="287"/>
              </a:xfrm>
              <a:prstGeom prst="rect">
                <a:avLst/>
              </a:prstGeom>
              <a:noFill/>
              <a:ln w="9525">
                <a:noFill/>
                <a:miter lim="800000"/>
                <a:headEnd/>
                <a:tailEnd/>
              </a:ln>
              <a:effectLst/>
            </p:spPr>
            <p:txBody>
              <a:bodyPr/>
              <a:lstStyle/>
              <a:p>
                <a:r>
                  <a:rPr kumimoji="1" lang="en-US" altLang="zh-CN" sz="2400" b="1" i="1">
                    <a:latin typeface="Times New Roman" pitchFamily="18" charset="0"/>
                  </a:rPr>
                  <a:t>A    B</a:t>
                </a:r>
              </a:p>
            </p:txBody>
          </p:sp>
        </p:grpSp>
        <p:grpSp>
          <p:nvGrpSpPr>
            <p:cNvPr id="352" name="Group 46"/>
            <p:cNvGrpSpPr/>
            <p:nvPr/>
          </p:nvGrpSpPr>
          <p:grpSpPr bwMode="auto">
            <a:xfrm>
              <a:off x="3560" y="1245"/>
              <a:ext cx="1013" cy="294"/>
              <a:chOff x="4060" y="2798"/>
              <a:chExt cx="1013" cy="294"/>
            </a:xfrm>
          </p:grpSpPr>
          <p:sp>
            <p:nvSpPr>
              <p:cNvPr id="1049605" name="Rectangle 47"/>
              <p:cNvSpPr>
                <a:spLocks noChangeArrowheads="1"/>
              </p:cNvSpPr>
              <p:nvPr/>
            </p:nvSpPr>
            <p:spPr bwMode="auto">
              <a:xfrm>
                <a:off x="4761" y="2801"/>
                <a:ext cx="312" cy="291"/>
              </a:xfrm>
              <a:prstGeom prst="rect">
                <a:avLst/>
              </a:prstGeom>
              <a:noFill/>
              <a:ln w="9525">
                <a:noFill/>
                <a:miter lim="800000"/>
                <a:headEnd/>
                <a:tailEnd/>
              </a:ln>
              <a:effectLst/>
            </p:spPr>
            <p:txBody>
              <a:bodyPr/>
              <a:lstStyle/>
              <a:p>
                <a:r>
                  <a:rPr kumimoji="1" lang="en-US" altLang="zh-CN" sz="2400" b="1">
                    <a:latin typeface="Times New Roman" pitchFamily="18" charset="0"/>
                  </a:rPr>
                  <a:t>0</a:t>
                </a:r>
              </a:p>
            </p:txBody>
          </p:sp>
          <p:sp>
            <p:nvSpPr>
              <p:cNvPr id="1049606" name="Rectangle 48"/>
              <p:cNvSpPr>
                <a:spLocks noChangeArrowheads="1"/>
              </p:cNvSpPr>
              <p:nvPr/>
            </p:nvSpPr>
            <p:spPr bwMode="auto">
              <a:xfrm>
                <a:off x="4060" y="2798"/>
                <a:ext cx="692" cy="291"/>
              </a:xfrm>
              <a:prstGeom prst="rect">
                <a:avLst/>
              </a:prstGeom>
              <a:noFill/>
              <a:ln w="9525">
                <a:noFill/>
                <a:miter lim="800000"/>
                <a:headEnd/>
                <a:tailEnd/>
              </a:ln>
              <a:effectLst/>
            </p:spPr>
            <p:txBody>
              <a:bodyPr/>
              <a:lstStyle/>
              <a:p>
                <a:r>
                  <a:rPr kumimoji="1" lang="en-US" altLang="zh-CN" sz="2400" b="1">
                    <a:latin typeface="Times New Roman" pitchFamily="18" charset="0"/>
                  </a:rPr>
                  <a:t>0     1</a:t>
                </a:r>
              </a:p>
            </p:txBody>
          </p:sp>
        </p:grpSp>
        <p:grpSp>
          <p:nvGrpSpPr>
            <p:cNvPr id="353" name="Group 49"/>
            <p:cNvGrpSpPr/>
            <p:nvPr/>
          </p:nvGrpSpPr>
          <p:grpSpPr bwMode="auto">
            <a:xfrm>
              <a:off x="3560" y="1488"/>
              <a:ext cx="1004" cy="287"/>
              <a:chOff x="4060" y="3072"/>
              <a:chExt cx="1004" cy="287"/>
            </a:xfrm>
          </p:grpSpPr>
          <p:sp>
            <p:nvSpPr>
              <p:cNvPr id="1049607" name="Rectangle 50"/>
              <p:cNvSpPr>
                <a:spLocks noChangeArrowheads="1"/>
              </p:cNvSpPr>
              <p:nvPr/>
            </p:nvSpPr>
            <p:spPr bwMode="auto">
              <a:xfrm>
                <a:off x="4752" y="3072"/>
                <a:ext cx="312" cy="287"/>
              </a:xfrm>
              <a:prstGeom prst="rect">
                <a:avLst/>
              </a:prstGeom>
              <a:noFill/>
              <a:ln w="9525">
                <a:noFill/>
                <a:miter lim="800000"/>
                <a:headEnd/>
                <a:tailEnd/>
              </a:ln>
              <a:effectLst/>
            </p:spPr>
            <p:txBody>
              <a:bodyPr/>
              <a:lstStyle/>
              <a:p>
                <a:r>
                  <a:rPr kumimoji="1" lang="en-US" altLang="zh-CN" sz="2400" b="1">
                    <a:latin typeface="Times New Roman" pitchFamily="18" charset="0"/>
                  </a:rPr>
                  <a:t>0</a:t>
                </a:r>
              </a:p>
            </p:txBody>
          </p:sp>
          <p:sp>
            <p:nvSpPr>
              <p:cNvPr id="1049608" name="Rectangle 51"/>
              <p:cNvSpPr>
                <a:spLocks noChangeArrowheads="1"/>
              </p:cNvSpPr>
              <p:nvPr/>
            </p:nvSpPr>
            <p:spPr bwMode="auto">
              <a:xfrm>
                <a:off x="4060" y="3072"/>
                <a:ext cx="692" cy="287"/>
              </a:xfrm>
              <a:prstGeom prst="rect">
                <a:avLst/>
              </a:prstGeom>
              <a:noFill/>
              <a:ln w="9525">
                <a:noFill/>
                <a:miter lim="800000"/>
                <a:headEnd/>
                <a:tailEnd/>
              </a:ln>
              <a:effectLst/>
            </p:spPr>
            <p:txBody>
              <a:bodyPr/>
              <a:lstStyle/>
              <a:p>
                <a:r>
                  <a:rPr kumimoji="1" lang="en-US" altLang="zh-CN" sz="2400" b="1">
                    <a:latin typeface="Times New Roman" pitchFamily="18" charset="0"/>
                  </a:rPr>
                  <a:t>1     0</a:t>
                </a:r>
              </a:p>
            </p:txBody>
          </p:sp>
        </p:grpSp>
        <p:grpSp>
          <p:nvGrpSpPr>
            <p:cNvPr id="354" name="Group 52"/>
            <p:cNvGrpSpPr/>
            <p:nvPr/>
          </p:nvGrpSpPr>
          <p:grpSpPr bwMode="auto">
            <a:xfrm>
              <a:off x="3552" y="816"/>
              <a:ext cx="1008" cy="1152"/>
              <a:chOff x="4056" y="2229"/>
              <a:chExt cx="1004" cy="1439"/>
            </a:xfrm>
          </p:grpSpPr>
          <p:sp>
            <p:nvSpPr>
              <p:cNvPr id="1049609" name="Line 53"/>
              <p:cNvSpPr>
                <a:spLocks noChangeShapeType="1"/>
              </p:cNvSpPr>
              <p:nvPr/>
            </p:nvSpPr>
            <p:spPr bwMode="auto">
              <a:xfrm>
                <a:off x="4056" y="2229"/>
                <a:ext cx="1004" cy="0"/>
              </a:xfrm>
              <a:prstGeom prst="line">
                <a:avLst/>
              </a:prstGeom>
              <a:noFill/>
              <a:ln w="28575" cap="sq">
                <a:solidFill>
                  <a:schemeClr val="tx1"/>
                </a:solidFill>
                <a:round/>
                <a:headEnd/>
                <a:tailEnd/>
              </a:ln>
              <a:effectLst/>
            </p:spPr>
            <p:txBody>
              <a:bodyPr/>
              <a:lstStyle/>
              <a:p>
                <a:endParaRPr lang="zh-CN" altLang="en-US"/>
              </a:p>
            </p:txBody>
          </p:sp>
          <p:sp>
            <p:nvSpPr>
              <p:cNvPr id="1049610" name="Line 54"/>
              <p:cNvSpPr>
                <a:spLocks noChangeShapeType="1"/>
              </p:cNvSpPr>
              <p:nvPr/>
            </p:nvSpPr>
            <p:spPr bwMode="auto">
              <a:xfrm>
                <a:off x="4056" y="2516"/>
                <a:ext cx="1004" cy="0"/>
              </a:xfrm>
              <a:prstGeom prst="line">
                <a:avLst/>
              </a:prstGeom>
              <a:noFill/>
              <a:ln w="12700">
                <a:solidFill>
                  <a:schemeClr val="tx1"/>
                </a:solidFill>
                <a:round/>
                <a:headEnd/>
                <a:tailEnd/>
              </a:ln>
              <a:effectLst/>
            </p:spPr>
            <p:txBody>
              <a:bodyPr/>
              <a:lstStyle/>
              <a:p>
                <a:endParaRPr lang="zh-CN" altLang="en-US"/>
              </a:p>
            </p:txBody>
          </p:sp>
          <p:sp>
            <p:nvSpPr>
              <p:cNvPr id="1049611" name="Line 55"/>
              <p:cNvSpPr>
                <a:spLocks noChangeShapeType="1"/>
              </p:cNvSpPr>
              <p:nvPr/>
            </p:nvSpPr>
            <p:spPr bwMode="auto">
              <a:xfrm>
                <a:off x="4056" y="2803"/>
                <a:ext cx="1004" cy="0"/>
              </a:xfrm>
              <a:prstGeom prst="line">
                <a:avLst/>
              </a:prstGeom>
              <a:noFill/>
              <a:ln w="12700">
                <a:solidFill>
                  <a:schemeClr val="tx1"/>
                </a:solidFill>
                <a:round/>
                <a:headEnd/>
                <a:tailEnd/>
              </a:ln>
              <a:effectLst/>
            </p:spPr>
            <p:txBody>
              <a:bodyPr/>
              <a:lstStyle/>
              <a:p>
                <a:endParaRPr lang="zh-CN" altLang="en-US"/>
              </a:p>
            </p:txBody>
          </p:sp>
          <p:sp>
            <p:nvSpPr>
              <p:cNvPr id="1049612" name="Line 56"/>
              <p:cNvSpPr>
                <a:spLocks noChangeShapeType="1"/>
              </p:cNvSpPr>
              <p:nvPr/>
            </p:nvSpPr>
            <p:spPr bwMode="auto">
              <a:xfrm>
                <a:off x="4056" y="3094"/>
                <a:ext cx="1004" cy="0"/>
              </a:xfrm>
              <a:prstGeom prst="line">
                <a:avLst/>
              </a:prstGeom>
              <a:noFill/>
              <a:ln w="12700">
                <a:solidFill>
                  <a:schemeClr val="tx1"/>
                </a:solidFill>
                <a:round/>
                <a:headEnd/>
                <a:tailEnd/>
              </a:ln>
              <a:effectLst/>
            </p:spPr>
            <p:txBody>
              <a:bodyPr/>
              <a:lstStyle/>
              <a:p>
                <a:endParaRPr lang="zh-CN" altLang="en-US"/>
              </a:p>
            </p:txBody>
          </p:sp>
          <p:sp>
            <p:nvSpPr>
              <p:cNvPr id="1049613" name="Line 57"/>
              <p:cNvSpPr>
                <a:spLocks noChangeShapeType="1"/>
              </p:cNvSpPr>
              <p:nvPr/>
            </p:nvSpPr>
            <p:spPr bwMode="auto">
              <a:xfrm>
                <a:off x="4056" y="3381"/>
                <a:ext cx="1004" cy="0"/>
              </a:xfrm>
              <a:prstGeom prst="line">
                <a:avLst/>
              </a:prstGeom>
              <a:noFill/>
              <a:ln w="12700">
                <a:solidFill>
                  <a:schemeClr val="tx1"/>
                </a:solidFill>
                <a:round/>
                <a:headEnd/>
                <a:tailEnd/>
              </a:ln>
              <a:effectLst/>
            </p:spPr>
            <p:txBody>
              <a:bodyPr/>
              <a:lstStyle/>
              <a:p>
                <a:endParaRPr lang="zh-CN" altLang="en-US"/>
              </a:p>
            </p:txBody>
          </p:sp>
          <p:sp>
            <p:nvSpPr>
              <p:cNvPr id="1049614" name="Line 58"/>
              <p:cNvSpPr>
                <a:spLocks noChangeShapeType="1"/>
              </p:cNvSpPr>
              <p:nvPr/>
            </p:nvSpPr>
            <p:spPr bwMode="auto">
              <a:xfrm>
                <a:off x="4056" y="3668"/>
                <a:ext cx="1004" cy="0"/>
              </a:xfrm>
              <a:prstGeom prst="line">
                <a:avLst/>
              </a:prstGeom>
              <a:noFill/>
              <a:ln w="28575" cap="sq">
                <a:solidFill>
                  <a:schemeClr val="tx1"/>
                </a:solidFill>
                <a:round/>
                <a:headEnd/>
                <a:tailEnd/>
              </a:ln>
              <a:effectLst/>
            </p:spPr>
            <p:txBody>
              <a:bodyPr/>
              <a:lstStyle/>
              <a:p>
                <a:endParaRPr lang="zh-CN" altLang="en-US"/>
              </a:p>
            </p:txBody>
          </p:sp>
          <p:sp>
            <p:nvSpPr>
              <p:cNvPr id="1049615" name="Line 59"/>
              <p:cNvSpPr>
                <a:spLocks noChangeShapeType="1"/>
              </p:cNvSpPr>
              <p:nvPr/>
            </p:nvSpPr>
            <p:spPr bwMode="auto">
              <a:xfrm>
                <a:off x="4056" y="2229"/>
                <a:ext cx="0" cy="1439"/>
              </a:xfrm>
              <a:prstGeom prst="line">
                <a:avLst/>
              </a:prstGeom>
              <a:noFill/>
              <a:ln w="28575" cap="sq">
                <a:solidFill>
                  <a:schemeClr val="tx1"/>
                </a:solidFill>
                <a:round/>
                <a:headEnd/>
                <a:tailEnd/>
              </a:ln>
              <a:effectLst/>
            </p:spPr>
            <p:txBody>
              <a:bodyPr/>
              <a:lstStyle/>
              <a:p>
                <a:endParaRPr lang="zh-CN" altLang="en-US"/>
              </a:p>
            </p:txBody>
          </p:sp>
          <p:sp>
            <p:nvSpPr>
              <p:cNvPr id="1049616" name="Line 60"/>
              <p:cNvSpPr>
                <a:spLocks noChangeShapeType="1"/>
              </p:cNvSpPr>
              <p:nvPr/>
            </p:nvSpPr>
            <p:spPr bwMode="auto">
              <a:xfrm>
                <a:off x="4748" y="2229"/>
                <a:ext cx="0" cy="1439"/>
              </a:xfrm>
              <a:prstGeom prst="line">
                <a:avLst/>
              </a:prstGeom>
              <a:noFill/>
              <a:ln w="12700">
                <a:solidFill>
                  <a:schemeClr val="tx1"/>
                </a:solidFill>
                <a:round/>
                <a:headEnd/>
                <a:tailEnd/>
              </a:ln>
              <a:effectLst/>
            </p:spPr>
            <p:txBody>
              <a:bodyPr/>
              <a:lstStyle/>
              <a:p>
                <a:endParaRPr lang="zh-CN" altLang="en-US"/>
              </a:p>
            </p:txBody>
          </p:sp>
          <p:sp>
            <p:nvSpPr>
              <p:cNvPr id="1049617" name="Line 61"/>
              <p:cNvSpPr>
                <a:spLocks noChangeShapeType="1"/>
              </p:cNvSpPr>
              <p:nvPr/>
            </p:nvSpPr>
            <p:spPr bwMode="auto">
              <a:xfrm>
                <a:off x="5060" y="2229"/>
                <a:ext cx="0" cy="1439"/>
              </a:xfrm>
              <a:prstGeom prst="line">
                <a:avLst/>
              </a:prstGeom>
              <a:noFill/>
              <a:ln w="28575" cap="sq">
                <a:solidFill>
                  <a:schemeClr val="tx1"/>
                </a:solidFill>
                <a:round/>
                <a:headEnd/>
                <a:tailEnd/>
              </a:ln>
              <a:effectLst/>
            </p:spPr>
            <p:txBody>
              <a:bodyPr/>
              <a:lstStyle/>
              <a:p>
                <a:endParaRPr lang="zh-CN" altLang="en-US"/>
              </a:p>
            </p:txBody>
          </p:sp>
        </p:grpSp>
      </p:grpSp>
      <p:sp>
        <p:nvSpPr>
          <p:cNvPr id="1049618" name="Rectangle 62"/>
          <p:cNvSpPr>
            <a:spLocks noChangeArrowheads="1"/>
          </p:cNvSpPr>
          <p:nvPr/>
        </p:nvSpPr>
        <p:spPr bwMode="auto">
          <a:xfrm rot="-5400000">
            <a:off x="5032376" y="-790575"/>
            <a:ext cx="42862" cy="7329487"/>
          </a:xfrm>
          <a:prstGeom prst="rect">
            <a:avLst/>
          </a:prstGeom>
          <a:gradFill rotWithShape="0">
            <a:gsLst>
              <a:gs pos="0">
                <a:srgbClr val="33CCCC"/>
              </a:gs>
              <a:gs pos="50000">
                <a:srgbClr val="33CCCC">
                  <a:gamma/>
                  <a:shade val="46275"/>
                  <a:invGamma/>
                </a:srgbClr>
              </a:gs>
              <a:gs pos="100000">
                <a:srgbClr val="33CCCC"/>
              </a:gs>
            </a:gsLst>
            <a:lin ang="5400000" scaled="1"/>
          </a:gradFill>
          <a:ln w="9525">
            <a:solidFill>
              <a:srgbClr val="33CCCC"/>
            </a:solidFill>
            <a:miter lim="800000"/>
            <a:headEnd/>
            <a:tailEnd/>
          </a:ln>
          <a:effectLst/>
        </p:spPr>
        <p:txBody>
          <a:bodyPr wrap="none" anchor="ctr"/>
          <a:lstStyle/>
          <a:p>
            <a:endParaRPr lang="zh-CN" altLang="en-US"/>
          </a:p>
        </p:txBody>
      </p:sp>
      <p:graphicFrame>
        <p:nvGraphicFramePr>
          <p:cNvPr id="4194331" name="Object 63"/>
          <p:cNvGraphicFramePr>
            <a:graphicFrameLocks noChangeAspect="1"/>
          </p:cNvGraphicFramePr>
          <p:nvPr/>
        </p:nvGraphicFramePr>
        <p:xfrm>
          <a:off x="1389063" y="3957638"/>
          <a:ext cx="1866900" cy="942975"/>
        </p:xfrm>
        <a:graphic>
          <a:graphicData uri="http://schemas.openxmlformats.org/presentationml/2006/ole">
            <mc:AlternateContent xmlns:mc="http://schemas.openxmlformats.org/markup-compatibility/2006">
              <mc:Choice xmlns:v="urn:schemas-microsoft-com:vml" Requires="v">
                <p:oleObj spid="_x0000_s262249" name="BMP 图象" r:id="rId4" imgW="1867161" imgH="942857" progId="PBrush">
                  <p:embed/>
                </p:oleObj>
              </mc:Choice>
              <mc:Fallback>
                <p:oleObj name="BMP 图象" r:id="rId4" imgW="1867161" imgH="942857" progId="PBrush">
                  <p:embed/>
                  <p:pic>
                    <p:nvPicPr>
                      <p:cNvPr id="2097183" name=""/>
                      <p:cNvPicPr>
                        <a:picLocks/>
                      </p:cNvPicPr>
                      <p:nvPr/>
                    </p:nvPicPr>
                    <p:blipFill>
                      <a:blip r:embed="rId5"/>
                      <a:stretch>
                        <a:fillRect/>
                      </a:stretch>
                    </p:blipFill>
                    <p:spPr>
                      <a:xfrm>
                        <a:off x="1389063" y="3957638"/>
                        <a:ext cx="1866900" cy="942975"/>
                      </a:xfrm>
                      <a:prstGeom prst="rect">
                        <a:avLst/>
                      </a:prstGeom>
                    </p:spPr>
                  </p:pic>
                </p:oleObj>
              </mc:Fallback>
            </mc:AlternateContent>
          </a:graphicData>
        </a:graphic>
      </p:graphicFrame>
      <p:graphicFrame>
        <p:nvGraphicFramePr>
          <p:cNvPr id="4194332" name="Object 64"/>
          <p:cNvGraphicFramePr>
            <a:graphicFrameLocks noChangeAspect="1"/>
          </p:cNvGraphicFramePr>
          <p:nvPr/>
        </p:nvGraphicFramePr>
        <p:xfrm>
          <a:off x="1389063" y="1446213"/>
          <a:ext cx="1800225" cy="866775"/>
        </p:xfrm>
        <a:graphic>
          <a:graphicData uri="http://schemas.openxmlformats.org/presentationml/2006/ole">
            <mc:AlternateContent xmlns:mc="http://schemas.openxmlformats.org/markup-compatibility/2006">
              <mc:Choice xmlns:v="urn:schemas-microsoft-com:vml" Requires="v">
                <p:oleObj spid="_x0000_s262250" name="BMP 图象" r:id="rId6" imgW="1800476" imgH="866896" progId="PBrush">
                  <p:embed/>
                </p:oleObj>
              </mc:Choice>
              <mc:Fallback>
                <p:oleObj name="BMP 图象" r:id="rId6" imgW="1800476" imgH="866896" progId="PBrush">
                  <p:embed/>
                  <p:pic>
                    <p:nvPicPr>
                      <p:cNvPr id="2097184" name=""/>
                      <p:cNvPicPr>
                        <a:picLocks/>
                      </p:cNvPicPr>
                      <p:nvPr/>
                    </p:nvPicPr>
                    <p:blipFill>
                      <a:blip r:embed="rId7"/>
                      <a:stretch>
                        <a:fillRect/>
                      </a:stretch>
                    </p:blipFill>
                    <p:spPr>
                      <a:xfrm>
                        <a:off x="1389063" y="1446213"/>
                        <a:ext cx="1800225" cy="866775"/>
                      </a:xfrm>
                      <a:prstGeom prst="rect">
                        <a:avLst/>
                      </a:prstGeom>
                    </p:spPr>
                  </p:pic>
                </p:oleObj>
              </mc:Fallback>
            </mc:AlternateContent>
          </a:graphicData>
        </a:graphic>
      </p:graphicFrame>
      <p:graphicFrame>
        <p:nvGraphicFramePr>
          <p:cNvPr id="4194333" name="Object 65"/>
          <p:cNvGraphicFramePr>
            <a:graphicFrameLocks noChangeAspect="1"/>
          </p:cNvGraphicFramePr>
          <p:nvPr/>
        </p:nvGraphicFramePr>
        <p:xfrm>
          <a:off x="3540125" y="1412875"/>
          <a:ext cx="1476375" cy="752475"/>
        </p:xfrm>
        <a:graphic>
          <a:graphicData uri="http://schemas.openxmlformats.org/presentationml/2006/ole">
            <mc:AlternateContent xmlns:mc="http://schemas.openxmlformats.org/markup-compatibility/2006">
              <mc:Choice xmlns:v="urn:schemas-microsoft-com:vml" Requires="v">
                <p:oleObj spid="_x0000_s262251" name="BMP 图象" r:id="rId8" imgW="1476190" imgH="752381" progId="PBrush">
                  <p:embed/>
                </p:oleObj>
              </mc:Choice>
              <mc:Fallback>
                <p:oleObj name="BMP 图象" r:id="rId8" imgW="1476190" imgH="752381" progId="PBrush">
                  <p:embed/>
                  <p:pic>
                    <p:nvPicPr>
                      <p:cNvPr id="2097185" name=""/>
                      <p:cNvPicPr>
                        <a:picLocks/>
                      </p:cNvPicPr>
                      <p:nvPr/>
                    </p:nvPicPr>
                    <p:blipFill>
                      <a:blip r:embed="rId9"/>
                      <a:stretch>
                        <a:fillRect/>
                      </a:stretch>
                    </p:blipFill>
                    <p:spPr>
                      <a:xfrm>
                        <a:off x="3540125" y="1412875"/>
                        <a:ext cx="1476375" cy="752475"/>
                      </a:xfrm>
                      <a:prstGeom prst="rect">
                        <a:avLst/>
                      </a:prstGeom>
                    </p:spPr>
                  </p:pic>
                </p:oleObj>
              </mc:Fallback>
            </mc:AlternateContent>
          </a:graphicData>
        </a:graphic>
      </p:graphicFrame>
      <p:graphicFrame>
        <p:nvGraphicFramePr>
          <p:cNvPr id="4194334" name="Object 66"/>
          <p:cNvGraphicFramePr>
            <a:graphicFrameLocks noChangeAspect="1"/>
          </p:cNvGraphicFramePr>
          <p:nvPr/>
        </p:nvGraphicFramePr>
        <p:xfrm>
          <a:off x="3643313" y="3957638"/>
          <a:ext cx="1409700" cy="1076325"/>
        </p:xfrm>
        <a:graphic>
          <a:graphicData uri="http://schemas.openxmlformats.org/presentationml/2006/ole">
            <mc:AlternateContent xmlns:mc="http://schemas.openxmlformats.org/markup-compatibility/2006">
              <mc:Choice xmlns:v="urn:schemas-microsoft-com:vml" Requires="v">
                <p:oleObj spid="_x0000_s262252" name="BMP 图象" r:id="rId10" imgW="1409897" imgH="1076475" progId="PBrush">
                  <p:embed/>
                </p:oleObj>
              </mc:Choice>
              <mc:Fallback>
                <p:oleObj name="BMP 图象" r:id="rId10" imgW="1409897" imgH="1076475" progId="PBrush">
                  <p:embed/>
                  <p:pic>
                    <p:nvPicPr>
                      <p:cNvPr id="2097186" name=""/>
                      <p:cNvPicPr>
                        <a:picLocks/>
                      </p:cNvPicPr>
                      <p:nvPr/>
                    </p:nvPicPr>
                    <p:blipFill>
                      <a:blip r:embed="rId11"/>
                      <a:stretch>
                        <a:fillRect/>
                      </a:stretch>
                    </p:blipFill>
                    <p:spPr>
                      <a:xfrm>
                        <a:off x="3643313" y="3957638"/>
                        <a:ext cx="1409700" cy="1076325"/>
                      </a:xfrm>
                      <a:prstGeom prst="rect">
                        <a:avLst/>
                      </a:prstGeom>
                    </p:spPr>
                  </p:pic>
                </p:oleObj>
              </mc:Fallback>
            </mc:AlternateContent>
          </a:graphicData>
        </a:graphic>
      </p:graphicFrame>
      <p:grpSp>
        <p:nvGrpSpPr>
          <p:cNvPr id="355" name="Group 67"/>
          <p:cNvGrpSpPr/>
          <p:nvPr/>
        </p:nvGrpSpPr>
        <p:grpSpPr bwMode="auto">
          <a:xfrm>
            <a:off x="1371600" y="5473700"/>
            <a:ext cx="5445125" cy="969963"/>
            <a:chOff x="864" y="3448"/>
            <a:chExt cx="3430" cy="611"/>
          </a:xfrm>
        </p:grpSpPr>
        <p:sp>
          <p:nvSpPr>
            <p:cNvPr id="1049619" name="Rectangle 68"/>
            <p:cNvSpPr>
              <a:spLocks noChangeArrowheads="1"/>
            </p:cNvSpPr>
            <p:nvPr/>
          </p:nvSpPr>
          <p:spPr bwMode="auto">
            <a:xfrm>
              <a:off x="864" y="3448"/>
              <a:ext cx="3219" cy="288"/>
            </a:xfrm>
            <a:prstGeom prst="rect">
              <a:avLst/>
            </a:prstGeom>
            <a:noFill/>
            <a:ln w="9525">
              <a:noFill/>
              <a:miter lim="800000"/>
              <a:headEnd/>
              <a:tailEnd/>
            </a:ln>
            <a:effectLst/>
          </p:spPr>
          <p:txBody>
            <a:bodyPr>
              <a:spAutoFit/>
            </a:bodyPr>
            <a:lstStyle/>
            <a:p>
              <a:pPr algn="l"/>
              <a:r>
                <a:rPr kumimoji="1" lang="zh-CN" altLang="en-US" sz="2400" b="1" dirty="0">
                  <a:solidFill>
                    <a:srgbClr val="FF3300"/>
                  </a:solidFill>
                  <a:latin typeface="宋体" pitchFamily="2" charset="-122"/>
                </a:rPr>
                <a:t>注意</a:t>
              </a:r>
              <a:r>
                <a:rPr kumimoji="1" lang="zh-CN" altLang="en-US" sz="2400" b="1" dirty="0">
                  <a:latin typeface="宋体" pitchFamily="2" charset="-122"/>
                </a:rPr>
                <a:t>：异或和同或互为反函数，即</a:t>
              </a:r>
              <a:endParaRPr kumimoji="1" lang="zh-CN" altLang="en-US" sz="2400" dirty="0">
                <a:latin typeface="Times New Roman" pitchFamily="18" charset="0"/>
              </a:endParaRPr>
            </a:p>
          </p:txBody>
        </p:sp>
        <p:graphicFrame>
          <p:nvGraphicFramePr>
            <p:cNvPr id="4194335" name="Object 69"/>
            <p:cNvGraphicFramePr>
              <a:graphicFrameLocks noChangeAspect="1"/>
            </p:cNvGraphicFramePr>
            <p:nvPr/>
          </p:nvGraphicFramePr>
          <p:xfrm>
            <a:off x="1510" y="3825"/>
            <a:ext cx="2784" cy="234"/>
          </p:xfrm>
          <a:graphic>
            <a:graphicData uri="http://schemas.openxmlformats.org/presentationml/2006/ole">
              <mc:AlternateContent xmlns:mc="http://schemas.openxmlformats.org/markup-compatibility/2006">
                <mc:Choice xmlns:v="urn:schemas-microsoft-com:vml" Requires="v">
                  <p:oleObj spid="_x0000_s262253" name="BMP 图象" r:id="rId12" imgW="4420217" imgH="371527" progId="PBrush">
                    <p:embed/>
                  </p:oleObj>
                </mc:Choice>
                <mc:Fallback>
                  <p:oleObj name="BMP 图象" r:id="rId12" imgW="4420217" imgH="371527" progId="PBrush">
                    <p:embed/>
                    <p:pic>
                      <p:nvPicPr>
                        <p:cNvPr id="2097187" name=""/>
                        <p:cNvPicPr>
                          <a:picLocks/>
                        </p:cNvPicPr>
                        <p:nvPr/>
                      </p:nvPicPr>
                      <p:blipFill>
                        <a:blip r:embed="rId13"/>
                        <a:stretch>
                          <a:fillRect/>
                        </a:stretch>
                      </p:blipFill>
                      <p:spPr>
                        <a:xfrm>
                          <a:off x="1510" y="3825"/>
                          <a:ext cx="2784" cy="234"/>
                        </a:xfrm>
                        <a:prstGeom prst="rect">
                          <a:avLst/>
                        </a:prstGeom>
                      </p:spPr>
                    </p:pic>
                  </p:oleObj>
                </mc:Fallback>
              </mc:AlternateContent>
            </a:graphicData>
          </a:graphic>
        </p:graphicFrame>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wipe(up)">
                                      <p:cBhvr>
                                        <p:cTn id="7" dur="500"/>
                                        <p:tgtEl>
                                          <p:spTgt spid="33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40"/>
                                        </p:tgtEl>
                                        <p:attrNameLst>
                                          <p:attrName>style.visibility</p:attrName>
                                        </p:attrNameLst>
                                      </p:cBhvr>
                                      <p:to>
                                        <p:strVal val="visible"/>
                                      </p:to>
                                    </p:set>
                                    <p:animEffect transition="in" filter="wipe(up)">
                                      <p:cBhvr>
                                        <p:cTn id="11" dur="500"/>
                                        <p:tgtEl>
                                          <p:spTgt spid="34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4194332"/>
                                        </p:tgtEl>
                                        <p:attrNameLst>
                                          <p:attrName>style.visibility</p:attrName>
                                        </p:attrNameLst>
                                      </p:cBhvr>
                                      <p:to>
                                        <p:strVal val="visible"/>
                                      </p:to>
                                    </p:set>
                                    <p:anim calcmode="lin" valueType="num">
                                      <p:cBhvr additive="base">
                                        <p:cTn id="16" dur="500" fill="hold"/>
                                        <p:tgtEl>
                                          <p:spTgt spid="4194332"/>
                                        </p:tgtEl>
                                        <p:attrNameLst>
                                          <p:attrName>ppt_x</p:attrName>
                                        </p:attrNameLst>
                                      </p:cBhvr>
                                      <p:tavLst>
                                        <p:tav tm="0">
                                          <p:val>
                                            <p:strVal val="0-#ppt_w/2"/>
                                          </p:val>
                                        </p:tav>
                                        <p:tav tm="100000">
                                          <p:val>
                                            <p:strVal val="#ppt_x"/>
                                          </p:val>
                                        </p:tav>
                                      </p:tavLst>
                                    </p:anim>
                                    <p:anim calcmode="lin" valueType="num">
                                      <p:cBhvr additive="base">
                                        <p:cTn id="17" dur="500" fill="hold"/>
                                        <p:tgtEl>
                                          <p:spTgt spid="419433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4333"/>
                                        </p:tgtEl>
                                        <p:attrNameLst>
                                          <p:attrName>style.visibility</p:attrName>
                                        </p:attrNameLst>
                                      </p:cBhvr>
                                      <p:to>
                                        <p:strVal val="visible"/>
                                      </p:to>
                                    </p:set>
                                    <p:animEffect transition="in" filter="wipe(left)">
                                      <p:cBhvr>
                                        <p:cTn id="22" dur="500"/>
                                        <p:tgtEl>
                                          <p:spTgt spid="419433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1"/>
                                        </p:tgtEl>
                                        <p:attrNameLst>
                                          <p:attrName>style.visibility</p:attrName>
                                        </p:attrNameLst>
                                      </p:cBhvr>
                                      <p:to>
                                        <p:strVal val="visible"/>
                                      </p:to>
                                    </p:set>
                                    <p:animEffect transition="in" filter="blinds(horizontal)">
                                      <p:cBhvr>
                                        <p:cTn id="27" dur="500"/>
                                        <p:tgtEl>
                                          <p:spTgt spid="341"/>
                                        </p:tgtEl>
                                      </p:cBhvr>
                                    </p:animEffect>
                                  </p:childTnLst>
                                </p:cTn>
                              </p:par>
                            </p:childTnLst>
                          </p:cTn>
                        </p:par>
                        <p:par>
                          <p:cTn id="28" fill="hold">
                            <p:stCondLst>
                              <p:cond delay="500"/>
                            </p:stCondLst>
                            <p:childTnLst>
                              <p:par>
                                <p:cTn id="29" presetID="2" presetClass="entr" presetSubtype="2" fill="hold" grpId="0" nodeType="afterEffect">
                                  <p:stCondLst>
                                    <p:cond delay="0"/>
                                  </p:stCondLst>
                                  <p:childTnLst>
                                    <p:set>
                                      <p:cBhvr>
                                        <p:cTn id="30" dur="1" fill="hold">
                                          <p:stCondLst>
                                            <p:cond delay="0"/>
                                          </p:stCondLst>
                                        </p:cTn>
                                        <p:tgtEl>
                                          <p:spTgt spid="1049576"/>
                                        </p:tgtEl>
                                        <p:attrNameLst>
                                          <p:attrName>style.visibility</p:attrName>
                                        </p:attrNameLst>
                                      </p:cBhvr>
                                      <p:to>
                                        <p:strVal val="visible"/>
                                      </p:to>
                                    </p:set>
                                    <p:anim calcmode="lin" valueType="num">
                                      <p:cBhvr additive="base">
                                        <p:cTn id="31" dur="500" fill="hold"/>
                                        <p:tgtEl>
                                          <p:spTgt spid="1049576"/>
                                        </p:tgtEl>
                                        <p:attrNameLst>
                                          <p:attrName>ppt_x</p:attrName>
                                        </p:attrNameLst>
                                      </p:cBhvr>
                                      <p:tavLst>
                                        <p:tav tm="0">
                                          <p:val>
                                            <p:strVal val="1+#ppt_w/2"/>
                                          </p:val>
                                        </p:tav>
                                        <p:tav tm="100000">
                                          <p:val>
                                            <p:strVal val="#ppt_x"/>
                                          </p:val>
                                        </p:tav>
                                      </p:tavLst>
                                    </p:anim>
                                    <p:anim calcmode="lin" valueType="num">
                                      <p:cBhvr additive="base">
                                        <p:cTn id="32" dur="500" fill="hold"/>
                                        <p:tgtEl>
                                          <p:spTgt spid="1049576"/>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499"/>
                                          </p:stCondLst>
                                        </p:cTn>
                                        <p:tgtEl>
                                          <p:spTgt spid="10496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4194331"/>
                                        </p:tgtEl>
                                        <p:attrNameLst>
                                          <p:attrName>style.visibility</p:attrName>
                                        </p:attrNameLst>
                                      </p:cBhvr>
                                      <p:to>
                                        <p:strVal val="visible"/>
                                      </p:to>
                                    </p:set>
                                    <p:anim calcmode="lin" valueType="num">
                                      <p:cBhvr additive="base">
                                        <p:cTn id="40" dur="500" fill="hold"/>
                                        <p:tgtEl>
                                          <p:spTgt spid="4194331"/>
                                        </p:tgtEl>
                                        <p:attrNameLst>
                                          <p:attrName>ppt_x</p:attrName>
                                        </p:attrNameLst>
                                      </p:cBhvr>
                                      <p:tavLst>
                                        <p:tav tm="0">
                                          <p:val>
                                            <p:strVal val="0-#ppt_w/2"/>
                                          </p:val>
                                        </p:tav>
                                        <p:tav tm="100000">
                                          <p:val>
                                            <p:strVal val="#ppt_x"/>
                                          </p:val>
                                        </p:tav>
                                      </p:tavLst>
                                    </p:anim>
                                    <p:anim calcmode="lin" valueType="num">
                                      <p:cBhvr additive="base">
                                        <p:cTn id="41" dur="500" fill="hold"/>
                                        <p:tgtEl>
                                          <p:spTgt spid="419433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194334"/>
                                        </p:tgtEl>
                                        <p:attrNameLst>
                                          <p:attrName>style.visibility</p:attrName>
                                        </p:attrNameLst>
                                      </p:cBhvr>
                                      <p:to>
                                        <p:strVal val="visible"/>
                                      </p:to>
                                    </p:set>
                                    <p:animEffect transition="in" filter="wipe(left)">
                                      <p:cBhvr>
                                        <p:cTn id="46" dur="500"/>
                                        <p:tgtEl>
                                          <p:spTgt spid="419433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48"/>
                                        </p:tgtEl>
                                        <p:attrNameLst>
                                          <p:attrName>style.visibility</p:attrName>
                                        </p:attrNameLst>
                                      </p:cBhvr>
                                      <p:to>
                                        <p:strVal val="visible"/>
                                      </p:to>
                                    </p:set>
                                    <p:animEffect transition="in" filter="blinds(horizontal)">
                                      <p:cBhvr>
                                        <p:cTn id="51" dur="500"/>
                                        <p:tgtEl>
                                          <p:spTgt spid="348"/>
                                        </p:tgtEl>
                                      </p:cBhvr>
                                    </p:animEffect>
                                  </p:child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1049579"/>
                                        </p:tgtEl>
                                        <p:attrNameLst>
                                          <p:attrName>style.visibility</p:attrName>
                                        </p:attrNameLst>
                                      </p:cBhvr>
                                      <p:to>
                                        <p:strVal val="visible"/>
                                      </p:to>
                                    </p:set>
                                    <p:anim calcmode="lin" valueType="num">
                                      <p:cBhvr additive="base">
                                        <p:cTn id="55" dur="500" fill="hold"/>
                                        <p:tgtEl>
                                          <p:spTgt spid="1049579"/>
                                        </p:tgtEl>
                                        <p:attrNameLst>
                                          <p:attrName>ppt_x</p:attrName>
                                        </p:attrNameLst>
                                      </p:cBhvr>
                                      <p:tavLst>
                                        <p:tav tm="0">
                                          <p:val>
                                            <p:strVal val="1+#ppt_w/2"/>
                                          </p:val>
                                        </p:tav>
                                        <p:tav tm="100000">
                                          <p:val>
                                            <p:strVal val="#ppt_x"/>
                                          </p:val>
                                        </p:tav>
                                      </p:tavLst>
                                    </p:anim>
                                    <p:anim calcmode="lin" valueType="num">
                                      <p:cBhvr additive="base">
                                        <p:cTn id="56" dur="500" fill="hold"/>
                                        <p:tgtEl>
                                          <p:spTgt spid="104957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55"/>
                                        </p:tgtEl>
                                        <p:attrNameLst>
                                          <p:attrName>style.visibility</p:attrName>
                                        </p:attrNameLst>
                                      </p:cBhvr>
                                      <p:to>
                                        <p:strVal val="visible"/>
                                      </p:to>
                                    </p:set>
                                    <p:animEffect transition="in" filter="wipe(left)">
                                      <p:cBhvr>
                                        <p:cTn id="61" dur="5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76" grpId="0" animBg="1" autoUpdateAnimBg="0"/>
      <p:bldP spid="1049579" grpId="0" animBg="1" autoUpdateAnimBg="0"/>
      <p:bldP spid="10496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36" name="内容占位符 59"/>
          <p:cNvGraphicFramePr>
            <a:graphicFrameLocks noGrp="1"/>
          </p:cNvGraphicFramePr>
          <p:nvPr>
            <p:ph idx="1"/>
          </p:nvPr>
        </p:nvGraphicFramePr>
        <p:xfrm>
          <a:off x="500032" y="1643049"/>
          <a:ext cx="1928828" cy="3294711"/>
        </p:xfrm>
        <a:graphic>
          <a:graphicData uri="http://schemas.openxmlformats.org/drawingml/2006/table">
            <a:tbl>
              <a:tblPr firstRow="1" bandRow="1">
                <a:tableStyleId>{5940675A-B579-460E-94D1-54222C63F5DA}</a:tableStyleId>
              </a:tblPr>
              <a:tblGrid>
                <a:gridCol w="482207">
                  <a:extLst>
                    <a:ext uri="{9D8B030D-6E8A-4147-A177-3AD203B41FA5}">
                      <a16:colId xmlns:a16="http://schemas.microsoft.com/office/drawing/2014/main" val="20000"/>
                    </a:ext>
                  </a:extLst>
                </a:gridCol>
                <a:gridCol w="482207">
                  <a:extLst>
                    <a:ext uri="{9D8B030D-6E8A-4147-A177-3AD203B41FA5}">
                      <a16:colId xmlns:a16="http://schemas.microsoft.com/office/drawing/2014/main" val="20001"/>
                    </a:ext>
                  </a:extLst>
                </a:gridCol>
                <a:gridCol w="482207">
                  <a:extLst>
                    <a:ext uri="{9D8B030D-6E8A-4147-A177-3AD203B41FA5}">
                      <a16:colId xmlns:a16="http://schemas.microsoft.com/office/drawing/2014/main" val="20002"/>
                    </a:ext>
                  </a:extLst>
                </a:gridCol>
                <a:gridCol w="482207">
                  <a:extLst>
                    <a:ext uri="{9D8B030D-6E8A-4147-A177-3AD203B41FA5}">
                      <a16:colId xmlns:a16="http://schemas.microsoft.com/office/drawing/2014/main" val="20003"/>
                    </a:ext>
                  </a:extLst>
                </a:gridCol>
              </a:tblGrid>
              <a:tr h="366079">
                <a:tc>
                  <a:txBody>
                    <a:bodyPr/>
                    <a:lstStyle/>
                    <a:p>
                      <a:r>
                        <a:rPr lang="en-US" altLang="zh-CN" dirty="0" smtClean="0">
                          <a:latin typeface="Times New Roman" pitchFamily="18" charset="0"/>
                          <a:cs typeface="Times New Roman" pitchFamily="18" charset="0"/>
                        </a:rPr>
                        <a:t>A</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B</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C</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Y</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66079">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0</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66079">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marL="0" algn="l" defTabSz="914400" rtl="0" eaLnBrk="1" latinLnBrk="0" hangingPunct="1"/>
                      <a:r>
                        <a:rPr lang="en-US" altLang="zh-CN" sz="1800" kern="1200" dirty="0" smtClean="0">
                          <a:solidFill>
                            <a:srgbClr val="FF0000"/>
                          </a:solidFill>
                          <a:latin typeface="Times New Roman" pitchFamily="18" charset="0"/>
                          <a:ea typeface="+mn-ea"/>
                          <a:cs typeface="Times New Roman" pitchFamily="18" charset="0"/>
                        </a:rPr>
                        <a:t>1</a:t>
                      </a:r>
                      <a:endParaRPr lang="zh-CN" altLang="en-US" sz="1800" kern="1200" dirty="0" smtClean="0">
                        <a:solidFill>
                          <a:srgbClr val="FF0000"/>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2"/>
                  </a:ext>
                </a:extLst>
              </a:tr>
              <a:tr h="366079">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1</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66079">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0</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66079">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1</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66079">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0</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66079">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0</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366079">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1</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8"/>
                  </a:ext>
                </a:extLst>
              </a:tr>
            </a:tbl>
          </a:graphicData>
        </a:graphic>
      </p:graphicFrame>
      <p:sp>
        <p:nvSpPr>
          <p:cNvPr id="1049620" name="灯片编号占位符 3"/>
          <p:cNvSpPr>
            <a:spLocks noGrp="1"/>
          </p:cNvSpPr>
          <p:nvPr>
            <p:ph type="sldNum" sz="quarter" idx="12"/>
          </p:nvPr>
        </p:nvSpPr>
        <p:spPr/>
        <p:txBody>
          <a:bodyPr/>
          <a:lstStyle/>
          <a:p>
            <a:fld id="{0DB014E5-E73D-4C72-B725-FF2D0A56A09E}" type="slidenum">
              <a:rPr lang="en-US" altLang="zh-CN" smtClean="0"/>
              <a:t>52</a:t>
            </a:fld>
            <a:endParaRPr lang="en-US" altLang="zh-CN"/>
          </a:p>
        </p:txBody>
      </p:sp>
      <p:grpSp>
        <p:nvGrpSpPr>
          <p:cNvPr id="357" name="Group 2"/>
          <p:cNvGrpSpPr/>
          <p:nvPr/>
        </p:nvGrpSpPr>
        <p:grpSpPr bwMode="auto">
          <a:xfrm>
            <a:off x="730250" y="620713"/>
            <a:ext cx="4521200" cy="457200"/>
            <a:chOff x="461" y="391"/>
            <a:chExt cx="2669" cy="288"/>
          </a:xfrm>
        </p:grpSpPr>
        <p:sp>
          <p:nvSpPr>
            <p:cNvPr id="1049621" name="Oval 3"/>
            <p:cNvSpPr>
              <a:spLocks noChangeArrowheads="1"/>
            </p:cNvSpPr>
            <p:nvPr/>
          </p:nvSpPr>
          <p:spPr bwMode="auto">
            <a:xfrm>
              <a:off x="461" y="424"/>
              <a:ext cx="192" cy="192"/>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49622" name="Text Box 4"/>
            <p:cNvSpPr txBox="1">
              <a:spLocks noChangeArrowheads="1"/>
            </p:cNvSpPr>
            <p:nvPr/>
          </p:nvSpPr>
          <p:spPr bwMode="auto">
            <a:xfrm>
              <a:off x="816" y="391"/>
              <a:ext cx="2314" cy="288"/>
            </a:xfrm>
            <a:prstGeom prst="rect">
              <a:avLst/>
            </a:prstGeom>
            <a:noFill/>
            <a:ln w="9525">
              <a:noFill/>
              <a:miter lim="800000"/>
              <a:headEnd/>
              <a:tailEnd/>
            </a:ln>
            <a:effectLst/>
          </p:spPr>
          <p:txBody>
            <a:bodyPr>
              <a:spAutoFit/>
            </a:bodyPr>
            <a:lstStyle/>
            <a:p>
              <a:pPr algn="l">
                <a:spcBef>
                  <a:spcPct val="50000"/>
                </a:spcBef>
              </a:pPr>
              <a:r>
                <a:rPr kumimoji="1" lang="zh-CN" altLang="en-US" sz="2400" b="1" dirty="0">
                  <a:latin typeface="Times New Roman" pitchFamily="18" charset="0"/>
                </a:rPr>
                <a:t>异或</a:t>
              </a:r>
              <a:r>
                <a:rPr kumimoji="1" lang="zh-CN" altLang="en-US" sz="2400" b="1" dirty="0" smtClean="0">
                  <a:latin typeface="Times New Roman" pitchFamily="18" charset="0"/>
                </a:rPr>
                <a:t>逻辑扩展</a:t>
              </a:r>
              <a:endParaRPr kumimoji="1" lang="en-US" altLang="zh-CN" sz="2400" b="1" baseline="-25000" dirty="0">
                <a:latin typeface="宋体" pitchFamily="2" charset="-122"/>
              </a:endParaRPr>
            </a:p>
          </p:txBody>
        </p:sp>
      </p:grpSp>
      <p:graphicFrame>
        <p:nvGraphicFramePr>
          <p:cNvPr id="4194337" name="内容占位符 59"/>
          <p:cNvGraphicFramePr>
            <a:graphicFrameLocks/>
          </p:cNvGraphicFramePr>
          <p:nvPr/>
        </p:nvGraphicFramePr>
        <p:xfrm>
          <a:off x="2928928" y="1643051"/>
          <a:ext cx="2428890" cy="3291840"/>
        </p:xfrm>
        <a:graphic>
          <a:graphicData uri="http://schemas.openxmlformats.org/drawingml/2006/table">
            <a:tbl>
              <a:tblPr firstRow="1" bandRow="1">
                <a:tableStyleId>{5940675A-B579-460E-94D1-54222C63F5DA}</a:tableStyleId>
              </a:tblPr>
              <a:tblGrid>
                <a:gridCol w="485778">
                  <a:extLst>
                    <a:ext uri="{9D8B030D-6E8A-4147-A177-3AD203B41FA5}">
                      <a16:colId xmlns:a16="http://schemas.microsoft.com/office/drawing/2014/main" val="20000"/>
                    </a:ext>
                  </a:extLst>
                </a:gridCol>
                <a:gridCol w="485778">
                  <a:extLst>
                    <a:ext uri="{9D8B030D-6E8A-4147-A177-3AD203B41FA5}">
                      <a16:colId xmlns:a16="http://schemas.microsoft.com/office/drawing/2014/main" val="20001"/>
                    </a:ext>
                  </a:extLst>
                </a:gridCol>
                <a:gridCol w="485778">
                  <a:extLst>
                    <a:ext uri="{9D8B030D-6E8A-4147-A177-3AD203B41FA5}">
                      <a16:colId xmlns:a16="http://schemas.microsoft.com/office/drawing/2014/main" val="20002"/>
                    </a:ext>
                  </a:extLst>
                </a:gridCol>
                <a:gridCol w="485778">
                  <a:extLst>
                    <a:ext uri="{9D8B030D-6E8A-4147-A177-3AD203B41FA5}">
                      <a16:colId xmlns:a16="http://schemas.microsoft.com/office/drawing/2014/main" val="20003"/>
                    </a:ext>
                  </a:extLst>
                </a:gridCol>
                <a:gridCol w="485778">
                  <a:extLst>
                    <a:ext uri="{9D8B030D-6E8A-4147-A177-3AD203B41FA5}">
                      <a16:colId xmlns:a16="http://schemas.microsoft.com/office/drawing/2014/main" val="20004"/>
                    </a:ext>
                  </a:extLst>
                </a:gridCol>
              </a:tblGrid>
              <a:tr h="287828">
                <a:tc>
                  <a:txBody>
                    <a:bodyPr/>
                    <a:lstStyle/>
                    <a:p>
                      <a:r>
                        <a:rPr lang="en-US" altLang="zh-CN" dirty="0" smtClean="0">
                          <a:latin typeface="Times New Roman" pitchFamily="18" charset="0"/>
                          <a:cs typeface="Times New Roman" pitchFamily="18" charset="0"/>
                        </a:rPr>
                        <a:t>A</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B</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C</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D</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Y</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87828">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0</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87828">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1</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287828">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1</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287828">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0</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287828">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1</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287828">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0</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154323">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0</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287828">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1</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8"/>
                  </a:ext>
                </a:extLst>
              </a:tr>
            </a:tbl>
          </a:graphicData>
        </a:graphic>
      </p:graphicFrame>
      <p:graphicFrame>
        <p:nvGraphicFramePr>
          <p:cNvPr id="4194338" name="内容占位符 59"/>
          <p:cNvGraphicFramePr>
            <a:graphicFrameLocks/>
          </p:cNvGraphicFramePr>
          <p:nvPr/>
        </p:nvGraphicFramePr>
        <p:xfrm>
          <a:off x="5357820" y="1643050"/>
          <a:ext cx="2428890" cy="3291840"/>
        </p:xfrm>
        <a:graphic>
          <a:graphicData uri="http://schemas.openxmlformats.org/drawingml/2006/table">
            <a:tbl>
              <a:tblPr firstRow="1" bandRow="1">
                <a:tableStyleId>{5940675A-B579-460E-94D1-54222C63F5DA}</a:tableStyleId>
              </a:tblPr>
              <a:tblGrid>
                <a:gridCol w="485778">
                  <a:extLst>
                    <a:ext uri="{9D8B030D-6E8A-4147-A177-3AD203B41FA5}">
                      <a16:colId xmlns:a16="http://schemas.microsoft.com/office/drawing/2014/main" val="20000"/>
                    </a:ext>
                  </a:extLst>
                </a:gridCol>
                <a:gridCol w="485778">
                  <a:extLst>
                    <a:ext uri="{9D8B030D-6E8A-4147-A177-3AD203B41FA5}">
                      <a16:colId xmlns:a16="http://schemas.microsoft.com/office/drawing/2014/main" val="20001"/>
                    </a:ext>
                  </a:extLst>
                </a:gridCol>
                <a:gridCol w="485778">
                  <a:extLst>
                    <a:ext uri="{9D8B030D-6E8A-4147-A177-3AD203B41FA5}">
                      <a16:colId xmlns:a16="http://schemas.microsoft.com/office/drawing/2014/main" val="20002"/>
                    </a:ext>
                  </a:extLst>
                </a:gridCol>
                <a:gridCol w="485778">
                  <a:extLst>
                    <a:ext uri="{9D8B030D-6E8A-4147-A177-3AD203B41FA5}">
                      <a16:colId xmlns:a16="http://schemas.microsoft.com/office/drawing/2014/main" val="20003"/>
                    </a:ext>
                  </a:extLst>
                </a:gridCol>
                <a:gridCol w="485778">
                  <a:extLst>
                    <a:ext uri="{9D8B030D-6E8A-4147-A177-3AD203B41FA5}">
                      <a16:colId xmlns:a16="http://schemas.microsoft.com/office/drawing/2014/main" val="20004"/>
                    </a:ext>
                  </a:extLst>
                </a:gridCol>
              </a:tblGrid>
              <a:tr h="287828">
                <a:tc>
                  <a:txBody>
                    <a:bodyPr/>
                    <a:lstStyle/>
                    <a:p>
                      <a:r>
                        <a:rPr lang="en-US" altLang="zh-CN" dirty="0" smtClean="0">
                          <a:latin typeface="Times New Roman" pitchFamily="18" charset="0"/>
                          <a:cs typeface="Times New Roman" pitchFamily="18" charset="0"/>
                        </a:rPr>
                        <a:t>A</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B</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C</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D</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Y</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87828">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1</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87828">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0</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287828">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0</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287828">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1</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287828">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0</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287828">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1</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154323">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0</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1</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287828">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r>
                        <a:rPr lang="en-US" altLang="zh-CN" dirty="0" smtClean="0">
                          <a:solidFill>
                            <a:srgbClr val="FF0000"/>
                          </a:solidFill>
                          <a:latin typeface="Times New Roman" pitchFamily="18" charset="0"/>
                          <a:cs typeface="Times New Roman" pitchFamily="18" charset="0"/>
                        </a:rPr>
                        <a:t>0</a:t>
                      </a:r>
                      <a:endParaRPr lang="zh-CN" altLang="en-US"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8"/>
                  </a:ext>
                </a:extLst>
              </a:tr>
            </a:tbl>
          </a:graphicData>
        </a:graphic>
      </p:graphicFrame>
      <p:sp>
        <p:nvSpPr>
          <p:cNvPr id="1049623" name="TextBox 63"/>
          <p:cNvSpPr txBox="1"/>
          <p:nvPr/>
        </p:nvSpPr>
        <p:spPr>
          <a:xfrm>
            <a:off x="142844" y="1214422"/>
            <a:ext cx="2643206"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Y=A</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B</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C</a:t>
            </a:r>
            <a:endParaRPr lang="zh-CN" altLang="en-US" dirty="0">
              <a:latin typeface="Times New Roman" pitchFamily="18" charset="0"/>
              <a:cs typeface="Times New Roman" pitchFamily="18" charset="0"/>
            </a:endParaRPr>
          </a:p>
        </p:txBody>
      </p:sp>
      <p:sp>
        <p:nvSpPr>
          <p:cNvPr id="1049624" name="TextBox 64"/>
          <p:cNvSpPr txBox="1"/>
          <p:nvPr/>
        </p:nvSpPr>
        <p:spPr>
          <a:xfrm>
            <a:off x="3929058" y="1214422"/>
            <a:ext cx="2643206" cy="369332"/>
          </a:xfrm>
          <a:prstGeom prst="rect">
            <a:avLst/>
          </a:prstGeom>
          <a:noFill/>
        </p:spPr>
        <p:txBody>
          <a:bodyPr wrap="square" rtlCol="0">
            <a:spAutoFit/>
          </a:bodyPr>
          <a:lstStyle/>
          <a:p>
            <a:r>
              <a:rPr lang="en-US" altLang="zh-CN" dirty="0" smtClean="0">
                <a:latin typeface="Times New Roman" pitchFamily="18" charset="0"/>
                <a:cs typeface="Times New Roman" pitchFamily="18" charset="0"/>
              </a:rPr>
              <a:t>Y=A</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B</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D</a:t>
            </a:r>
            <a:endParaRPr lang="zh-CN" altLang="en-US" dirty="0">
              <a:latin typeface="Times New Roman" pitchFamily="18" charset="0"/>
              <a:cs typeface="Times New Roman" pitchFamily="18" charset="0"/>
            </a:endParaRPr>
          </a:p>
        </p:txBody>
      </p:sp>
      <p:sp>
        <p:nvSpPr>
          <p:cNvPr id="1049625" name="Text Box 5"/>
          <p:cNvSpPr txBox="1">
            <a:spLocks noChangeArrowheads="1"/>
          </p:cNvSpPr>
          <p:nvPr/>
        </p:nvSpPr>
        <p:spPr bwMode="auto">
          <a:xfrm>
            <a:off x="1142976" y="5343546"/>
            <a:ext cx="1670050" cy="1014412"/>
          </a:xfrm>
          <a:prstGeom prst="rect">
            <a:avLst/>
          </a:prstGeom>
          <a:solidFill>
            <a:srgbClr val="EAEAEA"/>
          </a:solidFill>
          <a:ln w="9525">
            <a:solidFill>
              <a:schemeClr val="tx1"/>
            </a:solidFill>
            <a:miter lim="800000"/>
            <a:headEnd/>
            <a:tailEnd/>
          </a:ln>
          <a:effectLst/>
        </p:spPr>
        <p:txBody>
          <a:bodyPr>
            <a:spAutoFit/>
          </a:bodyPr>
          <a:lstStyle/>
          <a:p>
            <a:pPr>
              <a:spcBef>
                <a:spcPct val="50000"/>
              </a:spcBef>
            </a:pPr>
            <a:r>
              <a:rPr kumimoji="1" lang="zh-CN" altLang="en-US" sz="2400" b="1" dirty="0">
                <a:solidFill>
                  <a:srgbClr val="FF3300"/>
                </a:solidFill>
                <a:latin typeface="Times New Roman" pitchFamily="18" charset="0"/>
              </a:rPr>
              <a:t>若相异出 </a:t>
            </a:r>
            <a:r>
              <a:rPr kumimoji="1" lang="en-US" altLang="zh-CN" sz="2400" b="1" dirty="0">
                <a:solidFill>
                  <a:srgbClr val="FF3300"/>
                </a:solidFill>
                <a:latin typeface="Times New Roman" pitchFamily="18" charset="0"/>
              </a:rPr>
              <a:t>1</a:t>
            </a:r>
          </a:p>
          <a:p>
            <a:pPr>
              <a:spcBef>
                <a:spcPct val="50000"/>
              </a:spcBef>
            </a:pPr>
            <a:r>
              <a:rPr kumimoji="1" lang="zh-CN" altLang="en-US" sz="2400" b="1" dirty="0">
                <a:solidFill>
                  <a:srgbClr val="FF3300"/>
                </a:solidFill>
                <a:latin typeface="Times New Roman" pitchFamily="18" charset="0"/>
              </a:rPr>
              <a:t>若相同出 </a:t>
            </a:r>
            <a:r>
              <a:rPr kumimoji="1" lang="en-US" altLang="zh-CN" sz="2400" b="1" dirty="0">
                <a:solidFill>
                  <a:srgbClr val="FF3300"/>
                </a:solidFill>
                <a:latin typeface="Times New Roman" pitchFamily="18" charset="0"/>
              </a:rPr>
              <a:t>0</a:t>
            </a:r>
          </a:p>
        </p:txBody>
      </p:sp>
      <p:sp>
        <p:nvSpPr>
          <p:cNvPr id="1049626" name="左大括号 67"/>
          <p:cNvSpPr/>
          <p:nvPr/>
        </p:nvSpPr>
        <p:spPr bwMode="auto">
          <a:xfrm>
            <a:off x="2857488" y="5286388"/>
            <a:ext cx="214314" cy="428628"/>
          </a:xfrm>
          <a:prstGeom prst="leftBrac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49627" name="左大括号 68"/>
          <p:cNvSpPr/>
          <p:nvPr/>
        </p:nvSpPr>
        <p:spPr bwMode="auto">
          <a:xfrm>
            <a:off x="2857488" y="5929330"/>
            <a:ext cx="214314" cy="500066"/>
          </a:xfrm>
          <a:prstGeom prst="leftBrac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49628" name="TextBox 69"/>
          <p:cNvSpPr txBox="1"/>
          <p:nvPr/>
        </p:nvSpPr>
        <p:spPr>
          <a:xfrm>
            <a:off x="3071802" y="5211561"/>
            <a:ext cx="1214446" cy="646331"/>
          </a:xfrm>
          <a:prstGeom prst="rect">
            <a:avLst/>
          </a:prstGeom>
          <a:noFill/>
        </p:spPr>
        <p:txBody>
          <a:bodyPr wrap="square" rtlCol="0">
            <a:spAutoFit/>
          </a:bodyPr>
          <a:lstStyle/>
          <a:p>
            <a:r>
              <a:rPr lang="en-US" altLang="zh-CN" dirty="0"/>
              <a:t> </a:t>
            </a:r>
            <a:r>
              <a:rPr lang="en-US" altLang="zh-CN" dirty="0" smtClean="0"/>
              <a:t>1</a:t>
            </a:r>
            <a:r>
              <a:rPr lang="zh-CN" altLang="en-US" dirty="0" smtClean="0">
                <a:latin typeface="Times New Roman" pitchFamily="18" charset="0"/>
                <a:cs typeface="Times New Roman" pitchFamily="18" charset="0"/>
              </a:rPr>
              <a:t> ⊕ </a:t>
            </a:r>
            <a:r>
              <a:rPr lang="en-US" altLang="zh-CN" dirty="0" smtClean="0"/>
              <a:t>0=1</a:t>
            </a:r>
            <a:r>
              <a:rPr lang="zh-CN" altLang="en-US" dirty="0" smtClean="0"/>
              <a:t>；</a:t>
            </a:r>
            <a:r>
              <a:rPr lang="en-US" altLang="zh-CN" dirty="0" smtClean="0"/>
              <a:t>0</a:t>
            </a:r>
            <a:r>
              <a:rPr lang="zh-CN" altLang="en-US" dirty="0" smtClean="0">
                <a:latin typeface="Times New Roman" pitchFamily="18" charset="0"/>
                <a:cs typeface="Times New Roman" pitchFamily="18" charset="0"/>
              </a:rPr>
              <a:t> ⊕ </a:t>
            </a:r>
            <a:r>
              <a:rPr lang="en-US" altLang="zh-CN" dirty="0" smtClean="0"/>
              <a:t>1=1;</a:t>
            </a:r>
            <a:endParaRPr lang="zh-CN" altLang="en-US" dirty="0"/>
          </a:p>
        </p:txBody>
      </p:sp>
      <p:sp>
        <p:nvSpPr>
          <p:cNvPr id="1049629" name="TextBox 70"/>
          <p:cNvSpPr txBox="1"/>
          <p:nvPr/>
        </p:nvSpPr>
        <p:spPr>
          <a:xfrm>
            <a:off x="3000364" y="5857892"/>
            <a:ext cx="1214446" cy="646331"/>
          </a:xfrm>
          <a:prstGeom prst="rect">
            <a:avLst/>
          </a:prstGeom>
          <a:noFill/>
        </p:spPr>
        <p:txBody>
          <a:bodyPr wrap="square" rtlCol="0">
            <a:spAutoFit/>
          </a:bodyPr>
          <a:lstStyle/>
          <a:p>
            <a:r>
              <a:rPr lang="en-US" altLang="zh-CN" dirty="0" smtClean="0"/>
              <a:t>1</a:t>
            </a:r>
            <a:r>
              <a:rPr lang="zh-CN" altLang="en-US" dirty="0" smtClean="0">
                <a:latin typeface="Times New Roman" pitchFamily="18" charset="0"/>
                <a:cs typeface="Times New Roman" pitchFamily="18" charset="0"/>
              </a:rPr>
              <a:t> ⊕ </a:t>
            </a:r>
            <a:r>
              <a:rPr lang="en-US" altLang="zh-CN" dirty="0" smtClean="0"/>
              <a:t>1=0</a:t>
            </a:r>
            <a:endParaRPr lang="en-US" altLang="zh-CN" dirty="0"/>
          </a:p>
          <a:p>
            <a:r>
              <a:rPr lang="en-US" altLang="zh-CN" dirty="0" smtClean="0"/>
              <a:t> 0</a:t>
            </a:r>
            <a:r>
              <a:rPr lang="zh-CN" altLang="en-US" dirty="0" smtClean="0">
                <a:latin typeface="Times New Roman" pitchFamily="18" charset="0"/>
                <a:cs typeface="Times New Roman" pitchFamily="18" charset="0"/>
              </a:rPr>
              <a:t> ⊕ </a:t>
            </a:r>
            <a:r>
              <a:rPr lang="en-US" altLang="zh-CN" dirty="0" smtClean="0"/>
              <a:t>0=0;</a:t>
            </a:r>
            <a:endParaRPr lang="zh-CN" altLang="en-US" dirty="0"/>
          </a:p>
        </p:txBody>
      </p:sp>
      <p:sp>
        <p:nvSpPr>
          <p:cNvPr id="1049630" name="矩形标注 71"/>
          <p:cNvSpPr/>
          <p:nvPr/>
        </p:nvSpPr>
        <p:spPr bwMode="auto">
          <a:xfrm>
            <a:off x="4714876" y="5286388"/>
            <a:ext cx="2643206" cy="1071570"/>
          </a:xfrm>
          <a:prstGeom prst="wedgeRectCallout">
            <a:avLst>
              <a:gd name="adj1" fmla="val -74100"/>
              <a:gd name="adj2" fmla="val 23915"/>
            </a:avLst>
          </a:prstGeom>
          <a:noFill/>
          <a:ln w="25400" cap="flat" cmpd="sng" algn="ctr">
            <a:solidFill>
              <a:srgbClr val="FF0000"/>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49631" name="TextBox 72"/>
          <p:cNvSpPr txBox="1"/>
          <p:nvPr/>
        </p:nvSpPr>
        <p:spPr>
          <a:xfrm>
            <a:off x="4857752" y="5357826"/>
            <a:ext cx="2286016" cy="923330"/>
          </a:xfrm>
          <a:prstGeom prst="rect">
            <a:avLst/>
          </a:prstGeom>
          <a:noFill/>
        </p:spPr>
        <p:txBody>
          <a:bodyPr wrap="square" rtlCol="0">
            <a:spAutoFit/>
          </a:bodyPr>
          <a:lstStyle/>
          <a:p>
            <a:r>
              <a:rPr lang="zh-CN" altLang="en-US" dirty="0" smtClean="0"/>
              <a:t>任意输入的异或运算对应二进制中不考虑进位的加法运算</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49625"/>
                                        </p:tgtEl>
                                        <p:attrNameLst>
                                          <p:attrName>style.visibility</p:attrName>
                                        </p:attrNameLst>
                                      </p:cBhvr>
                                      <p:to>
                                        <p:strVal val="visible"/>
                                      </p:to>
                                    </p:set>
                                    <p:anim calcmode="lin" valueType="num">
                                      <p:cBhvr additive="base">
                                        <p:cTn id="7" dur="500" fill="hold"/>
                                        <p:tgtEl>
                                          <p:spTgt spid="1049625"/>
                                        </p:tgtEl>
                                        <p:attrNameLst>
                                          <p:attrName>ppt_x</p:attrName>
                                        </p:attrNameLst>
                                      </p:cBhvr>
                                      <p:tavLst>
                                        <p:tav tm="0">
                                          <p:val>
                                            <p:strVal val="1+#ppt_w/2"/>
                                          </p:val>
                                        </p:tav>
                                        <p:tav tm="100000">
                                          <p:val>
                                            <p:strVal val="#ppt_x"/>
                                          </p:val>
                                        </p:tav>
                                      </p:tavLst>
                                    </p:anim>
                                    <p:anim calcmode="lin" valueType="num">
                                      <p:cBhvr additive="base">
                                        <p:cTn id="8" dur="500" fill="hold"/>
                                        <p:tgtEl>
                                          <p:spTgt spid="10496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96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496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96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96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49630"/>
                                        </p:tgtEl>
                                        <p:attrNameLst>
                                          <p:attrName>style.visibility</p:attrName>
                                        </p:attrNameLst>
                                      </p:cBhvr>
                                      <p:to>
                                        <p:strVal val="visible"/>
                                      </p:to>
                                    </p:set>
                                    <p:animEffect transition="in" filter="blinds(horizontal)">
                                      <p:cBhvr>
                                        <p:cTn id="23" dur="500"/>
                                        <p:tgtEl>
                                          <p:spTgt spid="104963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49631"/>
                                        </p:tgtEl>
                                        <p:attrNameLst>
                                          <p:attrName>style.visibility</p:attrName>
                                        </p:attrNameLst>
                                      </p:cBhvr>
                                      <p:to>
                                        <p:strVal val="visible"/>
                                      </p:to>
                                    </p:set>
                                    <p:animEffect transition="in" filter="blinds(horizontal)">
                                      <p:cBhvr>
                                        <p:cTn id="26" dur="500"/>
                                        <p:tgtEl>
                                          <p:spTgt spid="1049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25" grpId="0" animBg="1" autoUpdateAnimBg="0"/>
      <p:bldP spid="1049626" grpId="0" animBg="1"/>
      <p:bldP spid="1049627" grpId="0" animBg="1"/>
      <p:bldP spid="1049628" grpId="0"/>
      <p:bldP spid="1049629" grpId="0"/>
      <p:bldP spid="1049630" grpId="0" animBg="1"/>
      <p:bldP spid="104963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32" name="灯片编号占位符 3"/>
          <p:cNvSpPr>
            <a:spLocks noGrp="1"/>
          </p:cNvSpPr>
          <p:nvPr>
            <p:ph type="sldNum" sz="quarter" idx="12"/>
          </p:nvPr>
        </p:nvSpPr>
        <p:spPr/>
        <p:txBody>
          <a:bodyPr/>
          <a:lstStyle/>
          <a:p>
            <a:fld id="{D56B13AE-4C5B-433B-A4F1-BB2BFC74DF5C}" type="slidenum">
              <a:rPr lang="en-US" altLang="zh-CN"/>
              <a:t>53</a:t>
            </a:fld>
            <a:endParaRPr lang="en-US" altLang="zh-CN"/>
          </a:p>
        </p:txBody>
      </p:sp>
      <p:graphicFrame>
        <p:nvGraphicFramePr>
          <p:cNvPr id="4194339" name="Object 2"/>
          <p:cNvGraphicFramePr>
            <a:graphicFrameLocks noChangeAspect="1"/>
          </p:cNvGraphicFramePr>
          <p:nvPr/>
        </p:nvGraphicFramePr>
        <p:xfrm>
          <a:off x="3265488" y="5934075"/>
          <a:ext cx="323850" cy="76200"/>
        </p:xfrm>
        <a:graphic>
          <a:graphicData uri="http://schemas.openxmlformats.org/presentationml/2006/ole">
            <mc:AlternateContent xmlns:mc="http://schemas.openxmlformats.org/markup-compatibility/2006">
              <mc:Choice xmlns:v="urn:schemas-microsoft-com:vml" Requires="v">
                <p:oleObj spid="_x0000_s263392" name="BMP 图象" r:id="rId4" imgW="323981" imgH="76312" progId="PBrush">
                  <p:embed/>
                </p:oleObj>
              </mc:Choice>
              <mc:Fallback>
                <p:oleObj name="BMP 图象" r:id="rId4" imgW="323981" imgH="76312" progId="PBrush">
                  <p:embed/>
                  <p:pic>
                    <p:nvPicPr>
                      <p:cNvPr id="2097188" name=""/>
                      <p:cNvPicPr>
                        <a:picLocks/>
                      </p:cNvPicPr>
                      <p:nvPr/>
                    </p:nvPicPr>
                    <p:blipFill>
                      <a:blip r:embed="rId5"/>
                      <a:stretch>
                        <a:fillRect/>
                      </a:stretch>
                    </p:blipFill>
                    <p:spPr>
                      <a:xfrm>
                        <a:off x="3265488" y="5934075"/>
                        <a:ext cx="323850" cy="76200"/>
                      </a:xfrm>
                      <a:prstGeom prst="rect">
                        <a:avLst/>
                      </a:prstGeom>
                    </p:spPr>
                  </p:pic>
                </p:oleObj>
              </mc:Fallback>
            </mc:AlternateContent>
          </a:graphicData>
        </a:graphic>
      </p:graphicFrame>
      <p:graphicFrame>
        <p:nvGraphicFramePr>
          <p:cNvPr id="4194340" name="Object 3"/>
          <p:cNvGraphicFramePr>
            <a:graphicFrameLocks noChangeAspect="1"/>
          </p:cNvGraphicFramePr>
          <p:nvPr/>
        </p:nvGraphicFramePr>
        <p:xfrm>
          <a:off x="3578225" y="5600700"/>
          <a:ext cx="381000" cy="400050"/>
        </p:xfrm>
        <a:graphic>
          <a:graphicData uri="http://schemas.openxmlformats.org/presentationml/2006/ole">
            <mc:AlternateContent xmlns:mc="http://schemas.openxmlformats.org/markup-compatibility/2006">
              <mc:Choice xmlns:v="urn:schemas-microsoft-com:vml" Requires="v">
                <p:oleObj spid="_x0000_s263393" name="BMP 图象" r:id="rId6" imgW="380852" imgH="400000" progId="PBrush">
                  <p:embed/>
                </p:oleObj>
              </mc:Choice>
              <mc:Fallback>
                <p:oleObj name="BMP 图象" r:id="rId6" imgW="380852" imgH="400000" progId="PBrush">
                  <p:embed/>
                  <p:pic>
                    <p:nvPicPr>
                      <p:cNvPr id="2097189" name=""/>
                      <p:cNvPicPr>
                        <a:picLocks/>
                      </p:cNvPicPr>
                      <p:nvPr/>
                    </p:nvPicPr>
                    <p:blipFill>
                      <a:blip r:embed="rId7"/>
                      <a:stretch>
                        <a:fillRect/>
                      </a:stretch>
                    </p:blipFill>
                    <p:spPr>
                      <a:xfrm>
                        <a:off x="3578225" y="5600700"/>
                        <a:ext cx="381000" cy="400050"/>
                      </a:xfrm>
                      <a:prstGeom prst="rect">
                        <a:avLst/>
                      </a:prstGeom>
                    </p:spPr>
                  </p:pic>
                </p:oleObj>
              </mc:Fallback>
            </mc:AlternateContent>
          </a:graphicData>
        </a:graphic>
      </p:graphicFrame>
      <p:graphicFrame>
        <p:nvGraphicFramePr>
          <p:cNvPr id="4194341" name="Object 4"/>
          <p:cNvGraphicFramePr>
            <a:graphicFrameLocks noChangeAspect="1"/>
          </p:cNvGraphicFramePr>
          <p:nvPr/>
        </p:nvGraphicFramePr>
        <p:xfrm>
          <a:off x="3959225" y="5600700"/>
          <a:ext cx="381000" cy="400050"/>
        </p:xfrm>
        <a:graphic>
          <a:graphicData uri="http://schemas.openxmlformats.org/presentationml/2006/ole">
            <mc:AlternateContent xmlns:mc="http://schemas.openxmlformats.org/markup-compatibility/2006">
              <mc:Choice xmlns:v="urn:schemas-microsoft-com:vml" Requires="v">
                <p:oleObj spid="_x0000_s263394" name="BMP 图象" r:id="rId8" imgW="380852" imgH="400000" progId="PBrush">
                  <p:embed/>
                </p:oleObj>
              </mc:Choice>
              <mc:Fallback>
                <p:oleObj name="BMP 图象" r:id="rId8" imgW="380852" imgH="400000" progId="PBrush">
                  <p:embed/>
                  <p:pic>
                    <p:nvPicPr>
                      <p:cNvPr id="2097190" name=""/>
                      <p:cNvPicPr>
                        <a:picLocks/>
                      </p:cNvPicPr>
                      <p:nvPr/>
                    </p:nvPicPr>
                    <p:blipFill>
                      <a:blip r:embed="rId9"/>
                      <a:stretch>
                        <a:fillRect/>
                      </a:stretch>
                    </p:blipFill>
                    <p:spPr>
                      <a:xfrm>
                        <a:off x="3959225" y="5600700"/>
                        <a:ext cx="381000" cy="400050"/>
                      </a:xfrm>
                      <a:prstGeom prst="rect">
                        <a:avLst/>
                      </a:prstGeom>
                    </p:spPr>
                  </p:pic>
                </p:oleObj>
              </mc:Fallback>
            </mc:AlternateContent>
          </a:graphicData>
        </a:graphic>
      </p:graphicFrame>
      <p:graphicFrame>
        <p:nvGraphicFramePr>
          <p:cNvPr id="4194342" name="Object 5"/>
          <p:cNvGraphicFramePr>
            <a:graphicFrameLocks noChangeAspect="1"/>
          </p:cNvGraphicFramePr>
          <p:nvPr/>
        </p:nvGraphicFramePr>
        <p:xfrm>
          <a:off x="2624138" y="3249613"/>
          <a:ext cx="3562350" cy="990600"/>
        </p:xfrm>
        <a:graphic>
          <a:graphicData uri="http://schemas.openxmlformats.org/presentationml/2006/ole">
            <mc:AlternateContent xmlns:mc="http://schemas.openxmlformats.org/markup-compatibility/2006">
              <mc:Choice xmlns:v="urn:schemas-microsoft-com:vml" Requires="v">
                <p:oleObj spid="_x0000_s263395" name="BMP 图象" r:id="rId10" imgW="3561905" imgH="990738" progId="PBrush">
                  <p:embed/>
                </p:oleObj>
              </mc:Choice>
              <mc:Fallback>
                <p:oleObj name="BMP 图象" r:id="rId10" imgW="3561905" imgH="990738" progId="PBrush">
                  <p:embed/>
                  <p:pic>
                    <p:nvPicPr>
                      <p:cNvPr id="2097191" name=""/>
                      <p:cNvPicPr>
                        <a:picLocks/>
                      </p:cNvPicPr>
                      <p:nvPr/>
                    </p:nvPicPr>
                    <p:blipFill>
                      <a:blip r:embed="rId11"/>
                      <a:stretch>
                        <a:fillRect/>
                      </a:stretch>
                    </p:blipFill>
                    <p:spPr>
                      <a:xfrm>
                        <a:off x="2624138" y="3249613"/>
                        <a:ext cx="3562350" cy="990600"/>
                      </a:xfrm>
                      <a:prstGeom prst="rect">
                        <a:avLst/>
                      </a:prstGeom>
                    </p:spPr>
                  </p:pic>
                </p:oleObj>
              </mc:Fallback>
            </mc:AlternateContent>
          </a:graphicData>
        </a:graphic>
      </p:graphicFrame>
      <p:sp>
        <p:nvSpPr>
          <p:cNvPr id="1049633" name="Rectangle 6"/>
          <p:cNvSpPr>
            <a:spLocks noChangeArrowheads="1"/>
          </p:cNvSpPr>
          <p:nvPr/>
        </p:nvSpPr>
        <p:spPr bwMode="auto">
          <a:xfrm>
            <a:off x="357188" y="585788"/>
            <a:ext cx="8786812" cy="457200"/>
          </a:xfrm>
          <a:prstGeom prst="rect">
            <a:avLst/>
          </a:prstGeom>
          <a:noFill/>
          <a:ln w="9525">
            <a:noFill/>
            <a:miter lim="800000"/>
            <a:headEnd/>
            <a:tailEnd/>
          </a:ln>
          <a:effectLst/>
        </p:spPr>
        <p:txBody>
          <a:bodyPr>
            <a:spAutoFit/>
          </a:bodyPr>
          <a:lstStyle/>
          <a:p>
            <a:pPr algn="l"/>
            <a:r>
              <a:rPr kumimoji="1" lang="en-US" altLang="zh-CN" sz="2400" b="1" dirty="0">
                <a:latin typeface="宋体" pitchFamily="2" charset="-122"/>
              </a:rPr>
              <a:t>[</a:t>
            </a:r>
            <a:r>
              <a:rPr kumimoji="1" lang="zh-CN" altLang="en-US" sz="2400" b="1" dirty="0">
                <a:latin typeface="宋体" pitchFamily="2" charset="-122"/>
              </a:rPr>
              <a:t>例</a:t>
            </a:r>
            <a:r>
              <a:rPr kumimoji="1" lang="en-US" altLang="zh-CN" sz="2400" b="1" dirty="0">
                <a:latin typeface="宋体" pitchFamily="2" charset="-122"/>
              </a:rPr>
              <a:t>]  </a:t>
            </a:r>
            <a:r>
              <a:rPr kumimoji="1" lang="zh-CN" altLang="en-US" sz="2400" b="1" dirty="0">
                <a:latin typeface="宋体" pitchFamily="2" charset="-122"/>
              </a:rPr>
              <a:t>试对应输入信号波形分别画出下图各电路的输出波形。</a:t>
            </a:r>
            <a:endParaRPr kumimoji="1" lang="zh-CN" altLang="en-US" sz="2400" dirty="0">
              <a:latin typeface="Times New Roman" pitchFamily="18" charset="0"/>
            </a:endParaRPr>
          </a:p>
        </p:txBody>
      </p:sp>
      <p:sp>
        <p:nvSpPr>
          <p:cNvPr id="1049634" name="Rectangle 7"/>
          <p:cNvSpPr>
            <a:spLocks noChangeArrowheads="1"/>
          </p:cNvSpPr>
          <p:nvPr/>
        </p:nvSpPr>
        <p:spPr bwMode="auto">
          <a:xfrm>
            <a:off x="1570038" y="4535488"/>
            <a:ext cx="1104900"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解：</a:t>
            </a:r>
          </a:p>
        </p:txBody>
      </p:sp>
      <p:sp>
        <p:nvSpPr>
          <p:cNvPr id="1049635" name="Rectangle 8"/>
          <p:cNvSpPr>
            <a:spLocks noChangeArrowheads="1"/>
          </p:cNvSpPr>
          <p:nvPr/>
        </p:nvSpPr>
        <p:spPr bwMode="auto">
          <a:xfrm>
            <a:off x="2674938" y="4560888"/>
            <a:ext cx="520700" cy="457200"/>
          </a:xfrm>
          <a:prstGeom prst="rect">
            <a:avLst/>
          </a:prstGeom>
          <a:noFill/>
          <a:ln w="9525">
            <a:noFill/>
            <a:miter lim="800000"/>
            <a:headEnd/>
            <a:tailEnd/>
          </a:ln>
          <a:effectLst/>
        </p:spPr>
        <p:txBody>
          <a:bodyPr>
            <a:spAutoFit/>
          </a:bodyPr>
          <a:lstStyle/>
          <a:p>
            <a:pPr algn="l"/>
            <a:r>
              <a:rPr kumimoji="1" lang="en-US" altLang="zh-CN" sz="2400" b="1" i="1">
                <a:latin typeface="Times New Roman" pitchFamily="18" charset="0"/>
              </a:rPr>
              <a:t>Y</a:t>
            </a:r>
            <a:r>
              <a:rPr kumimoji="1" lang="en-US" altLang="zh-CN" sz="2400" b="1" baseline="-25000">
                <a:latin typeface="Times New Roman" pitchFamily="18" charset="0"/>
              </a:rPr>
              <a:t>1</a:t>
            </a:r>
          </a:p>
        </p:txBody>
      </p:sp>
      <p:grpSp>
        <p:nvGrpSpPr>
          <p:cNvPr id="359" name="Group 9"/>
          <p:cNvGrpSpPr/>
          <p:nvPr/>
        </p:nvGrpSpPr>
        <p:grpSpPr bwMode="auto">
          <a:xfrm>
            <a:off x="1828800" y="2605088"/>
            <a:ext cx="2151063" cy="1608137"/>
            <a:chOff x="616" y="1993"/>
            <a:chExt cx="1355" cy="1013"/>
          </a:xfrm>
        </p:grpSpPr>
        <p:sp>
          <p:nvSpPr>
            <p:cNvPr id="1049636" name="Rectangle 10"/>
            <p:cNvSpPr>
              <a:spLocks noChangeArrowheads="1"/>
            </p:cNvSpPr>
            <p:nvPr/>
          </p:nvSpPr>
          <p:spPr bwMode="auto">
            <a:xfrm>
              <a:off x="1504" y="2419"/>
              <a:ext cx="467" cy="587"/>
            </a:xfrm>
            <a:prstGeom prst="rect">
              <a:avLst/>
            </a:prstGeom>
            <a:solidFill>
              <a:srgbClr val="99CCFF">
                <a:alpha val="50000"/>
              </a:srgbClr>
            </a:solidFill>
            <a:ln w="9525">
              <a:noFill/>
              <a:miter lim="800000"/>
              <a:headEnd/>
              <a:tailEnd/>
            </a:ln>
            <a:effectLst/>
          </p:spPr>
          <p:txBody>
            <a:bodyPr wrap="none" anchor="ctr"/>
            <a:lstStyle/>
            <a:p>
              <a:endParaRPr lang="zh-CN" altLang="en-US"/>
            </a:p>
          </p:txBody>
        </p:sp>
        <p:sp>
          <p:nvSpPr>
            <p:cNvPr id="1049637" name="AutoShape 11"/>
            <p:cNvSpPr>
              <a:spLocks noChangeArrowheads="1"/>
            </p:cNvSpPr>
            <p:nvPr/>
          </p:nvSpPr>
          <p:spPr bwMode="auto">
            <a:xfrm>
              <a:off x="616" y="1993"/>
              <a:ext cx="645" cy="236"/>
            </a:xfrm>
            <a:prstGeom prst="wedgeRectCallout">
              <a:avLst>
                <a:gd name="adj1" fmla="val 74806"/>
                <a:gd name="adj2" fmla="val 125000"/>
              </a:avLst>
            </a:prstGeom>
            <a:solidFill>
              <a:srgbClr val="FF3300">
                <a:alpha val="50000"/>
              </a:srgbClr>
            </a:solidFill>
            <a:ln w="9525">
              <a:solidFill>
                <a:schemeClr val="tx1"/>
              </a:solidFill>
              <a:miter lim="800000"/>
              <a:headEnd/>
              <a:tailEnd/>
            </a:ln>
            <a:effectLst/>
          </p:spPr>
          <p:txBody>
            <a:bodyPr lIns="0" tIns="0" rIns="0" bIns="0"/>
            <a:lstStyle/>
            <a:p>
              <a:pPr algn="l"/>
              <a:r>
                <a:rPr kumimoji="1" lang="zh-CN" altLang="en-US" sz="2400" b="1">
                  <a:latin typeface="Times New Roman" pitchFamily="18" charset="0"/>
                </a:rPr>
                <a:t>有</a:t>
              </a:r>
              <a:r>
                <a:rPr kumimoji="1" lang="en-US" altLang="zh-CN" sz="2400" b="1">
                  <a:latin typeface="Times New Roman" pitchFamily="18" charset="0"/>
                </a:rPr>
                <a:t>0</a:t>
              </a:r>
              <a:r>
                <a:rPr kumimoji="1" lang="zh-CN" altLang="en-US" sz="2400" b="1">
                  <a:latin typeface="Times New Roman" pitchFamily="18" charset="0"/>
                </a:rPr>
                <a:t>出</a:t>
              </a:r>
              <a:r>
                <a:rPr kumimoji="1" lang="en-US" altLang="zh-CN" sz="2400" b="1">
                  <a:latin typeface="Times New Roman" pitchFamily="18" charset="0"/>
                </a:rPr>
                <a:t>0</a:t>
              </a:r>
              <a:endParaRPr kumimoji="1" lang="en-US" altLang="zh-CN" sz="2400" b="1">
                <a:latin typeface="宋体" pitchFamily="2" charset="-122"/>
              </a:endParaRPr>
            </a:p>
          </p:txBody>
        </p:sp>
      </p:grpSp>
      <p:graphicFrame>
        <p:nvGraphicFramePr>
          <p:cNvPr id="4194343" name="Object 12"/>
          <p:cNvGraphicFramePr>
            <a:graphicFrameLocks noChangeAspect="1"/>
          </p:cNvGraphicFramePr>
          <p:nvPr/>
        </p:nvGraphicFramePr>
        <p:xfrm>
          <a:off x="3273425" y="4933950"/>
          <a:ext cx="723900" cy="38100"/>
        </p:xfrm>
        <a:graphic>
          <a:graphicData uri="http://schemas.openxmlformats.org/presentationml/2006/ole">
            <mc:AlternateContent xmlns:mc="http://schemas.openxmlformats.org/markup-compatibility/2006">
              <mc:Choice xmlns:v="urn:schemas-microsoft-com:vml" Requires="v">
                <p:oleObj spid="_x0000_s263396" name="BMP 图象" r:id="rId12" imgW="724001" imgH="38156" progId="PBrush">
                  <p:embed/>
                </p:oleObj>
              </mc:Choice>
              <mc:Fallback>
                <p:oleObj name="BMP 图象" r:id="rId12" imgW="724001" imgH="38156" progId="PBrush">
                  <p:embed/>
                  <p:pic>
                    <p:nvPicPr>
                      <p:cNvPr id="2097192" name=""/>
                      <p:cNvPicPr>
                        <a:picLocks/>
                      </p:cNvPicPr>
                      <p:nvPr/>
                    </p:nvPicPr>
                    <p:blipFill>
                      <a:blip r:embed="rId13"/>
                      <a:stretch>
                        <a:fillRect/>
                      </a:stretch>
                    </p:blipFill>
                    <p:spPr>
                      <a:xfrm>
                        <a:off x="3273425" y="4933950"/>
                        <a:ext cx="723900" cy="38100"/>
                      </a:xfrm>
                      <a:prstGeom prst="rect">
                        <a:avLst/>
                      </a:prstGeom>
                    </p:spPr>
                  </p:pic>
                </p:oleObj>
              </mc:Fallback>
            </mc:AlternateContent>
          </a:graphicData>
        </a:graphic>
      </p:graphicFrame>
      <p:grpSp>
        <p:nvGrpSpPr>
          <p:cNvPr id="360" name="Group 13"/>
          <p:cNvGrpSpPr/>
          <p:nvPr/>
        </p:nvGrpSpPr>
        <p:grpSpPr bwMode="auto">
          <a:xfrm>
            <a:off x="3978275" y="2441575"/>
            <a:ext cx="1095375" cy="1766888"/>
            <a:chOff x="1970" y="1890"/>
            <a:chExt cx="690" cy="1113"/>
          </a:xfrm>
        </p:grpSpPr>
        <p:sp>
          <p:nvSpPr>
            <p:cNvPr id="1049638" name="Rectangle 14"/>
            <p:cNvSpPr>
              <a:spLocks noChangeArrowheads="1"/>
            </p:cNvSpPr>
            <p:nvPr/>
          </p:nvSpPr>
          <p:spPr bwMode="auto">
            <a:xfrm>
              <a:off x="1970" y="2427"/>
              <a:ext cx="229" cy="576"/>
            </a:xfrm>
            <a:prstGeom prst="rect">
              <a:avLst/>
            </a:prstGeom>
            <a:solidFill>
              <a:srgbClr val="99CCFF">
                <a:alpha val="50000"/>
              </a:srgbClr>
            </a:solidFill>
            <a:ln w="9525">
              <a:noFill/>
              <a:miter lim="800000"/>
              <a:headEnd/>
              <a:tailEnd/>
            </a:ln>
            <a:effectLst/>
          </p:spPr>
          <p:txBody>
            <a:bodyPr wrap="none" anchor="ctr"/>
            <a:lstStyle/>
            <a:p>
              <a:endParaRPr lang="zh-CN" altLang="en-US"/>
            </a:p>
          </p:txBody>
        </p:sp>
        <p:sp>
          <p:nvSpPr>
            <p:cNvPr id="1049639" name="AutoShape 15"/>
            <p:cNvSpPr>
              <a:spLocks noChangeArrowheads="1"/>
            </p:cNvSpPr>
            <p:nvPr/>
          </p:nvSpPr>
          <p:spPr bwMode="auto">
            <a:xfrm>
              <a:off x="2015" y="1890"/>
              <a:ext cx="645" cy="236"/>
            </a:xfrm>
            <a:prstGeom prst="wedgeRectCallout">
              <a:avLst>
                <a:gd name="adj1" fmla="val -39769"/>
                <a:gd name="adj2" fmla="val 152120"/>
              </a:avLst>
            </a:prstGeom>
            <a:solidFill>
              <a:srgbClr val="FF3300">
                <a:alpha val="50000"/>
              </a:srgbClr>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a:t>
              </a:r>
              <a:r>
                <a:rPr kumimoji="1" lang="zh-CN" altLang="en-US" sz="2400" b="1">
                  <a:latin typeface="Times New Roman" pitchFamily="18" charset="0"/>
                </a:rPr>
                <a:t>全</a:t>
              </a:r>
              <a:r>
                <a:rPr kumimoji="1" lang="en-US" altLang="zh-CN" sz="2400" b="1">
                  <a:latin typeface="Times New Roman" pitchFamily="18" charset="0"/>
                </a:rPr>
                <a:t>1</a:t>
              </a:r>
              <a:r>
                <a:rPr kumimoji="1" lang="zh-CN" altLang="en-US" sz="2400" b="1">
                  <a:latin typeface="Times New Roman" pitchFamily="18" charset="0"/>
                </a:rPr>
                <a:t>出</a:t>
              </a:r>
              <a:r>
                <a:rPr kumimoji="1" lang="en-US" altLang="zh-CN" sz="2400" b="1">
                  <a:latin typeface="Times New Roman" pitchFamily="18" charset="0"/>
                </a:rPr>
                <a:t>1</a:t>
              </a:r>
              <a:endParaRPr kumimoji="1" lang="en-US" altLang="zh-CN" sz="2400" b="1">
                <a:latin typeface="宋体" pitchFamily="2" charset="-122"/>
              </a:endParaRPr>
            </a:p>
          </p:txBody>
        </p:sp>
      </p:grpSp>
      <p:graphicFrame>
        <p:nvGraphicFramePr>
          <p:cNvPr id="4194344" name="Object 16"/>
          <p:cNvGraphicFramePr>
            <a:graphicFrameLocks noChangeAspect="1"/>
          </p:cNvGraphicFramePr>
          <p:nvPr/>
        </p:nvGraphicFramePr>
        <p:xfrm>
          <a:off x="3962400" y="4576763"/>
          <a:ext cx="371475" cy="390525"/>
        </p:xfrm>
        <a:graphic>
          <a:graphicData uri="http://schemas.openxmlformats.org/presentationml/2006/ole">
            <mc:AlternateContent xmlns:mc="http://schemas.openxmlformats.org/markup-compatibility/2006">
              <mc:Choice xmlns:v="urn:schemas-microsoft-com:vml" Requires="v">
                <p:oleObj spid="_x0000_s263397" name="BMP 图象" r:id="rId14" imgW="371527" imgH="390580" progId="PBrush">
                  <p:embed/>
                </p:oleObj>
              </mc:Choice>
              <mc:Fallback>
                <p:oleObj name="BMP 图象" r:id="rId14" imgW="371527" imgH="390580" progId="PBrush">
                  <p:embed/>
                  <p:pic>
                    <p:nvPicPr>
                      <p:cNvPr id="2097193" name=""/>
                      <p:cNvPicPr>
                        <a:picLocks/>
                      </p:cNvPicPr>
                      <p:nvPr/>
                    </p:nvPicPr>
                    <p:blipFill>
                      <a:blip r:embed="rId15"/>
                      <a:stretch>
                        <a:fillRect/>
                      </a:stretch>
                    </p:blipFill>
                    <p:spPr>
                      <a:xfrm>
                        <a:off x="3962400" y="4576763"/>
                        <a:ext cx="371475" cy="390525"/>
                      </a:xfrm>
                      <a:prstGeom prst="rect">
                        <a:avLst/>
                      </a:prstGeom>
                    </p:spPr>
                  </p:pic>
                </p:oleObj>
              </mc:Fallback>
            </mc:AlternateContent>
          </a:graphicData>
        </a:graphic>
      </p:graphicFrame>
      <p:graphicFrame>
        <p:nvGraphicFramePr>
          <p:cNvPr id="4194345" name="Object 17"/>
          <p:cNvGraphicFramePr>
            <a:graphicFrameLocks noChangeAspect="1"/>
          </p:cNvGraphicFramePr>
          <p:nvPr/>
        </p:nvGraphicFramePr>
        <p:xfrm>
          <a:off x="4318000" y="4565650"/>
          <a:ext cx="1085850" cy="409575"/>
        </p:xfrm>
        <a:graphic>
          <a:graphicData uri="http://schemas.openxmlformats.org/presentationml/2006/ole">
            <mc:AlternateContent xmlns:mc="http://schemas.openxmlformats.org/markup-compatibility/2006">
              <mc:Choice xmlns:v="urn:schemas-microsoft-com:vml" Requires="v">
                <p:oleObj spid="_x0000_s263398" name="BMP 图象" r:id="rId16" imgW="1085714" imgH="409632" progId="PBrush">
                  <p:embed/>
                </p:oleObj>
              </mc:Choice>
              <mc:Fallback>
                <p:oleObj name="BMP 图象" r:id="rId16" imgW="1085714" imgH="409632" progId="PBrush">
                  <p:embed/>
                  <p:pic>
                    <p:nvPicPr>
                      <p:cNvPr id="2097194" name=""/>
                      <p:cNvPicPr>
                        <a:picLocks/>
                      </p:cNvPicPr>
                      <p:nvPr/>
                    </p:nvPicPr>
                    <p:blipFill>
                      <a:blip r:embed="rId17"/>
                      <a:stretch>
                        <a:fillRect/>
                      </a:stretch>
                    </p:blipFill>
                    <p:spPr>
                      <a:xfrm>
                        <a:off x="4318000" y="4565650"/>
                        <a:ext cx="1085850" cy="409575"/>
                      </a:xfrm>
                      <a:prstGeom prst="rect">
                        <a:avLst/>
                      </a:prstGeom>
                    </p:spPr>
                  </p:pic>
                </p:oleObj>
              </mc:Fallback>
            </mc:AlternateContent>
          </a:graphicData>
        </a:graphic>
      </p:graphicFrame>
      <p:graphicFrame>
        <p:nvGraphicFramePr>
          <p:cNvPr id="4194346" name="Object 18"/>
          <p:cNvGraphicFramePr>
            <a:graphicFrameLocks noChangeAspect="1"/>
          </p:cNvGraphicFramePr>
          <p:nvPr/>
        </p:nvGraphicFramePr>
        <p:xfrm>
          <a:off x="5403850" y="4575175"/>
          <a:ext cx="371475" cy="390525"/>
        </p:xfrm>
        <a:graphic>
          <a:graphicData uri="http://schemas.openxmlformats.org/presentationml/2006/ole">
            <mc:AlternateContent xmlns:mc="http://schemas.openxmlformats.org/markup-compatibility/2006">
              <mc:Choice xmlns:v="urn:schemas-microsoft-com:vml" Requires="v">
                <p:oleObj spid="_x0000_s263399" name="BMP 图象" r:id="rId18" imgW="371527" imgH="390580" progId="PBrush">
                  <p:embed/>
                </p:oleObj>
              </mc:Choice>
              <mc:Fallback>
                <p:oleObj name="BMP 图象" r:id="rId18" imgW="371527" imgH="390580" progId="PBrush">
                  <p:embed/>
                  <p:pic>
                    <p:nvPicPr>
                      <p:cNvPr id="2097195" name=""/>
                      <p:cNvPicPr>
                        <a:picLocks/>
                      </p:cNvPicPr>
                      <p:nvPr/>
                    </p:nvPicPr>
                    <p:blipFill>
                      <a:blip r:embed="rId15"/>
                      <a:stretch>
                        <a:fillRect/>
                      </a:stretch>
                    </p:blipFill>
                    <p:spPr>
                      <a:xfrm>
                        <a:off x="5403850" y="4575175"/>
                        <a:ext cx="371475" cy="390525"/>
                      </a:xfrm>
                      <a:prstGeom prst="rect">
                        <a:avLst/>
                      </a:prstGeom>
                    </p:spPr>
                  </p:pic>
                </p:oleObj>
              </mc:Fallback>
            </mc:AlternateContent>
          </a:graphicData>
        </a:graphic>
      </p:graphicFrame>
      <p:graphicFrame>
        <p:nvGraphicFramePr>
          <p:cNvPr id="4194347" name="Object 19"/>
          <p:cNvGraphicFramePr>
            <a:graphicFrameLocks noChangeAspect="1"/>
          </p:cNvGraphicFramePr>
          <p:nvPr/>
        </p:nvGraphicFramePr>
        <p:xfrm>
          <a:off x="5773738" y="4568825"/>
          <a:ext cx="390525" cy="400050"/>
        </p:xfrm>
        <a:graphic>
          <a:graphicData uri="http://schemas.openxmlformats.org/presentationml/2006/ole">
            <mc:AlternateContent xmlns:mc="http://schemas.openxmlformats.org/markup-compatibility/2006">
              <mc:Choice xmlns:v="urn:schemas-microsoft-com:vml" Requires="v">
                <p:oleObj spid="_x0000_s263400" name="BMP 图象" r:id="rId19" imgW="390580" imgH="400000" progId="PBrush">
                  <p:embed/>
                </p:oleObj>
              </mc:Choice>
              <mc:Fallback>
                <p:oleObj name="BMP 图象" r:id="rId19" imgW="390580" imgH="400000" progId="PBrush">
                  <p:embed/>
                  <p:pic>
                    <p:nvPicPr>
                      <p:cNvPr id="2097196" name=""/>
                      <p:cNvPicPr>
                        <a:picLocks/>
                      </p:cNvPicPr>
                      <p:nvPr/>
                    </p:nvPicPr>
                    <p:blipFill>
                      <a:blip r:embed="rId20"/>
                      <a:stretch>
                        <a:fillRect/>
                      </a:stretch>
                    </p:blipFill>
                    <p:spPr>
                      <a:xfrm>
                        <a:off x="5773738" y="4568825"/>
                        <a:ext cx="390525" cy="400050"/>
                      </a:xfrm>
                      <a:prstGeom prst="rect">
                        <a:avLst/>
                      </a:prstGeom>
                    </p:spPr>
                  </p:pic>
                </p:oleObj>
              </mc:Fallback>
            </mc:AlternateContent>
          </a:graphicData>
        </a:graphic>
      </p:graphicFrame>
      <p:sp>
        <p:nvSpPr>
          <p:cNvPr id="1049640" name="Rectangle 20"/>
          <p:cNvSpPr>
            <a:spLocks noChangeArrowheads="1"/>
          </p:cNvSpPr>
          <p:nvPr/>
        </p:nvSpPr>
        <p:spPr bwMode="auto">
          <a:xfrm>
            <a:off x="3106738" y="3222625"/>
            <a:ext cx="3176587" cy="457200"/>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  0   1   1   0  0   1   1   0</a:t>
            </a:r>
          </a:p>
        </p:txBody>
      </p:sp>
      <p:sp>
        <p:nvSpPr>
          <p:cNvPr id="1049641" name="Rectangle 21"/>
          <p:cNvSpPr>
            <a:spLocks noChangeArrowheads="1"/>
          </p:cNvSpPr>
          <p:nvPr/>
        </p:nvSpPr>
        <p:spPr bwMode="auto">
          <a:xfrm>
            <a:off x="3100388" y="3775075"/>
            <a:ext cx="3178175" cy="457200"/>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  0   0   1   1  0   0   1   1</a:t>
            </a:r>
          </a:p>
        </p:txBody>
      </p:sp>
      <p:sp>
        <p:nvSpPr>
          <p:cNvPr id="1049642" name="Rectangle 22"/>
          <p:cNvSpPr>
            <a:spLocks noChangeArrowheads="1"/>
          </p:cNvSpPr>
          <p:nvPr/>
        </p:nvSpPr>
        <p:spPr bwMode="auto">
          <a:xfrm>
            <a:off x="2671763" y="5067300"/>
            <a:ext cx="520700" cy="457200"/>
          </a:xfrm>
          <a:prstGeom prst="rect">
            <a:avLst/>
          </a:prstGeom>
          <a:noFill/>
          <a:ln w="9525">
            <a:noFill/>
            <a:miter lim="800000"/>
            <a:headEnd/>
            <a:tailEnd/>
          </a:ln>
          <a:effectLst/>
        </p:spPr>
        <p:txBody>
          <a:bodyPr>
            <a:spAutoFit/>
          </a:bodyPr>
          <a:lstStyle/>
          <a:p>
            <a:pPr algn="l"/>
            <a:r>
              <a:rPr kumimoji="1" lang="en-US" altLang="zh-CN" sz="2400" b="1" i="1">
                <a:latin typeface="Times New Roman" pitchFamily="18" charset="0"/>
              </a:rPr>
              <a:t>Y</a:t>
            </a:r>
            <a:r>
              <a:rPr kumimoji="1" lang="en-US" altLang="zh-CN" sz="2400" b="1" baseline="-25000">
                <a:latin typeface="Times New Roman" pitchFamily="18" charset="0"/>
              </a:rPr>
              <a:t>2</a:t>
            </a:r>
          </a:p>
        </p:txBody>
      </p:sp>
      <p:sp>
        <p:nvSpPr>
          <p:cNvPr id="1049643" name="Rectangle 23"/>
          <p:cNvSpPr>
            <a:spLocks noChangeArrowheads="1"/>
          </p:cNvSpPr>
          <p:nvPr/>
        </p:nvSpPr>
        <p:spPr bwMode="auto">
          <a:xfrm>
            <a:off x="2671763" y="5565775"/>
            <a:ext cx="520700" cy="457200"/>
          </a:xfrm>
          <a:prstGeom prst="rect">
            <a:avLst/>
          </a:prstGeom>
          <a:noFill/>
          <a:ln w="9525">
            <a:noFill/>
            <a:miter lim="800000"/>
            <a:headEnd/>
            <a:tailEnd/>
          </a:ln>
          <a:effectLst/>
        </p:spPr>
        <p:txBody>
          <a:bodyPr>
            <a:spAutoFit/>
          </a:bodyPr>
          <a:lstStyle/>
          <a:p>
            <a:pPr algn="l"/>
            <a:r>
              <a:rPr kumimoji="1" lang="en-US" altLang="zh-CN" sz="2400" b="1" i="1">
                <a:latin typeface="Times New Roman" pitchFamily="18" charset="0"/>
              </a:rPr>
              <a:t>Y</a:t>
            </a:r>
            <a:r>
              <a:rPr kumimoji="1" lang="en-US" altLang="zh-CN" sz="2400" b="1" baseline="-25000">
                <a:latin typeface="Times New Roman" pitchFamily="18" charset="0"/>
              </a:rPr>
              <a:t>3</a:t>
            </a:r>
          </a:p>
        </p:txBody>
      </p:sp>
      <p:sp>
        <p:nvSpPr>
          <p:cNvPr id="1049644" name="Rectangle 24"/>
          <p:cNvSpPr>
            <a:spLocks noChangeArrowheads="1"/>
          </p:cNvSpPr>
          <p:nvPr/>
        </p:nvSpPr>
        <p:spPr bwMode="auto">
          <a:xfrm>
            <a:off x="5430838" y="3298825"/>
            <a:ext cx="363537" cy="914400"/>
          </a:xfrm>
          <a:prstGeom prst="rect">
            <a:avLst/>
          </a:prstGeom>
          <a:solidFill>
            <a:srgbClr val="99CCFF">
              <a:alpha val="50000"/>
            </a:srgbClr>
          </a:solidFill>
          <a:ln w="9525">
            <a:noFill/>
            <a:miter lim="800000"/>
            <a:headEnd/>
            <a:tailEnd/>
          </a:ln>
          <a:effectLst/>
        </p:spPr>
        <p:txBody>
          <a:bodyPr wrap="none" anchor="ctr"/>
          <a:lstStyle/>
          <a:p>
            <a:endParaRPr lang="zh-CN" altLang="en-US"/>
          </a:p>
        </p:txBody>
      </p:sp>
      <p:sp>
        <p:nvSpPr>
          <p:cNvPr id="1049645" name="Rectangle 25"/>
          <p:cNvSpPr>
            <a:spLocks noChangeArrowheads="1"/>
          </p:cNvSpPr>
          <p:nvPr/>
        </p:nvSpPr>
        <p:spPr bwMode="auto">
          <a:xfrm>
            <a:off x="5794375" y="3302000"/>
            <a:ext cx="363538" cy="914400"/>
          </a:xfrm>
          <a:prstGeom prst="rect">
            <a:avLst/>
          </a:prstGeom>
          <a:solidFill>
            <a:srgbClr val="99CCFF">
              <a:alpha val="50000"/>
            </a:srgbClr>
          </a:solidFill>
          <a:ln w="9525">
            <a:noFill/>
            <a:miter lim="800000"/>
            <a:headEnd/>
            <a:tailEnd/>
          </a:ln>
          <a:effectLst/>
        </p:spPr>
        <p:txBody>
          <a:bodyPr wrap="none" anchor="ctr"/>
          <a:lstStyle/>
          <a:p>
            <a:endParaRPr lang="zh-CN" altLang="en-US"/>
          </a:p>
        </p:txBody>
      </p:sp>
      <p:sp>
        <p:nvSpPr>
          <p:cNvPr id="1049646" name="Rectangle 26"/>
          <p:cNvSpPr>
            <a:spLocks noChangeArrowheads="1"/>
          </p:cNvSpPr>
          <p:nvPr/>
        </p:nvSpPr>
        <p:spPr bwMode="auto">
          <a:xfrm>
            <a:off x="3959225" y="3292475"/>
            <a:ext cx="363538" cy="914400"/>
          </a:xfrm>
          <a:prstGeom prst="rect">
            <a:avLst/>
          </a:prstGeom>
          <a:solidFill>
            <a:srgbClr val="51FFA8">
              <a:alpha val="50000"/>
            </a:srgbClr>
          </a:solidFill>
          <a:ln w="9525">
            <a:noFill/>
            <a:miter lim="800000"/>
            <a:headEnd/>
            <a:tailEnd/>
          </a:ln>
          <a:effectLst/>
        </p:spPr>
        <p:txBody>
          <a:bodyPr wrap="none" anchor="ctr"/>
          <a:lstStyle/>
          <a:p>
            <a:endParaRPr lang="zh-CN" altLang="en-US"/>
          </a:p>
        </p:txBody>
      </p:sp>
      <p:sp>
        <p:nvSpPr>
          <p:cNvPr id="1049647" name="Rectangle 27"/>
          <p:cNvSpPr>
            <a:spLocks noChangeArrowheads="1"/>
          </p:cNvSpPr>
          <p:nvPr/>
        </p:nvSpPr>
        <p:spPr bwMode="auto">
          <a:xfrm>
            <a:off x="5426075" y="3290888"/>
            <a:ext cx="363538" cy="914400"/>
          </a:xfrm>
          <a:prstGeom prst="rect">
            <a:avLst/>
          </a:prstGeom>
          <a:solidFill>
            <a:srgbClr val="51FFA8">
              <a:alpha val="50000"/>
            </a:srgbClr>
          </a:solidFill>
          <a:ln w="9525">
            <a:noFill/>
            <a:miter lim="800000"/>
            <a:headEnd/>
            <a:tailEnd/>
          </a:ln>
          <a:effectLst/>
        </p:spPr>
        <p:txBody>
          <a:bodyPr wrap="none" anchor="ctr"/>
          <a:lstStyle/>
          <a:p>
            <a:endParaRPr lang="zh-CN" altLang="en-US"/>
          </a:p>
        </p:txBody>
      </p:sp>
      <p:sp>
        <p:nvSpPr>
          <p:cNvPr id="1049648" name="Rectangle 28"/>
          <p:cNvSpPr>
            <a:spLocks noChangeArrowheads="1"/>
          </p:cNvSpPr>
          <p:nvPr/>
        </p:nvSpPr>
        <p:spPr bwMode="auto">
          <a:xfrm>
            <a:off x="5792788" y="3297238"/>
            <a:ext cx="363537" cy="914400"/>
          </a:xfrm>
          <a:prstGeom prst="rect">
            <a:avLst/>
          </a:prstGeom>
          <a:solidFill>
            <a:srgbClr val="51FFA8">
              <a:alpha val="50000"/>
            </a:srgbClr>
          </a:solidFill>
          <a:ln w="9525">
            <a:noFill/>
            <a:miter lim="800000"/>
            <a:headEnd/>
            <a:tailEnd/>
          </a:ln>
          <a:effectLst/>
        </p:spPr>
        <p:txBody>
          <a:bodyPr wrap="none" anchor="ctr"/>
          <a:lstStyle/>
          <a:p>
            <a:endParaRPr lang="zh-CN" altLang="en-US"/>
          </a:p>
        </p:txBody>
      </p:sp>
      <p:sp>
        <p:nvSpPr>
          <p:cNvPr id="1049649" name="Rectangle 29"/>
          <p:cNvSpPr>
            <a:spLocks noChangeArrowheads="1"/>
          </p:cNvSpPr>
          <p:nvPr/>
        </p:nvSpPr>
        <p:spPr bwMode="auto">
          <a:xfrm>
            <a:off x="4340225" y="3279775"/>
            <a:ext cx="1089025" cy="914400"/>
          </a:xfrm>
          <a:prstGeom prst="rect">
            <a:avLst/>
          </a:prstGeom>
          <a:solidFill>
            <a:srgbClr val="99CCFF">
              <a:alpha val="50000"/>
            </a:srgbClr>
          </a:solidFill>
          <a:ln w="9525">
            <a:noFill/>
            <a:miter lim="800000"/>
            <a:headEnd/>
            <a:tailEnd/>
          </a:ln>
          <a:effectLst/>
        </p:spPr>
        <p:txBody>
          <a:bodyPr wrap="none" anchor="ctr"/>
          <a:lstStyle/>
          <a:p>
            <a:endParaRPr lang="zh-CN" altLang="en-US"/>
          </a:p>
        </p:txBody>
      </p:sp>
      <p:graphicFrame>
        <p:nvGraphicFramePr>
          <p:cNvPr id="4194348" name="Object 30"/>
          <p:cNvGraphicFramePr>
            <a:graphicFrameLocks noChangeAspect="1"/>
          </p:cNvGraphicFramePr>
          <p:nvPr/>
        </p:nvGraphicFramePr>
        <p:xfrm>
          <a:off x="4311650" y="5610225"/>
          <a:ext cx="381000" cy="400050"/>
        </p:xfrm>
        <a:graphic>
          <a:graphicData uri="http://schemas.openxmlformats.org/presentationml/2006/ole">
            <mc:AlternateContent xmlns:mc="http://schemas.openxmlformats.org/markup-compatibility/2006">
              <mc:Choice xmlns:v="urn:schemas-microsoft-com:vml" Requires="v">
                <p:oleObj spid="_x0000_s263401" name="BMP 图象" r:id="rId21" imgW="380852" imgH="400000" progId="PBrush">
                  <p:embed/>
                </p:oleObj>
              </mc:Choice>
              <mc:Fallback>
                <p:oleObj name="BMP 图象" r:id="rId21" imgW="380852" imgH="400000" progId="PBrush">
                  <p:embed/>
                  <p:pic>
                    <p:nvPicPr>
                      <p:cNvPr id="2097197" name=""/>
                      <p:cNvPicPr>
                        <a:picLocks/>
                      </p:cNvPicPr>
                      <p:nvPr/>
                    </p:nvPicPr>
                    <p:blipFill>
                      <a:blip r:embed="rId7"/>
                      <a:stretch>
                        <a:fillRect/>
                      </a:stretch>
                    </p:blipFill>
                    <p:spPr>
                      <a:xfrm>
                        <a:off x="4311650" y="5610225"/>
                        <a:ext cx="381000" cy="400050"/>
                      </a:xfrm>
                      <a:prstGeom prst="rect">
                        <a:avLst/>
                      </a:prstGeom>
                    </p:spPr>
                  </p:pic>
                </p:oleObj>
              </mc:Fallback>
            </mc:AlternateContent>
          </a:graphicData>
        </a:graphic>
      </p:graphicFrame>
      <p:graphicFrame>
        <p:nvGraphicFramePr>
          <p:cNvPr id="4194349" name="Object 31"/>
          <p:cNvGraphicFramePr>
            <a:graphicFrameLocks noChangeAspect="1"/>
          </p:cNvGraphicFramePr>
          <p:nvPr/>
        </p:nvGraphicFramePr>
        <p:xfrm>
          <a:off x="4675188" y="5610225"/>
          <a:ext cx="381000" cy="400050"/>
        </p:xfrm>
        <a:graphic>
          <a:graphicData uri="http://schemas.openxmlformats.org/presentationml/2006/ole">
            <mc:AlternateContent xmlns:mc="http://schemas.openxmlformats.org/markup-compatibility/2006">
              <mc:Choice xmlns:v="urn:schemas-microsoft-com:vml" Requires="v">
                <p:oleObj spid="_x0000_s263402" name="BMP 图象" r:id="rId22" imgW="380852" imgH="400000" progId="PBrush">
                  <p:embed/>
                </p:oleObj>
              </mc:Choice>
              <mc:Fallback>
                <p:oleObj name="BMP 图象" r:id="rId22" imgW="380852" imgH="400000" progId="PBrush">
                  <p:embed/>
                  <p:pic>
                    <p:nvPicPr>
                      <p:cNvPr id="2097198" name=""/>
                      <p:cNvPicPr>
                        <a:picLocks/>
                      </p:cNvPicPr>
                      <p:nvPr/>
                    </p:nvPicPr>
                    <p:blipFill>
                      <a:blip r:embed="rId9"/>
                      <a:stretch>
                        <a:fillRect/>
                      </a:stretch>
                    </p:blipFill>
                    <p:spPr>
                      <a:xfrm>
                        <a:off x="4675188" y="5610225"/>
                        <a:ext cx="381000" cy="400050"/>
                      </a:xfrm>
                      <a:prstGeom prst="rect">
                        <a:avLst/>
                      </a:prstGeom>
                    </p:spPr>
                  </p:pic>
                </p:oleObj>
              </mc:Fallback>
            </mc:AlternateContent>
          </a:graphicData>
        </a:graphic>
      </p:graphicFrame>
      <p:graphicFrame>
        <p:nvGraphicFramePr>
          <p:cNvPr id="4194350" name="Object 32"/>
          <p:cNvGraphicFramePr>
            <a:graphicFrameLocks noChangeAspect="1"/>
          </p:cNvGraphicFramePr>
          <p:nvPr/>
        </p:nvGraphicFramePr>
        <p:xfrm>
          <a:off x="5035550" y="5610225"/>
          <a:ext cx="381000" cy="400050"/>
        </p:xfrm>
        <a:graphic>
          <a:graphicData uri="http://schemas.openxmlformats.org/presentationml/2006/ole">
            <mc:AlternateContent xmlns:mc="http://schemas.openxmlformats.org/markup-compatibility/2006">
              <mc:Choice xmlns:v="urn:schemas-microsoft-com:vml" Requires="v">
                <p:oleObj spid="_x0000_s263403" name="BMP 图象" r:id="rId23" imgW="380852" imgH="400000" progId="PBrush">
                  <p:embed/>
                </p:oleObj>
              </mc:Choice>
              <mc:Fallback>
                <p:oleObj name="BMP 图象" r:id="rId23" imgW="380852" imgH="400000" progId="PBrush">
                  <p:embed/>
                  <p:pic>
                    <p:nvPicPr>
                      <p:cNvPr id="2097199" name=""/>
                      <p:cNvPicPr>
                        <a:picLocks/>
                      </p:cNvPicPr>
                      <p:nvPr/>
                    </p:nvPicPr>
                    <p:blipFill>
                      <a:blip r:embed="rId7"/>
                      <a:stretch>
                        <a:fillRect/>
                      </a:stretch>
                    </p:blipFill>
                    <p:spPr>
                      <a:xfrm>
                        <a:off x="5035550" y="5610225"/>
                        <a:ext cx="381000" cy="400050"/>
                      </a:xfrm>
                      <a:prstGeom prst="rect">
                        <a:avLst/>
                      </a:prstGeom>
                    </p:spPr>
                  </p:pic>
                </p:oleObj>
              </mc:Fallback>
            </mc:AlternateContent>
          </a:graphicData>
        </a:graphic>
      </p:graphicFrame>
      <p:graphicFrame>
        <p:nvGraphicFramePr>
          <p:cNvPr id="4194351" name="Object 33"/>
          <p:cNvGraphicFramePr>
            <a:graphicFrameLocks noChangeAspect="1"/>
          </p:cNvGraphicFramePr>
          <p:nvPr/>
        </p:nvGraphicFramePr>
        <p:xfrm>
          <a:off x="5407025" y="5610225"/>
          <a:ext cx="381000" cy="400050"/>
        </p:xfrm>
        <a:graphic>
          <a:graphicData uri="http://schemas.openxmlformats.org/presentationml/2006/ole">
            <mc:AlternateContent xmlns:mc="http://schemas.openxmlformats.org/markup-compatibility/2006">
              <mc:Choice xmlns:v="urn:schemas-microsoft-com:vml" Requires="v">
                <p:oleObj spid="_x0000_s263404" name="BMP 图象" r:id="rId24" imgW="380852" imgH="400000" progId="PBrush">
                  <p:embed/>
                </p:oleObj>
              </mc:Choice>
              <mc:Fallback>
                <p:oleObj name="BMP 图象" r:id="rId24" imgW="380852" imgH="400000" progId="PBrush">
                  <p:embed/>
                  <p:pic>
                    <p:nvPicPr>
                      <p:cNvPr id="2097200" name=""/>
                      <p:cNvPicPr>
                        <a:picLocks/>
                      </p:cNvPicPr>
                      <p:nvPr/>
                    </p:nvPicPr>
                    <p:blipFill>
                      <a:blip r:embed="rId9"/>
                      <a:stretch>
                        <a:fillRect/>
                      </a:stretch>
                    </p:blipFill>
                    <p:spPr>
                      <a:xfrm>
                        <a:off x="5407025" y="5610225"/>
                        <a:ext cx="381000" cy="400050"/>
                      </a:xfrm>
                      <a:prstGeom prst="rect">
                        <a:avLst/>
                      </a:prstGeom>
                    </p:spPr>
                  </p:pic>
                </p:oleObj>
              </mc:Fallback>
            </mc:AlternateContent>
          </a:graphicData>
        </a:graphic>
      </p:graphicFrame>
      <p:graphicFrame>
        <p:nvGraphicFramePr>
          <p:cNvPr id="4194352" name="Object 34"/>
          <p:cNvGraphicFramePr>
            <a:graphicFrameLocks noChangeAspect="1"/>
          </p:cNvGraphicFramePr>
          <p:nvPr/>
        </p:nvGraphicFramePr>
        <p:xfrm>
          <a:off x="5767388" y="5600700"/>
          <a:ext cx="381000" cy="400050"/>
        </p:xfrm>
        <a:graphic>
          <a:graphicData uri="http://schemas.openxmlformats.org/presentationml/2006/ole">
            <mc:AlternateContent xmlns:mc="http://schemas.openxmlformats.org/markup-compatibility/2006">
              <mc:Choice xmlns:v="urn:schemas-microsoft-com:vml" Requires="v">
                <p:oleObj spid="_x0000_s263405" name="BMP 图象" r:id="rId25" imgW="380852" imgH="400000" progId="PBrush">
                  <p:embed/>
                </p:oleObj>
              </mc:Choice>
              <mc:Fallback>
                <p:oleObj name="BMP 图象" r:id="rId25" imgW="380852" imgH="400000" progId="PBrush">
                  <p:embed/>
                  <p:pic>
                    <p:nvPicPr>
                      <p:cNvPr id="2097201" name=""/>
                      <p:cNvPicPr>
                        <a:picLocks/>
                      </p:cNvPicPr>
                      <p:nvPr/>
                    </p:nvPicPr>
                    <p:blipFill>
                      <a:blip r:embed="rId7"/>
                      <a:stretch>
                        <a:fillRect/>
                      </a:stretch>
                    </p:blipFill>
                    <p:spPr>
                      <a:xfrm>
                        <a:off x="5767388" y="5600700"/>
                        <a:ext cx="381000" cy="400050"/>
                      </a:xfrm>
                      <a:prstGeom prst="rect">
                        <a:avLst/>
                      </a:prstGeom>
                    </p:spPr>
                  </p:pic>
                </p:oleObj>
              </mc:Fallback>
            </mc:AlternateContent>
          </a:graphicData>
        </a:graphic>
      </p:graphicFrame>
      <p:grpSp>
        <p:nvGrpSpPr>
          <p:cNvPr id="361" name="Group 35"/>
          <p:cNvGrpSpPr/>
          <p:nvPr/>
        </p:nvGrpSpPr>
        <p:grpSpPr bwMode="auto">
          <a:xfrm>
            <a:off x="1711325" y="2613025"/>
            <a:ext cx="1887538" cy="1573213"/>
            <a:chOff x="542" y="1992"/>
            <a:chExt cx="1189" cy="991"/>
          </a:xfrm>
        </p:grpSpPr>
        <p:sp>
          <p:nvSpPr>
            <p:cNvPr id="1049650" name="Rectangle 36"/>
            <p:cNvSpPr>
              <a:spLocks noChangeArrowheads="1"/>
            </p:cNvSpPr>
            <p:nvPr/>
          </p:nvSpPr>
          <p:spPr bwMode="auto">
            <a:xfrm>
              <a:off x="1502" y="2407"/>
              <a:ext cx="229" cy="576"/>
            </a:xfrm>
            <a:prstGeom prst="rect">
              <a:avLst/>
            </a:prstGeom>
            <a:solidFill>
              <a:srgbClr val="51FFA8">
                <a:alpha val="50000"/>
              </a:srgbClr>
            </a:solidFill>
            <a:ln w="9525">
              <a:noFill/>
              <a:miter lim="800000"/>
              <a:headEnd/>
              <a:tailEnd/>
            </a:ln>
            <a:effectLst/>
          </p:spPr>
          <p:txBody>
            <a:bodyPr wrap="none" anchor="ctr"/>
            <a:lstStyle/>
            <a:p>
              <a:endParaRPr lang="zh-CN" altLang="en-US"/>
            </a:p>
          </p:txBody>
        </p:sp>
        <p:sp>
          <p:nvSpPr>
            <p:cNvPr id="1049651" name="AutoShape 37"/>
            <p:cNvSpPr>
              <a:spLocks noChangeArrowheads="1"/>
            </p:cNvSpPr>
            <p:nvPr/>
          </p:nvSpPr>
          <p:spPr bwMode="auto">
            <a:xfrm>
              <a:off x="542" y="1992"/>
              <a:ext cx="790" cy="218"/>
            </a:xfrm>
            <a:prstGeom prst="wedgeRectCallout">
              <a:avLst>
                <a:gd name="adj1" fmla="val 65065"/>
                <a:gd name="adj2" fmla="val 154588"/>
              </a:avLst>
            </a:prstGeom>
            <a:solidFill>
              <a:srgbClr val="FF3300">
                <a:alpha val="50000"/>
              </a:srgbClr>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a:t>
              </a:r>
              <a:r>
                <a:rPr kumimoji="1" lang="zh-CN" altLang="en-US" sz="2400" b="1">
                  <a:latin typeface="Times New Roman" pitchFamily="18" charset="0"/>
                </a:rPr>
                <a:t>相同出</a:t>
              </a:r>
              <a:r>
                <a:rPr kumimoji="1" lang="zh-CN" altLang="en-US" sz="2400" b="1" baseline="-25000">
                  <a:latin typeface="Times New Roman" pitchFamily="18" charset="0"/>
                </a:rPr>
                <a:t> </a:t>
              </a:r>
              <a:r>
                <a:rPr kumimoji="1" lang="en-US" altLang="zh-CN" sz="2400" b="1">
                  <a:latin typeface="Times New Roman" pitchFamily="18" charset="0"/>
                </a:rPr>
                <a:t>0</a:t>
              </a:r>
              <a:endParaRPr kumimoji="1" lang="en-US" altLang="zh-CN" sz="2400" b="1">
                <a:latin typeface="宋体" pitchFamily="2" charset="-122"/>
              </a:endParaRPr>
            </a:p>
          </p:txBody>
        </p:sp>
      </p:grpSp>
      <p:grpSp>
        <p:nvGrpSpPr>
          <p:cNvPr id="362" name="Group 38"/>
          <p:cNvGrpSpPr/>
          <p:nvPr/>
        </p:nvGrpSpPr>
        <p:grpSpPr bwMode="auto">
          <a:xfrm>
            <a:off x="3357563" y="2514600"/>
            <a:ext cx="1254125" cy="1684338"/>
            <a:chOff x="1572" y="1939"/>
            <a:chExt cx="790" cy="1061"/>
          </a:xfrm>
        </p:grpSpPr>
        <p:sp>
          <p:nvSpPr>
            <p:cNvPr id="1049652" name="Rectangle 39"/>
            <p:cNvSpPr>
              <a:spLocks noChangeArrowheads="1"/>
            </p:cNvSpPr>
            <p:nvPr/>
          </p:nvSpPr>
          <p:spPr bwMode="auto">
            <a:xfrm>
              <a:off x="1726" y="2424"/>
              <a:ext cx="229" cy="576"/>
            </a:xfrm>
            <a:prstGeom prst="rect">
              <a:avLst/>
            </a:prstGeom>
            <a:solidFill>
              <a:srgbClr val="6DFFB6">
                <a:alpha val="50000"/>
              </a:srgbClr>
            </a:solidFill>
            <a:ln w="9525">
              <a:noFill/>
              <a:miter lim="800000"/>
              <a:headEnd/>
              <a:tailEnd/>
            </a:ln>
            <a:effectLst/>
          </p:spPr>
          <p:txBody>
            <a:bodyPr wrap="none" anchor="ctr"/>
            <a:lstStyle/>
            <a:p>
              <a:endParaRPr lang="zh-CN" altLang="en-US"/>
            </a:p>
          </p:txBody>
        </p:sp>
        <p:sp>
          <p:nvSpPr>
            <p:cNvPr id="1049653" name="AutoShape 40"/>
            <p:cNvSpPr>
              <a:spLocks noChangeArrowheads="1"/>
            </p:cNvSpPr>
            <p:nvPr/>
          </p:nvSpPr>
          <p:spPr bwMode="auto">
            <a:xfrm>
              <a:off x="1572" y="1939"/>
              <a:ext cx="790" cy="218"/>
            </a:xfrm>
            <a:prstGeom prst="wedgeRectCallout">
              <a:avLst>
                <a:gd name="adj1" fmla="val -9241"/>
                <a:gd name="adj2" fmla="val 144037"/>
              </a:avLst>
            </a:prstGeom>
            <a:solidFill>
              <a:srgbClr val="FF3300">
                <a:alpha val="50000"/>
              </a:srgbClr>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a:t>
              </a:r>
              <a:r>
                <a:rPr kumimoji="1" lang="zh-CN" altLang="en-US" sz="2400" b="1">
                  <a:latin typeface="Times New Roman" pitchFamily="18" charset="0"/>
                </a:rPr>
                <a:t>相异出</a:t>
              </a:r>
              <a:r>
                <a:rPr kumimoji="1" lang="zh-CN" altLang="en-US" sz="2400" b="1" baseline="-25000">
                  <a:latin typeface="Times New Roman" pitchFamily="18" charset="0"/>
                </a:rPr>
                <a:t> </a:t>
              </a:r>
              <a:r>
                <a:rPr kumimoji="1" lang="en-US" altLang="zh-CN" sz="2400" b="1">
                  <a:latin typeface="Times New Roman" pitchFamily="18" charset="0"/>
                </a:rPr>
                <a:t>1</a:t>
              </a:r>
              <a:endParaRPr kumimoji="1" lang="en-US" altLang="zh-CN" sz="2400" b="1">
                <a:latin typeface="宋体" pitchFamily="2" charset="-122"/>
              </a:endParaRPr>
            </a:p>
          </p:txBody>
        </p:sp>
      </p:grpSp>
      <p:sp>
        <p:nvSpPr>
          <p:cNvPr id="1049654" name="Rectangle 41"/>
          <p:cNvSpPr>
            <a:spLocks noChangeArrowheads="1"/>
          </p:cNvSpPr>
          <p:nvPr/>
        </p:nvSpPr>
        <p:spPr bwMode="auto">
          <a:xfrm>
            <a:off x="4340225" y="3279775"/>
            <a:ext cx="363538" cy="914400"/>
          </a:xfrm>
          <a:prstGeom prst="rect">
            <a:avLst/>
          </a:prstGeom>
          <a:solidFill>
            <a:srgbClr val="51FFA8">
              <a:alpha val="50000"/>
            </a:srgbClr>
          </a:solidFill>
          <a:ln w="9525">
            <a:noFill/>
            <a:miter lim="800000"/>
            <a:headEnd/>
            <a:tailEnd/>
          </a:ln>
          <a:effectLst/>
        </p:spPr>
        <p:txBody>
          <a:bodyPr wrap="none" anchor="ctr"/>
          <a:lstStyle/>
          <a:p>
            <a:endParaRPr lang="zh-CN" altLang="en-US"/>
          </a:p>
        </p:txBody>
      </p:sp>
      <p:sp>
        <p:nvSpPr>
          <p:cNvPr id="1049655" name="Rectangle 42"/>
          <p:cNvSpPr>
            <a:spLocks noChangeArrowheads="1"/>
          </p:cNvSpPr>
          <p:nvPr/>
        </p:nvSpPr>
        <p:spPr bwMode="auto">
          <a:xfrm>
            <a:off x="4703763" y="3282950"/>
            <a:ext cx="363537" cy="914400"/>
          </a:xfrm>
          <a:prstGeom prst="rect">
            <a:avLst/>
          </a:prstGeom>
          <a:solidFill>
            <a:srgbClr val="51FFA8">
              <a:alpha val="50000"/>
            </a:srgbClr>
          </a:solidFill>
          <a:ln w="9525">
            <a:noFill/>
            <a:miter lim="800000"/>
            <a:headEnd/>
            <a:tailEnd/>
          </a:ln>
          <a:effectLst/>
        </p:spPr>
        <p:txBody>
          <a:bodyPr wrap="none" anchor="ctr"/>
          <a:lstStyle/>
          <a:p>
            <a:endParaRPr lang="zh-CN" altLang="en-US"/>
          </a:p>
        </p:txBody>
      </p:sp>
      <p:sp>
        <p:nvSpPr>
          <p:cNvPr id="1049656" name="Rectangle 43"/>
          <p:cNvSpPr>
            <a:spLocks noChangeArrowheads="1"/>
          </p:cNvSpPr>
          <p:nvPr/>
        </p:nvSpPr>
        <p:spPr bwMode="auto">
          <a:xfrm>
            <a:off x="5068888" y="3282950"/>
            <a:ext cx="363537" cy="914400"/>
          </a:xfrm>
          <a:prstGeom prst="rect">
            <a:avLst/>
          </a:prstGeom>
          <a:solidFill>
            <a:srgbClr val="51FFA8">
              <a:alpha val="50000"/>
            </a:srgbClr>
          </a:solidFill>
          <a:ln w="9525">
            <a:noFill/>
            <a:miter lim="800000"/>
            <a:headEnd/>
            <a:tailEnd/>
          </a:ln>
          <a:effectLst/>
        </p:spPr>
        <p:txBody>
          <a:bodyPr wrap="none" anchor="ctr"/>
          <a:lstStyle/>
          <a:p>
            <a:endParaRPr lang="zh-CN" altLang="en-US"/>
          </a:p>
        </p:txBody>
      </p:sp>
      <p:grpSp>
        <p:nvGrpSpPr>
          <p:cNvPr id="363" name="Group 44"/>
          <p:cNvGrpSpPr/>
          <p:nvPr/>
        </p:nvGrpSpPr>
        <p:grpSpPr bwMode="auto">
          <a:xfrm>
            <a:off x="3278188" y="4552950"/>
            <a:ext cx="2867025" cy="381000"/>
            <a:chOff x="3637" y="3048"/>
            <a:chExt cx="1806" cy="240"/>
          </a:xfrm>
        </p:grpSpPr>
        <p:sp>
          <p:nvSpPr>
            <p:cNvPr id="1049657" name="Rectangle 45"/>
            <p:cNvSpPr>
              <a:spLocks noChangeArrowheads="1"/>
            </p:cNvSpPr>
            <p:nvPr/>
          </p:nvSpPr>
          <p:spPr bwMode="auto">
            <a:xfrm>
              <a:off x="3637" y="3054"/>
              <a:ext cx="438" cy="234"/>
            </a:xfrm>
            <a:prstGeom prst="rect">
              <a:avLst/>
            </a:prstGeom>
            <a:solidFill>
              <a:srgbClr val="99CCFF">
                <a:alpha val="50000"/>
              </a:srgbClr>
            </a:solidFill>
            <a:ln w="9525">
              <a:noFill/>
              <a:miter lim="800000"/>
              <a:headEnd/>
              <a:tailEnd/>
            </a:ln>
            <a:effectLst/>
          </p:spPr>
          <p:txBody>
            <a:bodyPr wrap="none" anchor="ctr"/>
            <a:lstStyle/>
            <a:p>
              <a:endParaRPr lang="zh-CN" altLang="en-US"/>
            </a:p>
          </p:txBody>
        </p:sp>
        <p:sp>
          <p:nvSpPr>
            <p:cNvPr id="1049658" name="Rectangle 46"/>
            <p:cNvSpPr>
              <a:spLocks noChangeArrowheads="1"/>
            </p:cNvSpPr>
            <p:nvPr/>
          </p:nvSpPr>
          <p:spPr bwMode="auto">
            <a:xfrm>
              <a:off x="4315" y="3054"/>
              <a:ext cx="666" cy="234"/>
            </a:xfrm>
            <a:prstGeom prst="rect">
              <a:avLst/>
            </a:prstGeom>
            <a:solidFill>
              <a:srgbClr val="99CCFF">
                <a:alpha val="50000"/>
              </a:srgbClr>
            </a:solidFill>
            <a:ln w="9525">
              <a:noFill/>
              <a:miter lim="800000"/>
              <a:headEnd/>
              <a:tailEnd/>
            </a:ln>
            <a:effectLst/>
          </p:spPr>
          <p:txBody>
            <a:bodyPr wrap="none" anchor="ctr"/>
            <a:lstStyle/>
            <a:p>
              <a:endParaRPr lang="zh-CN" altLang="en-US"/>
            </a:p>
          </p:txBody>
        </p:sp>
        <p:sp>
          <p:nvSpPr>
            <p:cNvPr id="1049659" name="Rectangle 47"/>
            <p:cNvSpPr>
              <a:spLocks noChangeArrowheads="1"/>
            </p:cNvSpPr>
            <p:nvPr/>
          </p:nvSpPr>
          <p:spPr bwMode="auto">
            <a:xfrm>
              <a:off x="5215" y="3048"/>
              <a:ext cx="228" cy="234"/>
            </a:xfrm>
            <a:prstGeom prst="rect">
              <a:avLst/>
            </a:prstGeom>
            <a:solidFill>
              <a:srgbClr val="99CCFF">
                <a:alpha val="50000"/>
              </a:srgbClr>
            </a:solidFill>
            <a:ln w="9525">
              <a:noFill/>
              <a:miter lim="800000"/>
              <a:headEnd/>
              <a:tailEnd/>
            </a:ln>
            <a:effectLst/>
          </p:spPr>
          <p:txBody>
            <a:bodyPr wrap="none" anchor="ctr"/>
            <a:lstStyle/>
            <a:p>
              <a:pPr>
                <a:spcBef>
                  <a:spcPct val="20000"/>
                </a:spcBef>
              </a:pPr>
              <a:endParaRPr kumimoji="1" lang="zh-CN" altLang="zh-CN" sz="2800" b="1">
                <a:latin typeface="Times New Roman" pitchFamily="18" charset="0"/>
              </a:endParaRPr>
            </a:p>
          </p:txBody>
        </p:sp>
      </p:grpSp>
      <p:grpSp>
        <p:nvGrpSpPr>
          <p:cNvPr id="364" name="Group 48"/>
          <p:cNvGrpSpPr/>
          <p:nvPr/>
        </p:nvGrpSpPr>
        <p:grpSpPr bwMode="auto">
          <a:xfrm>
            <a:off x="3260725" y="5043488"/>
            <a:ext cx="2911475" cy="141287"/>
            <a:chOff x="3626" y="3324"/>
            <a:chExt cx="1834" cy="89"/>
          </a:xfrm>
        </p:grpSpPr>
        <p:graphicFrame>
          <p:nvGraphicFramePr>
            <p:cNvPr id="4194353" name="Object 49"/>
            <p:cNvGraphicFramePr>
              <a:graphicFrameLocks noChangeAspect="1"/>
            </p:cNvGraphicFramePr>
            <p:nvPr/>
          </p:nvGraphicFramePr>
          <p:xfrm>
            <a:off x="3626" y="3341"/>
            <a:ext cx="462" cy="30"/>
          </p:xfrm>
          <a:graphic>
            <a:graphicData uri="http://schemas.openxmlformats.org/presentationml/2006/ole">
              <mc:AlternateContent xmlns:mc="http://schemas.openxmlformats.org/markup-compatibility/2006">
                <mc:Choice xmlns:v="urn:schemas-microsoft-com:vml" Requires="v">
                  <p:oleObj spid="_x0000_s263406" name="BMP 图象" r:id="rId26" imgW="733333" imgH="47518" progId="PBrush">
                    <p:embed/>
                  </p:oleObj>
                </mc:Choice>
                <mc:Fallback>
                  <p:oleObj name="BMP 图象" r:id="rId26" imgW="733333" imgH="47518" progId="PBrush">
                    <p:embed/>
                    <p:pic>
                      <p:nvPicPr>
                        <p:cNvPr id="2097207" name=""/>
                        <p:cNvPicPr>
                          <a:picLocks/>
                        </p:cNvPicPr>
                        <p:nvPr/>
                      </p:nvPicPr>
                      <p:blipFill>
                        <a:blip r:embed="rId27"/>
                        <a:stretch>
                          <a:fillRect/>
                        </a:stretch>
                      </p:blipFill>
                      <p:spPr>
                        <a:xfrm>
                          <a:off x="3626" y="3341"/>
                          <a:ext cx="462" cy="30"/>
                        </a:xfrm>
                        <a:prstGeom prst="rect">
                          <a:avLst/>
                        </a:prstGeom>
                      </p:spPr>
                    </p:pic>
                  </p:oleObj>
                </mc:Fallback>
              </mc:AlternateContent>
            </a:graphicData>
          </a:graphic>
        </p:graphicFrame>
        <p:graphicFrame>
          <p:nvGraphicFramePr>
            <p:cNvPr id="4194354" name="Object 50"/>
            <p:cNvGraphicFramePr>
              <a:graphicFrameLocks noChangeAspect="1"/>
            </p:cNvGraphicFramePr>
            <p:nvPr/>
          </p:nvGraphicFramePr>
          <p:xfrm>
            <a:off x="4283" y="3337"/>
            <a:ext cx="738" cy="65"/>
          </p:xfrm>
          <a:graphic>
            <a:graphicData uri="http://schemas.openxmlformats.org/presentationml/2006/ole">
              <mc:AlternateContent xmlns:mc="http://schemas.openxmlformats.org/markup-compatibility/2006">
                <mc:Choice xmlns:v="urn:schemas-microsoft-com:vml" Requires="v">
                  <p:oleObj spid="_x0000_s263407" name="位图图像" r:id="rId28" imgW="961905" imgH="85669" progId="PBrush">
                    <p:embed/>
                  </p:oleObj>
                </mc:Choice>
                <mc:Fallback>
                  <p:oleObj name="位图图像" r:id="rId28" imgW="961905" imgH="85669" progId="PBrush">
                    <p:embed/>
                    <p:pic>
                      <p:nvPicPr>
                        <p:cNvPr id="2097208" name=""/>
                        <p:cNvPicPr>
                          <a:picLocks/>
                        </p:cNvPicPr>
                        <p:nvPr/>
                      </p:nvPicPr>
                      <p:blipFill>
                        <a:blip r:embed="rId29"/>
                        <a:stretch>
                          <a:fillRect/>
                        </a:stretch>
                      </p:blipFill>
                      <p:spPr>
                        <a:xfrm>
                          <a:off x="4283" y="3337"/>
                          <a:ext cx="738" cy="65"/>
                        </a:xfrm>
                        <a:prstGeom prst="rect">
                          <a:avLst/>
                        </a:prstGeom>
                      </p:spPr>
                    </p:pic>
                  </p:oleObj>
                </mc:Fallback>
              </mc:AlternateContent>
            </a:graphicData>
          </a:graphic>
        </p:graphicFrame>
        <p:graphicFrame>
          <p:nvGraphicFramePr>
            <p:cNvPr id="4194355" name="Object 51"/>
            <p:cNvGraphicFramePr>
              <a:graphicFrameLocks noChangeAspect="1"/>
            </p:cNvGraphicFramePr>
            <p:nvPr/>
          </p:nvGraphicFramePr>
          <p:xfrm>
            <a:off x="5206" y="3324"/>
            <a:ext cx="254" cy="89"/>
          </p:xfrm>
          <a:graphic>
            <a:graphicData uri="http://schemas.openxmlformats.org/presentationml/2006/ole">
              <mc:AlternateContent xmlns:mc="http://schemas.openxmlformats.org/markup-compatibility/2006">
                <mc:Choice xmlns:v="urn:schemas-microsoft-com:vml" Requires="v">
                  <p:oleObj spid="_x0000_s263408" name="位图图像" r:id="rId30" imgW="352474" imgH="123842" progId="PBrush">
                    <p:embed/>
                  </p:oleObj>
                </mc:Choice>
                <mc:Fallback>
                  <p:oleObj name="位图图像" r:id="rId30" imgW="352474" imgH="123842" progId="PBrush">
                    <p:embed/>
                    <p:pic>
                      <p:nvPicPr>
                        <p:cNvPr id="2097209" name=""/>
                        <p:cNvPicPr>
                          <a:picLocks/>
                        </p:cNvPicPr>
                        <p:nvPr/>
                      </p:nvPicPr>
                      <p:blipFill>
                        <a:blip r:embed="rId31"/>
                        <a:stretch>
                          <a:fillRect/>
                        </a:stretch>
                      </p:blipFill>
                      <p:spPr>
                        <a:xfrm>
                          <a:off x="5206" y="3324"/>
                          <a:ext cx="254" cy="89"/>
                        </a:xfrm>
                        <a:prstGeom prst="rect">
                          <a:avLst/>
                        </a:prstGeom>
                      </p:spPr>
                    </p:pic>
                  </p:oleObj>
                </mc:Fallback>
              </mc:AlternateContent>
            </a:graphicData>
          </a:graphic>
        </p:graphicFrame>
      </p:grpSp>
      <p:grpSp>
        <p:nvGrpSpPr>
          <p:cNvPr id="365" name="Group 52"/>
          <p:cNvGrpSpPr/>
          <p:nvPr/>
        </p:nvGrpSpPr>
        <p:grpSpPr bwMode="auto">
          <a:xfrm>
            <a:off x="3994150" y="4602163"/>
            <a:ext cx="1771650" cy="382587"/>
            <a:chOff x="4435" y="1226"/>
            <a:chExt cx="1117" cy="241"/>
          </a:xfrm>
        </p:grpSpPr>
        <p:sp>
          <p:nvSpPr>
            <p:cNvPr id="1049660" name="Rectangle 53"/>
            <p:cNvSpPr>
              <a:spLocks noChangeArrowheads="1"/>
            </p:cNvSpPr>
            <p:nvPr/>
          </p:nvSpPr>
          <p:spPr bwMode="auto">
            <a:xfrm>
              <a:off x="4435" y="1233"/>
              <a:ext cx="204" cy="234"/>
            </a:xfrm>
            <a:prstGeom prst="rect">
              <a:avLst/>
            </a:prstGeom>
            <a:solidFill>
              <a:srgbClr val="99CCFF">
                <a:alpha val="50000"/>
              </a:srgbClr>
            </a:solidFill>
            <a:ln w="9525">
              <a:noFill/>
              <a:miter lim="800000"/>
              <a:headEnd/>
              <a:tailEnd/>
            </a:ln>
            <a:effectLst/>
          </p:spPr>
          <p:txBody>
            <a:bodyPr wrap="none" anchor="ctr"/>
            <a:lstStyle/>
            <a:p>
              <a:pPr>
                <a:spcBef>
                  <a:spcPct val="20000"/>
                </a:spcBef>
              </a:pPr>
              <a:endParaRPr kumimoji="1" lang="zh-CN" altLang="zh-CN" sz="2800" b="1">
                <a:latin typeface="Times New Roman" pitchFamily="18" charset="0"/>
              </a:endParaRPr>
            </a:p>
          </p:txBody>
        </p:sp>
        <p:sp>
          <p:nvSpPr>
            <p:cNvPr id="1049661" name="Rectangle 54"/>
            <p:cNvSpPr>
              <a:spLocks noChangeArrowheads="1"/>
            </p:cNvSpPr>
            <p:nvPr/>
          </p:nvSpPr>
          <p:spPr bwMode="auto">
            <a:xfrm>
              <a:off x="5348" y="1226"/>
              <a:ext cx="204" cy="234"/>
            </a:xfrm>
            <a:prstGeom prst="rect">
              <a:avLst/>
            </a:prstGeom>
            <a:solidFill>
              <a:srgbClr val="99CCFF">
                <a:alpha val="50000"/>
              </a:srgbClr>
            </a:solidFill>
            <a:ln w="9525">
              <a:noFill/>
              <a:miter lim="800000"/>
              <a:headEnd/>
              <a:tailEnd/>
            </a:ln>
            <a:effectLst/>
          </p:spPr>
          <p:txBody>
            <a:bodyPr wrap="none" anchor="ctr"/>
            <a:lstStyle/>
            <a:p>
              <a:pPr>
                <a:spcBef>
                  <a:spcPct val="20000"/>
                </a:spcBef>
              </a:pPr>
              <a:endParaRPr kumimoji="1" lang="zh-CN" altLang="zh-CN" sz="2800" b="1">
                <a:latin typeface="Times New Roman" pitchFamily="18" charset="0"/>
              </a:endParaRPr>
            </a:p>
          </p:txBody>
        </p:sp>
      </p:grpSp>
      <p:grpSp>
        <p:nvGrpSpPr>
          <p:cNvPr id="366" name="Group 55"/>
          <p:cNvGrpSpPr/>
          <p:nvPr/>
        </p:nvGrpSpPr>
        <p:grpSpPr bwMode="auto">
          <a:xfrm>
            <a:off x="3963988" y="5081588"/>
            <a:ext cx="1828800" cy="392112"/>
            <a:chOff x="4423" y="1517"/>
            <a:chExt cx="1152" cy="235"/>
          </a:xfrm>
        </p:grpSpPr>
        <p:graphicFrame>
          <p:nvGraphicFramePr>
            <p:cNvPr id="4194356" name="Object 56"/>
            <p:cNvGraphicFramePr>
              <a:graphicFrameLocks noChangeAspect="1"/>
            </p:cNvGraphicFramePr>
            <p:nvPr/>
          </p:nvGraphicFramePr>
          <p:xfrm>
            <a:off x="4423" y="1517"/>
            <a:ext cx="240" cy="227"/>
          </p:xfrm>
          <a:graphic>
            <a:graphicData uri="http://schemas.openxmlformats.org/presentationml/2006/ole">
              <mc:AlternateContent xmlns:mc="http://schemas.openxmlformats.org/markup-compatibility/2006">
                <mc:Choice xmlns:v="urn:schemas-microsoft-com:vml" Requires="v">
                  <p:oleObj spid="_x0000_s263409" name="位图图像" r:id="rId32" imgW="343039" imgH="323981" progId="PBrush">
                    <p:embed/>
                  </p:oleObj>
                </mc:Choice>
                <mc:Fallback>
                  <p:oleObj name="位图图像" r:id="rId32" imgW="343039" imgH="323981" progId="PBrush">
                    <p:embed/>
                    <p:pic>
                      <p:nvPicPr>
                        <p:cNvPr id="2097205" name=""/>
                        <p:cNvPicPr>
                          <a:picLocks/>
                        </p:cNvPicPr>
                        <p:nvPr/>
                      </p:nvPicPr>
                      <p:blipFill>
                        <a:blip r:embed="rId33"/>
                        <a:stretch>
                          <a:fillRect/>
                        </a:stretch>
                      </p:blipFill>
                      <p:spPr>
                        <a:xfrm>
                          <a:off x="4423" y="1517"/>
                          <a:ext cx="240" cy="227"/>
                        </a:xfrm>
                        <a:prstGeom prst="rect">
                          <a:avLst/>
                        </a:prstGeom>
                      </p:spPr>
                    </p:pic>
                  </p:oleObj>
                </mc:Fallback>
              </mc:AlternateContent>
            </a:graphicData>
          </a:graphic>
        </p:graphicFrame>
        <p:graphicFrame>
          <p:nvGraphicFramePr>
            <p:cNvPr id="4194357" name="Object 57"/>
            <p:cNvGraphicFramePr>
              <a:graphicFrameLocks noChangeAspect="1"/>
            </p:cNvGraphicFramePr>
            <p:nvPr/>
          </p:nvGraphicFramePr>
          <p:xfrm>
            <a:off x="5335" y="1525"/>
            <a:ext cx="240" cy="227"/>
          </p:xfrm>
          <a:graphic>
            <a:graphicData uri="http://schemas.openxmlformats.org/presentationml/2006/ole">
              <mc:AlternateContent xmlns:mc="http://schemas.openxmlformats.org/markup-compatibility/2006">
                <mc:Choice xmlns:v="urn:schemas-microsoft-com:vml" Requires="v">
                  <p:oleObj spid="_x0000_s263410" name="位图图像" r:id="rId34" imgW="343039" imgH="323981" progId="PBrush">
                    <p:embed/>
                  </p:oleObj>
                </mc:Choice>
                <mc:Fallback>
                  <p:oleObj name="位图图像" r:id="rId34" imgW="343039" imgH="323981" progId="PBrush">
                    <p:embed/>
                    <p:pic>
                      <p:nvPicPr>
                        <p:cNvPr id="2097206" name=""/>
                        <p:cNvPicPr>
                          <a:picLocks/>
                        </p:cNvPicPr>
                        <p:nvPr/>
                      </p:nvPicPr>
                      <p:blipFill>
                        <a:blip r:embed="rId33"/>
                        <a:stretch>
                          <a:fillRect/>
                        </a:stretch>
                      </p:blipFill>
                      <p:spPr>
                        <a:xfrm>
                          <a:off x="5335" y="1525"/>
                          <a:ext cx="240" cy="227"/>
                        </a:xfrm>
                        <a:prstGeom prst="rect">
                          <a:avLst/>
                        </a:prstGeom>
                      </p:spPr>
                    </p:pic>
                  </p:oleObj>
                </mc:Fallback>
              </mc:AlternateContent>
            </a:graphicData>
          </a:graphic>
        </p:graphicFrame>
      </p:grpSp>
      <p:grpSp>
        <p:nvGrpSpPr>
          <p:cNvPr id="367" name="Group 58"/>
          <p:cNvGrpSpPr/>
          <p:nvPr/>
        </p:nvGrpSpPr>
        <p:grpSpPr bwMode="auto">
          <a:xfrm>
            <a:off x="3592513" y="3265488"/>
            <a:ext cx="2192337" cy="3041650"/>
            <a:chOff x="3575" y="2010"/>
            <a:chExt cx="1380" cy="1916"/>
          </a:xfrm>
        </p:grpSpPr>
        <p:sp>
          <p:nvSpPr>
            <p:cNvPr id="1049662" name="Line 59"/>
            <p:cNvSpPr>
              <a:spLocks noChangeShapeType="1"/>
            </p:cNvSpPr>
            <p:nvPr/>
          </p:nvSpPr>
          <p:spPr bwMode="auto">
            <a:xfrm>
              <a:off x="3575" y="2010"/>
              <a:ext cx="0" cy="1899"/>
            </a:xfrm>
            <a:prstGeom prst="line">
              <a:avLst/>
            </a:prstGeom>
            <a:noFill/>
            <a:ln w="12700">
              <a:solidFill>
                <a:schemeClr val="tx1"/>
              </a:solidFill>
              <a:prstDash val="lgDash"/>
              <a:round/>
              <a:headEnd/>
              <a:tailEnd/>
            </a:ln>
            <a:effectLst/>
          </p:spPr>
          <p:txBody>
            <a:bodyPr/>
            <a:lstStyle/>
            <a:p>
              <a:endParaRPr lang="zh-CN" altLang="en-US"/>
            </a:p>
          </p:txBody>
        </p:sp>
        <p:sp>
          <p:nvSpPr>
            <p:cNvPr id="1049663" name="Line 60"/>
            <p:cNvSpPr>
              <a:spLocks noChangeShapeType="1"/>
            </p:cNvSpPr>
            <p:nvPr/>
          </p:nvSpPr>
          <p:spPr bwMode="auto">
            <a:xfrm>
              <a:off x="3813" y="2016"/>
              <a:ext cx="0" cy="1899"/>
            </a:xfrm>
            <a:prstGeom prst="line">
              <a:avLst/>
            </a:prstGeom>
            <a:noFill/>
            <a:ln w="12700">
              <a:solidFill>
                <a:schemeClr val="tx1"/>
              </a:solidFill>
              <a:prstDash val="lgDash"/>
              <a:round/>
              <a:headEnd/>
              <a:tailEnd/>
            </a:ln>
            <a:effectLst/>
          </p:spPr>
          <p:txBody>
            <a:bodyPr/>
            <a:lstStyle/>
            <a:p>
              <a:endParaRPr lang="zh-CN" altLang="en-US"/>
            </a:p>
          </p:txBody>
        </p:sp>
        <p:sp>
          <p:nvSpPr>
            <p:cNvPr id="1049664" name="Line 61"/>
            <p:cNvSpPr>
              <a:spLocks noChangeShapeType="1"/>
            </p:cNvSpPr>
            <p:nvPr/>
          </p:nvSpPr>
          <p:spPr bwMode="auto">
            <a:xfrm>
              <a:off x="4036" y="2016"/>
              <a:ext cx="0" cy="1899"/>
            </a:xfrm>
            <a:prstGeom prst="line">
              <a:avLst/>
            </a:prstGeom>
            <a:noFill/>
            <a:ln w="12700">
              <a:solidFill>
                <a:schemeClr val="tx1"/>
              </a:solidFill>
              <a:prstDash val="lgDash"/>
              <a:round/>
              <a:headEnd/>
              <a:tailEnd/>
            </a:ln>
            <a:effectLst/>
          </p:spPr>
          <p:txBody>
            <a:bodyPr/>
            <a:lstStyle/>
            <a:p>
              <a:endParaRPr lang="zh-CN" altLang="en-US"/>
            </a:p>
          </p:txBody>
        </p:sp>
        <p:sp>
          <p:nvSpPr>
            <p:cNvPr id="1049665" name="Line 62"/>
            <p:cNvSpPr>
              <a:spLocks noChangeShapeType="1"/>
            </p:cNvSpPr>
            <p:nvPr/>
          </p:nvSpPr>
          <p:spPr bwMode="auto">
            <a:xfrm>
              <a:off x="4270" y="2027"/>
              <a:ext cx="0" cy="1899"/>
            </a:xfrm>
            <a:prstGeom prst="line">
              <a:avLst/>
            </a:prstGeom>
            <a:noFill/>
            <a:ln w="12700">
              <a:solidFill>
                <a:schemeClr val="tx1"/>
              </a:solidFill>
              <a:prstDash val="lgDash"/>
              <a:round/>
              <a:headEnd/>
              <a:tailEnd/>
            </a:ln>
            <a:effectLst/>
          </p:spPr>
          <p:txBody>
            <a:bodyPr/>
            <a:lstStyle/>
            <a:p>
              <a:endParaRPr lang="zh-CN" altLang="en-US"/>
            </a:p>
          </p:txBody>
        </p:sp>
        <p:sp>
          <p:nvSpPr>
            <p:cNvPr id="1049666" name="Line 63"/>
            <p:cNvSpPr>
              <a:spLocks noChangeShapeType="1"/>
            </p:cNvSpPr>
            <p:nvPr/>
          </p:nvSpPr>
          <p:spPr bwMode="auto">
            <a:xfrm>
              <a:off x="4493" y="2016"/>
              <a:ext cx="0" cy="1899"/>
            </a:xfrm>
            <a:prstGeom prst="line">
              <a:avLst/>
            </a:prstGeom>
            <a:noFill/>
            <a:ln w="12700">
              <a:solidFill>
                <a:schemeClr val="tx1"/>
              </a:solidFill>
              <a:prstDash val="lgDash"/>
              <a:round/>
              <a:headEnd/>
              <a:tailEnd/>
            </a:ln>
            <a:effectLst/>
          </p:spPr>
          <p:txBody>
            <a:bodyPr/>
            <a:lstStyle/>
            <a:p>
              <a:endParaRPr lang="zh-CN" altLang="en-US"/>
            </a:p>
          </p:txBody>
        </p:sp>
        <p:sp>
          <p:nvSpPr>
            <p:cNvPr id="1049667" name="Line 64"/>
            <p:cNvSpPr>
              <a:spLocks noChangeShapeType="1"/>
            </p:cNvSpPr>
            <p:nvPr/>
          </p:nvSpPr>
          <p:spPr bwMode="auto">
            <a:xfrm>
              <a:off x="4726" y="2016"/>
              <a:ext cx="0" cy="1899"/>
            </a:xfrm>
            <a:prstGeom prst="line">
              <a:avLst/>
            </a:prstGeom>
            <a:noFill/>
            <a:ln w="12700">
              <a:solidFill>
                <a:schemeClr val="tx1"/>
              </a:solidFill>
              <a:prstDash val="lgDash"/>
              <a:round/>
              <a:headEnd/>
              <a:tailEnd/>
            </a:ln>
            <a:effectLst/>
          </p:spPr>
          <p:txBody>
            <a:bodyPr/>
            <a:lstStyle/>
            <a:p>
              <a:endParaRPr lang="zh-CN" altLang="en-US"/>
            </a:p>
          </p:txBody>
        </p:sp>
        <p:sp>
          <p:nvSpPr>
            <p:cNvPr id="1049668" name="Line 65"/>
            <p:cNvSpPr>
              <a:spLocks noChangeShapeType="1"/>
            </p:cNvSpPr>
            <p:nvPr/>
          </p:nvSpPr>
          <p:spPr bwMode="auto">
            <a:xfrm>
              <a:off x="4955" y="2016"/>
              <a:ext cx="0" cy="1899"/>
            </a:xfrm>
            <a:prstGeom prst="line">
              <a:avLst/>
            </a:prstGeom>
            <a:noFill/>
            <a:ln w="12700">
              <a:solidFill>
                <a:schemeClr val="tx1"/>
              </a:solidFill>
              <a:prstDash val="lgDash"/>
              <a:round/>
              <a:headEnd/>
              <a:tailEnd/>
            </a:ln>
            <a:effectLst/>
          </p:spPr>
          <p:txBody>
            <a:bodyPr/>
            <a:lstStyle/>
            <a:p>
              <a:endParaRPr lang="zh-CN" altLang="en-US"/>
            </a:p>
          </p:txBody>
        </p:sp>
      </p:grpSp>
      <p:grpSp>
        <p:nvGrpSpPr>
          <p:cNvPr id="368" name="Group 66"/>
          <p:cNvGrpSpPr/>
          <p:nvPr/>
        </p:nvGrpSpPr>
        <p:grpSpPr bwMode="auto">
          <a:xfrm>
            <a:off x="1301750" y="1371600"/>
            <a:ext cx="6692900" cy="933450"/>
            <a:chOff x="820" y="864"/>
            <a:chExt cx="4216" cy="588"/>
          </a:xfrm>
        </p:grpSpPr>
        <p:graphicFrame>
          <p:nvGraphicFramePr>
            <p:cNvPr id="4194358" name="Object 67"/>
            <p:cNvGraphicFramePr>
              <a:graphicFrameLocks noChangeAspect="1"/>
            </p:cNvGraphicFramePr>
            <p:nvPr/>
          </p:nvGraphicFramePr>
          <p:xfrm>
            <a:off x="820" y="872"/>
            <a:ext cx="1200" cy="540"/>
          </p:xfrm>
          <a:graphic>
            <a:graphicData uri="http://schemas.openxmlformats.org/presentationml/2006/ole">
              <mc:AlternateContent xmlns:mc="http://schemas.openxmlformats.org/markup-compatibility/2006">
                <mc:Choice xmlns:v="urn:schemas-microsoft-com:vml" Requires="v">
                  <p:oleObj spid="_x0000_s263411" name="BMP 图象" r:id="rId35" imgW="1905266" imgH="857143" progId="PBrush">
                    <p:embed/>
                  </p:oleObj>
                </mc:Choice>
                <mc:Fallback>
                  <p:oleObj name="BMP 图象" r:id="rId35" imgW="1905266" imgH="857143" progId="PBrush">
                    <p:embed/>
                    <p:pic>
                      <p:nvPicPr>
                        <p:cNvPr id="2097202" name=""/>
                        <p:cNvPicPr>
                          <a:picLocks/>
                        </p:cNvPicPr>
                        <p:nvPr/>
                      </p:nvPicPr>
                      <p:blipFill>
                        <a:blip r:embed="rId36"/>
                        <a:stretch>
                          <a:fillRect/>
                        </a:stretch>
                      </p:blipFill>
                      <p:spPr>
                        <a:xfrm>
                          <a:off x="820" y="872"/>
                          <a:ext cx="1200" cy="540"/>
                        </a:xfrm>
                        <a:prstGeom prst="rect">
                          <a:avLst/>
                        </a:prstGeom>
                      </p:spPr>
                    </p:pic>
                  </p:oleObj>
                </mc:Fallback>
              </mc:AlternateContent>
            </a:graphicData>
          </a:graphic>
        </p:graphicFrame>
        <p:graphicFrame>
          <p:nvGraphicFramePr>
            <p:cNvPr id="4194359" name="Object 68"/>
            <p:cNvGraphicFramePr>
              <a:graphicFrameLocks noChangeAspect="1"/>
            </p:cNvGraphicFramePr>
            <p:nvPr/>
          </p:nvGraphicFramePr>
          <p:xfrm>
            <a:off x="2288" y="864"/>
            <a:ext cx="1242" cy="588"/>
          </p:xfrm>
          <a:graphic>
            <a:graphicData uri="http://schemas.openxmlformats.org/presentationml/2006/ole">
              <mc:AlternateContent xmlns:mc="http://schemas.openxmlformats.org/markup-compatibility/2006">
                <mc:Choice xmlns:v="urn:schemas-microsoft-com:vml" Requires="v">
                  <p:oleObj spid="_x0000_s263412" name="BMP 图象" r:id="rId37" imgW="1971950" imgH="933580" progId="PBrush">
                    <p:embed/>
                  </p:oleObj>
                </mc:Choice>
                <mc:Fallback>
                  <p:oleObj name="BMP 图象" r:id="rId37" imgW="1971950" imgH="933580" progId="PBrush">
                    <p:embed/>
                    <p:pic>
                      <p:nvPicPr>
                        <p:cNvPr id="2097203" name=""/>
                        <p:cNvPicPr>
                          <a:picLocks/>
                        </p:cNvPicPr>
                        <p:nvPr/>
                      </p:nvPicPr>
                      <p:blipFill>
                        <a:blip r:embed="rId38"/>
                        <a:stretch>
                          <a:fillRect/>
                        </a:stretch>
                      </p:blipFill>
                      <p:spPr>
                        <a:xfrm>
                          <a:off x="2288" y="864"/>
                          <a:ext cx="1242" cy="588"/>
                        </a:xfrm>
                        <a:prstGeom prst="rect">
                          <a:avLst/>
                        </a:prstGeom>
                      </p:spPr>
                    </p:pic>
                  </p:oleObj>
                </mc:Fallback>
              </mc:AlternateContent>
            </a:graphicData>
          </a:graphic>
        </p:graphicFrame>
        <p:graphicFrame>
          <p:nvGraphicFramePr>
            <p:cNvPr id="4194360" name="Object 69"/>
            <p:cNvGraphicFramePr>
              <a:graphicFrameLocks noChangeAspect="1"/>
            </p:cNvGraphicFramePr>
            <p:nvPr/>
          </p:nvGraphicFramePr>
          <p:xfrm>
            <a:off x="3863" y="884"/>
            <a:ext cx="1173" cy="568"/>
          </p:xfrm>
          <a:graphic>
            <a:graphicData uri="http://schemas.openxmlformats.org/presentationml/2006/ole">
              <mc:AlternateContent xmlns:mc="http://schemas.openxmlformats.org/markup-compatibility/2006">
                <mc:Choice xmlns:v="urn:schemas-microsoft-com:vml" Requires="v">
                  <p:oleObj spid="_x0000_s263413" name="位图图像" r:id="rId39" imgW="1619476" imgH="762106" progId="PBrush">
                    <p:embed/>
                  </p:oleObj>
                </mc:Choice>
                <mc:Fallback>
                  <p:oleObj name="位图图像" r:id="rId39" imgW="1619476" imgH="762106" progId="PBrush">
                    <p:embed/>
                    <p:pic>
                      <p:nvPicPr>
                        <p:cNvPr id="2097204" name=""/>
                        <p:cNvPicPr>
                          <a:picLocks/>
                        </p:cNvPicPr>
                        <p:nvPr/>
                      </p:nvPicPr>
                      <p:blipFill>
                        <a:blip r:embed="rId40"/>
                        <a:stretch>
                          <a:fillRect/>
                        </a:stretch>
                      </p:blipFill>
                      <p:spPr>
                        <a:xfrm>
                          <a:off x="3863" y="884"/>
                          <a:ext cx="1173" cy="568"/>
                        </a:xfrm>
                        <a:prstGeom prst="rect">
                          <a:avLst/>
                        </a:prstGeom>
                      </p:spPr>
                    </p:pic>
                  </p:oleObj>
                </mc:Fallback>
              </mc:AlternateContent>
            </a:graphicData>
          </a:graphic>
        </p:graphicFrame>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9633"/>
                                        </p:tgtEl>
                                        <p:attrNameLst>
                                          <p:attrName>style.visibility</p:attrName>
                                        </p:attrNameLst>
                                      </p:cBhvr>
                                      <p:to>
                                        <p:strVal val="visible"/>
                                      </p:to>
                                    </p:set>
                                    <p:animEffect transition="in" filter="wipe(left)">
                                      <p:cBhvr>
                                        <p:cTn id="7" dur="500"/>
                                        <p:tgtEl>
                                          <p:spTgt spid="104963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68"/>
                                        </p:tgtEl>
                                        <p:attrNameLst>
                                          <p:attrName>style.visibility</p:attrName>
                                        </p:attrNameLst>
                                      </p:cBhvr>
                                      <p:to>
                                        <p:strVal val="visible"/>
                                      </p:to>
                                    </p:set>
                                    <p:animEffect transition="in" filter="blinds(horizontal)">
                                      <p:cBhvr>
                                        <p:cTn id="11" dur="500"/>
                                        <p:tgtEl>
                                          <p:spTgt spid="368"/>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4194342"/>
                                        </p:tgtEl>
                                        <p:attrNameLst>
                                          <p:attrName>style.visibility</p:attrName>
                                        </p:attrNameLst>
                                      </p:cBhvr>
                                      <p:to>
                                        <p:strVal val="visible"/>
                                      </p:to>
                                    </p:set>
                                    <p:animEffect transition="in" filter="blinds(horizontal)">
                                      <p:cBhvr>
                                        <p:cTn id="15" dur="500"/>
                                        <p:tgtEl>
                                          <p:spTgt spid="419434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49634"/>
                                        </p:tgtEl>
                                        <p:attrNameLst>
                                          <p:attrName>style.visibility</p:attrName>
                                        </p:attrNameLst>
                                      </p:cBhvr>
                                      <p:to>
                                        <p:strVal val="visible"/>
                                      </p:to>
                                    </p:set>
                                    <p:animEffect transition="in" filter="wipe(left)">
                                      <p:cBhvr>
                                        <p:cTn id="20" dur="500"/>
                                        <p:tgtEl>
                                          <p:spTgt spid="1049634"/>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367"/>
                                        </p:tgtEl>
                                        <p:attrNameLst>
                                          <p:attrName>style.visibility</p:attrName>
                                        </p:attrNameLst>
                                      </p:cBhvr>
                                      <p:to>
                                        <p:strVal val="visible"/>
                                      </p:to>
                                    </p:set>
                                    <p:animEffect transition="in" filter="wipe(up)">
                                      <p:cBhvr>
                                        <p:cTn id="24" dur="500"/>
                                        <p:tgtEl>
                                          <p:spTgt spid="367"/>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049640"/>
                                        </p:tgtEl>
                                        <p:attrNameLst>
                                          <p:attrName>style.visibility</p:attrName>
                                        </p:attrNameLst>
                                      </p:cBhvr>
                                      <p:to>
                                        <p:strVal val="visible"/>
                                      </p:to>
                                    </p:set>
                                    <p:animEffect transition="in" filter="wipe(left)">
                                      <p:cBhvr>
                                        <p:cTn id="28" dur="500"/>
                                        <p:tgtEl>
                                          <p:spTgt spid="1049640"/>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049641"/>
                                        </p:tgtEl>
                                        <p:attrNameLst>
                                          <p:attrName>style.visibility</p:attrName>
                                        </p:attrNameLst>
                                      </p:cBhvr>
                                      <p:to>
                                        <p:strVal val="visible"/>
                                      </p:to>
                                    </p:set>
                                    <p:animEffect transition="in" filter="wipe(left)">
                                      <p:cBhvr>
                                        <p:cTn id="32" dur="500"/>
                                        <p:tgtEl>
                                          <p:spTgt spid="1049641"/>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049635"/>
                                        </p:tgtEl>
                                        <p:attrNameLst>
                                          <p:attrName>style.visibility</p:attrName>
                                        </p:attrNameLst>
                                      </p:cBhvr>
                                      <p:to>
                                        <p:strVal val="visible"/>
                                      </p:to>
                                    </p:set>
                                    <p:anim calcmode="lin" valueType="num">
                                      <p:cBhvr>
                                        <p:cTn id="37" dur="500" fill="hold"/>
                                        <p:tgtEl>
                                          <p:spTgt spid="1049635"/>
                                        </p:tgtEl>
                                        <p:attrNameLst>
                                          <p:attrName>ppt_w</p:attrName>
                                        </p:attrNameLst>
                                      </p:cBhvr>
                                      <p:tavLst>
                                        <p:tav tm="0">
                                          <p:val>
                                            <p:fltVal val="0"/>
                                          </p:val>
                                        </p:tav>
                                        <p:tav tm="100000">
                                          <p:val>
                                            <p:strVal val="#ppt_w"/>
                                          </p:val>
                                        </p:tav>
                                      </p:tavLst>
                                    </p:anim>
                                    <p:anim calcmode="lin" valueType="num">
                                      <p:cBhvr>
                                        <p:cTn id="38" dur="500" fill="hold"/>
                                        <p:tgtEl>
                                          <p:spTgt spid="1049635"/>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59"/>
                                        </p:tgtEl>
                                        <p:attrNameLst>
                                          <p:attrName>style.visibility</p:attrName>
                                        </p:attrNameLst>
                                      </p:cBhvr>
                                      <p:to>
                                        <p:strVal val="visible"/>
                                      </p:to>
                                    </p:set>
                                  </p:childTnLst>
                                  <p:subTnLst>
                                    <p:set>
                                      <p:cBhvr override="childStyle">
                                        <p:cTn dur="1" fill="hold" display="0" masterRel="nextClick" afterEffect="1"/>
                                        <p:tgtEl>
                                          <p:spTgt spid="35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94343"/>
                                        </p:tgtEl>
                                        <p:attrNameLst>
                                          <p:attrName>style.visibility</p:attrName>
                                        </p:attrNameLst>
                                      </p:cBhvr>
                                      <p:to>
                                        <p:strVal val="visible"/>
                                      </p:to>
                                    </p:set>
                                    <p:animEffect transition="in" filter="wipe(left)">
                                      <p:cBhvr>
                                        <p:cTn id="47" dur="500"/>
                                        <p:tgtEl>
                                          <p:spTgt spid="419434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360"/>
                                        </p:tgtEl>
                                        <p:attrNameLst>
                                          <p:attrName>style.visibility</p:attrName>
                                        </p:attrNameLst>
                                      </p:cBhvr>
                                      <p:to>
                                        <p:strVal val="visible"/>
                                      </p:to>
                                    </p:set>
                                  </p:childTnLst>
                                  <p:subTnLst>
                                    <p:set>
                                      <p:cBhvr override="childStyle">
                                        <p:cTn dur="1" fill="hold" display="0" masterRel="nextClick" afterEffect="1"/>
                                        <p:tgtEl>
                                          <p:spTgt spid="360"/>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194344"/>
                                        </p:tgtEl>
                                        <p:attrNameLst>
                                          <p:attrName>style.visibility</p:attrName>
                                        </p:attrNameLst>
                                      </p:cBhvr>
                                      <p:to>
                                        <p:strVal val="visible"/>
                                      </p:to>
                                    </p:set>
                                    <p:animEffect transition="in" filter="wipe(left)">
                                      <p:cBhvr>
                                        <p:cTn id="56" dur="500"/>
                                        <p:tgtEl>
                                          <p:spTgt spid="419434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049649"/>
                                        </p:tgtEl>
                                        <p:attrNameLst>
                                          <p:attrName>style.visibility</p:attrName>
                                        </p:attrNameLst>
                                      </p:cBhvr>
                                      <p:to>
                                        <p:strVal val="visible"/>
                                      </p:to>
                                    </p:set>
                                  </p:childTnLst>
                                  <p:subTnLst>
                                    <p:set>
                                      <p:cBhvr override="childStyle">
                                        <p:cTn dur="1" fill="hold" display="0" masterRel="nextClick" afterEffect="1"/>
                                        <p:tgtEl>
                                          <p:spTgt spid="1049649"/>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194345"/>
                                        </p:tgtEl>
                                        <p:attrNameLst>
                                          <p:attrName>style.visibility</p:attrName>
                                        </p:attrNameLst>
                                      </p:cBhvr>
                                      <p:to>
                                        <p:strVal val="visible"/>
                                      </p:to>
                                    </p:set>
                                    <p:animEffect transition="in" filter="wipe(left)">
                                      <p:cBhvr>
                                        <p:cTn id="65" dur="500"/>
                                        <p:tgtEl>
                                          <p:spTgt spid="419434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049644"/>
                                        </p:tgtEl>
                                        <p:attrNameLst>
                                          <p:attrName>style.visibility</p:attrName>
                                        </p:attrNameLst>
                                      </p:cBhvr>
                                      <p:to>
                                        <p:strVal val="visible"/>
                                      </p:to>
                                    </p:set>
                                  </p:childTnLst>
                                  <p:subTnLst>
                                    <p:set>
                                      <p:cBhvr override="childStyle">
                                        <p:cTn dur="1" fill="hold" display="0" masterRel="nextClick" afterEffect="1"/>
                                        <p:tgtEl>
                                          <p:spTgt spid="1049644"/>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4194346"/>
                                        </p:tgtEl>
                                        <p:attrNameLst>
                                          <p:attrName>style.visibility</p:attrName>
                                        </p:attrNameLst>
                                      </p:cBhvr>
                                      <p:to>
                                        <p:strVal val="visible"/>
                                      </p:to>
                                    </p:set>
                                    <p:animEffect transition="in" filter="wipe(left)">
                                      <p:cBhvr>
                                        <p:cTn id="74" dur="500"/>
                                        <p:tgtEl>
                                          <p:spTgt spid="4194346"/>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49645"/>
                                        </p:tgtEl>
                                        <p:attrNameLst>
                                          <p:attrName>style.visibility</p:attrName>
                                        </p:attrNameLst>
                                      </p:cBhvr>
                                      <p:to>
                                        <p:strVal val="visible"/>
                                      </p:to>
                                    </p:set>
                                  </p:childTnLst>
                                  <p:subTnLst>
                                    <p:set>
                                      <p:cBhvr override="childStyle">
                                        <p:cTn dur="1" fill="hold" display="0" masterRel="nextClick" afterEffect="1"/>
                                        <p:tgtEl>
                                          <p:spTgt spid="1049645"/>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194347"/>
                                        </p:tgtEl>
                                        <p:attrNameLst>
                                          <p:attrName>style.visibility</p:attrName>
                                        </p:attrNameLst>
                                      </p:cBhvr>
                                      <p:to>
                                        <p:strVal val="visible"/>
                                      </p:to>
                                    </p:set>
                                    <p:animEffect transition="in" filter="wipe(left)">
                                      <p:cBhvr>
                                        <p:cTn id="83" dur="500"/>
                                        <p:tgtEl>
                                          <p:spTgt spid="4194347"/>
                                        </p:tgtEl>
                                      </p:cBhvr>
                                    </p:animEffect>
                                  </p:childTnLst>
                                </p:cTn>
                              </p:par>
                            </p:childTnLst>
                          </p:cTn>
                        </p:par>
                      </p:childTnLst>
                    </p:cTn>
                  </p:par>
                  <p:par>
                    <p:cTn id="84" fill="hold">
                      <p:stCondLst>
                        <p:cond delay="indefinite"/>
                      </p:stCondLst>
                      <p:childTnLst>
                        <p:par>
                          <p:cTn id="85" fill="hold">
                            <p:stCondLst>
                              <p:cond delay="0"/>
                            </p:stCondLst>
                            <p:childTnLst>
                              <p:par>
                                <p:cTn id="86" presetID="23" presetClass="entr" presetSubtype="16" fill="hold" grpId="0" nodeType="clickEffect">
                                  <p:stCondLst>
                                    <p:cond delay="0"/>
                                  </p:stCondLst>
                                  <p:childTnLst>
                                    <p:set>
                                      <p:cBhvr>
                                        <p:cTn id="87" dur="1" fill="hold">
                                          <p:stCondLst>
                                            <p:cond delay="0"/>
                                          </p:stCondLst>
                                        </p:cTn>
                                        <p:tgtEl>
                                          <p:spTgt spid="1049642"/>
                                        </p:tgtEl>
                                        <p:attrNameLst>
                                          <p:attrName>style.visibility</p:attrName>
                                        </p:attrNameLst>
                                      </p:cBhvr>
                                      <p:to>
                                        <p:strVal val="visible"/>
                                      </p:to>
                                    </p:set>
                                    <p:anim calcmode="lin" valueType="num">
                                      <p:cBhvr>
                                        <p:cTn id="88" dur="500" fill="hold"/>
                                        <p:tgtEl>
                                          <p:spTgt spid="1049642"/>
                                        </p:tgtEl>
                                        <p:attrNameLst>
                                          <p:attrName>ppt_w</p:attrName>
                                        </p:attrNameLst>
                                      </p:cBhvr>
                                      <p:tavLst>
                                        <p:tav tm="0">
                                          <p:val>
                                            <p:fltVal val="0"/>
                                          </p:val>
                                        </p:tav>
                                        <p:tav tm="100000">
                                          <p:val>
                                            <p:strVal val="#ppt_w"/>
                                          </p:val>
                                        </p:tav>
                                      </p:tavLst>
                                    </p:anim>
                                    <p:anim calcmode="lin" valueType="num">
                                      <p:cBhvr>
                                        <p:cTn id="89" dur="500" fill="hold"/>
                                        <p:tgtEl>
                                          <p:spTgt spid="1049642"/>
                                        </p:tgtEl>
                                        <p:attrNameLst>
                                          <p:attrName>ppt_h</p:attrName>
                                        </p:attrNameLst>
                                      </p:cBhvr>
                                      <p:tavLst>
                                        <p:tav tm="0">
                                          <p:val>
                                            <p:fltVal val="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363"/>
                                        </p:tgtEl>
                                        <p:attrNameLst>
                                          <p:attrName>style.visibility</p:attrName>
                                        </p:attrNameLst>
                                      </p:cBhvr>
                                      <p:to>
                                        <p:strVal val="visible"/>
                                      </p:to>
                                    </p:set>
                                    <p:animEffect transition="in" filter="wipe(left)">
                                      <p:cBhvr>
                                        <p:cTn id="94" dur="500"/>
                                        <p:tgtEl>
                                          <p:spTgt spid="363"/>
                                        </p:tgtEl>
                                      </p:cBhvr>
                                    </p:animEffect>
                                  </p:childTnLst>
                                  <p:subTnLst>
                                    <p:set>
                                      <p:cBhvr override="childStyle">
                                        <p:cTn dur="1" fill="hold" display="0" masterRel="nextClick" afterEffect="1"/>
                                        <p:tgtEl>
                                          <p:spTgt spid="363"/>
                                        </p:tgtEl>
                                        <p:attrNameLst>
                                          <p:attrName>style.visibility</p:attrName>
                                        </p:attrNameLst>
                                      </p:cBhvr>
                                      <p:to>
                                        <p:strVal val="hidden"/>
                                      </p:to>
                                    </p:set>
                                  </p:sub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364"/>
                                        </p:tgtEl>
                                        <p:attrNameLst>
                                          <p:attrName>style.visibility</p:attrName>
                                        </p:attrNameLst>
                                      </p:cBhvr>
                                      <p:to>
                                        <p:strVal val="visible"/>
                                      </p:to>
                                    </p:set>
                                    <p:animEffect transition="in" filter="wipe(left)">
                                      <p:cBhvr>
                                        <p:cTn id="99" dur="500"/>
                                        <p:tgtEl>
                                          <p:spTgt spid="364"/>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365"/>
                                        </p:tgtEl>
                                        <p:attrNameLst>
                                          <p:attrName>style.visibility</p:attrName>
                                        </p:attrNameLst>
                                      </p:cBhvr>
                                      <p:to>
                                        <p:strVal val="visible"/>
                                      </p:to>
                                    </p:set>
                                    <p:animEffect transition="in" filter="wipe(left)">
                                      <p:cBhvr>
                                        <p:cTn id="104" dur="500"/>
                                        <p:tgtEl>
                                          <p:spTgt spid="365"/>
                                        </p:tgtEl>
                                      </p:cBhvr>
                                    </p:animEffect>
                                  </p:childTnLst>
                                  <p:subTnLst>
                                    <p:set>
                                      <p:cBhvr override="childStyle">
                                        <p:cTn dur="1" fill="hold" display="0" masterRel="nextClick" afterEffect="1"/>
                                        <p:tgtEl>
                                          <p:spTgt spid="365"/>
                                        </p:tgtEl>
                                        <p:attrNameLst>
                                          <p:attrName>style.visibility</p:attrName>
                                        </p:attrNameLst>
                                      </p:cBhvr>
                                      <p:to>
                                        <p:strVal val="hidden"/>
                                      </p:to>
                                    </p:set>
                                  </p:sub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366"/>
                                        </p:tgtEl>
                                        <p:attrNameLst>
                                          <p:attrName>style.visibility</p:attrName>
                                        </p:attrNameLst>
                                      </p:cBhvr>
                                      <p:to>
                                        <p:strVal val="visible"/>
                                      </p:to>
                                    </p:set>
                                    <p:animEffect transition="in" filter="wipe(left)">
                                      <p:cBhvr>
                                        <p:cTn id="109" dur="500"/>
                                        <p:tgtEl>
                                          <p:spTgt spid="366"/>
                                        </p:tgtEl>
                                      </p:cBhvr>
                                    </p:animEffect>
                                  </p:childTnLst>
                                </p:cTn>
                              </p:par>
                            </p:childTnLst>
                          </p:cTn>
                        </p:par>
                      </p:childTnLst>
                    </p:cTn>
                  </p:par>
                  <p:par>
                    <p:cTn id="110" fill="hold">
                      <p:stCondLst>
                        <p:cond delay="indefinite"/>
                      </p:stCondLst>
                      <p:childTnLst>
                        <p:par>
                          <p:cTn id="111" fill="hold">
                            <p:stCondLst>
                              <p:cond delay="0"/>
                            </p:stCondLst>
                            <p:childTnLst>
                              <p:par>
                                <p:cTn id="112" presetID="23" presetClass="entr" presetSubtype="16" fill="hold" grpId="0" nodeType="clickEffect">
                                  <p:stCondLst>
                                    <p:cond delay="0"/>
                                  </p:stCondLst>
                                  <p:childTnLst>
                                    <p:set>
                                      <p:cBhvr>
                                        <p:cTn id="113" dur="1" fill="hold">
                                          <p:stCondLst>
                                            <p:cond delay="0"/>
                                          </p:stCondLst>
                                        </p:cTn>
                                        <p:tgtEl>
                                          <p:spTgt spid="1049643"/>
                                        </p:tgtEl>
                                        <p:attrNameLst>
                                          <p:attrName>style.visibility</p:attrName>
                                        </p:attrNameLst>
                                      </p:cBhvr>
                                      <p:to>
                                        <p:strVal val="visible"/>
                                      </p:to>
                                    </p:set>
                                    <p:anim calcmode="lin" valueType="num">
                                      <p:cBhvr>
                                        <p:cTn id="114" dur="500" fill="hold"/>
                                        <p:tgtEl>
                                          <p:spTgt spid="1049643"/>
                                        </p:tgtEl>
                                        <p:attrNameLst>
                                          <p:attrName>ppt_w</p:attrName>
                                        </p:attrNameLst>
                                      </p:cBhvr>
                                      <p:tavLst>
                                        <p:tav tm="0">
                                          <p:val>
                                            <p:fltVal val="0"/>
                                          </p:val>
                                        </p:tav>
                                        <p:tav tm="100000">
                                          <p:val>
                                            <p:strVal val="#ppt_w"/>
                                          </p:val>
                                        </p:tav>
                                      </p:tavLst>
                                    </p:anim>
                                    <p:anim calcmode="lin" valueType="num">
                                      <p:cBhvr>
                                        <p:cTn id="115" dur="500" fill="hold"/>
                                        <p:tgtEl>
                                          <p:spTgt spid="1049643"/>
                                        </p:tgtEl>
                                        <p:attrNameLst>
                                          <p:attrName>ppt_h</p:attrName>
                                        </p:attrNameLst>
                                      </p:cBhvr>
                                      <p:tavLst>
                                        <p:tav tm="0">
                                          <p:val>
                                            <p:fltVal val="0"/>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499"/>
                                          </p:stCondLst>
                                        </p:cTn>
                                        <p:tgtEl>
                                          <p:spTgt spid="361"/>
                                        </p:tgtEl>
                                        <p:attrNameLst>
                                          <p:attrName>style.visibility</p:attrName>
                                        </p:attrNameLst>
                                      </p:cBhvr>
                                      <p:to>
                                        <p:strVal val="visible"/>
                                      </p:to>
                                    </p:set>
                                  </p:childTnLst>
                                  <p:subTnLst>
                                    <p:set>
                                      <p:cBhvr override="childStyle">
                                        <p:cTn dur="1" fill="hold" display="0" masterRel="nextClick" afterEffect="1"/>
                                        <p:tgtEl>
                                          <p:spTgt spid="361"/>
                                        </p:tgtEl>
                                        <p:attrNameLst>
                                          <p:attrName>style.visibility</p:attrName>
                                        </p:attrNameLst>
                                      </p:cBhvr>
                                      <p:to>
                                        <p:strVal val="hidden"/>
                                      </p:to>
                                    </p:set>
                                  </p:sub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4194339"/>
                                        </p:tgtEl>
                                        <p:attrNameLst>
                                          <p:attrName>style.visibility</p:attrName>
                                        </p:attrNameLst>
                                      </p:cBhvr>
                                      <p:to>
                                        <p:strVal val="visible"/>
                                      </p:to>
                                    </p:set>
                                    <p:animEffect transition="in" filter="wipe(left)">
                                      <p:cBhvr>
                                        <p:cTn id="124" dur="500"/>
                                        <p:tgtEl>
                                          <p:spTgt spid="4194339"/>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499"/>
                                          </p:stCondLst>
                                        </p:cTn>
                                        <p:tgtEl>
                                          <p:spTgt spid="362"/>
                                        </p:tgtEl>
                                        <p:attrNameLst>
                                          <p:attrName>style.visibility</p:attrName>
                                        </p:attrNameLst>
                                      </p:cBhvr>
                                      <p:to>
                                        <p:strVal val="visible"/>
                                      </p:to>
                                    </p:set>
                                  </p:childTnLst>
                                  <p:subTnLst>
                                    <p:set>
                                      <p:cBhvr override="childStyle">
                                        <p:cTn dur="1" fill="hold" display="0" masterRel="nextClick" afterEffect="1"/>
                                        <p:tgtEl>
                                          <p:spTgt spid="362"/>
                                        </p:tgtEl>
                                        <p:attrNameLst>
                                          <p:attrName>style.visibility</p:attrName>
                                        </p:attrNameLst>
                                      </p:cBhvr>
                                      <p:to>
                                        <p:strVal val="hidden"/>
                                      </p:to>
                                    </p:set>
                                  </p:sub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4194340"/>
                                        </p:tgtEl>
                                        <p:attrNameLst>
                                          <p:attrName>style.visibility</p:attrName>
                                        </p:attrNameLst>
                                      </p:cBhvr>
                                      <p:to>
                                        <p:strVal val="visible"/>
                                      </p:to>
                                    </p:set>
                                    <p:animEffect transition="in" filter="wipe(left)">
                                      <p:cBhvr>
                                        <p:cTn id="133" dur="500"/>
                                        <p:tgtEl>
                                          <p:spTgt spid="4194340"/>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1049646"/>
                                        </p:tgtEl>
                                        <p:attrNameLst>
                                          <p:attrName>style.visibility</p:attrName>
                                        </p:attrNameLst>
                                      </p:cBhvr>
                                      <p:to>
                                        <p:strVal val="visible"/>
                                      </p:to>
                                    </p:set>
                                  </p:childTnLst>
                                  <p:subTnLst>
                                    <p:set>
                                      <p:cBhvr override="childStyle">
                                        <p:cTn dur="1" fill="hold" display="0" masterRel="nextClick" afterEffect="1"/>
                                        <p:tgtEl>
                                          <p:spTgt spid="1049646"/>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4194341"/>
                                        </p:tgtEl>
                                        <p:attrNameLst>
                                          <p:attrName>style.visibility</p:attrName>
                                        </p:attrNameLst>
                                      </p:cBhvr>
                                      <p:to>
                                        <p:strVal val="visible"/>
                                      </p:to>
                                    </p:set>
                                    <p:animEffect transition="in" filter="wipe(left)">
                                      <p:cBhvr>
                                        <p:cTn id="142" dur="500"/>
                                        <p:tgtEl>
                                          <p:spTgt spid="4194341"/>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1049654"/>
                                        </p:tgtEl>
                                        <p:attrNameLst>
                                          <p:attrName>style.visibility</p:attrName>
                                        </p:attrNameLst>
                                      </p:cBhvr>
                                      <p:to>
                                        <p:strVal val="visible"/>
                                      </p:to>
                                    </p:set>
                                  </p:childTnLst>
                                  <p:subTnLst>
                                    <p:set>
                                      <p:cBhvr override="childStyle">
                                        <p:cTn dur="1" fill="hold" display="0" masterRel="nextClick" afterEffect="1"/>
                                        <p:tgtEl>
                                          <p:spTgt spid="1049654"/>
                                        </p:tgtEl>
                                        <p:attrNameLst>
                                          <p:attrName>style.visibility</p:attrName>
                                        </p:attrNameLst>
                                      </p:cBhvr>
                                      <p:to>
                                        <p:strVal val="hidden"/>
                                      </p:to>
                                    </p:set>
                                  </p:sub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4194348"/>
                                        </p:tgtEl>
                                        <p:attrNameLst>
                                          <p:attrName>style.visibility</p:attrName>
                                        </p:attrNameLst>
                                      </p:cBhvr>
                                      <p:to>
                                        <p:strVal val="visible"/>
                                      </p:to>
                                    </p:set>
                                    <p:animEffect transition="in" filter="wipe(left)">
                                      <p:cBhvr>
                                        <p:cTn id="151" dur="500"/>
                                        <p:tgtEl>
                                          <p:spTgt spid="4194348"/>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1049655"/>
                                        </p:tgtEl>
                                        <p:attrNameLst>
                                          <p:attrName>style.visibility</p:attrName>
                                        </p:attrNameLst>
                                      </p:cBhvr>
                                      <p:to>
                                        <p:strVal val="visible"/>
                                      </p:to>
                                    </p:set>
                                  </p:childTnLst>
                                  <p:subTnLst>
                                    <p:set>
                                      <p:cBhvr override="childStyle">
                                        <p:cTn dur="1" fill="hold" display="0" masterRel="nextClick" afterEffect="1"/>
                                        <p:tgtEl>
                                          <p:spTgt spid="1049655"/>
                                        </p:tgtEl>
                                        <p:attrNameLst>
                                          <p:attrName>style.visibility</p:attrName>
                                        </p:attrNameLst>
                                      </p:cBhvr>
                                      <p:to>
                                        <p:strVal val="hidden"/>
                                      </p:to>
                                    </p:set>
                                  </p:sub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4194349"/>
                                        </p:tgtEl>
                                        <p:attrNameLst>
                                          <p:attrName>style.visibility</p:attrName>
                                        </p:attrNameLst>
                                      </p:cBhvr>
                                      <p:to>
                                        <p:strVal val="visible"/>
                                      </p:to>
                                    </p:set>
                                    <p:animEffect transition="in" filter="wipe(left)">
                                      <p:cBhvr>
                                        <p:cTn id="160" dur="500"/>
                                        <p:tgtEl>
                                          <p:spTgt spid="4194349"/>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499"/>
                                          </p:stCondLst>
                                        </p:cTn>
                                        <p:tgtEl>
                                          <p:spTgt spid="1049656"/>
                                        </p:tgtEl>
                                        <p:attrNameLst>
                                          <p:attrName>style.visibility</p:attrName>
                                        </p:attrNameLst>
                                      </p:cBhvr>
                                      <p:to>
                                        <p:strVal val="visible"/>
                                      </p:to>
                                    </p:set>
                                  </p:childTnLst>
                                  <p:subTnLst>
                                    <p:set>
                                      <p:cBhvr override="childStyle">
                                        <p:cTn dur="1" fill="hold" display="0" masterRel="nextClick" afterEffect="1"/>
                                        <p:tgtEl>
                                          <p:spTgt spid="1049656"/>
                                        </p:tgtEl>
                                        <p:attrNameLst>
                                          <p:attrName>style.visibility</p:attrName>
                                        </p:attrNameLst>
                                      </p:cBhvr>
                                      <p:to>
                                        <p:strVal val="hidden"/>
                                      </p:to>
                                    </p:set>
                                  </p:sub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4194350"/>
                                        </p:tgtEl>
                                        <p:attrNameLst>
                                          <p:attrName>style.visibility</p:attrName>
                                        </p:attrNameLst>
                                      </p:cBhvr>
                                      <p:to>
                                        <p:strVal val="visible"/>
                                      </p:to>
                                    </p:set>
                                    <p:animEffect transition="in" filter="wipe(left)">
                                      <p:cBhvr>
                                        <p:cTn id="169" dur="500"/>
                                        <p:tgtEl>
                                          <p:spTgt spid="4194350"/>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499"/>
                                          </p:stCondLst>
                                        </p:cTn>
                                        <p:tgtEl>
                                          <p:spTgt spid="1049647"/>
                                        </p:tgtEl>
                                        <p:attrNameLst>
                                          <p:attrName>style.visibility</p:attrName>
                                        </p:attrNameLst>
                                      </p:cBhvr>
                                      <p:to>
                                        <p:strVal val="visible"/>
                                      </p:to>
                                    </p:set>
                                  </p:childTnLst>
                                  <p:subTnLst>
                                    <p:set>
                                      <p:cBhvr override="childStyle">
                                        <p:cTn dur="1" fill="hold" display="0" masterRel="nextClick" afterEffect="1"/>
                                        <p:tgtEl>
                                          <p:spTgt spid="1049647"/>
                                        </p:tgtEl>
                                        <p:attrNameLst>
                                          <p:attrName>style.visibility</p:attrName>
                                        </p:attrNameLst>
                                      </p:cBhvr>
                                      <p:to>
                                        <p:strVal val="hidden"/>
                                      </p:to>
                                    </p:set>
                                  </p:sub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nodeType="clickEffect">
                                  <p:stCondLst>
                                    <p:cond delay="0"/>
                                  </p:stCondLst>
                                  <p:childTnLst>
                                    <p:set>
                                      <p:cBhvr>
                                        <p:cTn id="177" dur="1" fill="hold">
                                          <p:stCondLst>
                                            <p:cond delay="0"/>
                                          </p:stCondLst>
                                        </p:cTn>
                                        <p:tgtEl>
                                          <p:spTgt spid="4194351"/>
                                        </p:tgtEl>
                                        <p:attrNameLst>
                                          <p:attrName>style.visibility</p:attrName>
                                        </p:attrNameLst>
                                      </p:cBhvr>
                                      <p:to>
                                        <p:strVal val="visible"/>
                                      </p:to>
                                    </p:set>
                                    <p:animEffect transition="in" filter="wipe(left)">
                                      <p:cBhvr>
                                        <p:cTn id="178" dur="500"/>
                                        <p:tgtEl>
                                          <p:spTgt spid="4194351"/>
                                        </p:tgtEl>
                                      </p:cBhvr>
                                    </p:animEffec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499"/>
                                          </p:stCondLst>
                                        </p:cTn>
                                        <p:tgtEl>
                                          <p:spTgt spid="1049648"/>
                                        </p:tgtEl>
                                        <p:attrNameLst>
                                          <p:attrName>style.visibility</p:attrName>
                                        </p:attrNameLst>
                                      </p:cBhvr>
                                      <p:to>
                                        <p:strVal val="visible"/>
                                      </p:to>
                                    </p:set>
                                  </p:childTnLst>
                                  <p:subTnLst>
                                    <p:set>
                                      <p:cBhvr override="childStyle">
                                        <p:cTn dur="1" fill="hold" display="0" masterRel="nextClick" afterEffect="1"/>
                                        <p:tgtEl>
                                          <p:spTgt spid="1049648"/>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nodeType="clickEffect">
                                  <p:stCondLst>
                                    <p:cond delay="0"/>
                                  </p:stCondLst>
                                  <p:childTnLst>
                                    <p:set>
                                      <p:cBhvr>
                                        <p:cTn id="186" dur="1" fill="hold">
                                          <p:stCondLst>
                                            <p:cond delay="0"/>
                                          </p:stCondLst>
                                        </p:cTn>
                                        <p:tgtEl>
                                          <p:spTgt spid="4194352"/>
                                        </p:tgtEl>
                                        <p:attrNameLst>
                                          <p:attrName>style.visibility</p:attrName>
                                        </p:attrNameLst>
                                      </p:cBhvr>
                                      <p:to>
                                        <p:strVal val="visible"/>
                                      </p:to>
                                    </p:set>
                                    <p:animEffect transition="in" filter="wipe(left)">
                                      <p:cBhvr>
                                        <p:cTn id="187" dur="500"/>
                                        <p:tgtEl>
                                          <p:spTgt spid="4194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33" grpId="0" autoUpdateAnimBg="0"/>
      <p:bldP spid="1049634" grpId="0" autoUpdateAnimBg="0"/>
      <p:bldP spid="1049635" grpId="0" autoUpdateAnimBg="0"/>
      <p:bldP spid="1049640" grpId="0" autoUpdateAnimBg="0"/>
      <p:bldP spid="1049641" grpId="0" autoUpdateAnimBg="0"/>
      <p:bldP spid="1049642" grpId="0" autoUpdateAnimBg="0"/>
      <p:bldP spid="1049643" grpId="0" autoUpdateAnimBg="0"/>
      <p:bldP spid="1049644" grpId="0" animBg="1"/>
      <p:bldP spid="1049645" grpId="0" animBg="1"/>
      <p:bldP spid="1049646" grpId="0" animBg="1"/>
      <p:bldP spid="1049647" grpId="0" animBg="1"/>
      <p:bldP spid="1049648" grpId="0" animBg="1"/>
      <p:bldP spid="1049649" grpId="0" animBg="1"/>
      <p:bldP spid="1049654" grpId="0" animBg="1"/>
      <p:bldP spid="1049655" grpId="0" animBg="1"/>
      <p:bldP spid="104965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69" name="灯片编号占位符 1"/>
          <p:cNvSpPr>
            <a:spLocks noGrp="1"/>
          </p:cNvSpPr>
          <p:nvPr>
            <p:ph type="sldNum" sz="quarter" idx="12"/>
          </p:nvPr>
        </p:nvSpPr>
        <p:spPr/>
        <p:txBody>
          <a:bodyPr/>
          <a:lstStyle/>
          <a:p>
            <a:fld id="{5099BE53-C274-4E7D-813D-6149518FA05F}" type="slidenum">
              <a:rPr lang="en-US" altLang="zh-CN" smtClean="0"/>
              <a:t>54</a:t>
            </a:fld>
            <a:endParaRPr lang="en-US" altLang="zh-CN"/>
          </a:p>
        </p:txBody>
      </p:sp>
      <p:sp>
        <p:nvSpPr>
          <p:cNvPr id="1049670" name="Rectangle 6"/>
          <p:cNvSpPr>
            <a:spLocks noChangeArrowheads="1"/>
          </p:cNvSpPr>
          <p:nvPr/>
        </p:nvSpPr>
        <p:spPr bwMode="auto">
          <a:xfrm>
            <a:off x="357188" y="585788"/>
            <a:ext cx="8786812" cy="457200"/>
          </a:xfrm>
          <a:prstGeom prst="rect">
            <a:avLst/>
          </a:prstGeom>
          <a:noFill/>
          <a:ln w="9525">
            <a:noFill/>
            <a:miter lim="800000"/>
            <a:headEnd/>
            <a:tailEnd/>
          </a:ln>
          <a:effectLst/>
        </p:spPr>
        <p:txBody>
          <a:bodyPr>
            <a:spAutoFit/>
          </a:bodyPr>
          <a:lstStyle/>
          <a:p>
            <a:pPr algn="l"/>
            <a:r>
              <a:rPr kumimoji="1" lang="en-US" altLang="zh-CN" sz="2400" b="1" dirty="0">
                <a:latin typeface="宋体" pitchFamily="2" charset="-122"/>
              </a:rPr>
              <a:t>[</a:t>
            </a:r>
            <a:r>
              <a:rPr kumimoji="1" lang="zh-CN" altLang="en-US" sz="2400" b="1" dirty="0">
                <a:latin typeface="宋体" pitchFamily="2" charset="-122"/>
              </a:rPr>
              <a:t>例</a:t>
            </a:r>
            <a:r>
              <a:rPr kumimoji="1" lang="en-US" altLang="zh-CN" sz="2400" b="1" dirty="0">
                <a:latin typeface="宋体" pitchFamily="2" charset="-122"/>
              </a:rPr>
              <a:t>]  </a:t>
            </a:r>
            <a:r>
              <a:rPr kumimoji="1" lang="zh-CN" altLang="en-US" sz="2400" b="1" dirty="0" smtClean="0">
                <a:latin typeface="宋体" pitchFamily="2" charset="-122"/>
              </a:rPr>
              <a:t>用二输入与门实现</a:t>
            </a:r>
            <a:r>
              <a:rPr kumimoji="1" lang="en-US" altLang="zh-CN" sz="2400" b="1" dirty="0" smtClean="0">
                <a:latin typeface="宋体" pitchFamily="2" charset="-122"/>
              </a:rPr>
              <a:t>F=ABC</a:t>
            </a:r>
            <a:endParaRPr kumimoji="1" lang="zh-CN" altLang="en-US" sz="2400" dirty="0">
              <a:latin typeface="Times New Roman" pitchFamily="18" charset="0"/>
            </a:endParaRPr>
          </a:p>
        </p:txBody>
      </p:sp>
      <p:sp>
        <p:nvSpPr>
          <p:cNvPr id="1049671" name="Rectangle 6"/>
          <p:cNvSpPr>
            <a:spLocks noChangeArrowheads="1"/>
          </p:cNvSpPr>
          <p:nvPr/>
        </p:nvSpPr>
        <p:spPr bwMode="auto">
          <a:xfrm>
            <a:off x="357188" y="1285860"/>
            <a:ext cx="8786812" cy="457200"/>
          </a:xfrm>
          <a:prstGeom prst="rect">
            <a:avLst/>
          </a:prstGeom>
          <a:noFill/>
          <a:ln w="9525">
            <a:noFill/>
            <a:miter lim="800000"/>
            <a:headEnd/>
            <a:tailEnd/>
          </a:ln>
          <a:effectLst/>
        </p:spPr>
        <p:txBody>
          <a:bodyPr>
            <a:spAutoFit/>
          </a:bodyPr>
          <a:lstStyle/>
          <a:p>
            <a:pPr algn="l"/>
            <a:r>
              <a:rPr kumimoji="1" lang="en-US" altLang="zh-CN" sz="2400" b="1" dirty="0">
                <a:latin typeface="宋体" pitchFamily="2" charset="-122"/>
              </a:rPr>
              <a:t>[</a:t>
            </a:r>
            <a:r>
              <a:rPr kumimoji="1" lang="zh-CN" altLang="en-US" sz="2400" b="1" dirty="0">
                <a:latin typeface="宋体" pitchFamily="2" charset="-122"/>
              </a:rPr>
              <a:t>例</a:t>
            </a:r>
            <a:r>
              <a:rPr kumimoji="1" lang="en-US" altLang="zh-CN" sz="2400" b="1" dirty="0">
                <a:latin typeface="宋体" pitchFamily="2" charset="-122"/>
              </a:rPr>
              <a:t>]  </a:t>
            </a:r>
            <a:r>
              <a:rPr kumimoji="1" lang="zh-CN" altLang="en-US" sz="2400" b="1" dirty="0" smtClean="0">
                <a:latin typeface="宋体" pitchFamily="2" charset="-122"/>
              </a:rPr>
              <a:t>用二输入或门实现</a:t>
            </a:r>
            <a:r>
              <a:rPr kumimoji="1" lang="en-US" altLang="zh-CN" sz="2400" b="1" dirty="0" smtClean="0">
                <a:latin typeface="宋体" pitchFamily="2" charset="-122"/>
              </a:rPr>
              <a:t>F=A+B+C</a:t>
            </a:r>
            <a:endParaRPr kumimoji="1" lang="zh-CN" altLang="en-US" sz="2400" dirty="0">
              <a:latin typeface="Times New Roman" pitchFamily="18" charset="0"/>
            </a:endParaRPr>
          </a:p>
        </p:txBody>
      </p:sp>
      <p:sp>
        <p:nvSpPr>
          <p:cNvPr id="1049672" name="Rectangle 6"/>
          <p:cNvSpPr>
            <a:spLocks noChangeArrowheads="1"/>
          </p:cNvSpPr>
          <p:nvPr/>
        </p:nvSpPr>
        <p:spPr bwMode="auto">
          <a:xfrm>
            <a:off x="357158" y="1971668"/>
            <a:ext cx="8786812" cy="457200"/>
          </a:xfrm>
          <a:prstGeom prst="rect">
            <a:avLst/>
          </a:prstGeom>
          <a:noFill/>
          <a:ln w="9525">
            <a:noFill/>
            <a:miter lim="800000"/>
            <a:headEnd/>
            <a:tailEnd/>
          </a:ln>
          <a:effectLst/>
        </p:spPr>
        <p:txBody>
          <a:bodyPr>
            <a:spAutoFit/>
          </a:bodyPr>
          <a:lstStyle/>
          <a:p>
            <a:pPr algn="l"/>
            <a:r>
              <a:rPr kumimoji="1" lang="en-US" altLang="zh-CN" sz="2400" b="1" dirty="0">
                <a:latin typeface="宋体" pitchFamily="2" charset="-122"/>
              </a:rPr>
              <a:t>[</a:t>
            </a:r>
            <a:r>
              <a:rPr kumimoji="1" lang="zh-CN" altLang="en-US" sz="2400" b="1" dirty="0">
                <a:latin typeface="宋体" pitchFamily="2" charset="-122"/>
              </a:rPr>
              <a:t>例</a:t>
            </a:r>
            <a:r>
              <a:rPr kumimoji="1" lang="en-US" altLang="zh-CN" sz="2400" b="1" dirty="0">
                <a:latin typeface="宋体" pitchFamily="2" charset="-122"/>
              </a:rPr>
              <a:t>]  </a:t>
            </a:r>
            <a:r>
              <a:rPr kumimoji="1" lang="zh-CN" altLang="en-US" sz="2400" b="1" dirty="0" smtClean="0">
                <a:latin typeface="宋体" pitchFamily="2" charset="-122"/>
              </a:rPr>
              <a:t>用二输入与门、两输入或门实现</a:t>
            </a:r>
            <a:r>
              <a:rPr kumimoji="1" lang="en-US" altLang="zh-CN" sz="2400" b="1" dirty="0" smtClean="0">
                <a:latin typeface="宋体" pitchFamily="2" charset="-122"/>
              </a:rPr>
              <a:t>F=A</a:t>
            </a:r>
            <a:r>
              <a:rPr kumimoji="1" lang="zh-CN" altLang="en-US" sz="2400" b="1" dirty="0" smtClean="0">
                <a:latin typeface="宋体" pitchFamily="2" charset="-122"/>
              </a:rPr>
              <a:t>（</a:t>
            </a:r>
            <a:r>
              <a:rPr kumimoji="1" lang="en-US" altLang="zh-CN" sz="2400" b="1" dirty="0" smtClean="0">
                <a:latin typeface="宋体" pitchFamily="2" charset="-122"/>
              </a:rPr>
              <a:t>B+C</a:t>
            </a:r>
            <a:r>
              <a:rPr kumimoji="1" lang="zh-CN" altLang="en-US" sz="2400" b="1" dirty="0" smtClean="0">
                <a:latin typeface="宋体" pitchFamily="2" charset="-122"/>
              </a:rPr>
              <a:t>）</a:t>
            </a:r>
            <a:endParaRPr kumimoji="1" lang="zh-CN" altLang="en-US" sz="2400" dirty="0">
              <a:latin typeface="Times New Roman" pitchFamily="18" charset="0"/>
            </a:endParaRPr>
          </a:p>
        </p:txBody>
      </p:sp>
      <p:sp>
        <p:nvSpPr>
          <p:cNvPr id="1049673" name="Rectangle 6"/>
          <p:cNvSpPr>
            <a:spLocks noChangeArrowheads="1"/>
          </p:cNvSpPr>
          <p:nvPr/>
        </p:nvSpPr>
        <p:spPr bwMode="auto">
          <a:xfrm>
            <a:off x="357188" y="2714620"/>
            <a:ext cx="8786812" cy="457200"/>
          </a:xfrm>
          <a:prstGeom prst="rect">
            <a:avLst/>
          </a:prstGeom>
          <a:noFill/>
          <a:ln w="9525">
            <a:noFill/>
            <a:miter lim="800000"/>
            <a:headEnd/>
            <a:tailEnd/>
          </a:ln>
          <a:effectLst/>
        </p:spPr>
        <p:txBody>
          <a:bodyPr>
            <a:spAutoFit/>
          </a:bodyPr>
          <a:lstStyle/>
          <a:p>
            <a:pPr algn="l"/>
            <a:r>
              <a:rPr kumimoji="1" lang="en-US" altLang="zh-CN" sz="2400" b="1" dirty="0">
                <a:latin typeface="宋体" pitchFamily="2" charset="-122"/>
              </a:rPr>
              <a:t>[</a:t>
            </a:r>
            <a:r>
              <a:rPr kumimoji="1" lang="zh-CN" altLang="en-US" sz="2400" b="1" dirty="0">
                <a:latin typeface="宋体" pitchFamily="2" charset="-122"/>
              </a:rPr>
              <a:t>例</a:t>
            </a:r>
            <a:r>
              <a:rPr kumimoji="1" lang="en-US" altLang="zh-CN" sz="2400" b="1" dirty="0">
                <a:latin typeface="宋体" pitchFamily="2" charset="-122"/>
              </a:rPr>
              <a:t>]  </a:t>
            </a:r>
            <a:r>
              <a:rPr kumimoji="1" lang="zh-CN" altLang="en-US" sz="2400" b="1" dirty="0" smtClean="0">
                <a:latin typeface="宋体" pitchFamily="2" charset="-122"/>
              </a:rPr>
              <a:t>已知</a:t>
            </a:r>
            <a:r>
              <a:rPr kumimoji="1" lang="en-US" altLang="zh-CN" sz="2400" b="1" dirty="0" smtClean="0">
                <a:latin typeface="宋体" pitchFamily="2" charset="-122"/>
              </a:rPr>
              <a:t>A</a:t>
            </a:r>
            <a:r>
              <a:rPr kumimoji="1" lang="zh-CN" altLang="en-US" sz="2400" b="1" dirty="0" smtClean="0">
                <a:latin typeface="宋体" pitchFamily="2" charset="-122"/>
              </a:rPr>
              <a:t>、</a:t>
            </a:r>
            <a:r>
              <a:rPr kumimoji="1" lang="en-US" altLang="zh-CN" sz="2400" b="1" dirty="0" smtClean="0">
                <a:latin typeface="宋体" pitchFamily="2" charset="-122"/>
              </a:rPr>
              <a:t>B</a:t>
            </a:r>
            <a:r>
              <a:rPr kumimoji="1" lang="zh-CN" altLang="en-US" sz="2400" b="1" dirty="0" smtClean="0">
                <a:latin typeface="宋体" pitchFamily="2" charset="-122"/>
              </a:rPr>
              <a:t>、</a:t>
            </a:r>
            <a:r>
              <a:rPr kumimoji="1" lang="en-US" altLang="zh-CN" sz="2400" b="1" dirty="0" smtClean="0">
                <a:latin typeface="宋体" pitchFamily="2" charset="-122"/>
              </a:rPr>
              <a:t>C</a:t>
            </a:r>
            <a:r>
              <a:rPr kumimoji="1" lang="zh-CN" altLang="en-US" sz="2400" b="1" dirty="0" smtClean="0">
                <a:latin typeface="宋体" pitchFamily="2" charset="-122"/>
              </a:rPr>
              <a:t>波形，画出以上输出波形图。</a:t>
            </a:r>
            <a:endParaRPr kumimoji="1" lang="zh-CN" altLang="en-US" sz="2400" dirty="0">
              <a:latin typeface="Times New Roman" pitchFamily="18" charset="0"/>
            </a:endParaRPr>
          </a:p>
        </p:txBody>
      </p:sp>
      <p:graphicFrame>
        <p:nvGraphicFramePr>
          <p:cNvPr id="4194361" name="Object 5"/>
          <p:cNvGraphicFramePr>
            <a:graphicFrameLocks noChangeAspect="1"/>
          </p:cNvGraphicFramePr>
          <p:nvPr/>
        </p:nvGraphicFramePr>
        <p:xfrm>
          <a:off x="1071538" y="3384550"/>
          <a:ext cx="3562350" cy="990600"/>
        </p:xfrm>
        <a:graphic>
          <a:graphicData uri="http://schemas.openxmlformats.org/presentationml/2006/ole">
            <mc:AlternateContent xmlns:mc="http://schemas.openxmlformats.org/markup-compatibility/2006">
              <mc:Choice xmlns:v="urn:schemas-microsoft-com:vml" Requires="v">
                <p:oleObj spid="_x0000_s443401" name="BMP 图象" r:id="rId3" imgW="3561905" imgH="990738" progId="PBrush">
                  <p:embed/>
                </p:oleObj>
              </mc:Choice>
              <mc:Fallback>
                <p:oleObj name="BMP 图象" r:id="rId3" imgW="3561905" imgH="990738" progId="PBrush">
                  <p:embed/>
                  <p:pic>
                    <p:nvPicPr>
                      <p:cNvPr id="2097210" name=""/>
                      <p:cNvPicPr>
                        <a:picLocks/>
                      </p:cNvPicPr>
                      <p:nvPr/>
                    </p:nvPicPr>
                    <p:blipFill>
                      <a:blip r:embed="rId4"/>
                      <a:stretch>
                        <a:fillRect/>
                      </a:stretch>
                    </p:blipFill>
                    <p:spPr>
                      <a:xfrm>
                        <a:off x="1071538" y="3384550"/>
                        <a:ext cx="3562350" cy="990600"/>
                      </a:xfrm>
                      <a:prstGeom prst="rect">
                        <a:avLst/>
                      </a:prstGeom>
                    </p:spPr>
                  </p:pic>
                </p:oleObj>
              </mc:Fallback>
            </mc:AlternateContent>
          </a:graphicData>
        </a:graphic>
      </p:graphicFrame>
      <p:sp>
        <p:nvSpPr>
          <p:cNvPr id="1049674" name="Rectangle 20"/>
          <p:cNvSpPr>
            <a:spLocks noChangeArrowheads="1"/>
          </p:cNvSpPr>
          <p:nvPr/>
        </p:nvSpPr>
        <p:spPr bwMode="auto">
          <a:xfrm>
            <a:off x="1554138" y="3357562"/>
            <a:ext cx="3176587" cy="457200"/>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  0   1   1   0  0   1   1   0</a:t>
            </a:r>
          </a:p>
        </p:txBody>
      </p:sp>
      <p:sp>
        <p:nvSpPr>
          <p:cNvPr id="1049675" name="Rectangle 21"/>
          <p:cNvSpPr>
            <a:spLocks noChangeArrowheads="1"/>
          </p:cNvSpPr>
          <p:nvPr/>
        </p:nvSpPr>
        <p:spPr bwMode="auto">
          <a:xfrm>
            <a:off x="1547788" y="3910012"/>
            <a:ext cx="3178175" cy="457200"/>
          </a:xfrm>
          <a:prstGeom prst="rect">
            <a:avLst/>
          </a:prstGeom>
          <a:noFill/>
          <a:ln w="9525">
            <a:noFill/>
            <a:miter lim="800000"/>
            <a:headEnd/>
            <a:tailEnd/>
          </a:ln>
          <a:effectLst/>
        </p:spPr>
        <p:txBody>
          <a:bodyPr>
            <a:spAutoFit/>
          </a:bodyPr>
          <a:lstStyle/>
          <a:p>
            <a:pPr algn="l"/>
            <a:r>
              <a:rPr kumimoji="1" lang="en-US" altLang="zh-CN" sz="2400" b="1" dirty="0">
                <a:latin typeface="Times New Roman" pitchFamily="18" charset="0"/>
              </a:rPr>
              <a:t>  0   0   1   1  0   0   1   1</a:t>
            </a:r>
          </a:p>
        </p:txBody>
      </p:sp>
      <p:cxnSp>
        <p:nvCxnSpPr>
          <p:cNvPr id="3145732" name="直接连接符 24"/>
          <p:cNvCxnSpPr>
            <a:cxnSpLocks/>
          </p:cNvCxnSpPr>
          <p:nvPr/>
        </p:nvCxnSpPr>
        <p:spPr bwMode="auto">
          <a:xfrm>
            <a:off x="1714480" y="4929198"/>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45733" name="直接连接符 26"/>
          <p:cNvCxnSpPr>
            <a:cxnSpLocks/>
          </p:cNvCxnSpPr>
          <p:nvPr/>
        </p:nvCxnSpPr>
        <p:spPr bwMode="auto">
          <a:xfrm rot="5400000" flipH="1" flipV="1">
            <a:off x="1892281" y="4750603"/>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45734" name="直接连接符 27"/>
          <p:cNvCxnSpPr>
            <a:cxnSpLocks/>
          </p:cNvCxnSpPr>
          <p:nvPr/>
        </p:nvCxnSpPr>
        <p:spPr bwMode="auto">
          <a:xfrm>
            <a:off x="2071670" y="4572008"/>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45735" name="直接连接符 28"/>
          <p:cNvCxnSpPr>
            <a:cxnSpLocks/>
          </p:cNvCxnSpPr>
          <p:nvPr/>
        </p:nvCxnSpPr>
        <p:spPr bwMode="auto">
          <a:xfrm>
            <a:off x="2786050" y="4572008"/>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45736" name="直接连接符 29"/>
          <p:cNvCxnSpPr>
            <a:cxnSpLocks/>
          </p:cNvCxnSpPr>
          <p:nvPr/>
        </p:nvCxnSpPr>
        <p:spPr bwMode="auto">
          <a:xfrm>
            <a:off x="3500430" y="4572008"/>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45737" name="直接连接符 30"/>
          <p:cNvCxnSpPr>
            <a:cxnSpLocks/>
          </p:cNvCxnSpPr>
          <p:nvPr/>
        </p:nvCxnSpPr>
        <p:spPr bwMode="auto">
          <a:xfrm rot="5400000" flipH="1" flipV="1">
            <a:off x="2251059" y="4749809"/>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45738" name="直接连接符 31"/>
          <p:cNvCxnSpPr>
            <a:cxnSpLocks/>
          </p:cNvCxnSpPr>
          <p:nvPr/>
        </p:nvCxnSpPr>
        <p:spPr bwMode="auto">
          <a:xfrm rot="5400000" flipH="1" flipV="1">
            <a:off x="2608249" y="4749809"/>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45739" name="直接连接符 32"/>
          <p:cNvCxnSpPr>
            <a:cxnSpLocks/>
          </p:cNvCxnSpPr>
          <p:nvPr/>
        </p:nvCxnSpPr>
        <p:spPr bwMode="auto">
          <a:xfrm rot="5400000" flipH="1" flipV="1">
            <a:off x="3679819" y="4749809"/>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45740" name="直接连接符 33"/>
          <p:cNvCxnSpPr>
            <a:cxnSpLocks/>
          </p:cNvCxnSpPr>
          <p:nvPr/>
        </p:nvCxnSpPr>
        <p:spPr bwMode="auto">
          <a:xfrm rot="5400000" flipH="1" flipV="1">
            <a:off x="2965439" y="4749809"/>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45741" name="直接连接符 34"/>
          <p:cNvCxnSpPr>
            <a:cxnSpLocks/>
          </p:cNvCxnSpPr>
          <p:nvPr/>
        </p:nvCxnSpPr>
        <p:spPr bwMode="auto">
          <a:xfrm rot="5400000" flipH="1" flipV="1">
            <a:off x="3322629" y="4749809"/>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45742" name="直接连接符 37"/>
          <p:cNvCxnSpPr>
            <a:cxnSpLocks/>
          </p:cNvCxnSpPr>
          <p:nvPr/>
        </p:nvCxnSpPr>
        <p:spPr bwMode="auto">
          <a:xfrm>
            <a:off x="2428860" y="4929198"/>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45743" name="直接连接符 39"/>
          <p:cNvCxnSpPr>
            <a:cxnSpLocks/>
          </p:cNvCxnSpPr>
          <p:nvPr/>
        </p:nvCxnSpPr>
        <p:spPr bwMode="auto">
          <a:xfrm>
            <a:off x="3143240" y="4929198"/>
            <a:ext cx="35719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45744" name="直接连接符 41"/>
          <p:cNvCxnSpPr>
            <a:cxnSpLocks/>
          </p:cNvCxnSpPr>
          <p:nvPr/>
        </p:nvCxnSpPr>
        <p:spPr bwMode="auto">
          <a:xfrm>
            <a:off x="3857620" y="4929198"/>
            <a:ext cx="785818"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049676" name="TextBox 43"/>
          <p:cNvSpPr txBox="1"/>
          <p:nvPr/>
        </p:nvSpPr>
        <p:spPr>
          <a:xfrm>
            <a:off x="1214414" y="4572008"/>
            <a:ext cx="285752" cy="461665"/>
          </a:xfrm>
          <a:prstGeom prst="rect">
            <a:avLst/>
          </a:prstGeom>
          <a:noFill/>
        </p:spPr>
        <p:txBody>
          <a:bodyPr wrap="square" rtlCol="0">
            <a:spAutoFit/>
          </a:bodyPr>
          <a:lstStyle/>
          <a:p>
            <a:r>
              <a:rPr lang="en-US" altLang="zh-CN" sz="2400" b="1" dirty="0" smtClean="0">
                <a:latin typeface="Times New Roman" pitchFamily="18" charset="0"/>
                <a:cs typeface="Times New Roman" pitchFamily="18" charset="0"/>
              </a:rPr>
              <a:t>C</a:t>
            </a:r>
            <a:endParaRPr lang="zh-CN" altLang="en-US" sz="2400" b="1" dirty="0">
              <a:latin typeface="Times New Roman" pitchFamily="18" charset="0"/>
              <a:cs typeface="Times New Roman" pitchFamily="18" charset="0"/>
            </a:endParaRPr>
          </a:p>
        </p:txBody>
      </p:sp>
      <p:sp>
        <p:nvSpPr>
          <p:cNvPr id="1049677" name="Rectangle 21"/>
          <p:cNvSpPr>
            <a:spLocks noChangeArrowheads="1"/>
          </p:cNvSpPr>
          <p:nvPr/>
        </p:nvSpPr>
        <p:spPr bwMode="auto">
          <a:xfrm>
            <a:off x="1571604" y="4500570"/>
            <a:ext cx="3178175" cy="457200"/>
          </a:xfrm>
          <a:prstGeom prst="rect">
            <a:avLst/>
          </a:prstGeom>
          <a:noFill/>
          <a:ln w="9525">
            <a:noFill/>
            <a:miter lim="800000"/>
            <a:headEnd/>
            <a:tailEnd/>
          </a:ln>
          <a:effectLst/>
        </p:spPr>
        <p:txBody>
          <a:bodyPr>
            <a:spAutoFit/>
          </a:bodyPr>
          <a:lstStyle/>
          <a:p>
            <a:pPr algn="l"/>
            <a:r>
              <a:rPr kumimoji="1" lang="en-US" altLang="zh-CN" sz="2400" b="1" dirty="0">
                <a:latin typeface="Times New Roman" pitchFamily="18" charset="0"/>
              </a:rPr>
              <a:t>  0   </a:t>
            </a:r>
            <a:r>
              <a:rPr kumimoji="1" lang="en-US" altLang="zh-CN" sz="2400" b="1" dirty="0" smtClean="0">
                <a:latin typeface="Times New Roman" pitchFamily="18" charset="0"/>
              </a:rPr>
              <a:t>1   0   </a:t>
            </a:r>
            <a:r>
              <a:rPr kumimoji="1" lang="en-US" altLang="zh-CN" sz="2400" b="1" dirty="0">
                <a:latin typeface="Times New Roman" pitchFamily="18" charset="0"/>
              </a:rPr>
              <a:t>1  0   </a:t>
            </a:r>
            <a:r>
              <a:rPr kumimoji="1" lang="en-US" altLang="zh-CN" sz="2400" b="1" dirty="0" smtClean="0">
                <a:latin typeface="Times New Roman" pitchFamily="18" charset="0"/>
              </a:rPr>
              <a:t>1   0   0</a:t>
            </a:r>
            <a:endParaRPr kumimoji="1" lang="en-US" altLang="zh-CN" sz="24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9670"/>
                                        </p:tgtEl>
                                        <p:attrNameLst>
                                          <p:attrName>style.visibility</p:attrName>
                                        </p:attrNameLst>
                                      </p:cBhvr>
                                      <p:to>
                                        <p:strVal val="visible"/>
                                      </p:to>
                                    </p:set>
                                    <p:animEffect transition="in" filter="wipe(left)">
                                      <p:cBhvr>
                                        <p:cTn id="7" dur="500"/>
                                        <p:tgtEl>
                                          <p:spTgt spid="10496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49671"/>
                                        </p:tgtEl>
                                        <p:attrNameLst>
                                          <p:attrName>style.visibility</p:attrName>
                                        </p:attrNameLst>
                                      </p:cBhvr>
                                      <p:to>
                                        <p:strVal val="visible"/>
                                      </p:to>
                                    </p:set>
                                    <p:animEffect transition="in" filter="blinds(horizontal)">
                                      <p:cBhvr>
                                        <p:cTn id="12" dur="500"/>
                                        <p:tgtEl>
                                          <p:spTgt spid="104967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496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496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943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496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496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457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457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457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457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457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457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457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457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457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457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4574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457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457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496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49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70" grpId="0" autoUpdateAnimBg="0"/>
      <p:bldP spid="1049671" grpId="0"/>
      <p:bldP spid="1049672" grpId="0"/>
      <p:bldP spid="1049673" grpId="0"/>
      <p:bldP spid="1049674" grpId="0"/>
      <p:bldP spid="1049675" grpId="0"/>
      <p:bldP spid="1049676" grpId="0"/>
      <p:bldP spid="1049677"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9678" name="灯片编号占位符 5"/>
          <p:cNvSpPr>
            <a:spLocks noGrp="1"/>
          </p:cNvSpPr>
          <p:nvPr>
            <p:ph type="sldNum" sz="quarter" idx="12"/>
          </p:nvPr>
        </p:nvSpPr>
        <p:spPr/>
        <p:txBody>
          <a:bodyPr/>
          <a:lstStyle/>
          <a:p>
            <a:fld id="{CBE037FA-A340-421A-86E7-6DE5A973750E}" type="slidenum">
              <a:rPr lang="en-US" altLang="zh-CN"/>
              <a:t>55</a:t>
            </a:fld>
            <a:endParaRPr lang="en-US" altLang="zh-CN"/>
          </a:p>
        </p:txBody>
      </p:sp>
      <p:sp>
        <p:nvSpPr>
          <p:cNvPr id="1049679" name="Rectangle 2"/>
          <p:cNvSpPr>
            <a:spLocks noGrp="1" noChangeArrowheads="1"/>
          </p:cNvSpPr>
          <p:nvPr>
            <p:ph type="title"/>
          </p:nvPr>
        </p:nvSpPr>
        <p:spPr>
          <a:xfrm>
            <a:off x="468313" y="53975"/>
            <a:ext cx="4027487" cy="927100"/>
          </a:xfrm>
        </p:spPr>
        <p:txBody>
          <a:bodyPr/>
          <a:lstStyle/>
          <a:p>
            <a:pPr algn="l"/>
            <a:r>
              <a:rPr lang="zh-CN" altLang="en-US" sz="3200" b="1" dirty="0">
                <a:solidFill>
                  <a:schemeClr val="accent2"/>
                </a:solidFill>
              </a:rPr>
              <a:t>逻辑符号对照</a:t>
            </a:r>
            <a:r>
              <a:rPr lang="zh-CN" altLang="en-US" sz="4800" dirty="0"/>
              <a:t> </a:t>
            </a:r>
          </a:p>
        </p:txBody>
      </p:sp>
      <p:grpSp>
        <p:nvGrpSpPr>
          <p:cNvPr id="371" name="Group 3"/>
          <p:cNvGrpSpPr/>
          <p:nvPr/>
        </p:nvGrpSpPr>
        <p:grpSpPr bwMode="auto">
          <a:xfrm>
            <a:off x="755576" y="1052736"/>
            <a:ext cx="7578725" cy="5249863"/>
            <a:chOff x="300" y="725"/>
            <a:chExt cx="4774" cy="3307"/>
          </a:xfrm>
        </p:grpSpPr>
        <p:sp>
          <p:nvSpPr>
            <p:cNvPr id="1049680" name="Text Box 4"/>
            <p:cNvSpPr txBox="1">
              <a:spLocks noChangeArrowheads="1"/>
            </p:cNvSpPr>
            <p:nvPr/>
          </p:nvSpPr>
          <p:spPr bwMode="auto">
            <a:xfrm>
              <a:off x="731" y="735"/>
              <a:ext cx="1016" cy="327"/>
            </a:xfrm>
            <a:prstGeom prst="rect">
              <a:avLst/>
            </a:prstGeom>
            <a:solidFill>
              <a:schemeClr val="tx2">
                <a:alpha val="50000"/>
              </a:schemeClr>
            </a:solidFill>
            <a:ln w="9525">
              <a:noFill/>
              <a:miter lim="800000"/>
              <a:headEnd/>
              <a:tailEnd/>
            </a:ln>
            <a:effectLst/>
          </p:spPr>
          <p:txBody>
            <a:bodyPr wrap="none">
              <a:spAutoFit/>
            </a:bodyPr>
            <a:lstStyle/>
            <a:p>
              <a:pPr algn="l" eaLnBrk="0" hangingPunct="0"/>
              <a:r>
                <a:rPr kumimoji="1" lang="zh-CN" altLang="en-US" sz="2800" b="1">
                  <a:latin typeface="Times New Roman" pitchFamily="18" charset="0"/>
                </a:rPr>
                <a:t>国家标准</a:t>
              </a:r>
            </a:p>
          </p:txBody>
        </p:sp>
        <p:sp>
          <p:nvSpPr>
            <p:cNvPr id="1049681" name="Text Box 5"/>
            <p:cNvSpPr txBox="1">
              <a:spLocks noChangeArrowheads="1"/>
            </p:cNvSpPr>
            <p:nvPr/>
          </p:nvSpPr>
          <p:spPr bwMode="auto">
            <a:xfrm>
              <a:off x="2461" y="728"/>
              <a:ext cx="1016" cy="327"/>
            </a:xfrm>
            <a:prstGeom prst="rect">
              <a:avLst/>
            </a:prstGeom>
            <a:solidFill>
              <a:schemeClr val="tx2">
                <a:alpha val="50000"/>
              </a:schemeClr>
            </a:solidFill>
            <a:ln w="9525">
              <a:noFill/>
              <a:miter lim="800000"/>
              <a:headEnd/>
              <a:tailEnd/>
            </a:ln>
            <a:effectLst/>
          </p:spPr>
          <p:txBody>
            <a:bodyPr wrap="none">
              <a:spAutoFit/>
            </a:bodyPr>
            <a:lstStyle/>
            <a:p>
              <a:pPr algn="l" eaLnBrk="0" hangingPunct="0"/>
              <a:r>
                <a:rPr kumimoji="1" lang="zh-CN" altLang="en-US" sz="2800" b="1">
                  <a:latin typeface="Times New Roman" pitchFamily="18" charset="0"/>
                </a:rPr>
                <a:t>曾用标准</a:t>
              </a:r>
            </a:p>
          </p:txBody>
        </p:sp>
        <p:sp>
          <p:nvSpPr>
            <p:cNvPr id="1049682" name="Text Box 6"/>
            <p:cNvSpPr txBox="1">
              <a:spLocks noChangeArrowheads="1"/>
            </p:cNvSpPr>
            <p:nvPr/>
          </p:nvSpPr>
          <p:spPr bwMode="auto">
            <a:xfrm>
              <a:off x="3927" y="725"/>
              <a:ext cx="1016" cy="327"/>
            </a:xfrm>
            <a:prstGeom prst="rect">
              <a:avLst/>
            </a:prstGeom>
            <a:solidFill>
              <a:schemeClr val="tx2">
                <a:alpha val="50000"/>
              </a:schemeClr>
            </a:solidFill>
            <a:ln w="9525">
              <a:noFill/>
              <a:miter lim="800000"/>
              <a:headEnd/>
              <a:tailEnd/>
            </a:ln>
            <a:effectLst/>
          </p:spPr>
          <p:txBody>
            <a:bodyPr wrap="none">
              <a:spAutoFit/>
            </a:bodyPr>
            <a:lstStyle/>
            <a:p>
              <a:pPr algn="l" eaLnBrk="0" hangingPunct="0"/>
              <a:r>
                <a:rPr kumimoji="1" lang="zh-CN" altLang="en-US" sz="2800" b="1">
                  <a:latin typeface="Times New Roman" pitchFamily="18" charset="0"/>
                </a:rPr>
                <a:t>美国标准</a:t>
              </a:r>
            </a:p>
          </p:txBody>
        </p:sp>
        <p:graphicFrame>
          <p:nvGraphicFramePr>
            <p:cNvPr id="4194362" name="Object 7"/>
            <p:cNvGraphicFramePr>
              <a:graphicFrameLocks noChangeAspect="1"/>
            </p:cNvGraphicFramePr>
            <p:nvPr/>
          </p:nvGraphicFramePr>
          <p:xfrm>
            <a:off x="2373" y="1139"/>
            <a:ext cx="1202" cy="619"/>
          </p:xfrm>
          <a:graphic>
            <a:graphicData uri="http://schemas.openxmlformats.org/presentationml/2006/ole">
              <mc:AlternateContent xmlns:mc="http://schemas.openxmlformats.org/markup-compatibility/2006">
                <mc:Choice xmlns:v="urn:schemas-microsoft-com:vml" Requires="v">
                  <p:oleObj spid="_x0000_s26715" name="位图图像" r:id="rId5" imgW="1590897" imgH="819048" progId="PBrush">
                    <p:embed/>
                  </p:oleObj>
                </mc:Choice>
                <mc:Fallback>
                  <p:oleObj name="位图图像" r:id="rId5" imgW="1590897" imgH="819048" progId="PBrush">
                    <p:embed/>
                    <p:pic>
                      <p:nvPicPr>
                        <p:cNvPr id="2097211" name=""/>
                        <p:cNvPicPr>
                          <a:picLocks/>
                        </p:cNvPicPr>
                        <p:nvPr/>
                      </p:nvPicPr>
                      <p:blipFill>
                        <a:blip r:embed="rId6"/>
                        <a:stretch>
                          <a:fillRect/>
                        </a:stretch>
                      </p:blipFill>
                      <p:spPr>
                        <a:xfrm>
                          <a:off x="2373" y="1139"/>
                          <a:ext cx="1202" cy="619"/>
                        </a:xfrm>
                        <a:prstGeom prst="rect">
                          <a:avLst/>
                        </a:prstGeom>
                      </p:spPr>
                    </p:pic>
                  </p:oleObj>
                </mc:Fallback>
              </mc:AlternateContent>
            </a:graphicData>
          </a:graphic>
        </p:graphicFrame>
        <p:graphicFrame>
          <p:nvGraphicFramePr>
            <p:cNvPr id="4194363" name="Object 8"/>
            <p:cNvGraphicFramePr>
              <a:graphicFrameLocks noChangeAspect="1"/>
            </p:cNvGraphicFramePr>
            <p:nvPr/>
          </p:nvGraphicFramePr>
          <p:xfrm>
            <a:off x="3821" y="1139"/>
            <a:ext cx="1253" cy="633"/>
          </p:xfrm>
          <a:graphic>
            <a:graphicData uri="http://schemas.openxmlformats.org/presentationml/2006/ole">
              <mc:AlternateContent xmlns:mc="http://schemas.openxmlformats.org/markup-compatibility/2006">
                <mc:Choice xmlns:v="urn:schemas-microsoft-com:vml" Requires="v">
                  <p:oleObj spid="_x0000_s26716" name="位图图像" r:id="rId7" imgW="1657581" imgH="838095" progId="PBrush">
                    <p:embed/>
                  </p:oleObj>
                </mc:Choice>
                <mc:Fallback>
                  <p:oleObj name="位图图像" r:id="rId7" imgW="1657581" imgH="838095" progId="PBrush">
                    <p:embed/>
                    <p:pic>
                      <p:nvPicPr>
                        <p:cNvPr id="2097212" name=""/>
                        <p:cNvPicPr>
                          <a:picLocks/>
                        </p:cNvPicPr>
                        <p:nvPr/>
                      </p:nvPicPr>
                      <p:blipFill>
                        <a:blip r:embed="rId8"/>
                        <a:stretch>
                          <a:fillRect/>
                        </a:stretch>
                      </p:blipFill>
                      <p:spPr>
                        <a:xfrm>
                          <a:off x="3821" y="1139"/>
                          <a:ext cx="1253" cy="633"/>
                        </a:xfrm>
                        <a:prstGeom prst="rect">
                          <a:avLst/>
                        </a:prstGeom>
                      </p:spPr>
                    </p:pic>
                  </p:oleObj>
                </mc:Fallback>
              </mc:AlternateContent>
            </a:graphicData>
          </a:graphic>
        </p:graphicFrame>
        <p:graphicFrame>
          <p:nvGraphicFramePr>
            <p:cNvPr id="4194364" name="Object 9"/>
            <p:cNvGraphicFramePr>
              <a:graphicFrameLocks noChangeAspect="1"/>
            </p:cNvGraphicFramePr>
            <p:nvPr/>
          </p:nvGraphicFramePr>
          <p:xfrm>
            <a:off x="307" y="1886"/>
            <a:ext cx="1821" cy="633"/>
          </p:xfrm>
          <a:graphic>
            <a:graphicData uri="http://schemas.openxmlformats.org/presentationml/2006/ole">
              <mc:AlternateContent xmlns:mc="http://schemas.openxmlformats.org/markup-compatibility/2006">
                <mc:Choice xmlns:v="urn:schemas-microsoft-com:vml" Requires="v">
                  <p:oleObj spid="_x0000_s26717" name="位图图像" r:id="rId9" imgW="2409524" imgH="838095" progId="PBrush">
                    <p:embed/>
                  </p:oleObj>
                </mc:Choice>
                <mc:Fallback>
                  <p:oleObj name="位图图像" r:id="rId9" imgW="2409524" imgH="838095" progId="PBrush">
                    <p:embed/>
                    <p:pic>
                      <p:nvPicPr>
                        <p:cNvPr id="2097213" name=""/>
                        <p:cNvPicPr>
                          <a:picLocks/>
                        </p:cNvPicPr>
                        <p:nvPr/>
                      </p:nvPicPr>
                      <p:blipFill>
                        <a:blip r:embed="rId10"/>
                        <a:stretch>
                          <a:fillRect/>
                        </a:stretch>
                      </p:blipFill>
                      <p:spPr>
                        <a:xfrm>
                          <a:off x="307" y="1886"/>
                          <a:ext cx="1821" cy="633"/>
                        </a:xfrm>
                        <a:prstGeom prst="rect">
                          <a:avLst/>
                        </a:prstGeom>
                      </p:spPr>
                    </p:pic>
                  </p:oleObj>
                </mc:Fallback>
              </mc:AlternateContent>
            </a:graphicData>
          </a:graphic>
        </p:graphicFrame>
        <p:graphicFrame>
          <p:nvGraphicFramePr>
            <p:cNvPr id="4194365" name="Object 10"/>
            <p:cNvGraphicFramePr>
              <a:graphicFrameLocks noChangeAspect="1"/>
            </p:cNvGraphicFramePr>
            <p:nvPr/>
          </p:nvGraphicFramePr>
          <p:xfrm>
            <a:off x="307" y="2634"/>
            <a:ext cx="1821" cy="633"/>
          </p:xfrm>
          <a:graphic>
            <a:graphicData uri="http://schemas.openxmlformats.org/presentationml/2006/ole">
              <mc:AlternateContent xmlns:mc="http://schemas.openxmlformats.org/markup-compatibility/2006">
                <mc:Choice xmlns:v="urn:schemas-microsoft-com:vml" Requires="v">
                  <p:oleObj spid="_x0000_s26718" name="位图图像" r:id="rId11" imgW="2409524" imgH="838095" progId="PBrush">
                    <p:embed/>
                  </p:oleObj>
                </mc:Choice>
                <mc:Fallback>
                  <p:oleObj name="位图图像" r:id="rId11" imgW="2409524" imgH="838095" progId="PBrush">
                    <p:embed/>
                    <p:pic>
                      <p:nvPicPr>
                        <p:cNvPr id="2097214" name=""/>
                        <p:cNvPicPr>
                          <a:picLocks/>
                        </p:cNvPicPr>
                        <p:nvPr/>
                      </p:nvPicPr>
                      <p:blipFill>
                        <a:blip r:embed="rId12"/>
                        <a:stretch>
                          <a:fillRect/>
                        </a:stretch>
                      </p:blipFill>
                      <p:spPr>
                        <a:xfrm>
                          <a:off x="307" y="2634"/>
                          <a:ext cx="1821" cy="633"/>
                        </a:xfrm>
                        <a:prstGeom prst="rect">
                          <a:avLst/>
                        </a:prstGeom>
                      </p:spPr>
                    </p:pic>
                  </p:oleObj>
                </mc:Fallback>
              </mc:AlternateContent>
            </a:graphicData>
          </a:graphic>
        </p:graphicFrame>
        <p:graphicFrame>
          <p:nvGraphicFramePr>
            <p:cNvPr id="4194366" name="Object 11"/>
            <p:cNvGraphicFramePr>
              <a:graphicFrameLocks noChangeAspect="1"/>
            </p:cNvGraphicFramePr>
            <p:nvPr/>
          </p:nvGraphicFramePr>
          <p:xfrm>
            <a:off x="2373" y="2631"/>
            <a:ext cx="1195" cy="633"/>
          </p:xfrm>
          <a:graphic>
            <a:graphicData uri="http://schemas.openxmlformats.org/presentationml/2006/ole">
              <mc:AlternateContent xmlns:mc="http://schemas.openxmlformats.org/markup-compatibility/2006">
                <mc:Choice xmlns:v="urn:schemas-microsoft-com:vml" Requires="v">
                  <p:oleObj spid="_x0000_s26719" name="位图图像" r:id="rId13" imgW="1580952" imgH="838095" progId="PBrush">
                    <p:embed/>
                  </p:oleObj>
                </mc:Choice>
                <mc:Fallback>
                  <p:oleObj name="位图图像" r:id="rId13" imgW="1580952" imgH="838095" progId="PBrush">
                    <p:embed/>
                    <p:pic>
                      <p:nvPicPr>
                        <p:cNvPr id="2097215" name=""/>
                        <p:cNvPicPr>
                          <a:picLocks/>
                        </p:cNvPicPr>
                        <p:nvPr/>
                      </p:nvPicPr>
                      <p:blipFill>
                        <a:blip r:embed="rId14"/>
                        <a:stretch>
                          <a:fillRect/>
                        </a:stretch>
                      </p:blipFill>
                      <p:spPr>
                        <a:xfrm>
                          <a:off x="2373" y="2631"/>
                          <a:ext cx="1195" cy="633"/>
                        </a:xfrm>
                        <a:prstGeom prst="rect">
                          <a:avLst/>
                        </a:prstGeom>
                      </p:spPr>
                    </p:pic>
                  </p:oleObj>
                </mc:Fallback>
              </mc:AlternateContent>
            </a:graphicData>
          </a:graphic>
        </p:graphicFrame>
        <p:graphicFrame>
          <p:nvGraphicFramePr>
            <p:cNvPr id="4194367" name="Object 12"/>
            <p:cNvGraphicFramePr>
              <a:graphicFrameLocks noChangeAspect="1"/>
            </p:cNvGraphicFramePr>
            <p:nvPr/>
          </p:nvGraphicFramePr>
          <p:xfrm>
            <a:off x="3821" y="2623"/>
            <a:ext cx="1253" cy="633"/>
          </p:xfrm>
          <a:graphic>
            <a:graphicData uri="http://schemas.openxmlformats.org/presentationml/2006/ole">
              <mc:AlternateContent xmlns:mc="http://schemas.openxmlformats.org/markup-compatibility/2006">
                <mc:Choice xmlns:v="urn:schemas-microsoft-com:vml" Requires="v">
                  <p:oleObj spid="_x0000_s26720" name="位图图像" r:id="rId15" imgW="1657581" imgH="838095" progId="PBrush">
                    <p:embed/>
                  </p:oleObj>
                </mc:Choice>
                <mc:Fallback>
                  <p:oleObj name="位图图像" r:id="rId15" imgW="1657581" imgH="838095" progId="PBrush">
                    <p:embed/>
                    <p:pic>
                      <p:nvPicPr>
                        <p:cNvPr id="2097216" name=""/>
                        <p:cNvPicPr>
                          <a:picLocks/>
                        </p:cNvPicPr>
                        <p:nvPr/>
                      </p:nvPicPr>
                      <p:blipFill>
                        <a:blip r:embed="rId16"/>
                        <a:stretch>
                          <a:fillRect/>
                        </a:stretch>
                      </p:blipFill>
                      <p:spPr>
                        <a:xfrm>
                          <a:off x="3821" y="2623"/>
                          <a:ext cx="1253" cy="633"/>
                        </a:xfrm>
                        <a:prstGeom prst="rect">
                          <a:avLst/>
                        </a:prstGeom>
                      </p:spPr>
                    </p:pic>
                  </p:oleObj>
                </mc:Fallback>
              </mc:AlternateContent>
            </a:graphicData>
          </a:graphic>
        </p:graphicFrame>
        <p:graphicFrame>
          <p:nvGraphicFramePr>
            <p:cNvPr id="4194368" name="Object 13"/>
            <p:cNvGraphicFramePr>
              <a:graphicFrameLocks noChangeAspect="1"/>
            </p:cNvGraphicFramePr>
            <p:nvPr/>
          </p:nvGraphicFramePr>
          <p:xfrm>
            <a:off x="307" y="3393"/>
            <a:ext cx="1821" cy="633"/>
          </p:xfrm>
          <a:graphic>
            <a:graphicData uri="http://schemas.openxmlformats.org/presentationml/2006/ole">
              <mc:AlternateContent xmlns:mc="http://schemas.openxmlformats.org/markup-compatibility/2006">
                <mc:Choice xmlns:v="urn:schemas-microsoft-com:vml" Requires="v">
                  <p:oleObj spid="_x0000_s26721" name="位图图像" r:id="rId17" imgW="2409524" imgH="838095" progId="PBrush">
                    <p:embed/>
                  </p:oleObj>
                </mc:Choice>
                <mc:Fallback>
                  <p:oleObj name="位图图像" r:id="rId17" imgW="2409524" imgH="838095" progId="PBrush">
                    <p:embed/>
                    <p:pic>
                      <p:nvPicPr>
                        <p:cNvPr id="2097217" name=""/>
                        <p:cNvPicPr>
                          <a:picLocks/>
                        </p:cNvPicPr>
                        <p:nvPr/>
                      </p:nvPicPr>
                      <p:blipFill>
                        <a:blip r:embed="rId18"/>
                        <a:stretch>
                          <a:fillRect/>
                        </a:stretch>
                      </p:blipFill>
                      <p:spPr>
                        <a:xfrm>
                          <a:off x="307" y="3393"/>
                          <a:ext cx="1821" cy="633"/>
                        </a:xfrm>
                        <a:prstGeom prst="rect">
                          <a:avLst/>
                        </a:prstGeom>
                      </p:spPr>
                    </p:pic>
                  </p:oleObj>
                </mc:Fallback>
              </mc:AlternateContent>
            </a:graphicData>
          </a:graphic>
        </p:graphicFrame>
        <p:graphicFrame>
          <p:nvGraphicFramePr>
            <p:cNvPr id="4194369" name="Object 14"/>
            <p:cNvGraphicFramePr>
              <a:graphicFrameLocks noChangeAspect="1"/>
            </p:cNvGraphicFramePr>
            <p:nvPr/>
          </p:nvGraphicFramePr>
          <p:xfrm>
            <a:off x="300" y="1150"/>
            <a:ext cx="1812" cy="624"/>
          </p:xfrm>
          <a:graphic>
            <a:graphicData uri="http://schemas.openxmlformats.org/presentationml/2006/ole">
              <mc:AlternateContent xmlns:mc="http://schemas.openxmlformats.org/markup-compatibility/2006">
                <mc:Choice xmlns:v="urn:schemas-microsoft-com:vml" Requires="v">
                  <p:oleObj spid="_x0000_s26722" name="BMP 图象" r:id="rId19" imgW="2876190" imgH="990738" progId="PBrush">
                    <p:embed/>
                  </p:oleObj>
                </mc:Choice>
                <mc:Fallback>
                  <p:oleObj name="BMP 图象" r:id="rId19" imgW="2876190" imgH="990738" progId="PBrush">
                    <p:embed/>
                    <p:pic>
                      <p:nvPicPr>
                        <p:cNvPr id="2097218" name=""/>
                        <p:cNvPicPr>
                          <a:picLocks/>
                        </p:cNvPicPr>
                        <p:nvPr/>
                      </p:nvPicPr>
                      <p:blipFill>
                        <a:blip r:embed="rId20"/>
                        <a:stretch>
                          <a:fillRect/>
                        </a:stretch>
                      </p:blipFill>
                      <p:spPr>
                        <a:xfrm>
                          <a:off x="300" y="1150"/>
                          <a:ext cx="1812" cy="624"/>
                        </a:xfrm>
                        <a:prstGeom prst="rect">
                          <a:avLst/>
                        </a:prstGeom>
                      </p:spPr>
                    </p:pic>
                  </p:oleObj>
                </mc:Fallback>
              </mc:AlternateContent>
            </a:graphicData>
          </a:graphic>
        </p:graphicFrame>
        <p:graphicFrame>
          <p:nvGraphicFramePr>
            <p:cNvPr id="4194370" name="Object 15"/>
            <p:cNvGraphicFramePr>
              <a:graphicFrameLocks noChangeAspect="1"/>
            </p:cNvGraphicFramePr>
            <p:nvPr/>
          </p:nvGraphicFramePr>
          <p:xfrm>
            <a:off x="2377" y="1893"/>
            <a:ext cx="1182" cy="618"/>
          </p:xfrm>
          <a:graphic>
            <a:graphicData uri="http://schemas.openxmlformats.org/presentationml/2006/ole">
              <mc:AlternateContent xmlns:mc="http://schemas.openxmlformats.org/markup-compatibility/2006">
                <mc:Choice xmlns:v="urn:schemas-microsoft-com:vml" Requires="v">
                  <p:oleObj spid="_x0000_s26723" name="BMP 图象" r:id="rId21" imgW="1876190" imgH="980952" progId="PBrush">
                    <p:embed/>
                  </p:oleObj>
                </mc:Choice>
                <mc:Fallback>
                  <p:oleObj name="BMP 图象" r:id="rId21" imgW="1876190" imgH="980952" progId="PBrush">
                    <p:embed/>
                    <p:pic>
                      <p:nvPicPr>
                        <p:cNvPr id="2097219" name=""/>
                        <p:cNvPicPr>
                          <a:picLocks/>
                        </p:cNvPicPr>
                        <p:nvPr/>
                      </p:nvPicPr>
                      <p:blipFill>
                        <a:blip r:embed="rId22"/>
                        <a:stretch>
                          <a:fillRect/>
                        </a:stretch>
                      </p:blipFill>
                      <p:spPr>
                        <a:xfrm>
                          <a:off x="2377" y="1893"/>
                          <a:ext cx="1182" cy="618"/>
                        </a:xfrm>
                        <a:prstGeom prst="rect">
                          <a:avLst/>
                        </a:prstGeom>
                      </p:spPr>
                    </p:pic>
                  </p:oleObj>
                </mc:Fallback>
              </mc:AlternateContent>
            </a:graphicData>
          </a:graphic>
        </p:graphicFrame>
        <p:graphicFrame>
          <p:nvGraphicFramePr>
            <p:cNvPr id="4194371" name="Object 16"/>
            <p:cNvGraphicFramePr>
              <a:graphicFrameLocks noChangeAspect="1"/>
            </p:cNvGraphicFramePr>
            <p:nvPr/>
          </p:nvGraphicFramePr>
          <p:xfrm>
            <a:off x="2374" y="3408"/>
            <a:ext cx="1188" cy="624"/>
          </p:xfrm>
          <a:graphic>
            <a:graphicData uri="http://schemas.openxmlformats.org/presentationml/2006/ole">
              <mc:AlternateContent xmlns:mc="http://schemas.openxmlformats.org/markup-compatibility/2006">
                <mc:Choice xmlns:v="urn:schemas-microsoft-com:vml" Requires="v">
                  <p:oleObj spid="_x0000_s26724" name="BMP 图象" r:id="rId23" imgW="1886213" imgH="990738" progId="PBrush">
                    <p:embed/>
                  </p:oleObj>
                </mc:Choice>
                <mc:Fallback>
                  <p:oleObj name="BMP 图象" r:id="rId23" imgW="1886213" imgH="990738" progId="PBrush">
                    <p:embed/>
                    <p:pic>
                      <p:nvPicPr>
                        <p:cNvPr id="2097220" name=""/>
                        <p:cNvPicPr>
                          <a:picLocks/>
                        </p:cNvPicPr>
                        <p:nvPr/>
                      </p:nvPicPr>
                      <p:blipFill>
                        <a:blip r:embed="rId24"/>
                        <a:stretch>
                          <a:fillRect/>
                        </a:stretch>
                      </p:blipFill>
                      <p:spPr>
                        <a:xfrm>
                          <a:off x="2374" y="3408"/>
                          <a:ext cx="1188" cy="624"/>
                        </a:xfrm>
                        <a:prstGeom prst="rect">
                          <a:avLst/>
                        </a:prstGeom>
                      </p:spPr>
                    </p:pic>
                  </p:oleObj>
                </mc:Fallback>
              </mc:AlternateContent>
            </a:graphicData>
          </a:graphic>
        </p:graphicFrame>
      </p:grpSp>
      <p:pic>
        <p:nvPicPr>
          <p:cNvPr id="2" name="图片 1"/>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444208" y="2928056"/>
            <a:ext cx="1983266" cy="954112"/>
          </a:xfrm>
          <a:prstGeom prst="rect">
            <a:avLst/>
          </a:prstGeom>
        </p:spPr>
      </p:pic>
      <p:pic>
        <p:nvPicPr>
          <p:cNvPr id="3" name="图片 2"/>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6444208" y="5311999"/>
            <a:ext cx="1746049" cy="847279"/>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9679"/>
                                        </p:tgtEl>
                                        <p:attrNameLst>
                                          <p:attrName>style.visibility</p:attrName>
                                        </p:attrNameLst>
                                      </p:cBhvr>
                                      <p:to>
                                        <p:strVal val="visible"/>
                                      </p:to>
                                    </p:set>
                                    <p:animEffect transition="in" filter="wipe(left)">
                                      <p:cBhvr>
                                        <p:cTn id="7" dur="500"/>
                                        <p:tgtEl>
                                          <p:spTgt spid="10496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7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76" name="表格 123"/>
          <p:cNvGraphicFramePr>
            <a:graphicFrameLocks noGrp="1"/>
          </p:cNvGraphicFramePr>
          <p:nvPr>
            <p:extLst>
              <p:ext uri="{D42A27DB-BD31-4B8C-83A1-F6EECF244321}">
                <p14:modId xmlns:p14="http://schemas.microsoft.com/office/powerpoint/2010/main" val="1274977752"/>
              </p:ext>
            </p:extLst>
          </p:nvPr>
        </p:nvGraphicFramePr>
        <p:xfrm>
          <a:off x="4932179" y="2594840"/>
          <a:ext cx="1463999" cy="1463040"/>
        </p:xfrm>
        <a:graphic>
          <a:graphicData uri="http://schemas.openxmlformats.org/drawingml/2006/table">
            <a:tbl>
              <a:tblPr firstRow="1" bandRow="1">
                <a:tableStyleId>{5C22544A-7EE6-4342-B048-85BDC9FD1C3A}</a:tableStyleId>
              </a:tblPr>
              <a:tblGrid>
                <a:gridCol w="392430">
                  <a:extLst>
                    <a:ext uri="{9D8B030D-6E8A-4147-A177-3AD203B41FA5}">
                      <a16:colId xmlns:a16="http://schemas.microsoft.com/office/drawing/2014/main" val="20000"/>
                    </a:ext>
                  </a:extLst>
                </a:gridCol>
                <a:gridCol w="357190">
                  <a:extLst>
                    <a:ext uri="{9D8B030D-6E8A-4147-A177-3AD203B41FA5}">
                      <a16:colId xmlns:a16="http://schemas.microsoft.com/office/drawing/2014/main" val="20001"/>
                    </a:ext>
                  </a:extLst>
                </a:gridCol>
                <a:gridCol w="714379">
                  <a:extLst>
                    <a:ext uri="{9D8B030D-6E8A-4147-A177-3AD203B41FA5}">
                      <a16:colId xmlns:a16="http://schemas.microsoft.com/office/drawing/2014/main" val="20002"/>
                    </a:ext>
                  </a:extLst>
                </a:gridCol>
              </a:tblGrid>
              <a:tr h="303612">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altLang="zh-CN" i="1" dirty="0" smtClean="0">
                          <a:solidFill>
                            <a:schemeClr val="tx1"/>
                          </a:solidFill>
                          <a:latin typeface="Times New Roman" pitchFamily="18" charset="0"/>
                          <a:cs typeface="Times New Roman" pitchFamily="18" charset="0"/>
                        </a:rPr>
                        <a:t>E̅</a:t>
                      </a:r>
                      <a:endParaRPr lang="zh-CN" altLang="en-US" i="1" dirty="0" smtClean="0">
                        <a:solidFill>
                          <a:schemeClr val="tx1"/>
                        </a:solidFill>
                        <a:latin typeface="Times New Roman" pitchFamily="18" charset="0"/>
                        <a:cs typeface="Times New Roman" pitchFamily="18" charset="0"/>
                      </a:endParaRPr>
                    </a:p>
                  </a:txBody>
                  <a:tcPr/>
                </a:tc>
                <a:tc>
                  <a:txBody>
                    <a:bodyPr/>
                    <a:lstStyle/>
                    <a:p>
                      <a:r>
                        <a:rPr lang="en-US" altLang="zh-CN" i="1" dirty="0" smtClean="0">
                          <a:solidFill>
                            <a:schemeClr val="tx1"/>
                          </a:solidFill>
                          <a:latin typeface="Times New Roman" pitchFamily="18" charset="0"/>
                          <a:cs typeface="Times New Roman" pitchFamily="18" charset="0"/>
                        </a:rPr>
                        <a:t>A</a:t>
                      </a:r>
                      <a:endParaRPr lang="zh-CN" altLang="en-US" i="1" dirty="0">
                        <a:solidFill>
                          <a:schemeClr val="tx1"/>
                        </a:solidFill>
                        <a:latin typeface="Times New Roman" pitchFamily="18" charset="0"/>
                        <a:cs typeface="Times New Roman" pitchFamily="18" charset="0"/>
                      </a:endParaRPr>
                    </a:p>
                  </a:txBody>
                  <a:tcPr/>
                </a:tc>
                <a:tc>
                  <a:txBody>
                    <a:bodyPr/>
                    <a:lstStyle/>
                    <a:p>
                      <a:r>
                        <a:rPr lang="en-US" altLang="zh-CN" i="1" dirty="0" smtClean="0">
                          <a:solidFill>
                            <a:schemeClr val="tx1"/>
                          </a:solidFill>
                          <a:latin typeface="Times New Roman" pitchFamily="18" charset="0"/>
                          <a:cs typeface="Times New Roman" pitchFamily="18" charset="0"/>
                        </a:rPr>
                        <a:t>Y</a:t>
                      </a:r>
                      <a:endParaRPr lang="zh-CN" altLang="en-US" i="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03612">
                <a:tc>
                  <a:txBody>
                    <a:bodyPr/>
                    <a:lstStyle/>
                    <a:p>
                      <a:r>
                        <a:rPr lang="en-US" altLang="zh-CN" dirty="0" smtClean="0"/>
                        <a:t>1</a:t>
                      </a:r>
                      <a:endParaRPr lang="zh-CN" altLang="en-US" dirty="0"/>
                    </a:p>
                  </a:txBody>
                  <a:tcPr/>
                </a:tc>
                <a:tc>
                  <a:txBody>
                    <a:bodyPr/>
                    <a:lstStyle/>
                    <a:p>
                      <a:r>
                        <a:rPr lang="en-US" altLang="zh-CN" dirty="0" smtClean="0"/>
                        <a:t>×</a:t>
                      </a:r>
                      <a:endParaRPr lang="zh-CN" altLang="en-US" dirty="0"/>
                    </a:p>
                  </a:txBody>
                  <a:tcPr/>
                </a:tc>
                <a:tc>
                  <a:txBody>
                    <a:bodyPr/>
                    <a:lstStyle/>
                    <a:p>
                      <a:r>
                        <a:rPr lang="zh-CN" altLang="en-US" dirty="0" smtClean="0"/>
                        <a:t>高阻</a:t>
                      </a:r>
                      <a:endParaRPr lang="zh-CN" altLang="en-US" dirty="0"/>
                    </a:p>
                  </a:txBody>
                  <a:tcPr/>
                </a:tc>
                <a:extLst>
                  <a:ext uri="{0D108BD9-81ED-4DB2-BD59-A6C34878D82A}">
                    <a16:rowId xmlns:a16="http://schemas.microsoft.com/office/drawing/2014/main" val="10001"/>
                  </a:ext>
                </a:extLst>
              </a:tr>
              <a:tr h="303612">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10002"/>
                  </a:ext>
                </a:extLst>
              </a:tr>
              <a:tr h="303612">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10003"/>
                  </a:ext>
                </a:extLst>
              </a:tr>
            </a:tbl>
          </a:graphicData>
        </a:graphic>
      </p:graphicFrame>
      <p:sp>
        <p:nvSpPr>
          <p:cNvPr id="1049683" name="灯片编号占位符 1"/>
          <p:cNvSpPr>
            <a:spLocks noGrp="1"/>
          </p:cNvSpPr>
          <p:nvPr>
            <p:ph type="sldNum" sz="quarter" idx="12"/>
          </p:nvPr>
        </p:nvSpPr>
        <p:spPr>
          <a:xfrm>
            <a:off x="6934224" y="6408837"/>
            <a:ext cx="2133600" cy="476250"/>
          </a:xfrm>
        </p:spPr>
        <p:txBody>
          <a:bodyPr/>
          <a:lstStyle/>
          <a:p>
            <a:fld id="{5099BE53-C274-4E7D-813D-6149518FA05F}" type="slidenum">
              <a:rPr lang="en-US" altLang="zh-CN" smtClean="0"/>
              <a:t>56</a:t>
            </a:fld>
            <a:endParaRPr lang="en-US" altLang="zh-CN"/>
          </a:p>
        </p:txBody>
      </p:sp>
      <p:sp>
        <p:nvSpPr>
          <p:cNvPr id="1049684" name="矩形 2"/>
          <p:cNvSpPr/>
          <p:nvPr/>
        </p:nvSpPr>
        <p:spPr>
          <a:xfrm>
            <a:off x="500034" y="428604"/>
            <a:ext cx="3000396" cy="646331"/>
          </a:xfrm>
          <a:prstGeom prst="rect">
            <a:avLst/>
          </a:prstGeom>
        </p:spPr>
        <p:txBody>
          <a:bodyPr wrap="square">
            <a:spAutoFit/>
          </a:bodyPr>
          <a:lstStyle/>
          <a:p>
            <a:pPr algn="l"/>
            <a:r>
              <a:rPr lang="zh-CN" altLang="en-US" sz="3600" b="1" dirty="0" smtClean="0">
                <a:solidFill>
                  <a:srgbClr val="FF3300"/>
                </a:solidFill>
                <a:latin typeface="+mj-lt"/>
                <a:ea typeface="楷体_GB2312" pitchFamily="49" charset="-122"/>
                <a:cs typeface="+mj-cs"/>
              </a:rPr>
              <a:t>五、三态</a:t>
            </a:r>
            <a:r>
              <a:rPr lang="zh-CN" altLang="en-US" sz="3600" b="1" dirty="0">
                <a:solidFill>
                  <a:srgbClr val="FF3300"/>
                </a:solidFill>
                <a:latin typeface="+mj-lt"/>
                <a:ea typeface="楷体_GB2312" pitchFamily="49" charset="-122"/>
                <a:cs typeface="+mj-cs"/>
              </a:rPr>
              <a:t>门</a:t>
            </a:r>
          </a:p>
        </p:txBody>
      </p:sp>
      <p:grpSp>
        <p:nvGrpSpPr>
          <p:cNvPr id="373" name="组合 77"/>
          <p:cNvGrpSpPr/>
          <p:nvPr/>
        </p:nvGrpSpPr>
        <p:grpSpPr>
          <a:xfrm>
            <a:off x="500034" y="1380305"/>
            <a:ext cx="2071702" cy="989266"/>
            <a:chOff x="928662" y="3623324"/>
            <a:chExt cx="3214710" cy="1346456"/>
          </a:xfrm>
        </p:grpSpPr>
        <p:sp>
          <p:nvSpPr>
            <p:cNvPr id="1049685" name="等腰三角形 72"/>
            <p:cNvSpPr/>
            <p:nvPr/>
          </p:nvSpPr>
          <p:spPr bwMode="auto">
            <a:xfrm rot="5400000">
              <a:off x="2284270" y="3982228"/>
              <a:ext cx="1060704" cy="914400"/>
            </a:xfrm>
            <a:prstGeom prst="triangle">
              <a:avLst/>
            </a:prstGeom>
            <a:solidFill>
              <a:schemeClr val="accent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FF0000"/>
                </a:solidFill>
                <a:effectLst/>
                <a:latin typeface="Arial" charset="0"/>
                <a:ea typeface="宋体" pitchFamily="2" charset="-122"/>
              </a:endParaRPr>
            </a:p>
          </p:txBody>
        </p:sp>
        <p:cxnSp>
          <p:nvCxnSpPr>
            <p:cNvPr id="3145745" name="直接连接符 73"/>
            <p:cNvCxnSpPr>
              <a:cxnSpLocks/>
              <a:stCxn id="1049685" idx="0"/>
            </p:cNvCxnSpPr>
            <p:nvPr/>
          </p:nvCxnSpPr>
          <p:spPr bwMode="auto">
            <a:xfrm>
              <a:off x="3271823" y="4439430"/>
              <a:ext cx="871549" cy="4419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46" name="直接连接符 74"/>
            <p:cNvCxnSpPr>
              <a:cxnSpLocks/>
              <a:endCxn id="1049685" idx="3"/>
            </p:cNvCxnSpPr>
            <p:nvPr/>
          </p:nvCxnSpPr>
          <p:spPr bwMode="auto">
            <a:xfrm>
              <a:off x="928662" y="4409142"/>
              <a:ext cx="1428759" cy="302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47" name="形状 75"/>
            <p:cNvCxnSpPr>
              <a:cxnSpLocks/>
              <a:endCxn id="1049685" idx="1"/>
            </p:cNvCxnSpPr>
            <p:nvPr/>
          </p:nvCxnSpPr>
          <p:spPr bwMode="auto">
            <a:xfrm>
              <a:off x="928662" y="3623324"/>
              <a:ext cx="1885959" cy="550928"/>
            </a:xfrm>
            <a:prstGeom prst="bentConnector2">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374" name="组合 79"/>
          <p:cNvGrpSpPr/>
          <p:nvPr/>
        </p:nvGrpSpPr>
        <p:grpSpPr>
          <a:xfrm>
            <a:off x="4857752" y="1451744"/>
            <a:ext cx="1928826" cy="917828"/>
            <a:chOff x="1000100" y="1796792"/>
            <a:chExt cx="3143272" cy="1346456"/>
          </a:xfrm>
        </p:grpSpPr>
        <p:sp>
          <p:nvSpPr>
            <p:cNvPr id="1049686" name="等腰三角形 68"/>
            <p:cNvSpPr/>
            <p:nvPr/>
          </p:nvSpPr>
          <p:spPr bwMode="auto">
            <a:xfrm rot="5400000">
              <a:off x="2355708" y="2155696"/>
              <a:ext cx="1060704" cy="914400"/>
            </a:xfrm>
            <a:prstGeom prst="triangle">
              <a:avLst/>
            </a:prstGeom>
            <a:solidFill>
              <a:schemeClr val="accent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FF0000"/>
                </a:solidFill>
                <a:effectLst/>
                <a:latin typeface="Arial" charset="0"/>
                <a:ea typeface="宋体" pitchFamily="2" charset="-122"/>
              </a:endParaRPr>
            </a:p>
          </p:txBody>
        </p:sp>
        <p:cxnSp>
          <p:nvCxnSpPr>
            <p:cNvPr id="3145748" name="直接连接符 69"/>
            <p:cNvCxnSpPr>
              <a:cxnSpLocks/>
              <a:stCxn id="1049686" idx="0"/>
            </p:cNvCxnSpPr>
            <p:nvPr/>
          </p:nvCxnSpPr>
          <p:spPr bwMode="auto">
            <a:xfrm>
              <a:off x="3343261" y="2612897"/>
              <a:ext cx="800111" cy="22293"/>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49" name="直接连接符 70"/>
            <p:cNvCxnSpPr>
              <a:cxnSpLocks/>
              <a:endCxn id="1049686" idx="3"/>
            </p:cNvCxnSpPr>
            <p:nvPr/>
          </p:nvCxnSpPr>
          <p:spPr bwMode="auto">
            <a:xfrm>
              <a:off x="1000100" y="2582610"/>
              <a:ext cx="1428760" cy="302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50" name="形状 71"/>
            <p:cNvCxnSpPr>
              <a:cxnSpLocks/>
              <a:endCxn id="1049686" idx="1"/>
            </p:cNvCxnSpPr>
            <p:nvPr/>
          </p:nvCxnSpPr>
          <p:spPr bwMode="auto">
            <a:xfrm>
              <a:off x="1000100" y="1796792"/>
              <a:ext cx="1885960" cy="550928"/>
            </a:xfrm>
            <a:prstGeom prst="bentConnector2">
              <a:avLst/>
            </a:prstGeom>
            <a:solidFill>
              <a:schemeClr val="accent1"/>
            </a:solidFill>
            <a:ln w="25400" cap="flat" cmpd="sng" algn="ctr">
              <a:solidFill>
                <a:schemeClr val="tx1"/>
              </a:solidFill>
              <a:prstDash val="solid"/>
              <a:round/>
              <a:headEnd type="none" w="med" len="med"/>
              <a:tailEnd type="none" w="med" len="med"/>
            </a:ln>
            <a:effectLst/>
          </p:spPr>
        </p:cxnSp>
        <p:sp>
          <p:nvSpPr>
            <p:cNvPr id="1049687" name="椭圆 78"/>
            <p:cNvSpPr/>
            <p:nvPr/>
          </p:nvSpPr>
          <p:spPr bwMode="auto">
            <a:xfrm>
              <a:off x="2857488" y="2285992"/>
              <a:ext cx="71438" cy="71438"/>
            </a:xfrm>
            <a:prstGeom prst="ellipse">
              <a:avLst/>
            </a:prstGeom>
            <a:solidFill>
              <a:schemeClr val="accent1"/>
            </a:solid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pSp>
      <p:sp>
        <p:nvSpPr>
          <p:cNvPr id="1049688" name="TextBox 80"/>
          <p:cNvSpPr txBox="1"/>
          <p:nvPr/>
        </p:nvSpPr>
        <p:spPr>
          <a:xfrm>
            <a:off x="428596" y="1071546"/>
            <a:ext cx="357190"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E</a:t>
            </a:r>
            <a:endParaRPr lang="zh-CN" altLang="en-US" i="1" dirty="0">
              <a:latin typeface="Times New Roman" pitchFamily="18" charset="0"/>
              <a:cs typeface="Times New Roman" pitchFamily="18" charset="0"/>
            </a:endParaRPr>
          </a:p>
        </p:txBody>
      </p:sp>
      <p:grpSp>
        <p:nvGrpSpPr>
          <p:cNvPr id="375" name="组合 92"/>
          <p:cNvGrpSpPr/>
          <p:nvPr/>
        </p:nvGrpSpPr>
        <p:grpSpPr>
          <a:xfrm>
            <a:off x="2714612" y="1440878"/>
            <a:ext cx="1928826" cy="928694"/>
            <a:chOff x="5214942" y="1643050"/>
            <a:chExt cx="3143272" cy="1346456"/>
          </a:xfrm>
        </p:grpSpPr>
        <p:sp>
          <p:nvSpPr>
            <p:cNvPr id="1049689" name="等腰三角形 81"/>
            <p:cNvSpPr/>
            <p:nvPr/>
          </p:nvSpPr>
          <p:spPr bwMode="auto">
            <a:xfrm rot="5400000">
              <a:off x="6570550" y="2001954"/>
              <a:ext cx="1060704" cy="914400"/>
            </a:xfrm>
            <a:prstGeom prst="triangle">
              <a:avLst/>
            </a:prstGeom>
            <a:solidFill>
              <a:schemeClr val="accent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FF0000"/>
                </a:solidFill>
                <a:effectLst/>
                <a:latin typeface="Arial" charset="0"/>
                <a:ea typeface="宋体" pitchFamily="2" charset="-122"/>
              </a:endParaRPr>
            </a:p>
          </p:txBody>
        </p:sp>
        <p:cxnSp>
          <p:nvCxnSpPr>
            <p:cNvPr id="3145751" name="直接连接符 82"/>
            <p:cNvCxnSpPr>
              <a:cxnSpLocks/>
              <a:stCxn id="1049689" idx="0"/>
            </p:cNvCxnSpPr>
            <p:nvPr/>
          </p:nvCxnSpPr>
          <p:spPr bwMode="auto">
            <a:xfrm flipV="1">
              <a:off x="7558102" y="2450924"/>
              <a:ext cx="800112" cy="823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52" name="直接连接符 83"/>
            <p:cNvCxnSpPr>
              <a:cxnSpLocks/>
              <a:endCxn id="1049689" idx="3"/>
            </p:cNvCxnSpPr>
            <p:nvPr/>
          </p:nvCxnSpPr>
          <p:spPr bwMode="auto">
            <a:xfrm>
              <a:off x="5214942" y="2428868"/>
              <a:ext cx="1428760" cy="302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53" name="形状 84"/>
            <p:cNvCxnSpPr>
              <a:cxnSpLocks/>
              <a:endCxn id="1049689" idx="1"/>
            </p:cNvCxnSpPr>
            <p:nvPr/>
          </p:nvCxnSpPr>
          <p:spPr bwMode="auto">
            <a:xfrm>
              <a:off x="5214942" y="1643050"/>
              <a:ext cx="1885960" cy="550928"/>
            </a:xfrm>
            <a:prstGeom prst="bentConnector2">
              <a:avLst/>
            </a:prstGeom>
            <a:solidFill>
              <a:schemeClr val="accent1"/>
            </a:solidFill>
            <a:ln w="25400" cap="flat" cmpd="sng" algn="ctr">
              <a:solidFill>
                <a:schemeClr val="tx1"/>
              </a:solidFill>
              <a:prstDash val="solid"/>
              <a:round/>
              <a:headEnd type="none" w="med" len="med"/>
              <a:tailEnd type="none" w="med" len="med"/>
            </a:ln>
            <a:effectLst/>
          </p:spPr>
        </p:cxnSp>
        <p:sp>
          <p:nvSpPr>
            <p:cNvPr id="1049690" name="椭圆 89"/>
            <p:cNvSpPr/>
            <p:nvPr/>
          </p:nvSpPr>
          <p:spPr bwMode="auto">
            <a:xfrm>
              <a:off x="7572396" y="2428868"/>
              <a:ext cx="71438" cy="71438"/>
            </a:xfrm>
            <a:prstGeom prst="ellipse">
              <a:avLst/>
            </a:prstGeom>
            <a:solidFill>
              <a:schemeClr val="accent1"/>
            </a:solid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pSp>
      <p:grpSp>
        <p:nvGrpSpPr>
          <p:cNvPr id="376" name="组合 102"/>
          <p:cNvGrpSpPr/>
          <p:nvPr/>
        </p:nvGrpSpPr>
        <p:grpSpPr>
          <a:xfrm>
            <a:off x="6858016" y="1440878"/>
            <a:ext cx="2071702" cy="928694"/>
            <a:chOff x="1000100" y="3011238"/>
            <a:chExt cx="3214710" cy="1346456"/>
          </a:xfrm>
        </p:grpSpPr>
        <p:sp>
          <p:nvSpPr>
            <p:cNvPr id="1049691" name="等腰三角形 85"/>
            <p:cNvSpPr/>
            <p:nvPr/>
          </p:nvSpPr>
          <p:spPr bwMode="auto">
            <a:xfrm rot="5400000">
              <a:off x="2355708" y="3370142"/>
              <a:ext cx="1060704" cy="914400"/>
            </a:xfrm>
            <a:prstGeom prst="triangle">
              <a:avLst/>
            </a:prstGeom>
            <a:solidFill>
              <a:schemeClr val="accent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FF0000"/>
                </a:solidFill>
                <a:effectLst/>
                <a:latin typeface="Arial" charset="0"/>
                <a:ea typeface="宋体" pitchFamily="2" charset="-122"/>
              </a:endParaRPr>
            </a:p>
          </p:txBody>
        </p:sp>
        <p:cxnSp>
          <p:nvCxnSpPr>
            <p:cNvPr id="3145754" name="直接连接符 86"/>
            <p:cNvCxnSpPr>
              <a:cxnSpLocks/>
              <a:stCxn id="1049691" idx="0"/>
            </p:cNvCxnSpPr>
            <p:nvPr/>
          </p:nvCxnSpPr>
          <p:spPr bwMode="auto">
            <a:xfrm>
              <a:off x="3343260" y="3827342"/>
              <a:ext cx="871550" cy="302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55" name="直接连接符 87"/>
            <p:cNvCxnSpPr>
              <a:cxnSpLocks/>
              <a:endCxn id="1049691" idx="3"/>
            </p:cNvCxnSpPr>
            <p:nvPr/>
          </p:nvCxnSpPr>
          <p:spPr bwMode="auto">
            <a:xfrm>
              <a:off x="1000100" y="3797056"/>
              <a:ext cx="1428760" cy="302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56" name="形状 88"/>
            <p:cNvCxnSpPr>
              <a:cxnSpLocks/>
              <a:endCxn id="1049691" idx="1"/>
            </p:cNvCxnSpPr>
            <p:nvPr/>
          </p:nvCxnSpPr>
          <p:spPr bwMode="auto">
            <a:xfrm>
              <a:off x="1000100" y="3011238"/>
              <a:ext cx="1885960" cy="550928"/>
            </a:xfrm>
            <a:prstGeom prst="bentConnector2">
              <a:avLst/>
            </a:prstGeom>
            <a:solidFill>
              <a:schemeClr val="accent1"/>
            </a:solidFill>
            <a:ln w="25400" cap="flat" cmpd="sng" algn="ctr">
              <a:solidFill>
                <a:schemeClr val="tx1"/>
              </a:solidFill>
              <a:prstDash val="solid"/>
              <a:round/>
              <a:headEnd type="none" w="med" len="med"/>
              <a:tailEnd type="none" w="med" len="med"/>
            </a:ln>
            <a:effectLst/>
          </p:spPr>
        </p:cxnSp>
        <p:sp>
          <p:nvSpPr>
            <p:cNvPr id="1049692" name="椭圆 95"/>
            <p:cNvSpPr/>
            <p:nvPr/>
          </p:nvSpPr>
          <p:spPr bwMode="auto">
            <a:xfrm>
              <a:off x="2857488" y="3500438"/>
              <a:ext cx="71438" cy="71438"/>
            </a:xfrm>
            <a:prstGeom prst="ellipse">
              <a:avLst/>
            </a:prstGeom>
            <a:solidFill>
              <a:schemeClr val="accent1"/>
            </a:solid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1049693" name="椭圆 101"/>
            <p:cNvSpPr/>
            <p:nvPr/>
          </p:nvSpPr>
          <p:spPr bwMode="auto">
            <a:xfrm>
              <a:off x="3286116" y="3786190"/>
              <a:ext cx="71438" cy="71438"/>
            </a:xfrm>
            <a:prstGeom prst="ellipse">
              <a:avLst/>
            </a:prstGeom>
            <a:solidFill>
              <a:schemeClr val="accent1"/>
            </a:solid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grpSp>
      <p:graphicFrame>
        <p:nvGraphicFramePr>
          <p:cNvPr id="4194374" name="表格 110"/>
          <p:cNvGraphicFramePr>
            <a:graphicFrameLocks noGrp="1"/>
          </p:cNvGraphicFramePr>
          <p:nvPr/>
        </p:nvGraphicFramePr>
        <p:xfrm>
          <a:off x="428596" y="2583886"/>
          <a:ext cx="1428759" cy="1463040"/>
        </p:xfrm>
        <a:graphic>
          <a:graphicData uri="http://schemas.openxmlformats.org/drawingml/2006/table">
            <a:tbl>
              <a:tblPr firstRow="1" bandRow="1">
                <a:tableStyleId>{5C22544A-7EE6-4342-B048-85BDC9FD1C3A}</a:tableStyleId>
              </a:tblPr>
              <a:tblGrid>
                <a:gridCol w="357190">
                  <a:extLst>
                    <a:ext uri="{9D8B030D-6E8A-4147-A177-3AD203B41FA5}">
                      <a16:colId xmlns:a16="http://schemas.microsoft.com/office/drawing/2014/main" val="20000"/>
                    </a:ext>
                  </a:extLst>
                </a:gridCol>
                <a:gridCol w="357190">
                  <a:extLst>
                    <a:ext uri="{9D8B030D-6E8A-4147-A177-3AD203B41FA5}">
                      <a16:colId xmlns:a16="http://schemas.microsoft.com/office/drawing/2014/main" val="20001"/>
                    </a:ext>
                  </a:extLst>
                </a:gridCol>
                <a:gridCol w="714379">
                  <a:extLst>
                    <a:ext uri="{9D8B030D-6E8A-4147-A177-3AD203B41FA5}">
                      <a16:colId xmlns:a16="http://schemas.microsoft.com/office/drawing/2014/main" val="20002"/>
                    </a:ext>
                  </a:extLst>
                </a:gridCol>
              </a:tblGrid>
              <a:tr h="303612">
                <a:tc>
                  <a:txBody>
                    <a:bodyPr/>
                    <a:lstStyle/>
                    <a:p>
                      <a:pPr algn="ctr"/>
                      <a:r>
                        <a:rPr lang="en-US" altLang="zh-CN" i="1" dirty="0" smtClean="0">
                          <a:solidFill>
                            <a:schemeClr val="tx1"/>
                          </a:solidFill>
                          <a:latin typeface="Times New Roman" pitchFamily="18" charset="0"/>
                          <a:cs typeface="Times New Roman" pitchFamily="18" charset="0"/>
                        </a:rPr>
                        <a:t>E</a:t>
                      </a:r>
                      <a:endParaRPr lang="zh-CN" altLang="en-US" i="1" dirty="0">
                        <a:solidFill>
                          <a:schemeClr val="tx1"/>
                        </a:solidFill>
                        <a:latin typeface="Times New Roman" pitchFamily="18" charset="0"/>
                        <a:cs typeface="Times New Roman" pitchFamily="18" charset="0"/>
                      </a:endParaRPr>
                    </a:p>
                  </a:txBody>
                  <a:tcPr/>
                </a:tc>
                <a:tc>
                  <a:txBody>
                    <a:bodyPr/>
                    <a:lstStyle/>
                    <a:p>
                      <a:r>
                        <a:rPr lang="en-US" altLang="zh-CN" i="1" dirty="0" smtClean="0">
                          <a:solidFill>
                            <a:schemeClr val="tx1"/>
                          </a:solidFill>
                          <a:latin typeface="Times New Roman" pitchFamily="18" charset="0"/>
                          <a:cs typeface="Times New Roman" pitchFamily="18" charset="0"/>
                        </a:rPr>
                        <a:t>A</a:t>
                      </a:r>
                      <a:endParaRPr lang="zh-CN" altLang="en-US" i="1" dirty="0">
                        <a:solidFill>
                          <a:schemeClr val="tx1"/>
                        </a:solidFill>
                        <a:latin typeface="Times New Roman" pitchFamily="18" charset="0"/>
                        <a:cs typeface="Times New Roman" pitchFamily="18" charset="0"/>
                      </a:endParaRPr>
                    </a:p>
                  </a:txBody>
                  <a:tcPr/>
                </a:tc>
                <a:tc>
                  <a:txBody>
                    <a:bodyPr/>
                    <a:lstStyle/>
                    <a:p>
                      <a:r>
                        <a:rPr lang="en-US" altLang="zh-CN" i="1" dirty="0" smtClean="0">
                          <a:solidFill>
                            <a:schemeClr val="tx1"/>
                          </a:solidFill>
                          <a:latin typeface="Times New Roman" pitchFamily="18" charset="0"/>
                          <a:cs typeface="Times New Roman" pitchFamily="18" charset="0"/>
                        </a:rPr>
                        <a:t>Y</a:t>
                      </a:r>
                      <a:endParaRPr lang="zh-CN" altLang="en-US" i="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03612">
                <a:tc>
                  <a:txBody>
                    <a:bodyPr/>
                    <a:lstStyle/>
                    <a:p>
                      <a:r>
                        <a:rPr lang="en-US" altLang="zh-CN" dirty="0" smtClean="0"/>
                        <a:t>0</a:t>
                      </a:r>
                      <a:endParaRPr lang="zh-CN" altLang="en-US" dirty="0"/>
                    </a:p>
                  </a:txBody>
                  <a:tcPr/>
                </a:tc>
                <a:tc>
                  <a:txBody>
                    <a:bodyPr/>
                    <a:lstStyle/>
                    <a:p>
                      <a:r>
                        <a:rPr lang="en-US" altLang="zh-CN" dirty="0" smtClean="0"/>
                        <a:t>×</a:t>
                      </a:r>
                      <a:endParaRPr lang="zh-CN" altLang="en-US" dirty="0"/>
                    </a:p>
                  </a:txBody>
                  <a:tcPr/>
                </a:tc>
                <a:tc>
                  <a:txBody>
                    <a:bodyPr/>
                    <a:lstStyle/>
                    <a:p>
                      <a:r>
                        <a:rPr lang="zh-CN" altLang="en-US" dirty="0" smtClean="0"/>
                        <a:t>高阻</a:t>
                      </a:r>
                      <a:endParaRPr lang="zh-CN" altLang="en-US" dirty="0"/>
                    </a:p>
                  </a:txBody>
                  <a:tcPr/>
                </a:tc>
                <a:extLst>
                  <a:ext uri="{0D108BD9-81ED-4DB2-BD59-A6C34878D82A}">
                    <a16:rowId xmlns:a16="http://schemas.microsoft.com/office/drawing/2014/main" val="10001"/>
                  </a:ext>
                </a:extLst>
              </a:tr>
              <a:tr h="303612">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10002"/>
                  </a:ext>
                </a:extLst>
              </a:tr>
              <a:tr h="303612">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10003"/>
                  </a:ext>
                </a:extLst>
              </a:tr>
            </a:tbl>
          </a:graphicData>
        </a:graphic>
      </p:graphicFrame>
      <p:sp>
        <p:nvSpPr>
          <p:cNvPr id="1049694" name="TextBox 111"/>
          <p:cNvSpPr txBox="1"/>
          <p:nvPr/>
        </p:nvSpPr>
        <p:spPr>
          <a:xfrm>
            <a:off x="428596" y="1655192"/>
            <a:ext cx="357190"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A</a:t>
            </a:r>
            <a:endParaRPr lang="zh-CN" altLang="en-US" i="1" dirty="0">
              <a:latin typeface="Times New Roman" pitchFamily="18" charset="0"/>
              <a:cs typeface="Times New Roman" pitchFamily="18" charset="0"/>
            </a:endParaRPr>
          </a:p>
        </p:txBody>
      </p:sp>
      <p:sp>
        <p:nvSpPr>
          <p:cNvPr id="1049695" name="TextBox 112"/>
          <p:cNvSpPr txBox="1"/>
          <p:nvPr/>
        </p:nvSpPr>
        <p:spPr>
          <a:xfrm>
            <a:off x="2143108" y="1655192"/>
            <a:ext cx="357190"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Y</a:t>
            </a:r>
            <a:endParaRPr lang="zh-CN" altLang="en-US" i="1" dirty="0">
              <a:latin typeface="Times New Roman" pitchFamily="18" charset="0"/>
              <a:cs typeface="Times New Roman" pitchFamily="18" charset="0"/>
            </a:endParaRPr>
          </a:p>
        </p:txBody>
      </p:sp>
      <p:sp>
        <p:nvSpPr>
          <p:cNvPr id="1049696" name="TextBox 113"/>
          <p:cNvSpPr txBox="1"/>
          <p:nvPr/>
        </p:nvSpPr>
        <p:spPr>
          <a:xfrm>
            <a:off x="2571736" y="1083688"/>
            <a:ext cx="357190"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E</a:t>
            </a:r>
            <a:endParaRPr lang="zh-CN" altLang="en-US" i="1" dirty="0">
              <a:latin typeface="Times New Roman" pitchFamily="18" charset="0"/>
              <a:cs typeface="Times New Roman" pitchFamily="18" charset="0"/>
            </a:endParaRPr>
          </a:p>
        </p:txBody>
      </p:sp>
      <p:sp>
        <p:nvSpPr>
          <p:cNvPr id="1049697" name="TextBox 114"/>
          <p:cNvSpPr txBox="1"/>
          <p:nvPr/>
        </p:nvSpPr>
        <p:spPr>
          <a:xfrm>
            <a:off x="2571736" y="1667334"/>
            <a:ext cx="357190"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A</a:t>
            </a:r>
            <a:endParaRPr lang="zh-CN" altLang="en-US" i="1" dirty="0">
              <a:latin typeface="Times New Roman" pitchFamily="18" charset="0"/>
              <a:cs typeface="Times New Roman" pitchFamily="18" charset="0"/>
            </a:endParaRPr>
          </a:p>
        </p:txBody>
      </p:sp>
      <p:sp>
        <p:nvSpPr>
          <p:cNvPr id="1049698" name="TextBox 115"/>
          <p:cNvSpPr txBox="1"/>
          <p:nvPr/>
        </p:nvSpPr>
        <p:spPr>
          <a:xfrm>
            <a:off x="4286248" y="1667334"/>
            <a:ext cx="357190"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Y</a:t>
            </a:r>
            <a:endParaRPr lang="zh-CN" altLang="en-US" i="1" dirty="0">
              <a:latin typeface="Times New Roman" pitchFamily="18" charset="0"/>
              <a:cs typeface="Times New Roman" pitchFamily="18" charset="0"/>
            </a:endParaRPr>
          </a:p>
        </p:txBody>
      </p:sp>
      <p:sp>
        <p:nvSpPr>
          <p:cNvPr id="1049700" name="TextBox 117"/>
          <p:cNvSpPr txBox="1"/>
          <p:nvPr/>
        </p:nvSpPr>
        <p:spPr>
          <a:xfrm>
            <a:off x="4786314" y="1667334"/>
            <a:ext cx="357190"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A</a:t>
            </a:r>
            <a:endParaRPr lang="zh-CN" altLang="en-US" i="1" dirty="0">
              <a:latin typeface="Times New Roman" pitchFamily="18" charset="0"/>
              <a:cs typeface="Times New Roman" pitchFamily="18" charset="0"/>
            </a:endParaRPr>
          </a:p>
        </p:txBody>
      </p:sp>
      <p:sp>
        <p:nvSpPr>
          <p:cNvPr id="1049701" name="TextBox 118"/>
          <p:cNvSpPr txBox="1"/>
          <p:nvPr/>
        </p:nvSpPr>
        <p:spPr>
          <a:xfrm>
            <a:off x="6500826" y="1667334"/>
            <a:ext cx="357190"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Y</a:t>
            </a:r>
            <a:endParaRPr lang="zh-CN" altLang="en-US" i="1" dirty="0">
              <a:latin typeface="Times New Roman" pitchFamily="18" charset="0"/>
              <a:cs typeface="Times New Roman" pitchFamily="18" charset="0"/>
            </a:endParaRPr>
          </a:p>
        </p:txBody>
      </p:sp>
      <p:sp>
        <p:nvSpPr>
          <p:cNvPr id="1049703" name="TextBox 120"/>
          <p:cNvSpPr txBox="1"/>
          <p:nvPr/>
        </p:nvSpPr>
        <p:spPr>
          <a:xfrm>
            <a:off x="6858016" y="1667334"/>
            <a:ext cx="357190"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A</a:t>
            </a:r>
            <a:endParaRPr lang="zh-CN" altLang="en-US" i="1" dirty="0">
              <a:latin typeface="Times New Roman" pitchFamily="18" charset="0"/>
              <a:cs typeface="Times New Roman" pitchFamily="18" charset="0"/>
            </a:endParaRPr>
          </a:p>
        </p:txBody>
      </p:sp>
      <p:sp>
        <p:nvSpPr>
          <p:cNvPr id="1049704" name="TextBox 121"/>
          <p:cNvSpPr txBox="1"/>
          <p:nvPr/>
        </p:nvSpPr>
        <p:spPr>
          <a:xfrm>
            <a:off x="8572528" y="1667334"/>
            <a:ext cx="357190"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Y</a:t>
            </a:r>
            <a:endParaRPr lang="zh-CN" altLang="en-US" i="1" dirty="0">
              <a:latin typeface="Times New Roman" pitchFamily="18" charset="0"/>
              <a:cs typeface="Times New Roman" pitchFamily="18" charset="0"/>
            </a:endParaRPr>
          </a:p>
        </p:txBody>
      </p:sp>
      <p:graphicFrame>
        <p:nvGraphicFramePr>
          <p:cNvPr id="4194375" name="表格 122"/>
          <p:cNvGraphicFramePr>
            <a:graphicFrameLocks noGrp="1"/>
          </p:cNvGraphicFramePr>
          <p:nvPr/>
        </p:nvGraphicFramePr>
        <p:xfrm>
          <a:off x="2714612" y="2583886"/>
          <a:ext cx="1428759" cy="1463040"/>
        </p:xfrm>
        <a:graphic>
          <a:graphicData uri="http://schemas.openxmlformats.org/drawingml/2006/table">
            <a:tbl>
              <a:tblPr firstRow="1" bandRow="1">
                <a:tableStyleId>{5C22544A-7EE6-4342-B048-85BDC9FD1C3A}</a:tableStyleId>
              </a:tblPr>
              <a:tblGrid>
                <a:gridCol w="357190">
                  <a:extLst>
                    <a:ext uri="{9D8B030D-6E8A-4147-A177-3AD203B41FA5}">
                      <a16:colId xmlns:a16="http://schemas.microsoft.com/office/drawing/2014/main" val="20000"/>
                    </a:ext>
                  </a:extLst>
                </a:gridCol>
                <a:gridCol w="357190">
                  <a:extLst>
                    <a:ext uri="{9D8B030D-6E8A-4147-A177-3AD203B41FA5}">
                      <a16:colId xmlns:a16="http://schemas.microsoft.com/office/drawing/2014/main" val="20001"/>
                    </a:ext>
                  </a:extLst>
                </a:gridCol>
                <a:gridCol w="714379">
                  <a:extLst>
                    <a:ext uri="{9D8B030D-6E8A-4147-A177-3AD203B41FA5}">
                      <a16:colId xmlns:a16="http://schemas.microsoft.com/office/drawing/2014/main" val="20002"/>
                    </a:ext>
                  </a:extLst>
                </a:gridCol>
              </a:tblGrid>
              <a:tr h="303612">
                <a:tc>
                  <a:txBody>
                    <a:bodyPr/>
                    <a:lstStyle/>
                    <a:p>
                      <a:r>
                        <a:rPr lang="en-US" altLang="zh-CN" i="1" dirty="0" smtClean="0">
                          <a:solidFill>
                            <a:schemeClr val="tx1"/>
                          </a:solidFill>
                          <a:latin typeface="Times New Roman" pitchFamily="18" charset="0"/>
                          <a:cs typeface="Times New Roman" pitchFamily="18" charset="0"/>
                        </a:rPr>
                        <a:t>E</a:t>
                      </a:r>
                      <a:endParaRPr lang="zh-CN" altLang="en-US" i="1" dirty="0">
                        <a:solidFill>
                          <a:schemeClr val="tx1"/>
                        </a:solidFill>
                        <a:latin typeface="Times New Roman" pitchFamily="18" charset="0"/>
                        <a:cs typeface="Times New Roman" pitchFamily="18" charset="0"/>
                      </a:endParaRPr>
                    </a:p>
                  </a:txBody>
                  <a:tcPr/>
                </a:tc>
                <a:tc>
                  <a:txBody>
                    <a:bodyPr/>
                    <a:lstStyle/>
                    <a:p>
                      <a:r>
                        <a:rPr lang="en-US" altLang="zh-CN" i="1" dirty="0" smtClean="0">
                          <a:solidFill>
                            <a:schemeClr val="tx1"/>
                          </a:solidFill>
                          <a:latin typeface="Times New Roman" pitchFamily="18" charset="0"/>
                          <a:cs typeface="Times New Roman" pitchFamily="18" charset="0"/>
                        </a:rPr>
                        <a:t>A</a:t>
                      </a:r>
                      <a:endParaRPr lang="zh-CN" altLang="en-US" i="1" dirty="0">
                        <a:solidFill>
                          <a:schemeClr val="tx1"/>
                        </a:solidFill>
                        <a:latin typeface="Times New Roman" pitchFamily="18" charset="0"/>
                        <a:cs typeface="Times New Roman" pitchFamily="18" charset="0"/>
                      </a:endParaRPr>
                    </a:p>
                  </a:txBody>
                  <a:tcPr/>
                </a:tc>
                <a:tc>
                  <a:txBody>
                    <a:bodyPr/>
                    <a:lstStyle/>
                    <a:p>
                      <a:r>
                        <a:rPr lang="en-US" altLang="zh-CN" i="1" dirty="0" smtClean="0">
                          <a:solidFill>
                            <a:schemeClr val="tx1"/>
                          </a:solidFill>
                          <a:latin typeface="Times New Roman" pitchFamily="18" charset="0"/>
                          <a:cs typeface="Times New Roman" pitchFamily="18" charset="0"/>
                        </a:rPr>
                        <a:t>Y</a:t>
                      </a:r>
                      <a:endParaRPr lang="zh-CN" altLang="en-US" i="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03612">
                <a:tc>
                  <a:txBody>
                    <a:bodyPr/>
                    <a:lstStyle/>
                    <a:p>
                      <a:r>
                        <a:rPr lang="en-US" altLang="zh-CN" dirty="0" smtClean="0"/>
                        <a:t>0</a:t>
                      </a:r>
                      <a:endParaRPr lang="zh-CN" altLang="en-US" dirty="0"/>
                    </a:p>
                  </a:txBody>
                  <a:tcPr/>
                </a:tc>
                <a:tc>
                  <a:txBody>
                    <a:bodyPr/>
                    <a:lstStyle/>
                    <a:p>
                      <a:r>
                        <a:rPr lang="en-US" altLang="zh-CN" dirty="0" smtClean="0"/>
                        <a:t>×</a:t>
                      </a:r>
                      <a:endParaRPr lang="zh-CN" altLang="en-US" dirty="0"/>
                    </a:p>
                  </a:txBody>
                  <a:tcPr/>
                </a:tc>
                <a:tc>
                  <a:txBody>
                    <a:bodyPr/>
                    <a:lstStyle/>
                    <a:p>
                      <a:r>
                        <a:rPr lang="zh-CN" altLang="en-US" dirty="0" smtClean="0"/>
                        <a:t>高阻</a:t>
                      </a:r>
                      <a:endParaRPr lang="zh-CN" altLang="en-US" dirty="0"/>
                    </a:p>
                  </a:txBody>
                  <a:tcPr/>
                </a:tc>
                <a:extLst>
                  <a:ext uri="{0D108BD9-81ED-4DB2-BD59-A6C34878D82A}">
                    <a16:rowId xmlns:a16="http://schemas.microsoft.com/office/drawing/2014/main" val="10001"/>
                  </a:ext>
                </a:extLst>
              </a:tr>
              <a:tr h="303612">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10002"/>
                  </a:ext>
                </a:extLst>
              </a:tr>
              <a:tr h="303612">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10003"/>
                  </a:ext>
                </a:extLst>
              </a:tr>
            </a:tbl>
          </a:graphicData>
        </a:graphic>
      </p:graphicFrame>
      <p:graphicFrame>
        <p:nvGraphicFramePr>
          <p:cNvPr id="4194377" name="表格 124"/>
          <p:cNvGraphicFramePr>
            <a:graphicFrameLocks noGrp="1"/>
          </p:cNvGraphicFramePr>
          <p:nvPr/>
        </p:nvGraphicFramePr>
        <p:xfrm>
          <a:off x="7072330" y="2583886"/>
          <a:ext cx="1428759" cy="1463040"/>
        </p:xfrm>
        <a:graphic>
          <a:graphicData uri="http://schemas.openxmlformats.org/drawingml/2006/table">
            <a:tbl>
              <a:tblPr firstRow="1" bandRow="1">
                <a:tableStyleId>{5C22544A-7EE6-4342-B048-85BDC9FD1C3A}</a:tableStyleId>
              </a:tblPr>
              <a:tblGrid>
                <a:gridCol w="357190">
                  <a:extLst>
                    <a:ext uri="{9D8B030D-6E8A-4147-A177-3AD203B41FA5}">
                      <a16:colId xmlns:a16="http://schemas.microsoft.com/office/drawing/2014/main" val="20000"/>
                    </a:ext>
                  </a:extLst>
                </a:gridCol>
                <a:gridCol w="357190">
                  <a:extLst>
                    <a:ext uri="{9D8B030D-6E8A-4147-A177-3AD203B41FA5}">
                      <a16:colId xmlns:a16="http://schemas.microsoft.com/office/drawing/2014/main" val="20001"/>
                    </a:ext>
                  </a:extLst>
                </a:gridCol>
                <a:gridCol w="714379">
                  <a:extLst>
                    <a:ext uri="{9D8B030D-6E8A-4147-A177-3AD203B41FA5}">
                      <a16:colId xmlns:a16="http://schemas.microsoft.com/office/drawing/2014/main" val="20002"/>
                    </a:ext>
                  </a:extLst>
                </a:gridCol>
              </a:tblGrid>
              <a:tr h="303612">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altLang="zh-CN" i="1" dirty="0" smtClean="0">
                          <a:solidFill>
                            <a:schemeClr val="tx1"/>
                          </a:solidFill>
                          <a:latin typeface="Times New Roman" pitchFamily="18" charset="0"/>
                          <a:cs typeface="Times New Roman" pitchFamily="18" charset="0"/>
                        </a:rPr>
                        <a:t>E̅</a:t>
                      </a:r>
                      <a:endParaRPr lang="zh-CN" altLang="en-US" i="1" dirty="0" smtClean="0">
                        <a:solidFill>
                          <a:schemeClr val="tx1"/>
                        </a:solidFill>
                        <a:latin typeface="Times New Roman" pitchFamily="18" charset="0"/>
                        <a:cs typeface="Times New Roman" pitchFamily="18" charset="0"/>
                      </a:endParaRPr>
                    </a:p>
                  </a:txBody>
                  <a:tcPr/>
                </a:tc>
                <a:tc>
                  <a:txBody>
                    <a:bodyPr/>
                    <a:lstStyle/>
                    <a:p>
                      <a:r>
                        <a:rPr lang="en-US" altLang="zh-CN" i="1" dirty="0" smtClean="0">
                          <a:solidFill>
                            <a:schemeClr val="tx1"/>
                          </a:solidFill>
                          <a:latin typeface="Times New Roman" pitchFamily="18" charset="0"/>
                          <a:cs typeface="Times New Roman" pitchFamily="18" charset="0"/>
                        </a:rPr>
                        <a:t>A</a:t>
                      </a:r>
                      <a:endParaRPr lang="zh-CN" altLang="en-US" i="1" dirty="0">
                        <a:solidFill>
                          <a:schemeClr val="tx1"/>
                        </a:solidFill>
                        <a:latin typeface="Times New Roman" pitchFamily="18" charset="0"/>
                        <a:cs typeface="Times New Roman" pitchFamily="18" charset="0"/>
                      </a:endParaRPr>
                    </a:p>
                  </a:txBody>
                  <a:tcPr/>
                </a:tc>
                <a:tc>
                  <a:txBody>
                    <a:bodyPr/>
                    <a:lstStyle/>
                    <a:p>
                      <a:r>
                        <a:rPr lang="en-US" altLang="zh-CN" i="1" dirty="0" smtClean="0">
                          <a:solidFill>
                            <a:schemeClr val="tx1"/>
                          </a:solidFill>
                          <a:latin typeface="Times New Roman" pitchFamily="18" charset="0"/>
                          <a:cs typeface="Times New Roman" pitchFamily="18" charset="0"/>
                        </a:rPr>
                        <a:t>Y</a:t>
                      </a:r>
                      <a:endParaRPr lang="zh-CN" altLang="en-US" i="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03612">
                <a:tc>
                  <a:txBody>
                    <a:bodyPr/>
                    <a:lstStyle/>
                    <a:p>
                      <a:r>
                        <a:rPr lang="en-US" altLang="zh-CN" dirty="0" smtClean="0"/>
                        <a:t>1</a:t>
                      </a:r>
                      <a:endParaRPr lang="zh-CN" altLang="en-US" dirty="0"/>
                    </a:p>
                  </a:txBody>
                  <a:tcPr/>
                </a:tc>
                <a:tc>
                  <a:txBody>
                    <a:bodyPr/>
                    <a:lstStyle/>
                    <a:p>
                      <a:r>
                        <a:rPr lang="en-US" altLang="zh-CN" dirty="0" smtClean="0"/>
                        <a:t>×</a:t>
                      </a:r>
                      <a:endParaRPr lang="zh-CN" altLang="en-US" dirty="0"/>
                    </a:p>
                  </a:txBody>
                  <a:tcPr/>
                </a:tc>
                <a:tc>
                  <a:txBody>
                    <a:bodyPr/>
                    <a:lstStyle/>
                    <a:p>
                      <a:r>
                        <a:rPr lang="zh-CN" altLang="en-US" dirty="0" smtClean="0"/>
                        <a:t>高阻</a:t>
                      </a:r>
                      <a:endParaRPr lang="zh-CN" altLang="en-US" dirty="0"/>
                    </a:p>
                  </a:txBody>
                  <a:tcPr/>
                </a:tc>
                <a:extLst>
                  <a:ext uri="{0D108BD9-81ED-4DB2-BD59-A6C34878D82A}">
                    <a16:rowId xmlns:a16="http://schemas.microsoft.com/office/drawing/2014/main" val="10001"/>
                  </a:ext>
                </a:extLst>
              </a:tr>
              <a:tr h="303612">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10002"/>
                  </a:ext>
                </a:extLst>
              </a:tr>
              <a:tr h="303612">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10003"/>
                  </a:ext>
                </a:extLst>
              </a:tr>
            </a:tbl>
          </a:graphicData>
        </a:graphic>
      </p:graphicFrame>
      <p:grpSp>
        <p:nvGrpSpPr>
          <p:cNvPr id="377" name="组合 125"/>
          <p:cNvGrpSpPr/>
          <p:nvPr/>
        </p:nvGrpSpPr>
        <p:grpSpPr>
          <a:xfrm rot="16200000">
            <a:off x="2750331" y="5250669"/>
            <a:ext cx="1601922" cy="673228"/>
            <a:chOff x="928662" y="3623324"/>
            <a:chExt cx="3214710" cy="1346456"/>
          </a:xfrm>
        </p:grpSpPr>
        <p:sp>
          <p:nvSpPr>
            <p:cNvPr id="1049705" name="等腰三角形 126"/>
            <p:cNvSpPr/>
            <p:nvPr/>
          </p:nvSpPr>
          <p:spPr bwMode="auto">
            <a:xfrm rot="5400000">
              <a:off x="2284270" y="3982228"/>
              <a:ext cx="1060704" cy="914400"/>
            </a:xfrm>
            <a:prstGeom prst="triangle">
              <a:avLst/>
            </a:prstGeom>
            <a:solidFill>
              <a:schemeClr val="accent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FF0000"/>
                </a:solidFill>
                <a:effectLst/>
                <a:latin typeface="Arial" charset="0"/>
                <a:ea typeface="宋体" pitchFamily="2" charset="-122"/>
              </a:endParaRPr>
            </a:p>
          </p:txBody>
        </p:sp>
        <p:cxnSp>
          <p:nvCxnSpPr>
            <p:cNvPr id="3145757" name="直接连接符 127"/>
            <p:cNvCxnSpPr>
              <a:cxnSpLocks/>
              <a:stCxn id="1049705" idx="0"/>
            </p:cNvCxnSpPr>
            <p:nvPr/>
          </p:nvCxnSpPr>
          <p:spPr bwMode="auto">
            <a:xfrm rot="10800000" flipH="1" flipV="1">
              <a:off x="3271822" y="4439428"/>
              <a:ext cx="871550" cy="4115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58" name="直接连接符 128"/>
            <p:cNvCxnSpPr>
              <a:cxnSpLocks/>
              <a:endCxn id="1049705" idx="3"/>
            </p:cNvCxnSpPr>
            <p:nvPr/>
          </p:nvCxnSpPr>
          <p:spPr bwMode="auto">
            <a:xfrm>
              <a:off x="928662" y="4409142"/>
              <a:ext cx="1428759" cy="302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59" name="形状 129"/>
            <p:cNvCxnSpPr>
              <a:cxnSpLocks/>
              <a:endCxn id="1049705" idx="1"/>
            </p:cNvCxnSpPr>
            <p:nvPr/>
          </p:nvCxnSpPr>
          <p:spPr bwMode="auto">
            <a:xfrm>
              <a:off x="928662" y="3623324"/>
              <a:ext cx="1885959" cy="550928"/>
            </a:xfrm>
            <a:prstGeom prst="bentConnector2">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378" name="组合 132"/>
          <p:cNvGrpSpPr/>
          <p:nvPr/>
        </p:nvGrpSpPr>
        <p:grpSpPr>
          <a:xfrm rot="16200000">
            <a:off x="4036215" y="5250669"/>
            <a:ext cx="1601922" cy="673228"/>
            <a:chOff x="928662" y="3623324"/>
            <a:chExt cx="3214710" cy="1346456"/>
          </a:xfrm>
        </p:grpSpPr>
        <p:sp>
          <p:nvSpPr>
            <p:cNvPr id="1049706" name="等腰三角形 133"/>
            <p:cNvSpPr/>
            <p:nvPr/>
          </p:nvSpPr>
          <p:spPr bwMode="auto">
            <a:xfrm rot="5400000">
              <a:off x="2284270" y="3982228"/>
              <a:ext cx="1060704" cy="914400"/>
            </a:xfrm>
            <a:prstGeom prst="triangle">
              <a:avLst/>
            </a:prstGeom>
            <a:solidFill>
              <a:schemeClr val="accent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FF0000"/>
                </a:solidFill>
                <a:effectLst/>
                <a:latin typeface="Arial" charset="0"/>
                <a:ea typeface="宋体" pitchFamily="2" charset="-122"/>
              </a:endParaRPr>
            </a:p>
          </p:txBody>
        </p:sp>
        <p:cxnSp>
          <p:nvCxnSpPr>
            <p:cNvPr id="3145760" name="直接连接符 134"/>
            <p:cNvCxnSpPr>
              <a:cxnSpLocks/>
              <a:stCxn id="1049706" idx="0"/>
            </p:cNvCxnSpPr>
            <p:nvPr/>
          </p:nvCxnSpPr>
          <p:spPr bwMode="auto">
            <a:xfrm>
              <a:off x="3271823" y="4439430"/>
              <a:ext cx="871549" cy="4419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61" name="直接连接符 135"/>
            <p:cNvCxnSpPr>
              <a:cxnSpLocks/>
              <a:endCxn id="1049706" idx="3"/>
            </p:cNvCxnSpPr>
            <p:nvPr/>
          </p:nvCxnSpPr>
          <p:spPr bwMode="auto">
            <a:xfrm>
              <a:off x="928662" y="4409142"/>
              <a:ext cx="1428759" cy="302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62" name="形状 136"/>
            <p:cNvCxnSpPr>
              <a:cxnSpLocks/>
              <a:endCxn id="1049706" idx="1"/>
            </p:cNvCxnSpPr>
            <p:nvPr/>
          </p:nvCxnSpPr>
          <p:spPr bwMode="auto">
            <a:xfrm>
              <a:off x="928662" y="3623324"/>
              <a:ext cx="1885959" cy="550928"/>
            </a:xfrm>
            <a:prstGeom prst="bentConnector2">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379" name="组合 137"/>
          <p:cNvGrpSpPr/>
          <p:nvPr/>
        </p:nvGrpSpPr>
        <p:grpSpPr>
          <a:xfrm rot="16200000">
            <a:off x="5322099" y="5250669"/>
            <a:ext cx="1601922" cy="673228"/>
            <a:chOff x="928662" y="3623324"/>
            <a:chExt cx="3214710" cy="1346456"/>
          </a:xfrm>
        </p:grpSpPr>
        <p:sp>
          <p:nvSpPr>
            <p:cNvPr id="1049707" name="等腰三角形 138"/>
            <p:cNvSpPr/>
            <p:nvPr/>
          </p:nvSpPr>
          <p:spPr bwMode="auto">
            <a:xfrm rot="5400000">
              <a:off x="2284270" y="3982228"/>
              <a:ext cx="1060704" cy="914400"/>
            </a:xfrm>
            <a:prstGeom prst="triangle">
              <a:avLst/>
            </a:prstGeom>
            <a:solidFill>
              <a:schemeClr val="accent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FF0000"/>
                </a:solidFill>
                <a:effectLst/>
                <a:latin typeface="Arial" charset="0"/>
                <a:ea typeface="宋体" pitchFamily="2" charset="-122"/>
              </a:endParaRPr>
            </a:p>
          </p:txBody>
        </p:sp>
        <p:cxnSp>
          <p:nvCxnSpPr>
            <p:cNvPr id="3145763" name="直接连接符 139"/>
            <p:cNvCxnSpPr>
              <a:cxnSpLocks/>
              <a:stCxn id="1049707" idx="0"/>
            </p:cNvCxnSpPr>
            <p:nvPr/>
          </p:nvCxnSpPr>
          <p:spPr bwMode="auto">
            <a:xfrm>
              <a:off x="3271823" y="4439430"/>
              <a:ext cx="871549" cy="4419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64" name="直接连接符 140"/>
            <p:cNvCxnSpPr>
              <a:cxnSpLocks/>
              <a:endCxn id="1049707" idx="3"/>
            </p:cNvCxnSpPr>
            <p:nvPr/>
          </p:nvCxnSpPr>
          <p:spPr bwMode="auto">
            <a:xfrm>
              <a:off x="928662" y="4409142"/>
              <a:ext cx="1428759" cy="302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65" name="形状 141"/>
            <p:cNvCxnSpPr>
              <a:cxnSpLocks/>
              <a:endCxn id="1049707" idx="1"/>
            </p:cNvCxnSpPr>
            <p:nvPr/>
          </p:nvCxnSpPr>
          <p:spPr bwMode="auto">
            <a:xfrm>
              <a:off x="928662" y="3623324"/>
              <a:ext cx="1885959" cy="550928"/>
            </a:xfrm>
            <a:prstGeom prst="bentConnector2">
              <a:avLst/>
            </a:prstGeom>
            <a:solidFill>
              <a:schemeClr val="accent1"/>
            </a:solidFill>
            <a:ln w="25400" cap="flat" cmpd="sng" algn="ctr">
              <a:solidFill>
                <a:schemeClr val="tx1"/>
              </a:solidFill>
              <a:prstDash val="solid"/>
              <a:round/>
              <a:headEnd type="none" w="med" len="med"/>
              <a:tailEnd type="none" w="med" len="med"/>
            </a:ln>
            <a:effectLst/>
          </p:spPr>
        </p:cxnSp>
      </p:grpSp>
      <p:grpSp>
        <p:nvGrpSpPr>
          <p:cNvPr id="380" name="组合 142"/>
          <p:cNvGrpSpPr/>
          <p:nvPr/>
        </p:nvGrpSpPr>
        <p:grpSpPr>
          <a:xfrm rot="16200000">
            <a:off x="6393669" y="5250669"/>
            <a:ext cx="1601922" cy="673228"/>
            <a:chOff x="928662" y="3623324"/>
            <a:chExt cx="3214710" cy="1346456"/>
          </a:xfrm>
        </p:grpSpPr>
        <p:sp>
          <p:nvSpPr>
            <p:cNvPr id="1049708" name="等腰三角形 143"/>
            <p:cNvSpPr/>
            <p:nvPr/>
          </p:nvSpPr>
          <p:spPr bwMode="auto">
            <a:xfrm rot="5400000">
              <a:off x="2284270" y="3982228"/>
              <a:ext cx="1060704" cy="914400"/>
            </a:xfrm>
            <a:prstGeom prst="triangle">
              <a:avLst/>
            </a:prstGeom>
            <a:solidFill>
              <a:schemeClr val="accent1"/>
            </a:solid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FF0000"/>
                </a:solidFill>
                <a:effectLst/>
                <a:latin typeface="Arial" charset="0"/>
                <a:ea typeface="宋体" pitchFamily="2" charset="-122"/>
              </a:endParaRPr>
            </a:p>
          </p:txBody>
        </p:sp>
        <p:cxnSp>
          <p:nvCxnSpPr>
            <p:cNvPr id="3145766" name="直接连接符 144"/>
            <p:cNvCxnSpPr>
              <a:cxnSpLocks/>
              <a:stCxn id="1049708" idx="0"/>
            </p:cNvCxnSpPr>
            <p:nvPr/>
          </p:nvCxnSpPr>
          <p:spPr bwMode="auto">
            <a:xfrm>
              <a:off x="3271823" y="4439430"/>
              <a:ext cx="871549" cy="44192"/>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67" name="直接连接符 145"/>
            <p:cNvCxnSpPr>
              <a:cxnSpLocks/>
              <a:endCxn id="1049708" idx="3"/>
            </p:cNvCxnSpPr>
            <p:nvPr/>
          </p:nvCxnSpPr>
          <p:spPr bwMode="auto">
            <a:xfrm>
              <a:off x="928662" y="4409142"/>
              <a:ext cx="1428759" cy="30286"/>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45768" name="形状 146"/>
            <p:cNvCxnSpPr>
              <a:cxnSpLocks/>
              <a:endCxn id="1049708" idx="1"/>
            </p:cNvCxnSpPr>
            <p:nvPr/>
          </p:nvCxnSpPr>
          <p:spPr bwMode="auto">
            <a:xfrm>
              <a:off x="928662" y="3623324"/>
              <a:ext cx="1885959" cy="550928"/>
            </a:xfrm>
            <a:prstGeom prst="bentConnector2">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3145769" name="直接连接符 148"/>
          <p:cNvCxnSpPr>
            <a:cxnSpLocks/>
          </p:cNvCxnSpPr>
          <p:nvPr/>
        </p:nvCxnSpPr>
        <p:spPr bwMode="auto">
          <a:xfrm>
            <a:off x="3643306" y="4786322"/>
            <a:ext cx="4357718"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049709" name="TextBox 152"/>
          <p:cNvSpPr txBox="1"/>
          <p:nvPr/>
        </p:nvSpPr>
        <p:spPr>
          <a:xfrm>
            <a:off x="7786710" y="4572008"/>
            <a:ext cx="1000132"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BUS</a:t>
            </a:r>
            <a:endParaRPr lang="zh-CN" altLang="en-US" i="1" dirty="0">
              <a:latin typeface="Times New Roman" pitchFamily="18" charset="0"/>
              <a:cs typeface="Times New Roman" pitchFamily="18" charset="0"/>
            </a:endParaRPr>
          </a:p>
        </p:txBody>
      </p:sp>
      <p:sp>
        <p:nvSpPr>
          <p:cNvPr id="1049710" name="TextBox 153"/>
          <p:cNvSpPr txBox="1"/>
          <p:nvPr/>
        </p:nvSpPr>
        <p:spPr>
          <a:xfrm>
            <a:off x="3357554" y="6357958"/>
            <a:ext cx="642942"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A</a:t>
            </a:r>
            <a:r>
              <a:rPr lang="en-US" altLang="zh-CN" baseline="-25000" dirty="0" smtClean="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sp>
        <p:nvSpPr>
          <p:cNvPr id="1049711" name="TextBox 154"/>
          <p:cNvSpPr txBox="1"/>
          <p:nvPr/>
        </p:nvSpPr>
        <p:spPr>
          <a:xfrm>
            <a:off x="4643438" y="6357958"/>
            <a:ext cx="642942"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A</a:t>
            </a:r>
            <a:r>
              <a:rPr lang="en-US" altLang="zh-CN"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1049712" name="TextBox 155"/>
          <p:cNvSpPr txBox="1"/>
          <p:nvPr/>
        </p:nvSpPr>
        <p:spPr>
          <a:xfrm>
            <a:off x="5929322" y="6357958"/>
            <a:ext cx="642942"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A</a:t>
            </a:r>
            <a:r>
              <a:rPr lang="en-US" altLang="zh-CN" baseline="-25000" dirty="0" smtClean="0">
                <a:latin typeface="Times New Roman" pitchFamily="18" charset="0"/>
                <a:cs typeface="Times New Roman" pitchFamily="18" charset="0"/>
              </a:rPr>
              <a:t>3</a:t>
            </a:r>
            <a:endParaRPr lang="zh-CN" altLang="en-US" baseline="-25000" dirty="0">
              <a:latin typeface="Times New Roman" pitchFamily="18" charset="0"/>
              <a:cs typeface="Times New Roman" pitchFamily="18" charset="0"/>
            </a:endParaRPr>
          </a:p>
        </p:txBody>
      </p:sp>
      <p:sp>
        <p:nvSpPr>
          <p:cNvPr id="1049713" name="TextBox 156"/>
          <p:cNvSpPr txBox="1"/>
          <p:nvPr/>
        </p:nvSpPr>
        <p:spPr>
          <a:xfrm>
            <a:off x="7000892" y="6357958"/>
            <a:ext cx="642942"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A</a:t>
            </a:r>
            <a:r>
              <a:rPr lang="en-US" altLang="zh-CN" baseline="-25000" dirty="0" smtClean="0">
                <a:latin typeface="Times New Roman" pitchFamily="18" charset="0"/>
                <a:cs typeface="Times New Roman" pitchFamily="18" charset="0"/>
              </a:rPr>
              <a:t>4</a:t>
            </a:r>
            <a:endParaRPr lang="zh-CN" altLang="en-US" baseline="-25000" dirty="0">
              <a:latin typeface="Times New Roman" pitchFamily="18" charset="0"/>
              <a:cs typeface="Times New Roman" pitchFamily="18" charset="0"/>
            </a:endParaRPr>
          </a:p>
        </p:txBody>
      </p:sp>
      <p:sp>
        <p:nvSpPr>
          <p:cNvPr id="1049714" name="TextBox 157"/>
          <p:cNvSpPr txBox="1"/>
          <p:nvPr/>
        </p:nvSpPr>
        <p:spPr>
          <a:xfrm>
            <a:off x="3500430" y="4857760"/>
            <a:ext cx="642942"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sp>
        <p:nvSpPr>
          <p:cNvPr id="1049715" name="TextBox 158"/>
          <p:cNvSpPr txBox="1"/>
          <p:nvPr/>
        </p:nvSpPr>
        <p:spPr>
          <a:xfrm>
            <a:off x="4786314" y="4857760"/>
            <a:ext cx="642942"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1049716" name="TextBox 159"/>
          <p:cNvSpPr txBox="1"/>
          <p:nvPr/>
        </p:nvSpPr>
        <p:spPr>
          <a:xfrm>
            <a:off x="6072198" y="4857760"/>
            <a:ext cx="642942"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3</a:t>
            </a:r>
            <a:endParaRPr lang="zh-CN" altLang="en-US" baseline="-25000" dirty="0">
              <a:latin typeface="Times New Roman" pitchFamily="18" charset="0"/>
              <a:cs typeface="Times New Roman" pitchFamily="18" charset="0"/>
            </a:endParaRPr>
          </a:p>
        </p:txBody>
      </p:sp>
      <p:sp>
        <p:nvSpPr>
          <p:cNvPr id="1049717" name="TextBox 160"/>
          <p:cNvSpPr txBox="1"/>
          <p:nvPr/>
        </p:nvSpPr>
        <p:spPr>
          <a:xfrm>
            <a:off x="7143768" y="4857760"/>
            <a:ext cx="642942"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Y</a:t>
            </a:r>
            <a:r>
              <a:rPr lang="en-US" altLang="zh-CN" baseline="-25000" dirty="0" smtClean="0">
                <a:latin typeface="Times New Roman" pitchFamily="18" charset="0"/>
                <a:cs typeface="Times New Roman" pitchFamily="18" charset="0"/>
              </a:rPr>
              <a:t>4</a:t>
            </a:r>
            <a:endParaRPr lang="zh-CN" altLang="en-US" baseline="-25000" dirty="0">
              <a:latin typeface="Times New Roman" pitchFamily="18" charset="0"/>
              <a:cs typeface="Times New Roman" pitchFamily="18" charset="0"/>
            </a:endParaRPr>
          </a:p>
        </p:txBody>
      </p:sp>
      <p:sp>
        <p:nvSpPr>
          <p:cNvPr id="1049718" name="TextBox 161"/>
          <p:cNvSpPr txBox="1"/>
          <p:nvPr/>
        </p:nvSpPr>
        <p:spPr>
          <a:xfrm>
            <a:off x="2786050" y="5857892"/>
            <a:ext cx="642942"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E</a:t>
            </a:r>
            <a:r>
              <a:rPr lang="en-US" altLang="zh-CN" baseline="-25000" dirty="0" smtClean="0">
                <a:latin typeface="Times New Roman" pitchFamily="18" charset="0"/>
                <a:cs typeface="Times New Roman" pitchFamily="18" charset="0"/>
              </a:rPr>
              <a:t>1</a:t>
            </a:r>
            <a:endParaRPr lang="zh-CN" altLang="en-US" baseline="-25000" dirty="0">
              <a:latin typeface="Times New Roman" pitchFamily="18" charset="0"/>
              <a:cs typeface="Times New Roman" pitchFamily="18" charset="0"/>
            </a:endParaRPr>
          </a:p>
        </p:txBody>
      </p:sp>
      <p:sp>
        <p:nvSpPr>
          <p:cNvPr id="1049719" name="TextBox 162"/>
          <p:cNvSpPr txBox="1"/>
          <p:nvPr/>
        </p:nvSpPr>
        <p:spPr>
          <a:xfrm>
            <a:off x="4071934" y="5857892"/>
            <a:ext cx="642942"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E</a:t>
            </a:r>
            <a:r>
              <a:rPr lang="en-US" altLang="zh-CN" baseline="-25000" dirty="0" smtClean="0">
                <a:latin typeface="Times New Roman" pitchFamily="18" charset="0"/>
                <a:cs typeface="Times New Roman" pitchFamily="18" charset="0"/>
              </a:rPr>
              <a:t>2</a:t>
            </a:r>
            <a:endParaRPr lang="zh-CN" altLang="en-US" baseline="-25000" dirty="0">
              <a:latin typeface="Times New Roman" pitchFamily="18" charset="0"/>
              <a:cs typeface="Times New Roman" pitchFamily="18" charset="0"/>
            </a:endParaRPr>
          </a:p>
        </p:txBody>
      </p:sp>
      <p:sp>
        <p:nvSpPr>
          <p:cNvPr id="1049720" name="TextBox 163"/>
          <p:cNvSpPr txBox="1"/>
          <p:nvPr/>
        </p:nvSpPr>
        <p:spPr>
          <a:xfrm>
            <a:off x="5357818" y="5857892"/>
            <a:ext cx="642942"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E</a:t>
            </a:r>
            <a:r>
              <a:rPr lang="en-US" altLang="zh-CN" baseline="-25000" dirty="0" smtClean="0">
                <a:latin typeface="Times New Roman" pitchFamily="18" charset="0"/>
                <a:cs typeface="Times New Roman" pitchFamily="18" charset="0"/>
              </a:rPr>
              <a:t>3</a:t>
            </a:r>
            <a:endParaRPr lang="zh-CN" altLang="en-US" baseline="-25000" dirty="0">
              <a:latin typeface="Times New Roman" pitchFamily="18" charset="0"/>
              <a:cs typeface="Times New Roman" pitchFamily="18" charset="0"/>
            </a:endParaRPr>
          </a:p>
        </p:txBody>
      </p:sp>
      <p:sp>
        <p:nvSpPr>
          <p:cNvPr id="1049721" name="TextBox 164"/>
          <p:cNvSpPr txBox="1"/>
          <p:nvPr/>
        </p:nvSpPr>
        <p:spPr>
          <a:xfrm>
            <a:off x="6429388" y="5857892"/>
            <a:ext cx="642942" cy="369332"/>
          </a:xfrm>
          <a:prstGeom prst="rect">
            <a:avLst/>
          </a:prstGeom>
          <a:noFill/>
          <a:ln w="25400">
            <a:noFill/>
          </a:ln>
        </p:spPr>
        <p:txBody>
          <a:bodyPr wrap="square" rtlCol="0">
            <a:spAutoFit/>
          </a:bodyPr>
          <a:lstStyle/>
          <a:p>
            <a:r>
              <a:rPr lang="en-US" altLang="zh-CN" i="1" dirty="0" smtClean="0">
                <a:latin typeface="Times New Roman" pitchFamily="18" charset="0"/>
                <a:cs typeface="Times New Roman" pitchFamily="18" charset="0"/>
              </a:rPr>
              <a:t>E</a:t>
            </a:r>
            <a:r>
              <a:rPr lang="en-US" altLang="zh-CN" baseline="-25000" dirty="0" smtClean="0">
                <a:latin typeface="Times New Roman" pitchFamily="18" charset="0"/>
                <a:cs typeface="Times New Roman" pitchFamily="18" charset="0"/>
              </a:rPr>
              <a:t>4</a:t>
            </a:r>
            <a:endParaRPr lang="zh-CN" altLang="en-US" baseline="-25000" dirty="0">
              <a:latin typeface="Times New Roman" pitchFamily="18" charset="0"/>
              <a:cs typeface="Times New Roman" pitchFamily="18" charset="0"/>
            </a:endParaRPr>
          </a:p>
        </p:txBody>
      </p:sp>
      <p:sp>
        <p:nvSpPr>
          <p:cNvPr id="1049722" name="TextBox 167"/>
          <p:cNvSpPr txBox="1"/>
          <p:nvPr/>
        </p:nvSpPr>
        <p:spPr>
          <a:xfrm>
            <a:off x="571472" y="4880630"/>
            <a:ext cx="2214578" cy="1477328"/>
          </a:xfrm>
          <a:prstGeom prst="rect">
            <a:avLst/>
          </a:prstGeom>
          <a:noFill/>
          <a:ln w="19050">
            <a:solidFill>
              <a:srgbClr val="FF0000"/>
            </a:solidFill>
            <a:prstDash val="sysDash"/>
          </a:ln>
        </p:spPr>
        <p:txBody>
          <a:bodyPr wrap="square" rtlCol="0">
            <a:spAutoFit/>
          </a:bodyPr>
          <a:lstStyle/>
          <a:p>
            <a:r>
              <a:rPr lang="zh-CN" altLang="en-US" dirty="0" smtClean="0"/>
              <a:t>注意：</a:t>
            </a:r>
            <a:endParaRPr lang="en-US" altLang="zh-CN" dirty="0" smtClean="0"/>
          </a:p>
          <a:p>
            <a:r>
              <a:rPr lang="zh-CN" altLang="en-US" dirty="0" smtClean="0"/>
              <a:t>使用三态门实现总线传输时，不能出现一个以上使能端同时有效！</a:t>
            </a:r>
            <a:endParaRPr lang="zh-CN" altLang="en-US" dirty="0"/>
          </a:p>
        </p:txBody>
      </p:sp>
      <p:sp>
        <p:nvSpPr>
          <p:cNvPr id="4"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890237721"/>
              </p:ext>
            </p:extLst>
          </p:nvPr>
        </p:nvGraphicFramePr>
        <p:xfrm>
          <a:off x="4906828" y="1138879"/>
          <a:ext cx="197465" cy="289786"/>
        </p:xfrm>
        <a:graphic>
          <a:graphicData uri="http://schemas.openxmlformats.org/presentationml/2006/ole">
            <mc:AlternateContent xmlns:mc="http://schemas.openxmlformats.org/markup-compatibility/2006">
              <mc:Choice xmlns:v="urn:schemas-microsoft-com:vml" Requires="v">
                <p:oleObj spid="_x0000_s499719" name="Formula" r:id="rId5" imgW="120818" imgH="178047" progId="Equation.Ribbit">
                  <p:embed/>
                </p:oleObj>
              </mc:Choice>
              <mc:Fallback>
                <p:oleObj name="Formula" r:id="rId5" imgW="120818" imgH="178047" progId="Equation.Ribbit">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6828" y="1138879"/>
                        <a:ext cx="197465" cy="289786"/>
                      </a:xfrm>
                      <a:prstGeom prst="rect">
                        <a:avLst/>
                      </a:prstGeom>
                      <a:noFill/>
                    </p:spPr>
                  </p:pic>
                </p:oleObj>
              </mc:Fallback>
            </mc:AlternateContent>
          </a:graphicData>
        </a:graphic>
      </p:graphicFrame>
      <p:graphicFrame>
        <p:nvGraphicFramePr>
          <p:cNvPr id="83" name="对象 82"/>
          <p:cNvGraphicFramePr>
            <a:graphicFrameLocks noChangeAspect="1"/>
          </p:cNvGraphicFramePr>
          <p:nvPr>
            <p:extLst>
              <p:ext uri="{D42A27DB-BD31-4B8C-83A1-F6EECF244321}">
                <p14:modId xmlns:p14="http://schemas.microsoft.com/office/powerpoint/2010/main" val="2227864458"/>
              </p:ext>
            </p:extLst>
          </p:nvPr>
        </p:nvGraphicFramePr>
        <p:xfrm>
          <a:off x="6894815" y="1124744"/>
          <a:ext cx="197465" cy="289786"/>
        </p:xfrm>
        <a:graphic>
          <a:graphicData uri="http://schemas.openxmlformats.org/presentationml/2006/ole">
            <mc:AlternateContent xmlns:mc="http://schemas.openxmlformats.org/markup-compatibility/2006">
              <mc:Choice xmlns:v="urn:schemas-microsoft-com:vml" Requires="v">
                <p:oleObj spid="_x0000_s499720" name="Formula" r:id="rId7" imgW="120818" imgH="178047" progId="Equation.Ribbit">
                  <p:embed/>
                </p:oleObj>
              </mc:Choice>
              <mc:Fallback>
                <p:oleObj name="Formula" r:id="rId7" imgW="120818" imgH="178047" progId="Equation.Ribbit">
                  <p:embed/>
                  <p:pic>
                    <p:nvPicPr>
                      <p:cNvPr id="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4815" y="1124744"/>
                        <a:ext cx="197465" cy="289786"/>
                      </a:xfrm>
                      <a:prstGeom prst="rect">
                        <a:avLst/>
                      </a:prstGeom>
                      <a:noFill/>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9722"/>
                                        </p:tgtEl>
                                        <p:attrNameLst>
                                          <p:attrName>style.visibility</p:attrName>
                                        </p:attrNameLst>
                                      </p:cBhvr>
                                      <p:to>
                                        <p:strVal val="visible"/>
                                      </p:to>
                                    </p:set>
                                    <p:animEffect transition="in" filter="blinds(horizontal)">
                                      <p:cBhvr>
                                        <p:cTn id="7" dur="500"/>
                                        <p:tgtEl>
                                          <p:spTgt spid="1049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22"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9723" name="灯片编号占位符 5"/>
          <p:cNvSpPr>
            <a:spLocks noGrp="1"/>
          </p:cNvSpPr>
          <p:nvPr>
            <p:ph type="sldNum" sz="quarter" idx="12"/>
          </p:nvPr>
        </p:nvSpPr>
        <p:spPr/>
        <p:txBody>
          <a:bodyPr/>
          <a:lstStyle/>
          <a:p>
            <a:fld id="{7EC78282-61B2-4715-9BBC-0E134341C42D}" type="slidenum">
              <a:rPr lang="en-US" altLang="zh-CN"/>
              <a:t>57</a:t>
            </a:fld>
            <a:endParaRPr lang="en-US" altLang="zh-CN"/>
          </a:p>
        </p:txBody>
      </p:sp>
      <p:sp>
        <p:nvSpPr>
          <p:cNvPr id="1049724" name="Rectangle 2"/>
          <p:cNvSpPr>
            <a:spLocks noGrp="1" noChangeArrowheads="1"/>
          </p:cNvSpPr>
          <p:nvPr>
            <p:ph type="title"/>
          </p:nvPr>
        </p:nvSpPr>
        <p:spPr>
          <a:xfrm>
            <a:off x="388938" y="574675"/>
            <a:ext cx="6030912" cy="728663"/>
          </a:xfrm>
        </p:spPr>
        <p:txBody>
          <a:bodyPr/>
          <a:lstStyle/>
          <a:p>
            <a:pPr algn="l"/>
            <a:r>
              <a:rPr lang="zh-CN" altLang="en-US" sz="4000" b="1" dirty="0" smtClean="0">
                <a:solidFill>
                  <a:srgbClr val="FF3300"/>
                </a:solidFill>
                <a:ea typeface="楷体_GB2312" pitchFamily="49" charset="-122"/>
              </a:rPr>
              <a:t>六、</a:t>
            </a:r>
            <a:r>
              <a:rPr lang="zh-CN" altLang="en-US" sz="4000" b="1" dirty="0">
                <a:solidFill>
                  <a:srgbClr val="FF3300"/>
                </a:solidFill>
                <a:ea typeface="楷体_GB2312" pitchFamily="49" charset="-122"/>
              </a:rPr>
              <a:t>逻辑函数描述工具</a:t>
            </a:r>
            <a:r>
              <a:rPr lang="zh-CN" altLang="en-US" sz="4000" dirty="0"/>
              <a:t> </a:t>
            </a:r>
          </a:p>
        </p:txBody>
      </p:sp>
      <p:sp>
        <p:nvSpPr>
          <p:cNvPr id="1049725" name="Text Box 3"/>
          <p:cNvSpPr txBox="1">
            <a:spLocks noChangeArrowheads="1"/>
          </p:cNvSpPr>
          <p:nvPr/>
        </p:nvSpPr>
        <p:spPr bwMode="auto">
          <a:xfrm>
            <a:off x="1344613" y="1347788"/>
            <a:ext cx="7573962" cy="822325"/>
          </a:xfrm>
          <a:prstGeom prst="rect">
            <a:avLst/>
          </a:prstGeom>
          <a:solidFill>
            <a:srgbClr val="99CCFF">
              <a:alpha val="50000"/>
            </a:srgbClr>
          </a:solidFill>
          <a:ln w="9525">
            <a:noFill/>
            <a:miter lim="800000"/>
            <a:headEnd/>
            <a:tailEnd/>
          </a:ln>
          <a:effectLst/>
        </p:spPr>
        <p:txBody>
          <a:bodyPr lIns="90000" tIns="46800" rIns="90000" bIns="46800">
            <a:spAutoFit/>
          </a:bodyPr>
          <a:lstStyle/>
          <a:p>
            <a:pPr algn="l">
              <a:spcBef>
                <a:spcPct val="50000"/>
              </a:spcBef>
            </a:pPr>
            <a:r>
              <a:rPr kumimoji="1" lang="zh-CN" altLang="en-US" sz="2400" b="1" dirty="0">
                <a:latin typeface="Times New Roman" pitchFamily="18" charset="0"/>
              </a:rPr>
              <a:t>常采用真值表、布尔表达式、卡诺图、逻辑图、波形图和硬件描述语言等表示方法。</a:t>
            </a:r>
          </a:p>
        </p:txBody>
      </p:sp>
      <p:sp>
        <p:nvSpPr>
          <p:cNvPr id="1049726" name="Rectangle 4"/>
          <p:cNvSpPr>
            <a:spLocks noChangeArrowheads="1"/>
          </p:cNvSpPr>
          <p:nvPr/>
        </p:nvSpPr>
        <p:spPr bwMode="auto">
          <a:xfrm>
            <a:off x="779463" y="2613025"/>
            <a:ext cx="2416175" cy="457200"/>
          </a:xfrm>
          <a:prstGeom prst="rect">
            <a:avLst/>
          </a:prstGeom>
          <a:noFill/>
          <a:ln w="9525">
            <a:noFill/>
            <a:miter lim="800000"/>
            <a:headEnd/>
            <a:tailEnd/>
          </a:ln>
          <a:effectLst/>
        </p:spPr>
        <p:txBody>
          <a:bodyPr>
            <a:spAutoFit/>
          </a:bodyPr>
          <a:lstStyle/>
          <a:p>
            <a:pPr algn="l"/>
            <a:r>
              <a:rPr kumimoji="1" lang="en-US" altLang="zh-CN" sz="2400" b="1" dirty="0">
                <a:latin typeface="Times New Roman" pitchFamily="18" charset="0"/>
              </a:rPr>
              <a:t>1.</a:t>
            </a:r>
            <a:r>
              <a:rPr kumimoji="1" lang="en-US" altLang="zh-CN" sz="2400" b="1" dirty="0">
                <a:latin typeface="宋体" pitchFamily="2" charset="-122"/>
              </a:rPr>
              <a:t>  </a:t>
            </a:r>
            <a:r>
              <a:rPr kumimoji="1" lang="zh-CN" altLang="en-US" sz="2400" b="1" dirty="0">
                <a:latin typeface="宋体" pitchFamily="2" charset="-122"/>
              </a:rPr>
              <a:t>真值表 </a:t>
            </a:r>
            <a:endParaRPr kumimoji="1" lang="zh-CN" altLang="en-US" sz="2400" dirty="0">
              <a:latin typeface="宋体" pitchFamily="2" charset="-122"/>
            </a:endParaRPr>
          </a:p>
        </p:txBody>
      </p:sp>
      <p:sp>
        <p:nvSpPr>
          <p:cNvPr id="1049727" name="Text Box 5"/>
          <p:cNvSpPr txBox="1">
            <a:spLocks noChangeArrowheads="1"/>
          </p:cNvSpPr>
          <p:nvPr/>
        </p:nvSpPr>
        <p:spPr bwMode="auto">
          <a:xfrm>
            <a:off x="2719388" y="2617788"/>
            <a:ext cx="5919787" cy="822325"/>
          </a:xfrm>
          <a:prstGeom prst="rect">
            <a:avLst/>
          </a:prstGeom>
          <a:solidFill>
            <a:srgbClr val="99CCFF">
              <a:alpha val="50000"/>
            </a:srgbClr>
          </a:solidFill>
          <a:ln w="9525">
            <a:noFill/>
            <a:miter lim="800000"/>
            <a:headEnd/>
            <a:tailEnd/>
          </a:ln>
          <a:effectLst/>
        </p:spPr>
        <p:txBody>
          <a:bodyPr lIns="90000" tIns="46800" rIns="90000" bIns="46800">
            <a:spAutoFit/>
          </a:bodyPr>
          <a:lstStyle/>
          <a:p>
            <a:pPr algn="just">
              <a:spcBef>
                <a:spcPct val="50000"/>
              </a:spcBef>
            </a:pPr>
            <a:r>
              <a:rPr kumimoji="1" lang="zh-CN" altLang="en-US" sz="2400" b="1" dirty="0">
                <a:latin typeface="宋体" pitchFamily="2" charset="-122"/>
              </a:rPr>
              <a:t>列出输入变量的各种取值组合及其对应输出逻辑函数值的表格称真值表。</a:t>
            </a:r>
          </a:p>
        </p:txBody>
      </p:sp>
      <p:grpSp>
        <p:nvGrpSpPr>
          <p:cNvPr id="382" name="Group 6"/>
          <p:cNvGrpSpPr/>
          <p:nvPr/>
        </p:nvGrpSpPr>
        <p:grpSpPr bwMode="auto">
          <a:xfrm>
            <a:off x="1646238" y="3768725"/>
            <a:ext cx="5878512" cy="2295525"/>
            <a:chOff x="1037" y="2374"/>
            <a:chExt cx="3703" cy="1446"/>
          </a:xfrm>
        </p:grpSpPr>
        <p:sp>
          <p:nvSpPr>
            <p:cNvPr id="1049728" name="Rectangle 7"/>
            <p:cNvSpPr>
              <a:spLocks noChangeArrowheads="1"/>
            </p:cNvSpPr>
            <p:nvPr/>
          </p:nvSpPr>
          <p:spPr bwMode="auto">
            <a:xfrm>
              <a:off x="1037" y="2382"/>
              <a:ext cx="346" cy="1438"/>
            </a:xfrm>
            <a:prstGeom prst="rect">
              <a:avLst/>
            </a:prstGeom>
            <a:solidFill>
              <a:schemeClr val="accent1">
                <a:alpha val="50000"/>
              </a:schemeClr>
            </a:solidFill>
            <a:ln w="9525">
              <a:noFill/>
              <a:miter lim="800000"/>
              <a:headEnd/>
              <a:tailEnd/>
            </a:ln>
            <a:effectLst/>
          </p:spPr>
          <p:txBody>
            <a:bodyPr>
              <a:spAutoFit/>
            </a:bodyPr>
            <a:lstStyle/>
            <a:p>
              <a:pPr algn="l"/>
              <a:r>
                <a:rPr kumimoji="1" lang="zh-CN" altLang="en-US" sz="2400" b="1">
                  <a:latin typeface="宋体" pitchFamily="2" charset="-122"/>
                </a:rPr>
                <a:t>列</a:t>
              </a:r>
            </a:p>
            <a:p>
              <a:pPr algn="l"/>
              <a:r>
                <a:rPr kumimoji="1" lang="zh-CN" altLang="en-US" sz="2400" b="1">
                  <a:latin typeface="宋体" pitchFamily="2" charset="-122"/>
                </a:rPr>
                <a:t>真</a:t>
              </a:r>
            </a:p>
            <a:p>
              <a:pPr algn="l"/>
              <a:r>
                <a:rPr kumimoji="1" lang="zh-CN" altLang="en-US" sz="2400" b="1">
                  <a:latin typeface="宋体" pitchFamily="2" charset="-122"/>
                </a:rPr>
                <a:t>值</a:t>
              </a:r>
            </a:p>
            <a:p>
              <a:pPr algn="l"/>
              <a:r>
                <a:rPr kumimoji="1" lang="zh-CN" altLang="en-US" sz="2400" b="1">
                  <a:latin typeface="宋体" pitchFamily="2" charset="-122"/>
                </a:rPr>
                <a:t>表</a:t>
              </a:r>
            </a:p>
            <a:p>
              <a:pPr algn="l"/>
              <a:r>
                <a:rPr kumimoji="1" lang="zh-CN" altLang="en-US" sz="2400" b="1">
                  <a:latin typeface="宋体" pitchFamily="2" charset="-122"/>
                </a:rPr>
                <a:t>方</a:t>
              </a:r>
            </a:p>
            <a:p>
              <a:pPr algn="l"/>
              <a:r>
                <a:rPr kumimoji="1" lang="zh-CN" altLang="en-US" sz="2400" b="1">
                  <a:latin typeface="宋体" pitchFamily="2" charset="-122"/>
                </a:rPr>
                <a:t>法 </a:t>
              </a:r>
            </a:p>
          </p:txBody>
        </p:sp>
        <p:sp>
          <p:nvSpPr>
            <p:cNvPr id="1049729" name="Rectangle 8"/>
            <p:cNvSpPr>
              <a:spLocks noChangeArrowheads="1"/>
            </p:cNvSpPr>
            <p:nvPr/>
          </p:nvSpPr>
          <p:spPr bwMode="auto">
            <a:xfrm>
              <a:off x="1716" y="2374"/>
              <a:ext cx="3024" cy="633"/>
            </a:xfrm>
            <a:prstGeom prst="rect">
              <a:avLst/>
            </a:prstGeom>
            <a:solidFill>
              <a:srgbClr val="FFFF87">
                <a:alpha val="50000"/>
              </a:srgbClr>
            </a:solidFill>
            <a:ln w="9525">
              <a:noFill/>
              <a:miter lim="800000"/>
              <a:headEnd/>
              <a:tailEnd/>
            </a:ln>
            <a:effectLst/>
          </p:spPr>
          <p:txBody>
            <a:bodyPr>
              <a:spAutoFit/>
            </a:bodyPr>
            <a:lstStyle/>
            <a:p>
              <a:pPr algn="l">
                <a:spcBef>
                  <a:spcPct val="50000"/>
                </a:spcBef>
              </a:pPr>
              <a:r>
                <a:rPr kumimoji="1" lang="en-US" altLang="zh-CN" sz="2400" b="1" dirty="0">
                  <a:latin typeface="宋体" pitchFamily="2" charset="-122"/>
                </a:rPr>
                <a:t>(</a:t>
              </a:r>
              <a:r>
                <a:rPr kumimoji="1" lang="en-US" altLang="zh-CN" sz="2400" b="1" dirty="0">
                  <a:latin typeface="Times New Roman" pitchFamily="18" charset="0"/>
                </a:rPr>
                <a:t>1</a:t>
              </a:r>
              <a:r>
                <a:rPr kumimoji="1" lang="en-US" altLang="zh-CN" sz="2400" b="1" dirty="0">
                  <a:latin typeface="宋体" pitchFamily="2" charset="-122"/>
                </a:rPr>
                <a:t>)</a:t>
              </a:r>
              <a:r>
                <a:rPr kumimoji="1" lang="zh-CN" altLang="en-US" sz="2400" b="1" dirty="0">
                  <a:latin typeface="宋体" pitchFamily="2" charset="-122"/>
                </a:rPr>
                <a:t>按</a:t>
              </a:r>
              <a:r>
                <a:rPr kumimoji="1" lang="zh-CN" altLang="en-US" sz="2400" b="1" dirty="0">
                  <a:latin typeface="Times New Roman" pitchFamily="18" charset="0"/>
                </a:rPr>
                <a:t> </a:t>
              </a:r>
              <a:r>
                <a:rPr kumimoji="1" lang="en-US" altLang="zh-CN" sz="2400" b="1" i="1" dirty="0">
                  <a:latin typeface="Times New Roman" pitchFamily="18" charset="0"/>
                </a:rPr>
                <a:t>n </a:t>
              </a:r>
              <a:r>
                <a:rPr kumimoji="1" lang="zh-CN" altLang="en-US" sz="2400" b="1" dirty="0">
                  <a:latin typeface="宋体" pitchFamily="2" charset="-122"/>
                </a:rPr>
                <a:t>位二进制数递增的方式列</a:t>
              </a:r>
            </a:p>
            <a:p>
              <a:pPr algn="l">
                <a:spcBef>
                  <a:spcPct val="50000"/>
                </a:spcBef>
              </a:pPr>
              <a:r>
                <a:rPr kumimoji="1" lang="zh-CN" altLang="en-US" sz="2400" b="1" dirty="0">
                  <a:latin typeface="宋体" pitchFamily="2" charset="-122"/>
                </a:rPr>
                <a:t>   出输入变量的各种取值组合。</a:t>
              </a:r>
            </a:p>
          </p:txBody>
        </p:sp>
        <p:sp>
          <p:nvSpPr>
            <p:cNvPr id="1049730" name="Rectangle 9"/>
            <p:cNvSpPr>
              <a:spLocks noChangeArrowheads="1"/>
            </p:cNvSpPr>
            <p:nvPr/>
          </p:nvSpPr>
          <p:spPr bwMode="auto">
            <a:xfrm>
              <a:off x="1706" y="3154"/>
              <a:ext cx="3022" cy="633"/>
            </a:xfrm>
            <a:prstGeom prst="rect">
              <a:avLst/>
            </a:prstGeom>
            <a:solidFill>
              <a:srgbClr val="FFFF87">
                <a:alpha val="50000"/>
              </a:srgbClr>
            </a:solidFill>
            <a:ln w="9525">
              <a:noFill/>
              <a:miter lim="800000"/>
              <a:headEnd/>
              <a:tailEnd/>
            </a:ln>
            <a:effectLst/>
          </p:spPr>
          <p:txBody>
            <a:bodyPr>
              <a:spAutoFit/>
            </a:bodyPr>
            <a:lstStyle/>
            <a:p>
              <a:pPr algn="l">
                <a:spcBef>
                  <a:spcPct val="50000"/>
                </a:spcBef>
              </a:pPr>
              <a:r>
                <a:rPr kumimoji="1" lang="en-US" altLang="zh-CN" sz="2400" b="1" dirty="0">
                  <a:latin typeface="宋体" pitchFamily="2" charset="-122"/>
                </a:rPr>
                <a:t>(</a:t>
              </a:r>
              <a:r>
                <a:rPr kumimoji="1" lang="en-US" altLang="zh-CN" sz="2400" b="1" dirty="0">
                  <a:latin typeface="Times New Roman" pitchFamily="18" charset="0"/>
                </a:rPr>
                <a:t>2</a:t>
              </a:r>
              <a:r>
                <a:rPr kumimoji="1" lang="en-US" altLang="zh-CN" sz="2400" b="1" dirty="0">
                  <a:latin typeface="宋体" pitchFamily="2" charset="-122"/>
                </a:rPr>
                <a:t>)</a:t>
              </a:r>
              <a:r>
                <a:rPr kumimoji="1" lang="en-US" altLang="zh-CN" sz="2400" b="1" dirty="0">
                  <a:latin typeface="Times New Roman" pitchFamily="18" charset="0"/>
                </a:rPr>
                <a:t> </a:t>
              </a:r>
              <a:r>
                <a:rPr kumimoji="1" lang="zh-CN" altLang="en-US" sz="2400" b="1" dirty="0">
                  <a:latin typeface="Times New Roman" pitchFamily="18" charset="0"/>
                </a:rPr>
                <a:t>分别求出各种组合对应的输出</a:t>
              </a:r>
            </a:p>
            <a:p>
              <a:pPr algn="l">
                <a:spcBef>
                  <a:spcPct val="50000"/>
                </a:spcBef>
              </a:pPr>
              <a:r>
                <a:rPr kumimoji="1" lang="zh-CN" altLang="en-US" sz="2400" b="1" dirty="0">
                  <a:latin typeface="Times New Roman" pitchFamily="18" charset="0"/>
                </a:rPr>
                <a:t>       逻辑值填入表格</a:t>
              </a:r>
              <a:r>
                <a:rPr kumimoji="1" lang="zh-CN" altLang="en-US" sz="2400" b="1" dirty="0">
                  <a:latin typeface="宋体"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9724"/>
                                        </p:tgtEl>
                                        <p:attrNameLst>
                                          <p:attrName>style.visibility</p:attrName>
                                        </p:attrNameLst>
                                      </p:cBhvr>
                                      <p:to>
                                        <p:strVal val="visible"/>
                                      </p:to>
                                    </p:set>
                                    <p:animEffect transition="in" filter="wipe(left)">
                                      <p:cBhvr>
                                        <p:cTn id="7" dur="500"/>
                                        <p:tgtEl>
                                          <p:spTgt spid="10497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9725"/>
                                        </p:tgtEl>
                                        <p:attrNameLst>
                                          <p:attrName>style.visibility</p:attrName>
                                        </p:attrNameLst>
                                      </p:cBhvr>
                                      <p:to>
                                        <p:strVal val="visible"/>
                                      </p:to>
                                    </p:set>
                                    <p:animEffect transition="in" filter="wipe(left)">
                                      <p:cBhvr>
                                        <p:cTn id="12" dur="500"/>
                                        <p:tgtEl>
                                          <p:spTgt spid="10497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9726"/>
                                        </p:tgtEl>
                                        <p:attrNameLst>
                                          <p:attrName>style.visibility</p:attrName>
                                        </p:attrNameLst>
                                      </p:cBhvr>
                                      <p:to>
                                        <p:strVal val="visible"/>
                                      </p:to>
                                    </p:set>
                                    <p:animEffect transition="in" filter="wipe(left)">
                                      <p:cBhvr>
                                        <p:cTn id="17" dur="500"/>
                                        <p:tgtEl>
                                          <p:spTgt spid="104972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49727"/>
                                        </p:tgtEl>
                                        <p:attrNameLst>
                                          <p:attrName>style.visibility</p:attrName>
                                        </p:attrNameLst>
                                      </p:cBhvr>
                                      <p:to>
                                        <p:strVal val="visible"/>
                                      </p:to>
                                    </p:set>
                                    <p:animEffect transition="in" filter="wipe(left)">
                                      <p:cBhvr>
                                        <p:cTn id="21" dur="500"/>
                                        <p:tgtEl>
                                          <p:spTgt spid="104972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nodeType="clickEffect">
                                  <p:stCondLst>
                                    <p:cond delay="0"/>
                                  </p:stCondLst>
                                  <p:childTnLst>
                                    <p:set>
                                      <p:cBhvr>
                                        <p:cTn id="25" dur="1" fill="hold">
                                          <p:stCondLst>
                                            <p:cond delay="0"/>
                                          </p:stCondLst>
                                        </p:cTn>
                                        <p:tgtEl>
                                          <p:spTgt spid="382"/>
                                        </p:tgtEl>
                                        <p:attrNameLst>
                                          <p:attrName>style.visibility</p:attrName>
                                        </p:attrNameLst>
                                      </p:cBhvr>
                                      <p:to>
                                        <p:strVal val="visible"/>
                                      </p:to>
                                    </p:set>
                                    <p:animEffect transition="in" filter="barn(outVertical)">
                                      <p:cBhvr>
                                        <p:cTn id="26" dur="500"/>
                                        <p:tgtEl>
                                          <p:spTgt spid="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24" grpId="0" autoUpdateAnimBg="0"/>
      <p:bldP spid="1049725" grpId="0" animBg="1" autoUpdateAnimBg="0"/>
      <p:bldP spid="1049726" grpId="0" autoUpdateAnimBg="0"/>
      <p:bldP spid="1049727"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731" name="灯片编号占位符 3"/>
          <p:cNvSpPr>
            <a:spLocks noGrp="1"/>
          </p:cNvSpPr>
          <p:nvPr>
            <p:ph type="sldNum" sz="quarter" idx="12"/>
          </p:nvPr>
        </p:nvSpPr>
        <p:spPr/>
        <p:txBody>
          <a:bodyPr/>
          <a:lstStyle/>
          <a:p>
            <a:fld id="{DF0EEB9E-144D-4EE2-A83A-61E162A80D5F}" type="slidenum">
              <a:rPr lang="en-US" altLang="zh-CN"/>
              <a:t>58</a:t>
            </a:fld>
            <a:endParaRPr lang="en-US" altLang="zh-CN"/>
          </a:p>
        </p:txBody>
      </p:sp>
      <p:grpSp>
        <p:nvGrpSpPr>
          <p:cNvPr id="384" name="Group 2"/>
          <p:cNvGrpSpPr/>
          <p:nvPr/>
        </p:nvGrpSpPr>
        <p:grpSpPr bwMode="auto">
          <a:xfrm>
            <a:off x="1835150" y="3951288"/>
            <a:ext cx="4876800" cy="914400"/>
            <a:chOff x="1104" y="2544"/>
            <a:chExt cx="3072" cy="576"/>
          </a:xfrm>
        </p:grpSpPr>
        <p:sp>
          <p:nvSpPr>
            <p:cNvPr id="1049732" name="Rectangle 3"/>
            <p:cNvSpPr>
              <a:spLocks noChangeArrowheads="1"/>
            </p:cNvSpPr>
            <p:nvPr/>
          </p:nvSpPr>
          <p:spPr bwMode="auto">
            <a:xfrm>
              <a:off x="3408" y="2928"/>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33" name="Rectangle 4"/>
            <p:cNvSpPr>
              <a:spLocks noChangeArrowheads="1"/>
            </p:cNvSpPr>
            <p:nvPr/>
          </p:nvSpPr>
          <p:spPr bwMode="auto">
            <a:xfrm>
              <a:off x="2640" y="2928"/>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34" name="Rectangle 5"/>
            <p:cNvSpPr>
              <a:spLocks noChangeArrowheads="1"/>
            </p:cNvSpPr>
            <p:nvPr/>
          </p:nvSpPr>
          <p:spPr bwMode="auto">
            <a:xfrm>
              <a:off x="1872" y="2928"/>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35" name="Rectangle 6"/>
            <p:cNvSpPr>
              <a:spLocks noChangeArrowheads="1"/>
            </p:cNvSpPr>
            <p:nvPr/>
          </p:nvSpPr>
          <p:spPr bwMode="auto">
            <a:xfrm>
              <a:off x="1104" y="2928"/>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36" name="Rectangle 7"/>
            <p:cNvSpPr>
              <a:spLocks noChangeArrowheads="1"/>
            </p:cNvSpPr>
            <p:nvPr/>
          </p:nvSpPr>
          <p:spPr bwMode="auto">
            <a:xfrm>
              <a:off x="3408" y="2736"/>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37" name="Rectangle 8"/>
            <p:cNvSpPr>
              <a:spLocks noChangeArrowheads="1"/>
            </p:cNvSpPr>
            <p:nvPr/>
          </p:nvSpPr>
          <p:spPr bwMode="auto">
            <a:xfrm>
              <a:off x="2640" y="2736"/>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38" name="Rectangle 9"/>
            <p:cNvSpPr>
              <a:spLocks noChangeArrowheads="1"/>
            </p:cNvSpPr>
            <p:nvPr/>
          </p:nvSpPr>
          <p:spPr bwMode="auto">
            <a:xfrm>
              <a:off x="1872" y="2736"/>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39" name="Rectangle 10"/>
            <p:cNvSpPr>
              <a:spLocks noChangeArrowheads="1"/>
            </p:cNvSpPr>
            <p:nvPr/>
          </p:nvSpPr>
          <p:spPr bwMode="auto">
            <a:xfrm>
              <a:off x="1104" y="2736"/>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40" name="Rectangle 11"/>
            <p:cNvSpPr>
              <a:spLocks noChangeArrowheads="1"/>
            </p:cNvSpPr>
            <p:nvPr/>
          </p:nvSpPr>
          <p:spPr bwMode="auto">
            <a:xfrm>
              <a:off x="3408" y="2544"/>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41" name="Rectangle 12"/>
            <p:cNvSpPr>
              <a:spLocks noChangeArrowheads="1"/>
            </p:cNvSpPr>
            <p:nvPr/>
          </p:nvSpPr>
          <p:spPr bwMode="auto">
            <a:xfrm>
              <a:off x="2640" y="2544"/>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42" name="Rectangle 13"/>
            <p:cNvSpPr>
              <a:spLocks noChangeArrowheads="1"/>
            </p:cNvSpPr>
            <p:nvPr/>
          </p:nvSpPr>
          <p:spPr bwMode="auto">
            <a:xfrm>
              <a:off x="1872" y="2544"/>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43" name="Rectangle 14"/>
            <p:cNvSpPr>
              <a:spLocks noChangeArrowheads="1"/>
            </p:cNvSpPr>
            <p:nvPr/>
          </p:nvSpPr>
          <p:spPr bwMode="auto">
            <a:xfrm>
              <a:off x="1104" y="2544"/>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grpSp>
      <p:grpSp>
        <p:nvGrpSpPr>
          <p:cNvPr id="385" name="Group 15"/>
          <p:cNvGrpSpPr/>
          <p:nvPr/>
        </p:nvGrpSpPr>
        <p:grpSpPr bwMode="auto">
          <a:xfrm>
            <a:off x="1835150" y="2732088"/>
            <a:ext cx="4876800" cy="914400"/>
            <a:chOff x="1104" y="1776"/>
            <a:chExt cx="3072" cy="576"/>
          </a:xfrm>
        </p:grpSpPr>
        <p:sp>
          <p:nvSpPr>
            <p:cNvPr id="1049744" name="Rectangle 16"/>
            <p:cNvSpPr>
              <a:spLocks noChangeArrowheads="1"/>
            </p:cNvSpPr>
            <p:nvPr/>
          </p:nvSpPr>
          <p:spPr bwMode="auto">
            <a:xfrm>
              <a:off x="3408" y="2160"/>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45" name="Rectangle 17"/>
            <p:cNvSpPr>
              <a:spLocks noChangeArrowheads="1"/>
            </p:cNvSpPr>
            <p:nvPr/>
          </p:nvSpPr>
          <p:spPr bwMode="auto">
            <a:xfrm>
              <a:off x="2640" y="2160"/>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46" name="Rectangle 18"/>
            <p:cNvSpPr>
              <a:spLocks noChangeArrowheads="1"/>
            </p:cNvSpPr>
            <p:nvPr/>
          </p:nvSpPr>
          <p:spPr bwMode="auto">
            <a:xfrm>
              <a:off x="1872" y="2160"/>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47" name="Rectangle 19"/>
            <p:cNvSpPr>
              <a:spLocks noChangeArrowheads="1"/>
            </p:cNvSpPr>
            <p:nvPr/>
          </p:nvSpPr>
          <p:spPr bwMode="auto">
            <a:xfrm>
              <a:off x="1104" y="2160"/>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48" name="Rectangle 20"/>
            <p:cNvSpPr>
              <a:spLocks noChangeArrowheads="1"/>
            </p:cNvSpPr>
            <p:nvPr/>
          </p:nvSpPr>
          <p:spPr bwMode="auto">
            <a:xfrm>
              <a:off x="3408" y="1968"/>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49" name="Rectangle 21"/>
            <p:cNvSpPr>
              <a:spLocks noChangeArrowheads="1"/>
            </p:cNvSpPr>
            <p:nvPr/>
          </p:nvSpPr>
          <p:spPr bwMode="auto">
            <a:xfrm>
              <a:off x="2640" y="1968"/>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50" name="Rectangle 22"/>
            <p:cNvSpPr>
              <a:spLocks noChangeArrowheads="1"/>
            </p:cNvSpPr>
            <p:nvPr/>
          </p:nvSpPr>
          <p:spPr bwMode="auto">
            <a:xfrm>
              <a:off x="1872" y="1968"/>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51" name="Rectangle 23"/>
            <p:cNvSpPr>
              <a:spLocks noChangeArrowheads="1"/>
            </p:cNvSpPr>
            <p:nvPr/>
          </p:nvSpPr>
          <p:spPr bwMode="auto">
            <a:xfrm>
              <a:off x="1104" y="1968"/>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52" name="Rectangle 24"/>
            <p:cNvSpPr>
              <a:spLocks noChangeArrowheads="1"/>
            </p:cNvSpPr>
            <p:nvPr/>
          </p:nvSpPr>
          <p:spPr bwMode="auto">
            <a:xfrm>
              <a:off x="3408" y="1776"/>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53" name="Rectangle 25"/>
            <p:cNvSpPr>
              <a:spLocks noChangeArrowheads="1"/>
            </p:cNvSpPr>
            <p:nvPr/>
          </p:nvSpPr>
          <p:spPr bwMode="auto">
            <a:xfrm>
              <a:off x="2640" y="1776"/>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54" name="Rectangle 26"/>
            <p:cNvSpPr>
              <a:spLocks noChangeArrowheads="1"/>
            </p:cNvSpPr>
            <p:nvPr/>
          </p:nvSpPr>
          <p:spPr bwMode="auto">
            <a:xfrm>
              <a:off x="1872" y="1776"/>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55" name="Rectangle 27"/>
            <p:cNvSpPr>
              <a:spLocks noChangeArrowheads="1"/>
            </p:cNvSpPr>
            <p:nvPr/>
          </p:nvSpPr>
          <p:spPr bwMode="auto">
            <a:xfrm>
              <a:off x="1104" y="1776"/>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grpSp>
      <p:grpSp>
        <p:nvGrpSpPr>
          <p:cNvPr id="386" name="Group 28"/>
          <p:cNvGrpSpPr/>
          <p:nvPr/>
        </p:nvGrpSpPr>
        <p:grpSpPr bwMode="auto">
          <a:xfrm>
            <a:off x="1835150" y="1512888"/>
            <a:ext cx="4876800" cy="914400"/>
            <a:chOff x="1104" y="1008"/>
            <a:chExt cx="3072" cy="576"/>
          </a:xfrm>
        </p:grpSpPr>
        <p:sp>
          <p:nvSpPr>
            <p:cNvPr id="1049756" name="Rectangle 29"/>
            <p:cNvSpPr>
              <a:spLocks noChangeArrowheads="1"/>
            </p:cNvSpPr>
            <p:nvPr/>
          </p:nvSpPr>
          <p:spPr bwMode="auto">
            <a:xfrm>
              <a:off x="3408" y="1392"/>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57" name="Rectangle 30"/>
            <p:cNvSpPr>
              <a:spLocks noChangeArrowheads="1"/>
            </p:cNvSpPr>
            <p:nvPr/>
          </p:nvSpPr>
          <p:spPr bwMode="auto">
            <a:xfrm>
              <a:off x="2640" y="1392"/>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58" name="Rectangle 31"/>
            <p:cNvSpPr>
              <a:spLocks noChangeArrowheads="1"/>
            </p:cNvSpPr>
            <p:nvPr/>
          </p:nvSpPr>
          <p:spPr bwMode="auto">
            <a:xfrm>
              <a:off x="1872" y="1392"/>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59" name="Rectangle 32"/>
            <p:cNvSpPr>
              <a:spLocks noChangeArrowheads="1"/>
            </p:cNvSpPr>
            <p:nvPr/>
          </p:nvSpPr>
          <p:spPr bwMode="auto">
            <a:xfrm>
              <a:off x="1104" y="1392"/>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60" name="Rectangle 33"/>
            <p:cNvSpPr>
              <a:spLocks noChangeArrowheads="1"/>
            </p:cNvSpPr>
            <p:nvPr/>
          </p:nvSpPr>
          <p:spPr bwMode="auto">
            <a:xfrm>
              <a:off x="3408" y="1200"/>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61" name="Rectangle 34"/>
            <p:cNvSpPr>
              <a:spLocks noChangeArrowheads="1"/>
            </p:cNvSpPr>
            <p:nvPr/>
          </p:nvSpPr>
          <p:spPr bwMode="auto">
            <a:xfrm>
              <a:off x="2640" y="1200"/>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62" name="Rectangle 35"/>
            <p:cNvSpPr>
              <a:spLocks noChangeArrowheads="1"/>
            </p:cNvSpPr>
            <p:nvPr/>
          </p:nvSpPr>
          <p:spPr bwMode="auto">
            <a:xfrm>
              <a:off x="1872" y="1200"/>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63" name="Rectangle 36"/>
            <p:cNvSpPr>
              <a:spLocks noChangeArrowheads="1"/>
            </p:cNvSpPr>
            <p:nvPr/>
          </p:nvSpPr>
          <p:spPr bwMode="auto">
            <a:xfrm>
              <a:off x="1104" y="1200"/>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64" name="Rectangle 37"/>
            <p:cNvSpPr>
              <a:spLocks noChangeArrowheads="1"/>
            </p:cNvSpPr>
            <p:nvPr/>
          </p:nvSpPr>
          <p:spPr bwMode="auto">
            <a:xfrm>
              <a:off x="3408" y="1008"/>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65" name="Rectangle 38"/>
            <p:cNvSpPr>
              <a:spLocks noChangeArrowheads="1"/>
            </p:cNvSpPr>
            <p:nvPr/>
          </p:nvSpPr>
          <p:spPr bwMode="auto">
            <a:xfrm>
              <a:off x="2640" y="1008"/>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66" name="Rectangle 39"/>
            <p:cNvSpPr>
              <a:spLocks noChangeArrowheads="1"/>
            </p:cNvSpPr>
            <p:nvPr/>
          </p:nvSpPr>
          <p:spPr bwMode="auto">
            <a:xfrm>
              <a:off x="1872" y="1008"/>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sp>
          <p:nvSpPr>
            <p:cNvPr id="1049767" name="Rectangle 40"/>
            <p:cNvSpPr>
              <a:spLocks noChangeArrowheads="1"/>
            </p:cNvSpPr>
            <p:nvPr/>
          </p:nvSpPr>
          <p:spPr bwMode="auto">
            <a:xfrm>
              <a:off x="1104" y="1008"/>
              <a:ext cx="768" cy="192"/>
            </a:xfrm>
            <a:prstGeom prst="rect">
              <a:avLst/>
            </a:prstGeom>
            <a:solidFill>
              <a:srgbClr val="00CC99">
                <a:alpha val="50000"/>
              </a:srgbClr>
            </a:solidFill>
            <a:ln w="9525">
              <a:noFill/>
              <a:miter lim="800000"/>
              <a:headEnd/>
              <a:tailEnd/>
            </a:ln>
            <a:effectLst/>
          </p:spPr>
          <p:txBody>
            <a:bodyPr lIns="0" tIns="0" rIns="0" bIns="0"/>
            <a:lstStyle/>
            <a:p>
              <a:endParaRPr kumimoji="1" lang="zh-CN" altLang="zh-CN" sz="2000" b="1">
                <a:latin typeface="Times New Roman" pitchFamily="18" charset="0"/>
              </a:endParaRPr>
            </a:p>
          </p:txBody>
        </p:sp>
      </p:grpSp>
      <p:grpSp>
        <p:nvGrpSpPr>
          <p:cNvPr id="387" name="Group 41"/>
          <p:cNvGrpSpPr/>
          <p:nvPr/>
        </p:nvGrpSpPr>
        <p:grpSpPr bwMode="auto">
          <a:xfrm>
            <a:off x="6710363" y="4860925"/>
            <a:ext cx="1371600" cy="1524000"/>
            <a:chOff x="3779" y="3246"/>
            <a:chExt cx="864" cy="960"/>
          </a:xfrm>
        </p:grpSpPr>
        <p:sp>
          <p:nvSpPr>
            <p:cNvPr id="1049768" name="Rectangle 42"/>
            <p:cNvSpPr>
              <a:spLocks noChangeArrowheads="1"/>
            </p:cNvSpPr>
            <p:nvPr/>
          </p:nvSpPr>
          <p:spPr bwMode="auto">
            <a:xfrm>
              <a:off x="3779" y="4014"/>
              <a:ext cx="864"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769" name="Rectangle 43"/>
            <p:cNvSpPr>
              <a:spLocks noChangeArrowheads="1"/>
            </p:cNvSpPr>
            <p:nvPr/>
          </p:nvSpPr>
          <p:spPr bwMode="auto">
            <a:xfrm>
              <a:off x="3779" y="3822"/>
              <a:ext cx="864"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770" name="Rectangle 44"/>
            <p:cNvSpPr>
              <a:spLocks noChangeArrowheads="1"/>
            </p:cNvSpPr>
            <p:nvPr/>
          </p:nvSpPr>
          <p:spPr bwMode="auto">
            <a:xfrm>
              <a:off x="3779" y="3630"/>
              <a:ext cx="864"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771" name="Rectangle 45"/>
            <p:cNvSpPr>
              <a:spLocks noChangeArrowheads="1"/>
            </p:cNvSpPr>
            <p:nvPr/>
          </p:nvSpPr>
          <p:spPr bwMode="auto">
            <a:xfrm>
              <a:off x="3779" y="3438"/>
              <a:ext cx="864"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772" name="Rectangle 46"/>
            <p:cNvSpPr>
              <a:spLocks noChangeArrowheads="1"/>
            </p:cNvSpPr>
            <p:nvPr/>
          </p:nvSpPr>
          <p:spPr bwMode="auto">
            <a:xfrm>
              <a:off x="3779" y="3246"/>
              <a:ext cx="864"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grpSp>
      <p:grpSp>
        <p:nvGrpSpPr>
          <p:cNvPr id="388" name="Group 47"/>
          <p:cNvGrpSpPr/>
          <p:nvPr/>
        </p:nvGrpSpPr>
        <p:grpSpPr bwMode="auto">
          <a:xfrm>
            <a:off x="6710363" y="3946525"/>
            <a:ext cx="1371600" cy="914400"/>
            <a:chOff x="3779" y="2670"/>
            <a:chExt cx="864" cy="576"/>
          </a:xfrm>
        </p:grpSpPr>
        <p:sp>
          <p:nvSpPr>
            <p:cNvPr id="1049773" name="Rectangle 48"/>
            <p:cNvSpPr>
              <a:spLocks noChangeArrowheads="1"/>
            </p:cNvSpPr>
            <p:nvPr/>
          </p:nvSpPr>
          <p:spPr bwMode="auto">
            <a:xfrm>
              <a:off x="3779" y="3054"/>
              <a:ext cx="864" cy="192"/>
            </a:xfrm>
            <a:prstGeom prst="rect">
              <a:avLst/>
            </a:prstGeom>
            <a:solidFill>
              <a:srgbClr val="00CC99">
                <a:alpha val="50000"/>
              </a:srgbClr>
            </a:solid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74" name="Rectangle 49"/>
            <p:cNvSpPr>
              <a:spLocks noChangeArrowheads="1"/>
            </p:cNvSpPr>
            <p:nvPr/>
          </p:nvSpPr>
          <p:spPr bwMode="auto">
            <a:xfrm>
              <a:off x="3779" y="2862"/>
              <a:ext cx="864" cy="192"/>
            </a:xfrm>
            <a:prstGeom prst="rect">
              <a:avLst/>
            </a:prstGeom>
            <a:solidFill>
              <a:srgbClr val="00CC99">
                <a:alpha val="50000"/>
              </a:srgbClr>
            </a:solid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75" name="Rectangle 50"/>
            <p:cNvSpPr>
              <a:spLocks noChangeArrowheads="1"/>
            </p:cNvSpPr>
            <p:nvPr/>
          </p:nvSpPr>
          <p:spPr bwMode="auto">
            <a:xfrm>
              <a:off x="3779" y="2670"/>
              <a:ext cx="864" cy="192"/>
            </a:xfrm>
            <a:prstGeom prst="rect">
              <a:avLst/>
            </a:prstGeom>
            <a:solidFill>
              <a:srgbClr val="00CC99">
                <a:alpha val="50000"/>
              </a:srgbClr>
            </a:solidFill>
            <a:ln w="9525">
              <a:noFill/>
              <a:miter lim="800000"/>
              <a:headEnd/>
              <a:tailEnd/>
            </a:ln>
            <a:effectLst/>
          </p:spPr>
          <p:txBody>
            <a:bodyPr lIns="0" tIns="0" rIns="0" bIns="0"/>
            <a:lstStyle/>
            <a:p>
              <a:r>
                <a:rPr kumimoji="1" lang="en-US" altLang="zh-CN" sz="2000" b="1">
                  <a:latin typeface="Times New Roman" pitchFamily="18" charset="0"/>
                </a:rPr>
                <a:t>1</a:t>
              </a:r>
            </a:p>
          </p:txBody>
        </p:sp>
      </p:grpSp>
      <p:sp>
        <p:nvSpPr>
          <p:cNvPr id="1049776" name="Rectangle 51"/>
          <p:cNvSpPr>
            <a:spLocks noChangeArrowheads="1"/>
          </p:cNvSpPr>
          <p:nvPr/>
        </p:nvSpPr>
        <p:spPr bwMode="auto">
          <a:xfrm>
            <a:off x="6710363" y="3641725"/>
            <a:ext cx="1371600" cy="304800"/>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grpSp>
        <p:nvGrpSpPr>
          <p:cNvPr id="389" name="Group 52"/>
          <p:cNvGrpSpPr/>
          <p:nvPr/>
        </p:nvGrpSpPr>
        <p:grpSpPr bwMode="auto">
          <a:xfrm>
            <a:off x="6710363" y="2727325"/>
            <a:ext cx="1371600" cy="914400"/>
            <a:chOff x="3779" y="1902"/>
            <a:chExt cx="864" cy="576"/>
          </a:xfrm>
        </p:grpSpPr>
        <p:sp>
          <p:nvSpPr>
            <p:cNvPr id="1049777" name="Rectangle 53"/>
            <p:cNvSpPr>
              <a:spLocks noChangeArrowheads="1"/>
            </p:cNvSpPr>
            <p:nvPr/>
          </p:nvSpPr>
          <p:spPr bwMode="auto">
            <a:xfrm>
              <a:off x="3779" y="2286"/>
              <a:ext cx="864" cy="192"/>
            </a:xfrm>
            <a:prstGeom prst="rect">
              <a:avLst/>
            </a:prstGeom>
            <a:solidFill>
              <a:srgbClr val="00CC99">
                <a:alpha val="50000"/>
              </a:srgbClr>
            </a:solid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78" name="Rectangle 54"/>
            <p:cNvSpPr>
              <a:spLocks noChangeArrowheads="1"/>
            </p:cNvSpPr>
            <p:nvPr/>
          </p:nvSpPr>
          <p:spPr bwMode="auto">
            <a:xfrm>
              <a:off x="3779" y="2094"/>
              <a:ext cx="864" cy="192"/>
            </a:xfrm>
            <a:prstGeom prst="rect">
              <a:avLst/>
            </a:prstGeom>
            <a:solidFill>
              <a:srgbClr val="00CC99">
                <a:alpha val="50000"/>
              </a:srgbClr>
            </a:solid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79" name="Rectangle 55"/>
            <p:cNvSpPr>
              <a:spLocks noChangeArrowheads="1"/>
            </p:cNvSpPr>
            <p:nvPr/>
          </p:nvSpPr>
          <p:spPr bwMode="auto">
            <a:xfrm>
              <a:off x="3779" y="1902"/>
              <a:ext cx="864" cy="192"/>
            </a:xfrm>
            <a:prstGeom prst="rect">
              <a:avLst/>
            </a:prstGeom>
            <a:solidFill>
              <a:srgbClr val="00CC99">
                <a:alpha val="50000"/>
              </a:srgbClr>
            </a:solidFill>
            <a:ln w="9525">
              <a:noFill/>
              <a:miter lim="800000"/>
              <a:headEnd/>
              <a:tailEnd/>
            </a:ln>
            <a:effectLst/>
          </p:spPr>
          <p:txBody>
            <a:bodyPr lIns="0" tIns="0" rIns="0" bIns="0"/>
            <a:lstStyle/>
            <a:p>
              <a:r>
                <a:rPr kumimoji="1" lang="en-US" altLang="zh-CN" sz="2000" b="1">
                  <a:latin typeface="Times New Roman" pitchFamily="18" charset="0"/>
                </a:rPr>
                <a:t>1</a:t>
              </a:r>
            </a:p>
          </p:txBody>
        </p:sp>
      </p:grpSp>
      <p:sp>
        <p:nvSpPr>
          <p:cNvPr id="1049780" name="Rectangle 56"/>
          <p:cNvSpPr>
            <a:spLocks noChangeArrowheads="1"/>
          </p:cNvSpPr>
          <p:nvPr/>
        </p:nvSpPr>
        <p:spPr bwMode="auto">
          <a:xfrm>
            <a:off x="6710363" y="2422525"/>
            <a:ext cx="1371600" cy="304800"/>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grpSp>
        <p:nvGrpSpPr>
          <p:cNvPr id="390" name="Group 57"/>
          <p:cNvGrpSpPr/>
          <p:nvPr/>
        </p:nvGrpSpPr>
        <p:grpSpPr bwMode="auto">
          <a:xfrm>
            <a:off x="6710363" y="1508125"/>
            <a:ext cx="1371600" cy="914400"/>
            <a:chOff x="3779" y="1134"/>
            <a:chExt cx="864" cy="576"/>
          </a:xfrm>
        </p:grpSpPr>
        <p:sp>
          <p:nvSpPr>
            <p:cNvPr id="1049781" name="Rectangle 58"/>
            <p:cNvSpPr>
              <a:spLocks noChangeArrowheads="1"/>
            </p:cNvSpPr>
            <p:nvPr/>
          </p:nvSpPr>
          <p:spPr bwMode="auto">
            <a:xfrm>
              <a:off x="3779" y="1518"/>
              <a:ext cx="864" cy="192"/>
            </a:xfrm>
            <a:prstGeom prst="rect">
              <a:avLst/>
            </a:prstGeom>
            <a:solidFill>
              <a:srgbClr val="00CC99">
                <a:alpha val="50000"/>
              </a:srgbClr>
            </a:solid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82" name="Rectangle 59"/>
            <p:cNvSpPr>
              <a:spLocks noChangeArrowheads="1"/>
            </p:cNvSpPr>
            <p:nvPr/>
          </p:nvSpPr>
          <p:spPr bwMode="auto">
            <a:xfrm>
              <a:off x="3779" y="1326"/>
              <a:ext cx="864" cy="192"/>
            </a:xfrm>
            <a:prstGeom prst="rect">
              <a:avLst/>
            </a:prstGeom>
            <a:solidFill>
              <a:srgbClr val="00CC99">
                <a:alpha val="50000"/>
              </a:srgbClr>
            </a:solid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83" name="Rectangle 60"/>
            <p:cNvSpPr>
              <a:spLocks noChangeArrowheads="1"/>
            </p:cNvSpPr>
            <p:nvPr/>
          </p:nvSpPr>
          <p:spPr bwMode="auto">
            <a:xfrm>
              <a:off x="3779" y="1134"/>
              <a:ext cx="864" cy="192"/>
            </a:xfrm>
            <a:prstGeom prst="rect">
              <a:avLst/>
            </a:prstGeom>
            <a:solidFill>
              <a:srgbClr val="00CC99">
                <a:alpha val="50000"/>
              </a:srgbClr>
            </a:solidFill>
            <a:ln w="9525">
              <a:noFill/>
              <a:miter lim="800000"/>
              <a:headEnd/>
              <a:tailEnd/>
            </a:ln>
            <a:effectLst/>
          </p:spPr>
          <p:txBody>
            <a:bodyPr lIns="0" tIns="0" rIns="0" bIns="0"/>
            <a:lstStyle/>
            <a:p>
              <a:r>
                <a:rPr kumimoji="1" lang="en-US" altLang="zh-CN" sz="2000" b="1">
                  <a:latin typeface="Times New Roman" pitchFamily="18" charset="0"/>
                </a:rPr>
                <a:t>1</a:t>
              </a:r>
            </a:p>
          </p:txBody>
        </p:sp>
      </p:grpSp>
      <p:grpSp>
        <p:nvGrpSpPr>
          <p:cNvPr id="391" name="Group 61"/>
          <p:cNvGrpSpPr/>
          <p:nvPr/>
        </p:nvGrpSpPr>
        <p:grpSpPr bwMode="auto">
          <a:xfrm>
            <a:off x="1833563" y="1508125"/>
            <a:ext cx="4876800" cy="4876800"/>
            <a:chOff x="707" y="1134"/>
            <a:chExt cx="3072" cy="3072"/>
          </a:xfrm>
        </p:grpSpPr>
        <p:sp>
          <p:nvSpPr>
            <p:cNvPr id="1049784" name="Rectangle 62"/>
            <p:cNvSpPr>
              <a:spLocks noChangeArrowheads="1"/>
            </p:cNvSpPr>
            <p:nvPr/>
          </p:nvSpPr>
          <p:spPr bwMode="auto">
            <a:xfrm>
              <a:off x="3011" y="401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85" name="Rectangle 63"/>
            <p:cNvSpPr>
              <a:spLocks noChangeArrowheads="1"/>
            </p:cNvSpPr>
            <p:nvPr/>
          </p:nvSpPr>
          <p:spPr bwMode="auto">
            <a:xfrm>
              <a:off x="2243" y="401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86" name="Rectangle 64"/>
            <p:cNvSpPr>
              <a:spLocks noChangeArrowheads="1"/>
            </p:cNvSpPr>
            <p:nvPr/>
          </p:nvSpPr>
          <p:spPr bwMode="auto">
            <a:xfrm>
              <a:off x="1475" y="401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87" name="Rectangle 65"/>
            <p:cNvSpPr>
              <a:spLocks noChangeArrowheads="1"/>
            </p:cNvSpPr>
            <p:nvPr/>
          </p:nvSpPr>
          <p:spPr bwMode="auto">
            <a:xfrm>
              <a:off x="707" y="401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88" name="Rectangle 66"/>
            <p:cNvSpPr>
              <a:spLocks noChangeArrowheads="1"/>
            </p:cNvSpPr>
            <p:nvPr/>
          </p:nvSpPr>
          <p:spPr bwMode="auto">
            <a:xfrm>
              <a:off x="3011" y="3822"/>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789" name="Rectangle 67"/>
            <p:cNvSpPr>
              <a:spLocks noChangeArrowheads="1"/>
            </p:cNvSpPr>
            <p:nvPr/>
          </p:nvSpPr>
          <p:spPr bwMode="auto">
            <a:xfrm>
              <a:off x="2243" y="3822"/>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90" name="Rectangle 68"/>
            <p:cNvSpPr>
              <a:spLocks noChangeArrowheads="1"/>
            </p:cNvSpPr>
            <p:nvPr/>
          </p:nvSpPr>
          <p:spPr bwMode="auto">
            <a:xfrm>
              <a:off x="1475" y="3822"/>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91" name="Rectangle 69"/>
            <p:cNvSpPr>
              <a:spLocks noChangeArrowheads="1"/>
            </p:cNvSpPr>
            <p:nvPr/>
          </p:nvSpPr>
          <p:spPr bwMode="auto">
            <a:xfrm>
              <a:off x="707" y="3822"/>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92" name="Rectangle 70"/>
            <p:cNvSpPr>
              <a:spLocks noChangeArrowheads="1"/>
            </p:cNvSpPr>
            <p:nvPr/>
          </p:nvSpPr>
          <p:spPr bwMode="auto">
            <a:xfrm>
              <a:off x="3011" y="3630"/>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93" name="Rectangle 71"/>
            <p:cNvSpPr>
              <a:spLocks noChangeArrowheads="1"/>
            </p:cNvSpPr>
            <p:nvPr/>
          </p:nvSpPr>
          <p:spPr bwMode="auto">
            <a:xfrm>
              <a:off x="2243" y="3630"/>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794" name="Rectangle 72"/>
            <p:cNvSpPr>
              <a:spLocks noChangeArrowheads="1"/>
            </p:cNvSpPr>
            <p:nvPr/>
          </p:nvSpPr>
          <p:spPr bwMode="auto">
            <a:xfrm>
              <a:off x="1475" y="3630"/>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95" name="Rectangle 73"/>
            <p:cNvSpPr>
              <a:spLocks noChangeArrowheads="1"/>
            </p:cNvSpPr>
            <p:nvPr/>
          </p:nvSpPr>
          <p:spPr bwMode="auto">
            <a:xfrm>
              <a:off x="707" y="3630"/>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96" name="Rectangle 74"/>
            <p:cNvSpPr>
              <a:spLocks noChangeArrowheads="1"/>
            </p:cNvSpPr>
            <p:nvPr/>
          </p:nvSpPr>
          <p:spPr bwMode="auto">
            <a:xfrm>
              <a:off x="3011" y="3438"/>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797" name="Rectangle 75"/>
            <p:cNvSpPr>
              <a:spLocks noChangeArrowheads="1"/>
            </p:cNvSpPr>
            <p:nvPr/>
          </p:nvSpPr>
          <p:spPr bwMode="auto">
            <a:xfrm>
              <a:off x="2243" y="3438"/>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798" name="Rectangle 76"/>
            <p:cNvSpPr>
              <a:spLocks noChangeArrowheads="1"/>
            </p:cNvSpPr>
            <p:nvPr/>
          </p:nvSpPr>
          <p:spPr bwMode="auto">
            <a:xfrm>
              <a:off x="1475" y="3438"/>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799" name="Rectangle 77"/>
            <p:cNvSpPr>
              <a:spLocks noChangeArrowheads="1"/>
            </p:cNvSpPr>
            <p:nvPr/>
          </p:nvSpPr>
          <p:spPr bwMode="auto">
            <a:xfrm>
              <a:off x="707" y="3438"/>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00" name="Rectangle 78"/>
            <p:cNvSpPr>
              <a:spLocks noChangeArrowheads="1"/>
            </p:cNvSpPr>
            <p:nvPr/>
          </p:nvSpPr>
          <p:spPr bwMode="auto">
            <a:xfrm>
              <a:off x="3011" y="3246"/>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01" name="Rectangle 79"/>
            <p:cNvSpPr>
              <a:spLocks noChangeArrowheads="1"/>
            </p:cNvSpPr>
            <p:nvPr/>
          </p:nvSpPr>
          <p:spPr bwMode="auto">
            <a:xfrm>
              <a:off x="2243" y="3246"/>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02" name="Rectangle 80"/>
            <p:cNvSpPr>
              <a:spLocks noChangeArrowheads="1"/>
            </p:cNvSpPr>
            <p:nvPr/>
          </p:nvSpPr>
          <p:spPr bwMode="auto">
            <a:xfrm>
              <a:off x="1475" y="3246"/>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03" name="Rectangle 81"/>
            <p:cNvSpPr>
              <a:spLocks noChangeArrowheads="1"/>
            </p:cNvSpPr>
            <p:nvPr/>
          </p:nvSpPr>
          <p:spPr bwMode="auto">
            <a:xfrm>
              <a:off x="707" y="3246"/>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04" name="Rectangle 82"/>
            <p:cNvSpPr>
              <a:spLocks noChangeArrowheads="1"/>
            </p:cNvSpPr>
            <p:nvPr/>
          </p:nvSpPr>
          <p:spPr bwMode="auto">
            <a:xfrm>
              <a:off x="3011" y="305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05" name="Rectangle 83"/>
            <p:cNvSpPr>
              <a:spLocks noChangeArrowheads="1"/>
            </p:cNvSpPr>
            <p:nvPr/>
          </p:nvSpPr>
          <p:spPr bwMode="auto">
            <a:xfrm>
              <a:off x="2243" y="305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06" name="Rectangle 84"/>
            <p:cNvSpPr>
              <a:spLocks noChangeArrowheads="1"/>
            </p:cNvSpPr>
            <p:nvPr/>
          </p:nvSpPr>
          <p:spPr bwMode="auto">
            <a:xfrm>
              <a:off x="1475" y="305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07" name="Rectangle 85"/>
            <p:cNvSpPr>
              <a:spLocks noChangeArrowheads="1"/>
            </p:cNvSpPr>
            <p:nvPr/>
          </p:nvSpPr>
          <p:spPr bwMode="auto">
            <a:xfrm>
              <a:off x="707" y="305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08" name="Rectangle 86"/>
            <p:cNvSpPr>
              <a:spLocks noChangeArrowheads="1"/>
            </p:cNvSpPr>
            <p:nvPr/>
          </p:nvSpPr>
          <p:spPr bwMode="auto">
            <a:xfrm>
              <a:off x="3011" y="2862"/>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09" name="Rectangle 87"/>
            <p:cNvSpPr>
              <a:spLocks noChangeArrowheads="1"/>
            </p:cNvSpPr>
            <p:nvPr/>
          </p:nvSpPr>
          <p:spPr bwMode="auto">
            <a:xfrm>
              <a:off x="2243" y="2862"/>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10" name="Rectangle 88"/>
            <p:cNvSpPr>
              <a:spLocks noChangeArrowheads="1"/>
            </p:cNvSpPr>
            <p:nvPr/>
          </p:nvSpPr>
          <p:spPr bwMode="auto">
            <a:xfrm>
              <a:off x="1475" y="2862"/>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11" name="Rectangle 89"/>
            <p:cNvSpPr>
              <a:spLocks noChangeArrowheads="1"/>
            </p:cNvSpPr>
            <p:nvPr/>
          </p:nvSpPr>
          <p:spPr bwMode="auto">
            <a:xfrm>
              <a:off x="707" y="2862"/>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12" name="Rectangle 90"/>
            <p:cNvSpPr>
              <a:spLocks noChangeArrowheads="1"/>
            </p:cNvSpPr>
            <p:nvPr/>
          </p:nvSpPr>
          <p:spPr bwMode="auto">
            <a:xfrm>
              <a:off x="3011" y="2670"/>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13" name="Rectangle 91"/>
            <p:cNvSpPr>
              <a:spLocks noChangeArrowheads="1"/>
            </p:cNvSpPr>
            <p:nvPr/>
          </p:nvSpPr>
          <p:spPr bwMode="auto">
            <a:xfrm>
              <a:off x="2243" y="2670"/>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14" name="Rectangle 92"/>
            <p:cNvSpPr>
              <a:spLocks noChangeArrowheads="1"/>
            </p:cNvSpPr>
            <p:nvPr/>
          </p:nvSpPr>
          <p:spPr bwMode="auto">
            <a:xfrm>
              <a:off x="1475" y="2670"/>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15" name="Rectangle 93"/>
            <p:cNvSpPr>
              <a:spLocks noChangeArrowheads="1"/>
            </p:cNvSpPr>
            <p:nvPr/>
          </p:nvSpPr>
          <p:spPr bwMode="auto">
            <a:xfrm>
              <a:off x="707" y="2670"/>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16" name="Rectangle 94"/>
            <p:cNvSpPr>
              <a:spLocks noChangeArrowheads="1"/>
            </p:cNvSpPr>
            <p:nvPr/>
          </p:nvSpPr>
          <p:spPr bwMode="auto">
            <a:xfrm>
              <a:off x="3011" y="2478"/>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17" name="Rectangle 95"/>
            <p:cNvSpPr>
              <a:spLocks noChangeArrowheads="1"/>
            </p:cNvSpPr>
            <p:nvPr/>
          </p:nvSpPr>
          <p:spPr bwMode="auto">
            <a:xfrm>
              <a:off x="2243" y="2478"/>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18" name="Rectangle 96"/>
            <p:cNvSpPr>
              <a:spLocks noChangeArrowheads="1"/>
            </p:cNvSpPr>
            <p:nvPr/>
          </p:nvSpPr>
          <p:spPr bwMode="auto">
            <a:xfrm>
              <a:off x="1475" y="2478"/>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19" name="Rectangle 97"/>
            <p:cNvSpPr>
              <a:spLocks noChangeArrowheads="1"/>
            </p:cNvSpPr>
            <p:nvPr/>
          </p:nvSpPr>
          <p:spPr bwMode="auto">
            <a:xfrm>
              <a:off x="707" y="2478"/>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20" name="Rectangle 98"/>
            <p:cNvSpPr>
              <a:spLocks noChangeArrowheads="1"/>
            </p:cNvSpPr>
            <p:nvPr/>
          </p:nvSpPr>
          <p:spPr bwMode="auto">
            <a:xfrm>
              <a:off x="3011" y="2286"/>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21" name="Rectangle 99"/>
            <p:cNvSpPr>
              <a:spLocks noChangeArrowheads="1"/>
            </p:cNvSpPr>
            <p:nvPr/>
          </p:nvSpPr>
          <p:spPr bwMode="auto">
            <a:xfrm>
              <a:off x="2243" y="2286"/>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22" name="Rectangle 100"/>
            <p:cNvSpPr>
              <a:spLocks noChangeArrowheads="1"/>
            </p:cNvSpPr>
            <p:nvPr/>
          </p:nvSpPr>
          <p:spPr bwMode="auto">
            <a:xfrm>
              <a:off x="1475" y="2286"/>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23" name="Rectangle 101"/>
            <p:cNvSpPr>
              <a:spLocks noChangeArrowheads="1"/>
            </p:cNvSpPr>
            <p:nvPr/>
          </p:nvSpPr>
          <p:spPr bwMode="auto">
            <a:xfrm>
              <a:off x="707" y="2286"/>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24" name="Rectangle 102"/>
            <p:cNvSpPr>
              <a:spLocks noChangeArrowheads="1"/>
            </p:cNvSpPr>
            <p:nvPr/>
          </p:nvSpPr>
          <p:spPr bwMode="auto">
            <a:xfrm>
              <a:off x="3011" y="209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25" name="Rectangle 103"/>
            <p:cNvSpPr>
              <a:spLocks noChangeArrowheads="1"/>
            </p:cNvSpPr>
            <p:nvPr/>
          </p:nvSpPr>
          <p:spPr bwMode="auto">
            <a:xfrm>
              <a:off x="2243" y="209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26" name="Rectangle 104"/>
            <p:cNvSpPr>
              <a:spLocks noChangeArrowheads="1"/>
            </p:cNvSpPr>
            <p:nvPr/>
          </p:nvSpPr>
          <p:spPr bwMode="auto">
            <a:xfrm>
              <a:off x="1475" y="209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27" name="Rectangle 105"/>
            <p:cNvSpPr>
              <a:spLocks noChangeArrowheads="1"/>
            </p:cNvSpPr>
            <p:nvPr/>
          </p:nvSpPr>
          <p:spPr bwMode="auto">
            <a:xfrm>
              <a:off x="707" y="209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28" name="Rectangle 106"/>
            <p:cNvSpPr>
              <a:spLocks noChangeArrowheads="1"/>
            </p:cNvSpPr>
            <p:nvPr/>
          </p:nvSpPr>
          <p:spPr bwMode="auto">
            <a:xfrm>
              <a:off x="3011" y="1902"/>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29" name="Rectangle 107"/>
            <p:cNvSpPr>
              <a:spLocks noChangeArrowheads="1"/>
            </p:cNvSpPr>
            <p:nvPr/>
          </p:nvSpPr>
          <p:spPr bwMode="auto">
            <a:xfrm>
              <a:off x="2243" y="1902"/>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30" name="Rectangle 108"/>
            <p:cNvSpPr>
              <a:spLocks noChangeArrowheads="1"/>
            </p:cNvSpPr>
            <p:nvPr/>
          </p:nvSpPr>
          <p:spPr bwMode="auto">
            <a:xfrm>
              <a:off x="1475" y="1902"/>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31" name="Rectangle 109"/>
            <p:cNvSpPr>
              <a:spLocks noChangeArrowheads="1"/>
            </p:cNvSpPr>
            <p:nvPr/>
          </p:nvSpPr>
          <p:spPr bwMode="auto">
            <a:xfrm>
              <a:off x="707" y="1902"/>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32" name="Rectangle 110"/>
            <p:cNvSpPr>
              <a:spLocks noChangeArrowheads="1"/>
            </p:cNvSpPr>
            <p:nvPr/>
          </p:nvSpPr>
          <p:spPr bwMode="auto">
            <a:xfrm>
              <a:off x="3011" y="1710"/>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33" name="Rectangle 111"/>
            <p:cNvSpPr>
              <a:spLocks noChangeArrowheads="1"/>
            </p:cNvSpPr>
            <p:nvPr/>
          </p:nvSpPr>
          <p:spPr bwMode="auto">
            <a:xfrm>
              <a:off x="2243" y="1710"/>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34" name="Rectangle 112"/>
            <p:cNvSpPr>
              <a:spLocks noChangeArrowheads="1"/>
            </p:cNvSpPr>
            <p:nvPr/>
          </p:nvSpPr>
          <p:spPr bwMode="auto">
            <a:xfrm>
              <a:off x="1475" y="1710"/>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35" name="Rectangle 113"/>
            <p:cNvSpPr>
              <a:spLocks noChangeArrowheads="1"/>
            </p:cNvSpPr>
            <p:nvPr/>
          </p:nvSpPr>
          <p:spPr bwMode="auto">
            <a:xfrm>
              <a:off x="707" y="1710"/>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36" name="Rectangle 114"/>
            <p:cNvSpPr>
              <a:spLocks noChangeArrowheads="1"/>
            </p:cNvSpPr>
            <p:nvPr/>
          </p:nvSpPr>
          <p:spPr bwMode="auto">
            <a:xfrm>
              <a:off x="3011" y="1518"/>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37" name="Rectangle 115"/>
            <p:cNvSpPr>
              <a:spLocks noChangeArrowheads="1"/>
            </p:cNvSpPr>
            <p:nvPr/>
          </p:nvSpPr>
          <p:spPr bwMode="auto">
            <a:xfrm>
              <a:off x="2243" y="1518"/>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38" name="Rectangle 116"/>
            <p:cNvSpPr>
              <a:spLocks noChangeArrowheads="1"/>
            </p:cNvSpPr>
            <p:nvPr/>
          </p:nvSpPr>
          <p:spPr bwMode="auto">
            <a:xfrm>
              <a:off x="1475" y="1518"/>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39" name="Rectangle 117"/>
            <p:cNvSpPr>
              <a:spLocks noChangeArrowheads="1"/>
            </p:cNvSpPr>
            <p:nvPr/>
          </p:nvSpPr>
          <p:spPr bwMode="auto">
            <a:xfrm>
              <a:off x="707" y="1518"/>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40" name="Rectangle 118"/>
            <p:cNvSpPr>
              <a:spLocks noChangeArrowheads="1"/>
            </p:cNvSpPr>
            <p:nvPr/>
          </p:nvSpPr>
          <p:spPr bwMode="auto">
            <a:xfrm>
              <a:off x="3011" y="1326"/>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1</a:t>
              </a:r>
            </a:p>
          </p:txBody>
        </p:sp>
        <p:sp>
          <p:nvSpPr>
            <p:cNvPr id="1049841" name="Rectangle 119"/>
            <p:cNvSpPr>
              <a:spLocks noChangeArrowheads="1"/>
            </p:cNvSpPr>
            <p:nvPr/>
          </p:nvSpPr>
          <p:spPr bwMode="auto">
            <a:xfrm>
              <a:off x="2243" y="1326"/>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42" name="Rectangle 120"/>
            <p:cNvSpPr>
              <a:spLocks noChangeArrowheads="1"/>
            </p:cNvSpPr>
            <p:nvPr/>
          </p:nvSpPr>
          <p:spPr bwMode="auto">
            <a:xfrm>
              <a:off x="1475" y="1326"/>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43" name="Rectangle 121"/>
            <p:cNvSpPr>
              <a:spLocks noChangeArrowheads="1"/>
            </p:cNvSpPr>
            <p:nvPr/>
          </p:nvSpPr>
          <p:spPr bwMode="auto">
            <a:xfrm>
              <a:off x="707" y="1326"/>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44" name="Rectangle 122"/>
            <p:cNvSpPr>
              <a:spLocks noChangeArrowheads="1"/>
            </p:cNvSpPr>
            <p:nvPr/>
          </p:nvSpPr>
          <p:spPr bwMode="auto">
            <a:xfrm>
              <a:off x="3011" y="113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45" name="Rectangle 123"/>
            <p:cNvSpPr>
              <a:spLocks noChangeArrowheads="1"/>
            </p:cNvSpPr>
            <p:nvPr/>
          </p:nvSpPr>
          <p:spPr bwMode="auto">
            <a:xfrm>
              <a:off x="2243" y="113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46" name="Rectangle 124"/>
            <p:cNvSpPr>
              <a:spLocks noChangeArrowheads="1"/>
            </p:cNvSpPr>
            <p:nvPr/>
          </p:nvSpPr>
          <p:spPr bwMode="auto">
            <a:xfrm>
              <a:off x="1475" y="113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sp>
          <p:nvSpPr>
            <p:cNvPr id="1049847" name="Rectangle 125"/>
            <p:cNvSpPr>
              <a:spLocks noChangeArrowheads="1"/>
            </p:cNvSpPr>
            <p:nvPr/>
          </p:nvSpPr>
          <p:spPr bwMode="auto">
            <a:xfrm>
              <a:off x="707" y="1134"/>
              <a:ext cx="768" cy="192"/>
            </a:xfrm>
            <a:prstGeom prst="rect">
              <a:avLst/>
            </a:prstGeom>
            <a:noFill/>
            <a:ln w="9525">
              <a:noFill/>
              <a:miter lim="800000"/>
              <a:headEnd/>
              <a:tailEnd/>
            </a:ln>
            <a:effectLst/>
          </p:spPr>
          <p:txBody>
            <a:bodyPr lIns="0" tIns="0" rIns="0" bIns="0"/>
            <a:lstStyle/>
            <a:p>
              <a:r>
                <a:rPr kumimoji="1" lang="en-US" altLang="zh-CN" sz="2000" b="1">
                  <a:latin typeface="Times New Roman" pitchFamily="18" charset="0"/>
                </a:rPr>
                <a:t>0</a:t>
              </a:r>
            </a:p>
          </p:txBody>
        </p:sp>
      </p:grpSp>
      <p:grpSp>
        <p:nvGrpSpPr>
          <p:cNvPr id="392" name="Group 126"/>
          <p:cNvGrpSpPr/>
          <p:nvPr/>
        </p:nvGrpSpPr>
        <p:grpSpPr bwMode="auto">
          <a:xfrm>
            <a:off x="1833563" y="898525"/>
            <a:ext cx="6248400" cy="609600"/>
            <a:chOff x="707" y="750"/>
            <a:chExt cx="3936" cy="384"/>
          </a:xfrm>
        </p:grpSpPr>
        <p:sp>
          <p:nvSpPr>
            <p:cNvPr id="1049848" name="Rectangle 127"/>
            <p:cNvSpPr>
              <a:spLocks noChangeArrowheads="1"/>
            </p:cNvSpPr>
            <p:nvPr/>
          </p:nvSpPr>
          <p:spPr bwMode="auto">
            <a:xfrm>
              <a:off x="3779" y="942"/>
              <a:ext cx="864" cy="192"/>
            </a:xfrm>
            <a:prstGeom prst="rect">
              <a:avLst/>
            </a:prstGeom>
            <a:noFill/>
            <a:ln w="9525">
              <a:noFill/>
              <a:miter lim="800000"/>
              <a:headEnd/>
              <a:tailEnd/>
            </a:ln>
            <a:effectLst/>
          </p:spPr>
          <p:txBody>
            <a:bodyPr lIns="0" tIns="0" rIns="0" bIns="0"/>
            <a:lstStyle/>
            <a:p>
              <a:r>
                <a:rPr kumimoji="1" lang="en-US" altLang="zh-CN" sz="2000" b="1" i="1">
                  <a:latin typeface="Times New Roman" pitchFamily="18" charset="0"/>
                </a:rPr>
                <a:t>Y</a:t>
              </a:r>
            </a:p>
          </p:txBody>
        </p:sp>
        <p:sp>
          <p:nvSpPr>
            <p:cNvPr id="1049849" name="Rectangle 128"/>
            <p:cNvSpPr>
              <a:spLocks noChangeArrowheads="1"/>
            </p:cNvSpPr>
            <p:nvPr/>
          </p:nvSpPr>
          <p:spPr bwMode="auto">
            <a:xfrm>
              <a:off x="3011" y="942"/>
              <a:ext cx="768" cy="192"/>
            </a:xfrm>
            <a:prstGeom prst="rect">
              <a:avLst/>
            </a:prstGeom>
            <a:noFill/>
            <a:ln w="9525">
              <a:noFill/>
              <a:miter lim="800000"/>
              <a:headEnd/>
              <a:tailEnd/>
            </a:ln>
            <a:effectLst/>
          </p:spPr>
          <p:txBody>
            <a:bodyPr lIns="0" tIns="0" rIns="0" bIns="0"/>
            <a:lstStyle/>
            <a:p>
              <a:r>
                <a:rPr kumimoji="1" lang="en-US" altLang="zh-CN" sz="2000" b="1" i="1">
                  <a:latin typeface="Times New Roman" pitchFamily="18" charset="0"/>
                </a:rPr>
                <a:t>D</a:t>
              </a:r>
            </a:p>
          </p:txBody>
        </p:sp>
        <p:sp>
          <p:nvSpPr>
            <p:cNvPr id="1049850" name="Rectangle 129"/>
            <p:cNvSpPr>
              <a:spLocks noChangeArrowheads="1"/>
            </p:cNvSpPr>
            <p:nvPr/>
          </p:nvSpPr>
          <p:spPr bwMode="auto">
            <a:xfrm>
              <a:off x="2243" y="942"/>
              <a:ext cx="768" cy="192"/>
            </a:xfrm>
            <a:prstGeom prst="rect">
              <a:avLst/>
            </a:prstGeom>
            <a:noFill/>
            <a:ln w="9525">
              <a:noFill/>
              <a:miter lim="800000"/>
              <a:headEnd/>
              <a:tailEnd/>
            </a:ln>
            <a:effectLst/>
          </p:spPr>
          <p:txBody>
            <a:bodyPr lIns="0" tIns="0" rIns="0" bIns="0"/>
            <a:lstStyle/>
            <a:p>
              <a:r>
                <a:rPr kumimoji="1" lang="en-US" altLang="zh-CN" sz="2000" b="1" i="1">
                  <a:latin typeface="Times New Roman" pitchFamily="18" charset="0"/>
                </a:rPr>
                <a:t>C</a:t>
              </a:r>
            </a:p>
          </p:txBody>
        </p:sp>
        <p:sp>
          <p:nvSpPr>
            <p:cNvPr id="1049851" name="Rectangle 130"/>
            <p:cNvSpPr>
              <a:spLocks noChangeArrowheads="1"/>
            </p:cNvSpPr>
            <p:nvPr/>
          </p:nvSpPr>
          <p:spPr bwMode="auto">
            <a:xfrm>
              <a:off x="1475" y="942"/>
              <a:ext cx="768" cy="192"/>
            </a:xfrm>
            <a:prstGeom prst="rect">
              <a:avLst/>
            </a:prstGeom>
            <a:noFill/>
            <a:ln w="9525">
              <a:noFill/>
              <a:miter lim="800000"/>
              <a:headEnd/>
              <a:tailEnd/>
            </a:ln>
            <a:effectLst/>
          </p:spPr>
          <p:txBody>
            <a:bodyPr lIns="0" tIns="0" rIns="0" bIns="0"/>
            <a:lstStyle/>
            <a:p>
              <a:r>
                <a:rPr kumimoji="1" lang="en-US" altLang="zh-CN" sz="2000" b="1" i="1">
                  <a:latin typeface="Times New Roman" pitchFamily="18" charset="0"/>
                </a:rPr>
                <a:t>B</a:t>
              </a:r>
            </a:p>
          </p:txBody>
        </p:sp>
        <p:sp>
          <p:nvSpPr>
            <p:cNvPr id="1049852" name="Rectangle 131"/>
            <p:cNvSpPr>
              <a:spLocks noChangeArrowheads="1"/>
            </p:cNvSpPr>
            <p:nvPr/>
          </p:nvSpPr>
          <p:spPr bwMode="auto">
            <a:xfrm>
              <a:off x="707" y="942"/>
              <a:ext cx="768" cy="192"/>
            </a:xfrm>
            <a:prstGeom prst="rect">
              <a:avLst/>
            </a:prstGeom>
            <a:noFill/>
            <a:ln w="9525">
              <a:noFill/>
              <a:miter lim="800000"/>
              <a:headEnd/>
              <a:tailEnd/>
            </a:ln>
            <a:effectLst/>
          </p:spPr>
          <p:txBody>
            <a:bodyPr lIns="0" tIns="0" rIns="0" bIns="0"/>
            <a:lstStyle/>
            <a:p>
              <a:r>
                <a:rPr kumimoji="1" lang="en-US" altLang="zh-CN" sz="2000" b="1" i="1">
                  <a:latin typeface="Times New Roman" pitchFamily="18" charset="0"/>
                </a:rPr>
                <a:t>A</a:t>
              </a:r>
            </a:p>
          </p:txBody>
        </p:sp>
        <p:sp>
          <p:nvSpPr>
            <p:cNvPr id="1049853" name="Rectangle 132"/>
            <p:cNvSpPr>
              <a:spLocks noChangeArrowheads="1"/>
            </p:cNvSpPr>
            <p:nvPr/>
          </p:nvSpPr>
          <p:spPr bwMode="auto">
            <a:xfrm>
              <a:off x="3779" y="750"/>
              <a:ext cx="864" cy="192"/>
            </a:xfrm>
            <a:prstGeom prst="rect">
              <a:avLst/>
            </a:prstGeom>
            <a:noFill/>
            <a:ln w="9525">
              <a:noFill/>
              <a:miter lim="800000"/>
              <a:headEnd/>
              <a:tailEnd/>
            </a:ln>
            <a:effectLst/>
          </p:spPr>
          <p:txBody>
            <a:bodyPr lIns="0" tIns="0" rIns="0" bIns="0"/>
            <a:lstStyle/>
            <a:p>
              <a:r>
                <a:rPr kumimoji="1" lang="zh-CN" altLang="en-US" sz="2000" b="1">
                  <a:latin typeface="Times New Roman" pitchFamily="18" charset="0"/>
                </a:rPr>
                <a:t>输出变量 </a:t>
              </a:r>
            </a:p>
          </p:txBody>
        </p:sp>
        <p:sp>
          <p:nvSpPr>
            <p:cNvPr id="1049854" name="Rectangle 133"/>
            <p:cNvSpPr>
              <a:spLocks noChangeArrowheads="1"/>
            </p:cNvSpPr>
            <p:nvPr/>
          </p:nvSpPr>
          <p:spPr bwMode="auto">
            <a:xfrm>
              <a:off x="707" y="750"/>
              <a:ext cx="3072" cy="192"/>
            </a:xfrm>
            <a:prstGeom prst="rect">
              <a:avLst/>
            </a:prstGeom>
            <a:noFill/>
            <a:ln w="9525">
              <a:noFill/>
              <a:miter lim="800000"/>
              <a:headEnd/>
              <a:tailEnd/>
            </a:ln>
            <a:effectLst/>
          </p:spPr>
          <p:txBody>
            <a:bodyPr lIns="0" tIns="0" rIns="0" bIns="0"/>
            <a:lstStyle/>
            <a:p>
              <a:r>
                <a:rPr kumimoji="1" lang="zh-CN" altLang="en-US" sz="2000" b="1">
                  <a:latin typeface="宋体" pitchFamily="2" charset="-122"/>
                </a:rPr>
                <a:t>输    入    变    量 </a:t>
              </a:r>
            </a:p>
          </p:txBody>
        </p:sp>
        <p:sp>
          <p:nvSpPr>
            <p:cNvPr id="1049855" name="Line 134"/>
            <p:cNvSpPr>
              <a:spLocks noChangeShapeType="1"/>
            </p:cNvSpPr>
            <p:nvPr/>
          </p:nvSpPr>
          <p:spPr bwMode="auto">
            <a:xfrm>
              <a:off x="707" y="750"/>
              <a:ext cx="3936" cy="0"/>
            </a:xfrm>
            <a:prstGeom prst="line">
              <a:avLst/>
            </a:prstGeom>
            <a:noFill/>
            <a:ln w="28575" cap="sq">
              <a:solidFill>
                <a:schemeClr val="tx1"/>
              </a:solidFill>
              <a:round/>
              <a:headEnd/>
              <a:tailEnd/>
            </a:ln>
            <a:effectLst/>
          </p:spPr>
          <p:txBody>
            <a:bodyPr lIns="0" tIns="0" rIns="0" bIns="0"/>
            <a:lstStyle/>
            <a:p>
              <a:endParaRPr lang="zh-CN" altLang="en-US"/>
            </a:p>
          </p:txBody>
        </p:sp>
        <p:sp>
          <p:nvSpPr>
            <p:cNvPr id="1049856" name="Line 135"/>
            <p:cNvSpPr>
              <a:spLocks noChangeShapeType="1"/>
            </p:cNvSpPr>
            <p:nvPr/>
          </p:nvSpPr>
          <p:spPr bwMode="auto">
            <a:xfrm>
              <a:off x="707" y="942"/>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57" name="Line 136"/>
            <p:cNvSpPr>
              <a:spLocks noChangeShapeType="1"/>
            </p:cNvSpPr>
            <p:nvPr/>
          </p:nvSpPr>
          <p:spPr bwMode="auto">
            <a:xfrm>
              <a:off x="707" y="1134"/>
              <a:ext cx="3936" cy="0"/>
            </a:xfrm>
            <a:prstGeom prst="line">
              <a:avLst/>
            </a:prstGeom>
            <a:noFill/>
            <a:ln w="12700">
              <a:solidFill>
                <a:schemeClr val="tx1"/>
              </a:solidFill>
              <a:round/>
              <a:headEnd/>
              <a:tailEnd/>
            </a:ln>
            <a:effectLst/>
          </p:spPr>
          <p:txBody>
            <a:bodyPr lIns="0" tIns="0" rIns="0" bIns="0"/>
            <a:lstStyle/>
            <a:p>
              <a:endParaRPr lang="zh-CN" altLang="en-US"/>
            </a:p>
          </p:txBody>
        </p:sp>
      </p:grpSp>
      <p:sp>
        <p:nvSpPr>
          <p:cNvPr id="1049858" name="Line 137"/>
          <p:cNvSpPr>
            <a:spLocks noChangeShapeType="1"/>
          </p:cNvSpPr>
          <p:nvPr/>
        </p:nvSpPr>
        <p:spPr bwMode="auto">
          <a:xfrm>
            <a:off x="1833563" y="18129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59" name="Line 138"/>
          <p:cNvSpPr>
            <a:spLocks noChangeShapeType="1"/>
          </p:cNvSpPr>
          <p:nvPr/>
        </p:nvSpPr>
        <p:spPr bwMode="auto">
          <a:xfrm>
            <a:off x="1833563" y="21177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60" name="Line 139"/>
          <p:cNvSpPr>
            <a:spLocks noChangeShapeType="1"/>
          </p:cNvSpPr>
          <p:nvPr/>
        </p:nvSpPr>
        <p:spPr bwMode="auto">
          <a:xfrm>
            <a:off x="1833563" y="24225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61" name="Line 140"/>
          <p:cNvSpPr>
            <a:spLocks noChangeShapeType="1"/>
          </p:cNvSpPr>
          <p:nvPr/>
        </p:nvSpPr>
        <p:spPr bwMode="auto">
          <a:xfrm>
            <a:off x="1833563" y="27273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62" name="Line 141"/>
          <p:cNvSpPr>
            <a:spLocks noChangeShapeType="1"/>
          </p:cNvSpPr>
          <p:nvPr/>
        </p:nvSpPr>
        <p:spPr bwMode="auto">
          <a:xfrm>
            <a:off x="1833563" y="30321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63" name="Line 142"/>
          <p:cNvSpPr>
            <a:spLocks noChangeShapeType="1"/>
          </p:cNvSpPr>
          <p:nvPr/>
        </p:nvSpPr>
        <p:spPr bwMode="auto">
          <a:xfrm>
            <a:off x="1833563" y="33369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64" name="Line 143"/>
          <p:cNvSpPr>
            <a:spLocks noChangeShapeType="1"/>
          </p:cNvSpPr>
          <p:nvPr/>
        </p:nvSpPr>
        <p:spPr bwMode="auto">
          <a:xfrm>
            <a:off x="1833563" y="36417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65" name="Line 144"/>
          <p:cNvSpPr>
            <a:spLocks noChangeShapeType="1"/>
          </p:cNvSpPr>
          <p:nvPr/>
        </p:nvSpPr>
        <p:spPr bwMode="auto">
          <a:xfrm>
            <a:off x="1833563" y="39465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66" name="Line 145"/>
          <p:cNvSpPr>
            <a:spLocks noChangeShapeType="1"/>
          </p:cNvSpPr>
          <p:nvPr/>
        </p:nvSpPr>
        <p:spPr bwMode="auto">
          <a:xfrm>
            <a:off x="1833563" y="42513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67" name="Line 146"/>
          <p:cNvSpPr>
            <a:spLocks noChangeShapeType="1"/>
          </p:cNvSpPr>
          <p:nvPr/>
        </p:nvSpPr>
        <p:spPr bwMode="auto">
          <a:xfrm>
            <a:off x="1833563" y="45561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68" name="Line 147"/>
          <p:cNvSpPr>
            <a:spLocks noChangeShapeType="1"/>
          </p:cNvSpPr>
          <p:nvPr/>
        </p:nvSpPr>
        <p:spPr bwMode="auto">
          <a:xfrm>
            <a:off x="1833563" y="48609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69" name="Line 148"/>
          <p:cNvSpPr>
            <a:spLocks noChangeShapeType="1"/>
          </p:cNvSpPr>
          <p:nvPr/>
        </p:nvSpPr>
        <p:spPr bwMode="auto">
          <a:xfrm>
            <a:off x="1833563" y="51657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70" name="Line 149"/>
          <p:cNvSpPr>
            <a:spLocks noChangeShapeType="1"/>
          </p:cNvSpPr>
          <p:nvPr/>
        </p:nvSpPr>
        <p:spPr bwMode="auto">
          <a:xfrm>
            <a:off x="1833563" y="54705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71" name="Line 150"/>
          <p:cNvSpPr>
            <a:spLocks noChangeShapeType="1"/>
          </p:cNvSpPr>
          <p:nvPr/>
        </p:nvSpPr>
        <p:spPr bwMode="auto">
          <a:xfrm>
            <a:off x="1833563" y="57753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72" name="Line 151"/>
          <p:cNvSpPr>
            <a:spLocks noChangeShapeType="1"/>
          </p:cNvSpPr>
          <p:nvPr/>
        </p:nvSpPr>
        <p:spPr bwMode="auto">
          <a:xfrm>
            <a:off x="1833563" y="6080125"/>
            <a:ext cx="6248400" cy="0"/>
          </a:xfrm>
          <a:prstGeom prst="line">
            <a:avLst/>
          </a:prstGeom>
          <a:noFill/>
          <a:ln w="12700">
            <a:solidFill>
              <a:schemeClr val="tx1"/>
            </a:solidFill>
            <a:round/>
            <a:headEnd/>
            <a:tailEnd/>
          </a:ln>
          <a:effectLst/>
        </p:spPr>
        <p:txBody>
          <a:bodyPr lIns="0" tIns="0" rIns="0" bIns="0"/>
          <a:lstStyle/>
          <a:p>
            <a:endParaRPr lang="zh-CN" altLang="en-US"/>
          </a:p>
        </p:txBody>
      </p:sp>
      <p:sp>
        <p:nvSpPr>
          <p:cNvPr id="1049873" name="Line 152"/>
          <p:cNvSpPr>
            <a:spLocks noChangeShapeType="1"/>
          </p:cNvSpPr>
          <p:nvPr/>
        </p:nvSpPr>
        <p:spPr bwMode="auto">
          <a:xfrm>
            <a:off x="6710363" y="898525"/>
            <a:ext cx="0" cy="5486400"/>
          </a:xfrm>
          <a:prstGeom prst="line">
            <a:avLst/>
          </a:prstGeom>
          <a:noFill/>
          <a:ln w="12700">
            <a:solidFill>
              <a:schemeClr val="tx1"/>
            </a:solidFill>
            <a:round/>
            <a:headEnd/>
            <a:tailEnd/>
          </a:ln>
          <a:effectLst/>
        </p:spPr>
        <p:txBody>
          <a:bodyPr lIns="0" tIns="0" rIns="0" bIns="0"/>
          <a:lstStyle/>
          <a:p>
            <a:endParaRPr lang="zh-CN" altLang="en-US"/>
          </a:p>
        </p:txBody>
      </p:sp>
      <p:sp>
        <p:nvSpPr>
          <p:cNvPr id="1049874" name="Line 153"/>
          <p:cNvSpPr>
            <a:spLocks noChangeShapeType="1"/>
          </p:cNvSpPr>
          <p:nvPr/>
        </p:nvSpPr>
        <p:spPr bwMode="auto">
          <a:xfrm>
            <a:off x="3052763" y="1203325"/>
            <a:ext cx="0" cy="5181600"/>
          </a:xfrm>
          <a:prstGeom prst="line">
            <a:avLst/>
          </a:prstGeom>
          <a:noFill/>
          <a:ln w="12700">
            <a:solidFill>
              <a:schemeClr val="tx1"/>
            </a:solidFill>
            <a:round/>
            <a:headEnd/>
            <a:tailEnd/>
          </a:ln>
          <a:effectLst/>
        </p:spPr>
        <p:txBody>
          <a:bodyPr lIns="0" tIns="0" rIns="0" bIns="0"/>
          <a:lstStyle/>
          <a:p>
            <a:endParaRPr lang="zh-CN" altLang="en-US"/>
          </a:p>
        </p:txBody>
      </p:sp>
      <p:sp>
        <p:nvSpPr>
          <p:cNvPr id="1049875" name="Line 154"/>
          <p:cNvSpPr>
            <a:spLocks noChangeShapeType="1"/>
          </p:cNvSpPr>
          <p:nvPr/>
        </p:nvSpPr>
        <p:spPr bwMode="auto">
          <a:xfrm>
            <a:off x="4271963" y="1203325"/>
            <a:ext cx="0" cy="5181600"/>
          </a:xfrm>
          <a:prstGeom prst="line">
            <a:avLst/>
          </a:prstGeom>
          <a:noFill/>
          <a:ln w="12700">
            <a:solidFill>
              <a:schemeClr val="tx1"/>
            </a:solidFill>
            <a:round/>
            <a:headEnd/>
            <a:tailEnd/>
          </a:ln>
          <a:effectLst/>
        </p:spPr>
        <p:txBody>
          <a:bodyPr lIns="0" tIns="0" rIns="0" bIns="0"/>
          <a:lstStyle/>
          <a:p>
            <a:endParaRPr lang="zh-CN" altLang="en-US"/>
          </a:p>
        </p:txBody>
      </p:sp>
      <p:sp>
        <p:nvSpPr>
          <p:cNvPr id="1049876" name="Line 155"/>
          <p:cNvSpPr>
            <a:spLocks noChangeShapeType="1"/>
          </p:cNvSpPr>
          <p:nvPr/>
        </p:nvSpPr>
        <p:spPr bwMode="auto">
          <a:xfrm>
            <a:off x="5491163" y="1203325"/>
            <a:ext cx="0" cy="5181600"/>
          </a:xfrm>
          <a:prstGeom prst="line">
            <a:avLst/>
          </a:prstGeom>
          <a:noFill/>
          <a:ln w="12700">
            <a:solidFill>
              <a:schemeClr val="tx1"/>
            </a:solidFill>
            <a:round/>
            <a:headEnd/>
            <a:tailEnd/>
          </a:ln>
          <a:effectLst/>
        </p:spPr>
        <p:txBody>
          <a:bodyPr lIns="0" tIns="0" rIns="0" bIns="0"/>
          <a:lstStyle/>
          <a:p>
            <a:endParaRPr lang="zh-CN" altLang="en-US"/>
          </a:p>
        </p:txBody>
      </p:sp>
      <p:grpSp>
        <p:nvGrpSpPr>
          <p:cNvPr id="393" name="Group 156"/>
          <p:cNvGrpSpPr/>
          <p:nvPr/>
        </p:nvGrpSpPr>
        <p:grpSpPr bwMode="auto">
          <a:xfrm>
            <a:off x="1833563" y="898525"/>
            <a:ext cx="6248400" cy="5486400"/>
            <a:chOff x="707" y="750"/>
            <a:chExt cx="3936" cy="3456"/>
          </a:xfrm>
        </p:grpSpPr>
        <p:sp>
          <p:nvSpPr>
            <p:cNvPr id="1049877" name="Line 157"/>
            <p:cNvSpPr>
              <a:spLocks noChangeShapeType="1"/>
            </p:cNvSpPr>
            <p:nvPr/>
          </p:nvSpPr>
          <p:spPr bwMode="auto">
            <a:xfrm>
              <a:off x="707" y="750"/>
              <a:ext cx="3936" cy="0"/>
            </a:xfrm>
            <a:prstGeom prst="line">
              <a:avLst/>
            </a:prstGeom>
            <a:noFill/>
            <a:ln w="28575" cap="sq">
              <a:solidFill>
                <a:schemeClr val="tx1"/>
              </a:solidFill>
              <a:round/>
              <a:headEnd/>
              <a:tailEnd/>
            </a:ln>
            <a:effectLst/>
          </p:spPr>
          <p:txBody>
            <a:bodyPr lIns="0" tIns="0" rIns="0" bIns="0"/>
            <a:lstStyle/>
            <a:p>
              <a:endParaRPr lang="zh-CN" altLang="en-US"/>
            </a:p>
          </p:txBody>
        </p:sp>
        <p:sp>
          <p:nvSpPr>
            <p:cNvPr id="1049878" name="Line 158"/>
            <p:cNvSpPr>
              <a:spLocks noChangeShapeType="1"/>
            </p:cNvSpPr>
            <p:nvPr/>
          </p:nvSpPr>
          <p:spPr bwMode="auto">
            <a:xfrm>
              <a:off x="707" y="942"/>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79" name="Line 159"/>
            <p:cNvSpPr>
              <a:spLocks noChangeShapeType="1"/>
            </p:cNvSpPr>
            <p:nvPr/>
          </p:nvSpPr>
          <p:spPr bwMode="auto">
            <a:xfrm>
              <a:off x="707" y="1134"/>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80" name="Line 160"/>
            <p:cNvSpPr>
              <a:spLocks noChangeShapeType="1"/>
            </p:cNvSpPr>
            <p:nvPr/>
          </p:nvSpPr>
          <p:spPr bwMode="auto">
            <a:xfrm>
              <a:off x="707" y="1326"/>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81" name="Line 161"/>
            <p:cNvSpPr>
              <a:spLocks noChangeShapeType="1"/>
            </p:cNvSpPr>
            <p:nvPr/>
          </p:nvSpPr>
          <p:spPr bwMode="auto">
            <a:xfrm>
              <a:off x="707" y="1518"/>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82" name="Line 162"/>
            <p:cNvSpPr>
              <a:spLocks noChangeShapeType="1"/>
            </p:cNvSpPr>
            <p:nvPr/>
          </p:nvSpPr>
          <p:spPr bwMode="auto">
            <a:xfrm>
              <a:off x="707" y="1710"/>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83" name="Line 163"/>
            <p:cNvSpPr>
              <a:spLocks noChangeShapeType="1"/>
            </p:cNvSpPr>
            <p:nvPr/>
          </p:nvSpPr>
          <p:spPr bwMode="auto">
            <a:xfrm>
              <a:off x="707" y="1902"/>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84" name="Line 164"/>
            <p:cNvSpPr>
              <a:spLocks noChangeShapeType="1"/>
            </p:cNvSpPr>
            <p:nvPr/>
          </p:nvSpPr>
          <p:spPr bwMode="auto">
            <a:xfrm>
              <a:off x="707" y="2094"/>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85" name="Line 165"/>
            <p:cNvSpPr>
              <a:spLocks noChangeShapeType="1"/>
            </p:cNvSpPr>
            <p:nvPr/>
          </p:nvSpPr>
          <p:spPr bwMode="auto">
            <a:xfrm>
              <a:off x="707" y="2286"/>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86" name="Line 166"/>
            <p:cNvSpPr>
              <a:spLocks noChangeShapeType="1"/>
            </p:cNvSpPr>
            <p:nvPr/>
          </p:nvSpPr>
          <p:spPr bwMode="auto">
            <a:xfrm>
              <a:off x="707" y="2478"/>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87" name="Line 167"/>
            <p:cNvSpPr>
              <a:spLocks noChangeShapeType="1"/>
            </p:cNvSpPr>
            <p:nvPr/>
          </p:nvSpPr>
          <p:spPr bwMode="auto">
            <a:xfrm>
              <a:off x="707" y="2670"/>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88" name="Line 168"/>
            <p:cNvSpPr>
              <a:spLocks noChangeShapeType="1"/>
            </p:cNvSpPr>
            <p:nvPr/>
          </p:nvSpPr>
          <p:spPr bwMode="auto">
            <a:xfrm>
              <a:off x="707" y="2862"/>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89" name="Line 169"/>
            <p:cNvSpPr>
              <a:spLocks noChangeShapeType="1"/>
            </p:cNvSpPr>
            <p:nvPr/>
          </p:nvSpPr>
          <p:spPr bwMode="auto">
            <a:xfrm>
              <a:off x="707" y="3054"/>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90" name="Line 170"/>
            <p:cNvSpPr>
              <a:spLocks noChangeShapeType="1"/>
            </p:cNvSpPr>
            <p:nvPr/>
          </p:nvSpPr>
          <p:spPr bwMode="auto">
            <a:xfrm>
              <a:off x="707" y="3246"/>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91" name="Line 171"/>
            <p:cNvSpPr>
              <a:spLocks noChangeShapeType="1"/>
            </p:cNvSpPr>
            <p:nvPr/>
          </p:nvSpPr>
          <p:spPr bwMode="auto">
            <a:xfrm>
              <a:off x="707" y="3438"/>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92" name="Line 172"/>
            <p:cNvSpPr>
              <a:spLocks noChangeShapeType="1"/>
            </p:cNvSpPr>
            <p:nvPr/>
          </p:nvSpPr>
          <p:spPr bwMode="auto">
            <a:xfrm>
              <a:off x="707" y="3630"/>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93" name="Line 173"/>
            <p:cNvSpPr>
              <a:spLocks noChangeShapeType="1"/>
            </p:cNvSpPr>
            <p:nvPr/>
          </p:nvSpPr>
          <p:spPr bwMode="auto">
            <a:xfrm>
              <a:off x="707" y="3822"/>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94" name="Line 174"/>
            <p:cNvSpPr>
              <a:spLocks noChangeShapeType="1"/>
            </p:cNvSpPr>
            <p:nvPr/>
          </p:nvSpPr>
          <p:spPr bwMode="auto">
            <a:xfrm>
              <a:off x="707" y="4014"/>
              <a:ext cx="3936" cy="0"/>
            </a:xfrm>
            <a:prstGeom prst="line">
              <a:avLst/>
            </a:prstGeom>
            <a:noFill/>
            <a:ln w="12700">
              <a:solidFill>
                <a:schemeClr val="tx1"/>
              </a:solidFill>
              <a:round/>
              <a:headEnd/>
              <a:tailEnd/>
            </a:ln>
            <a:effectLst/>
          </p:spPr>
          <p:txBody>
            <a:bodyPr lIns="0" tIns="0" rIns="0" bIns="0"/>
            <a:lstStyle/>
            <a:p>
              <a:endParaRPr lang="zh-CN" altLang="en-US"/>
            </a:p>
          </p:txBody>
        </p:sp>
        <p:sp>
          <p:nvSpPr>
            <p:cNvPr id="1049895" name="Line 175"/>
            <p:cNvSpPr>
              <a:spLocks noChangeShapeType="1"/>
            </p:cNvSpPr>
            <p:nvPr/>
          </p:nvSpPr>
          <p:spPr bwMode="auto">
            <a:xfrm>
              <a:off x="707" y="4206"/>
              <a:ext cx="3936" cy="0"/>
            </a:xfrm>
            <a:prstGeom prst="line">
              <a:avLst/>
            </a:prstGeom>
            <a:noFill/>
            <a:ln w="28575" cap="sq">
              <a:solidFill>
                <a:schemeClr val="tx1"/>
              </a:solidFill>
              <a:round/>
              <a:headEnd/>
              <a:tailEnd/>
            </a:ln>
            <a:effectLst/>
          </p:spPr>
          <p:txBody>
            <a:bodyPr lIns="0" tIns="0" rIns="0" bIns="0"/>
            <a:lstStyle/>
            <a:p>
              <a:endParaRPr lang="zh-CN" altLang="en-US"/>
            </a:p>
          </p:txBody>
        </p:sp>
        <p:sp>
          <p:nvSpPr>
            <p:cNvPr id="1049896" name="Line 176"/>
            <p:cNvSpPr>
              <a:spLocks noChangeShapeType="1"/>
            </p:cNvSpPr>
            <p:nvPr/>
          </p:nvSpPr>
          <p:spPr bwMode="auto">
            <a:xfrm>
              <a:off x="707" y="750"/>
              <a:ext cx="0" cy="3456"/>
            </a:xfrm>
            <a:prstGeom prst="line">
              <a:avLst/>
            </a:prstGeom>
            <a:noFill/>
            <a:ln w="28575" cap="sq">
              <a:solidFill>
                <a:schemeClr val="tx1"/>
              </a:solidFill>
              <a:round/>
              <a:headEnd/>
              <a:tailEnd/>
            </a:ln>
            <a:effectLst/>
          </p:spPr>
          <p:txBody>
            <a:bodyPr lIns="0" tIns="0" rIns="0" bIns="0"/>
            <a:lstStyle/>
            <a:p>
              <a:endParaRPr lang="zh-CN" altLang="en-US"/>
            </a:p>
          </p:txBody>
        </p:sp>
        <p:sp>
          <p:nvSpPr>
            <p:cNvPr id="1049897" name="Line 177"/>
            <p:cNvSpPr>
              <a:spLocks noChangeShapeType="1"/>
            </p:cNvSpPr>
            <p:nvPr/>
          </p:nvSpPr>
          <p:spPr bwMode="auto">
            <a:xfrm>
              <a:off x="3779" y="750"/>
              <a:ext cx="0" cy="3456"/>
            </a:xfrm>
            <a:prstGeom prst="line">
              <a:avLst/>
            </a:prstGeom>
            <a:noFill/>
            <a:ln w="12700">
              <a:solidFill>
                <a:schemeClr val="tx1"/>
              </a:solidFill>
              <a:round/>
              <a:headEnd/>
              <a:tailEnd/>
            </a:ln>
            <a:effectLst/>
          </p:spPr>
          <p:txBody>
            <a:bodyPr lIns="0" tIns="0" rIns="0" bIns="0"/>
            <a:lstStyle/>
            <a:p>
              <a:endParaRPr lang="zh-CN" altLang="en-US"/>
            </a:p>
          </p:txBody>
        </p:sp>
        <p:sp>
          <p:nvSpPr>
            <p:cNvPr id="1049898" name="Line 178"/>
            <p:cNvSpPr>
              <a:spLocks noChangeShapeType="1"/>
            </p:cNvSpPr>
            <p:nvPr/>
          </p:nvSpPr>
          <p:spPr bwMode="auto">
            <a:xfrm>
              <a:off x="4643" y="750"/>
              <a:ext cx="0" cy="3456"/>
            </a:xfrm>
            <a:prstGeom prst="line">
              <a:avLst/>
            </a:prstGeom>
            <a:noFill/>
            <a:ln w="28575" cap="sq">
              <a:solidFill>
                <a:schemeClr val="tx1"/>
              </a:solidFill>
              <a:round/>
              <a:headEnd/>
              <a:tailEnd/>
            </a:ln>
            <a:effectLst/>
          </p:spPr>
          <p:txBody>
            <a:bodyPr lIns="0" tIns="0" rIns="0" bIns="0"/>
            <a:lstStyle/>
            <a:p>
              <a:endParaRPr lang="zh-CN" altLang="en-US"/>
            </a:p>
          </p:txBody>
        </p:sp>
        <p:sp>
          <p:nvSpPr>
            <p:cNvPr id="1049899" name="Line 179"/>
            <p:cNvSpPr>
              <a:spLocks noChangeShapeType="1"/>
            </p:cNvSpPr>
            <p:nvPr/>
          </p:nvSpPr>
          <p:spPr bwMode="auto">
            <a:xfrm>
              <a:off x="1475" y="942"/>
              <a:ext cx="0" cy="3264"/>
            </a:xfrm>
            <a:prstGeom prst="line">
              <a:avLst/>
            </a:prstGeom>
            <a:noFill/>
            <a:ln w="12700">
              <a:solidFill>
                <a:schemeClr val="tx1"/>
              </a:solidFill>
              <a:round/>
              <a:headEnd/>
              <a:tailEnd/>
            </a:ln>
            <a:effectLst/>
          </p:spPr>
          <p:txBody>
            <a:bodyPr lIns="0" tIns="0" rIns="0" bIns="0"/>
            <a:lstStyle/>
            <a:p>
              <a:endParaRPr lang="zh-CN" altLang="en-US"/>
            </a:p>
          </p:txBody>
        </p:sp>
        <p:sp>
          <p:nvSpPr>
            <p:cNvPr id="1049900" name="Line 180"/>
            <p:cNvSpPr>
              <a:spLocks noChangeShapeType="1"/>
            </p:cNvSpPr>
            <p:nvPr/>
          </p:nvSpPr>
          <p:spPr bwMode="auto">
            <a:xfrm>
              <a:off x="2243" y="942"/>
              <a:ext cx="0" cy="3264"/>
            </a:xfrm>
            <a:prstGeom prst="line">
              <a:avLst/>
            </a:prstGeom>
            <a:noFill/>
            <a:ln w="12700">
              <a:solidFill>
                <a:schemeClr val="tx1"/>
              </a:solidFill>
              <a:round/>
              <a:headEnd/>
              <a:tailEnd/>
            </a:ln>
            <a:effectLst/>
          </p:spPr>
          <p:txBody>
            <a:bodyPr lIns="0" tIns="0" rIns="0" bIns="0"/>
            <a:lstStyle/>
            <a:p>
              <a:endParaRPr lang="zh-CN" altLang="en-US"/>
            </a:p>
          </p:txBody>
        </p:sp>
        <p:sp>
          <p:nvSpPr>
            <p:cNvPr id="1049901" name="Line 181"/>
            <p:cNvSpPr>
              <a:spLocks noChangeShapeType="1"/>
            </p:cNvSpPr>
            <p:nvPr/>
          </p:nvSpPr>
          <p:spPr bwMode="auto">
            <a:xfrm>
              <a:off x="3011" y="942"/>
              <a:ext cx="0" cy="3264"/>
            </a:xfrm>
            <a:prstGeom prst="line">
              <a:avLst/>
            </a:prstGeom>
            <a:noFill/>
            <a:ln w="12700">
              <a:solidFill>
                <a:schemeClr val="tx1"/>
              </a:solidFill>
              <a:round/>
              <a:headEnd/>
              <a:tailEnd/>
            </a:ln>
            <a:effectLst/>
          </p:spPr>
          <p:txBody>
            <a:bodyPr lIns="0" tIns="0" rIns="0" bIns="0"/>
            <a:lstStyle/>
            <a:p>
              <a:endParaRPr lang="zh-CN" altLang="en-US"/>
            </a:p>
          </p:txBody>
        </p:sp>
      </p:grpSp>
      <p:sp>
        <p:nvSpPr>
          <p:cNvPr id="1049902" name="AutoShape 182"/>
          <p:cNvSpPr>
            <a:spLocks noChangeArrowheads="1"/>
          </p:cNvSpPr>
          <p:nvPr/>
        </p:nvSpPr>
        <p:spPr bwMode="auto">
          <a:xfrm>
            <a:off x="361950" y="2205038"/>
            <a:ext cx="1347788" cy="1490662"/>
          </a:xfrm>
          <a:prstGeom prst="wedgeRectCallout">
            <a:avLst>
              <a:gd name="adj1" fmla="val 53532"/>
              <a:gd name="adj2" fmla="val -102931"/>
            </a:avLst>
          </a:prstGeom>
          <a:solidFill>
            <a:srgbClr val="CCECFF">
              <a:alpha val="50000"/>
            </a:srgbClr>
          </a:solidFill>
          <a:ln w="9525">
            <a:solidFill>
              <a:schemeClr val="tx1"/>
            </a:solidFill>
            <a:miter lim="800000"/>
            <a:headEnd/>
            <a:tailEnd/>
          </a:ln>
          <a:effectLst/>
        </p:spPr>
        <p:txBody>
          <a:bodyPr lIns="0" tIns="0" rIns="0" bIns="0"/>
          <a:lstStyle/>
          <a:p>
            <a:r>
              <a:rPr kumimoji="1" lang="en-US" altLang="zh-CN" sz="2400" b="1">
                <a:latin typeface="Times New Roman" pitchFamily="18" charset="0"/>
              </a:rPr>
              <a:t>4 </a:t>
            </a:r>
            <a:r>
              <a:rPr kumimoji="1" lang="zh-CN" altLang="en-US" sz="2400" b="1">
                <a:latin typeface="宋体" pitchFamily="2" charset="-122"/>
              </a:rPr>
              <a:t>个输入变量有</a:t>
            </a:r>
            <a:r>
              <a:rPr kumimoji="1" lang="zh-CN" altLang="en-US" sz="2400" b="1">
                <a:latin typeface="Times New Roman" pitchFamily="18" charset="0"/>
              </a:rPr>
              <a:t> </a:t>
            </a:r>
            <a:r>
              <a:rPr kumimoji="1" lang="en-US" altLang="zh-CN" sz="2400" b="1">
                <a:latin typeface="Times New Roman" pitchFamily="18" charset="0"/>
              </a:rPr>
              <a:t>2</a:t>
            </a:r>
            <a:r>
              <a:rPr kumimoji="1" lang="en-US" altLang="zh-CN" sz="2400" b="1" baseline="30000">
                <a:latin typeface="Times New Roman" pitchFamily="18" charset="0"/>
              </a:rPr>
              <a:t>4  </a:t>
            </a:r>
            <a:br>
              <a:rPr kumimoji="1" lang="en-US" altLang="zh-CN" sz="2400" b="1" baseline="30000">
                <a:latin typeface="Times New Roman" pitchFamily="18" charset="0"/>
              </a:rPr>
            </a:br>
            <a:r>
              <a:rPr kumimoji="1" lang="en-US" altLang="zh-CN" sz="2400" b="1" baseline="30000">
                <a:latin typeface="Times New Roman" pitchFamily="18" charset="0"/>
              </a:rPr>
              <a:t> </a:t>
            </a:r>
            <a:r>
              <a:rPr kumimoji="1" lang="en-US" altLang="zh-CN" sz="2400" b="1">
                <a:latin typeface="Times New Roman" pitchFamily="18" charset="0"/>
              </a:rPr>
              <a:t>= 16 </a:t>
            </a:r>
            <a:r>
              <a:rPr kumimoji="1" lang="zh-CN" altLang="en-US" sz="2400" b="1">
                <a:latin typeface="宋体" pitchFamily="2" charset="-122"/>
              </a:rPr>
              <a:t>种取值组合。</a:t>
            </a:r>
          </a:p>
        </p:txBody>
      </p:sp>
      <p:graphicFrame>
        <p:nvGraphicFramePr>
          <p:cNvPr id="4194378" name="Object 183"/>
          <p:cNvGraphicFramePr>
            <a:graphicFrameLocks noChangeAspect="1"/>
          </p:cNvGraphicFramePr>
          <p:nvPr>
            <p:extLst>
              <p:ext uri="{D42A27DB-BD31-4B8C-83A1-F6EECF244321}">
                <p14:modId xmlns:p14="http://schemas.microsoft.com/office/powerpoint/2010/main" val="1294790856"/>
              </p:ext>
            </p:extLst>
          </p:nvPr>
        </p:nvGraphicFramePr>
        <p:xfrm>
          <a:off x="1798638" y="479425"/>
          <a:ext cx="5346700" cy="355600"/>
        </p:xfrm>
        <a:graphic>
          <a:graphicData uri="http://schemas.openxmlformats.org/presentationml/2006/ole">
            <mc:AlternateContent xmlns:mc="http://schemas.openxmlformats.org/markup-compatibility/2006">
              <mc:Choice xmlns:v="urn:schemas-microsoft-com:vml" Requires="v">
                <p:oleObj spid="_x0000_s28863" name="公式" r:id="rId4" imgW="5346360" imgH="355320" progId="Equation.3">
                  <p:embed/>
                </p:oleObj>
              </mc:Choice>
              <mc:Fallback>
                <p:oleObj name="公式" r:id="rId4" imgW="5346360" imgH="355320" progId="Equation.3">
                  <p:embed/>
                  <p:pic>
                    <p:nvPicPr>
                      <p:cNvPr id="2097223" name=""/>
                      <p:cNvPicPr>
                        <a:picLocks/>
                      </p:cNvPicPr>
                      <p:nvPr/>
                    </p:nvPicPr>
                    <p:blipFill>
                      <a:blip r:embed="rId5"/>
                      <a:stretch>
                        <a:fillRect/>
                      </a:stretch>
                    </p:blipFill>
                    <p:spPr>
                      <a:xfrm>
                        <a:off x="1798638" y="479425"/>
                        <a:ext cx="5346700" cy="355600"/>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194378"/>
                                        </p:tgtEl>
                                        <p:attrNameLst>
                                          <p:attrName>style.visibility</p:attrName>
                                        </p:attrNameLst>
                                      </p:cBhvr>
                                      <p:to>
                                        <p:strVal val="visible"/>
                                      </p:to>
                                    </p:set>
                                    <p:animEffect transition="in" filter="dissolve">
                                      <p:cBhvr>
                                        <p:cTn id="7" dur="500"/>
                                        <p:tgtEl>
                                          <p:spTgt spid="419437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92"/>
                                        </p:tgtEl>
                                        <p:attrNameLst>
                                          <p:attrName>style.visibility</p:attrName>
                                        </p:attrNameLst>
                                      </p:cBhvr>
                                      <p:to>
                                        <p:strVal val="visible"/>
                                      </p:to>
                                    </p:set>
                                    <p:animEffect transition="in" filter="wipe(left)">
                                      <p:cBhvr>
                                        <p:cTn id="11" dur="500"/>
                                        <p:tgtEl>
                                          <p:spTgt spid="39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91"/>
                                        </p:tgtEl>
                                        <p:attrNameLst>
                                          <p:attrName>style.visibility</p:attrName>
                                        </p:attrNameLst>
                                      </p:cBhvr>
                                      <p:to>
                                        <p:strVal val="visible"/>
                                      </p:to>
                                    </p:set>
                                    <p:animEffect transition="in" filter="wipe(up)">
                                      <p:cBhvr>
                                        <p:cTn id="15" dur="500"/>
                                        <p:tgtEl>
                                          <p:spTgt spid="391"/>
                                        </p:tgtEl>
                                      </p:cBhvr>
                                    </p:animEffect>
                                  </p:childTnLst>
                                </p:cTn>
                              </p:par>
                            </p:childTnLst>
                          </p:cTn>
                        </p:par>
                        <p:par>
                          <p:cTn id="16" fill="hold">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1049902"/>
                                        </p:tgtEl>
                                        <p:attrNameLst>
                                          <p:attrName>style.visibility</p:attrName>
                                        </p:attrNameLst>
                                      </p:cBhvr>
                                      <p:to>
                                        <p:strVal val="visible"/>
                                      </p:to>
                                    </p:set>
                                    <p:anim calcmode="lin" valueType="num">
                                      <p:cBhvr additive="base">
                                        <p:cTn id="19" dur="500" fill="hold"/>
                                        <p:tgtEl>
                                          <p:spTgt spid="1049902"/>
                                        </p:tgtEl>
                                        <p:attrNameLst>
                                          <p:attrName>ppt_x</p:attrName>
                                        </p:attrNameLst>
                                      </p:cBhvr>
                                      <p:tavLst>
                                        <p:tav tm="0">
                                          <p:val>
                                            <p:strVal val="0-#ppt_w/2"/>
                                          </p:val>
                                        </p:tav>
                                        <p:tav tm="100000">
                                          <p:val>
                                            <p:strVal val="#ppt_x"/>
                                          </p:val>
                                        </p:tav>
                                      </p:tavLst>
                                    </p:anim>
                                    <p:anim calcmode="lin" valueType="num">
                                      <p:cBhvr additive="base">
                                        <p:cTn id="20" dur="500" fill="hold"/>
                                        <p:tgtEl>
                                          <p:spTgt spid="104990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6"/>
                                        </p:tgtEl>
                                        <p:attrNameLst>
                                          <p:attrName>style.visibility</p:attrName>
                                        </p:attrNameLst>
                                      </p:cBhvr>
                                      <p:to>
                                        <p:strVal val="visible"/>
                                      </p:to>
                                    </p:set>
                                    <p:animEffect transition="in" filter="wipe(left)">
                                      <p:cBhvr>
                                        <p:cTn id="25" dur="500"/>
                                        <p:tgtEl>
                                          <p:spTgt spid="386"/>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85"/>
                                        </p:tgtEl>
                                        <p:attrNameLst>
                                          <p:attrName>style.visibility</p:attrName>
                                        </p:attrNameLst>
                                      </p:cBhvr>
                                      <p:to>
                                        <p:strVal val="visible"/>
                                      </p:to>
                                    </p:set>
                                    <p:animEffect transition="in" filter="wipe(left)">
                                      <p:cBhvr>
                                        <p:cTn id="29" dur="500"/>
                                        <p:tgtEl>
                                          <p:spTgt spid="385"/>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84"/>
                                        </p:tgtEl>
                                        <p:attrNameLst>
                                          <p:attrName>style.visibility</p:attrName>
                                        </p:attrNameLst>
                                      </p:cBhvr>
                                      <p:to>
                                        <p:strVal val="visible"/>
                                      </p:to>
                                    </p:set>
                                    <p:animEffect transition="in" filter="wipe(left)">
                                      <p:cBhvr>
                                        <p:cTn id="33" dur="500"/>
                                        <p:tgtEl>
                                          <p:spTgt spid="38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90"/>
                                        </p:tgtEl>
                                        <p:attrNameLst>
                                          <p:attrName>style.visibility</p:attrName>
                                        </p:attrNameLst>
                                      </p:cBhvr>
                                      <p:to>
                                        <p:strVal val="visible"/>
                                      </p:to>
                                    </p:set>
                                    <p:animEffect transition="in" filter="wipe(left)">
                                      <p:cBhvr>
                                        <p:cTn id="38" dur="500"/>
                                        <p:tgtEl>
                                          <p:spTgt spid="390"/>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9"/>
                                        </p:tgtEl>
                                        <p:attrNameLst>
                                          <p:attrName>style.visibility</p:attrName>
                                        </p:attrNameLst>
                                      </p:cBhvr>
                                      <p:to>
                                        <p:strVal val="visible"/>
                                      </p:to>
                                    </p:set>
                                    <p:animEffect transition="in" filter="wipe(left)">
                                      <p:cBhvr>
                                        <p:cTn id="42" dur="500"/>
                                        <p:tgtEl>
                                          <p:spTgt spid="389"/>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388"/>
                                        </p:tgtEl>
                                        <p:attrNameLst>
                                          <p:attrName>style.visibility</p:attrName>
                                        </p:attrNameLst>
                                      </p:cBhvr>
                                      <p:to>
                                        <p:strVal val="visible"/>
                                      </p:to>
                                    </p:set>
                                    <p:animEffect transition="in" filter="wipe(left)">
                                      <p:cBhvr>
                                        <p:cTn id="46" dur="500"/>
                                        <p:tgtEl>
                                          <p:spTgt spid="38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49780"/>
                                        </p:tgtEl>
                                        <p:attrNameLst>
                                          <p:attrName>style.visibility</p:attrName>
                                        </p:attrNameLst>
                                      </p:cBhvr>
                                      <p:to>
                                        <p:strVal val="visible"/>
                                      </p:to>
                                    </p:set>
                                    <p:animEffect transition="in" filter="wipe(left)">
                                      <p:cBhvr>
                                        <p:cTn id="51" dur="500"/>
                                        <p:tgtEl>
                                          <p:spTgt spid="1049780"/>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049776"/>
                                        </p:tgtEl>
                                        <p:attrNameLst>
                                          <p:attrName>style.visibility</p:attrName>
                                        </p:attrNameLst>
                                      </p:cBhvr>
                                      <p:to>
                                        <p:strVal val="visible"/>
                                      </p:to>
                                    </p:set>
                                    <p:animEffect transition="in" filter="wipe(left)">
                                      <p:cBhvr>
                                        <p:cTn id="55" dur="500"/>
                                        <p:tgtEl>
                                          <p:spTgt spid="1049776"/>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387"/>
                                        </p:tgtEl>
                                        <p:attrNameLst>
                                          <p:attrName>style.visibility</p:attrName>
                                        </p:attrNameLst>
                                      </p:cBhvr>
                                      <p:to>
                                        <p:strVal val="visible"/>
                                      </p:to>
                                    </p:set>
                                    <p:animEffect transition="in" filter="wipe(left)">
                                      <p:cBhvr>
                                        <p:cTn id="59" dur="500"/>
                                        <p:tgtEl>
                                          <p:spTgt spid="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76" grpId="0" autoUpdateAnimBg="0"/>
      <p:bldP spid="1049780" grpId="0" autoUpdateAnimBg="0"/>
      <p:bldP spid="1049902"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03" name="灯片编号占位符 3"/>
          <p:cNvSpPr>
            <a:spLocks noGrp="1"/>
          </p:cNvSpPr>
          <p:nvPr>
            <p:ph type="sldNum" sz="quarter" idx="12"/>
          </p:nvPr>
        </p:nvSpPr>
        <p:spPr/>
        <p:txBody>
          <a:bodyPr/>
          <a:lstStyle/>
          <a:p>
            <a:fld id="{C866C7D2-B720-45DD-936A-2958A7D8695F}" type="slidenum">
              <a:rPr lang="en-US" altLang="zh-CN"/>
              <a:t>59</a:t>
            </a:fld>
            <a:endParaRPr lang="en-US" altLang="zh-CN"/>
          </a:p>
        </p:txBody>
      </p:sp>
      <p:sp>
        <p:nvSpPr>
          <p:cNvPr id="1049904" name="Rectangle 2"/>
          <p:cNvSpPr>
            <a:spLocks noChangeArrowheads="1"/>
          </p:cNvSpPr>
          <p:nvPr/>
        </p:nvSpPr>
        <p:spPr bwMode="auto">
          <a:xfrm>
            <a:off x="692150" y="549275"/>
            <a:ext cx="2416175" cy="457200"/>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2.</a:t>
            </a:r>
            <a:r>
              <a:rPr kumimoji="1" lang="en-US" altLang="zh-CN" sz="2400" b="1">
                <a:latin typeface="宋体" pitchFamily="2" charset="-122"/>
              </a:rPr>
              <a:t>  </a:t>
            </a:r>
            <a:r>
              <a:rPr kumimoji="1" lang="zh-CN" altLang="en-US" sz="2400" b="1">
                <a:latin typeface="宋体" pitchFamily="2" charset="-122"/>
              </a:rPr>
              <a:t>逻辑函数式 </a:t>
            </a:r>
          </a:p>
        </p:txBody>
      </p:sp>
      <p:sp>
        <p:nvSpPr>
          <p:cNvPr id="1049905" name="Text Box 3"/>
          <p:cNvSpPr txBox="1">
            <a:spLocks noChangeArrowheads="1"/>
          </p:cNvSpPr>
          <p:nvPr/>
        </p:nvSpPr>
        <p:spPr bwMode="auto">
          <a:xfrm>
            <a:off x="2997200" y="568325"/>
            <a:ext cx="5741988" cy="730250"/>
          </a:xfrm>
          <a:prstGeom prst="rect">
            <a:avLst/>
          </a:prstGeom>
          <a:solidFill>
            <a:srgbClr val="99CCFF">
              <a:alpha val="50000"/>
            </a:srgbClr>
          </a:solidFill>
          <a:ln w="9525">
            <a:noFill/>
            <a:miter lim="800000"/>
            <a:headEnd/>
            <a:tailEnd/>
          </a:ln>
          <a:effectLst/>
        </p:spPr>
        <p:txBody>
          <a:bodyPr lIns="0" tIns="0" rIns="0" bIns="0">
            <a:spAutoFit/>
          </a:bodyPr>
          <a:lstStyle/>
          <a:p>
            <a:pPr algn="l"/>
            <a:r>
              <a:rPr kumimoji="1" lang="zh-CN" altLang="en-US" sz="2400" b="1" dirty="0">
                <a:latin typeface="宋体" pitchFamily="2" charset="-122"/>
              </a:rPr>
              <a:t>表示输出函数和输入变量逻辑关系的</a:t>
            </a:r>
          </a:p>
          <a:p>
            <a:pPr algn="l"/>
            <a:r>
              <a:rPr kumimoji="1" lang="zh-CN" altLang="en-US" sz="2400" b="1" dirty="0">
                <a:latin typeface="宋体" pitchFamily="2" charset="-122"/>
              </a:rPr>
              <a:t>表达式。又称逻辑表达式，简称逻辑式。 </a:t>
            </a:r>
          </a:p>
        </p:txBody>
      </p:sp>
      <p:sp>
        <p:nvSpPr>
          <p:cNvPr id="1049906" name="Rectangle 4"/>
          <p:cNvSpPr>
            <a:spLocks noChangeArrowheads="1"/>
          </p:cNvSpPr>
          <p:nvPr/>
        </p:nvSpPr>
        <p:spPr bwMode="auto">
          <a:xfrm>
            <a:off x="1014413" y="1895475"/>
            <a:ext cx="7637462" cy="457200"/>
          </a:xfrm>
          <a:prstGeom prst="rect">
            <a:avLst/>
          </a:prstGeom>
          <a:solidFill>
            <a:srgbClr val="99CCFF">
              <a:alpha val="50000"/>
            </a:srgbClr>
          </a:solidFill>
          <a:ln w="9525">
            <a:noFill/>
            <a:miter lim="800000"/>
            <a:headEnd/>
            <a:tailEnd/>
          </a:ln>
          <a:effectLst/>
        </p:spPr>
        <p:txBody>
          <a:bodyPr lIns="0">
            <a:spAutoFit/>
          </a:bodyPr>
          <a:lstStyle/>
          <a:p>
            <a:r>
              <a:rPr kumimoji="1" lang="zh-CN" altLang="en-US" sz="2400" b="1">
                <a:latin typeface="Times New Roman" pitchFamily="18" charset="0"/>
              </a:rPr>
              <a:t>逻辑函数式一般根据真值表、卡诺图或逻辑图写出。</a:t>
            </a:r>
            <a:r>
              <a:rPr kumimoji="1" lang="zh-CN" altLang="en-US" sz="1400" b="1">
                <a:latin typeface="Times New Roman" pitchFamily="18" charset="0"/>
              </a:rPr>
              <a:t> </a:t>
            </a:r>
          </a:p>
        </p:txBody>
      </p:sp>
      <p:sp>
        <p:nvSpPr>
          <p:cNvPr id="1049907" name="Rectangle 5"/>
          <p:cNvSpPr>
            <a:spLocks noChangeArrowheads="1"/>
          </p:cNvSpPr>
          <p:nvPr/>
        </p:nvSpPr>
        <p:spPr bwMode="auto">
          <a:xfrm>
            <a:off x="325438" y="1795463"/>
            <a:ext cx="8513762" cy="669925"/>
          </a:xfrm>
          <a:prstGeom prst="rect">
            <a:avLst/>
          </a:prstGeom>
          <a:solidFill>
            <a:schemeClr val="bg1"/>
          </a:solidFill>
          <a:ln w="9525">
            <a:noFill/>
            <a:miter lim="800000"/>
            <a:headEnd/>
            <a:tailEnd/>
          </a:ln>
          <a:effectLst/>
        </p:spPr>
        <p:txBody>
          <a:bodyPr wrap="none" anchor="ctr">
            <a:spAutoFit/>
          </a:bodyPr>
          <a:lstStyle/>
          <a:p>
            <a:endParaRPr lang="zh-CN" altLang="en-US"/>
          </a:p>
        </p:txBody>
      </p:sp>
      <p:sp>
        <p:nvSpPr>
          <p:cNvPr id="1049908" name="Rectangle 6"/>
          <p:cNvSpPr>
            <a:spLocks noChangeArrowheads="1"/>
          </p:cNvSpPr>
          <p:nvPr/>
        </p:nvSpPr>
        <p:spPr bwMode="auto">
          <a:xfrm>
            <a:off x="1744663" y="1387475"/>
            <a:ext cx="7004050" cy="1825625"/>
          </a:xfrm>
          <a:prstGeom prst="rect">
            <a:avLst/>
          </a:prstGeom>
          <a:solidFill>
            <a:srgbClr val="FFFFAD"/>
          </a:solidFill>
          <a:ln w="9525">
            <a:noFill/>
            <a:miter lim="800000"/>
            <a:headEnd/>
            <a:tailEnd/>
          </a:ln>
          <a:effectLst/>
        </p:spPr>
        <p:txBody>
          <a:bodyPr lIns="0" tIns="0" rIns="0" bIns="0">
            <a:spAutoFit/>
          </a:bodyPr>
          <a:lstStyle/>
          <a:p>
            <a:pPr indent="130175" algn="l"/>
            <a:r>
              <a:rPr kumimoji="1" lang="en-US" altLang="zh-CN" sz="2400" b="1" dirty="0">
                <a:latin typeface="宋体" pitchFamily="2" charset="-122"/>
              </a:rPr>
              <a:t>(</a:t>
            </a:r>
            <a:r>
              <a:rPr kumimoji="1" lang="en-US" altLang="zh-CN" sz="2400" b="1" dirty="0">
                <a:latin typeface="Times New Roman" pitchFamily="18" charset="0"/>
              </a:rPr>
              <a:t>1</a:t>
            </a:r>
            <a:r>
              <a:rPr kumimoji="1" lang="en-US" altLang="zh-CN" sz="2400" b="1" dirty="0">
                <a:latin typeface="宋体" pitchFamily="2" charset="-122"/>
              </a:rPr>
              <a:t>)</a:t>
            </a:r>
            <a:r>
              <a:rPr kumimoji="1" lang="zh-CN" altLang="en-US" sz="2400" b="1" dirty="0">
                <a:latin typeface="宋体" pitchFamily="2" charset="-122"/>
              </a:rPr>
              <a:t>找出函数值为</a:t>
            </a:r>
            <a:r>
              <a:rPr kumimoji="1" lang="zh-CN" altLang="en-US" sz="2400" b="1" dirty="0">
                <a:latin typeface="Times New Roman" pitchFamily="18" charset="0"/>
              </a:rPr>
              <a:t> </a:t>
            </a:r>
            <a:r>
              <a:rPr kumimoji="1" lang="en-US" altLang="zh-CN" sz="2400" b="1" dirty="0">
                <a:latin typeface="Times New Roman" pitchFamily="18" charset="0"/>
              </a:rPr>
              <a:t>1 </a:t>
            </a:r>
            <a:r>
              <a:rPr kumimoji="1" lang="zh-CN" altLang="en-US" sz="2400" b="1" dirty="0">
                <a:latin typeface="宋体" pitchFamily="2" charset="-122"/>
              </a:rPr>
              <a:t>的项。</a:t>
            </a:r>
          </a:p>
          <a:p>
            <a:pPr indent="130175" algn="l"/>
            <a:r>
              <a:rPr kumimoji="1" lang="en-US" altLang="zh-CN" sz="2400" b="1" dirty="0">
                <a:latin typeface="宋体" pitchFamily="2" charset="-122"/>
              </a:rPr>
              <a:t>(</a:t>
            </a:r>
            <a:r>
              <a:rPr kumimoji="1" lang="en-US" altLang="zh-CN" sz="2400" b="1" dirty="0">
                <a:latin typeface="Times New Roman" pitchFamily="18" charset="0"/>
              </a:rPr>
              <a:t>2</a:t>
            </a:r>
            <a:r>
              <a:rPr kumimoji="1" lang="en-US" altLang="zh-CN" sz="2400" b="1" dirty="0">
                <a:latin typeface="宋体" pitchFamily="2" charset="-122"/>
              </a:rPr>
              <a:t>)</a:t>
            </a:r>
            <a:r>
              <a:rPr kumimoji="1" lang="zh-CN" altLang="en-US" sz="2400" b="1" dirty="0">
                <a:latin typeface="宋体" pitchFamily="2" charset="-122"/>
              </a:rPr>
              <a:t>将这些项中输入变量取值为</a:t>
            </a:r>
            <a:r>
              <a:rPr kumimoji="1" lang="zh-CN" altLang="en-US" sz="2400" b="1" dirty="0">
                <a:latin typeface="Times New Roman" pitchFamily="18" charset="0"/>
              </a:rPr>
              <a:t> </a:t>
            </a:r>
            <a:r>
              <a:rPr kumimoji="1" lang="en-US" altLang="zh-CN" sz="2400" b="1" dirty="0">
                <a:latin typeface="Times New Roman" pitchFamily="18" charset="0"/>
              </a:rPr>
              <a:t>1 </a:t>
            </a:r>
            <a:r>
              <a:rPr kumimoji="1" lang="zh-CN" altLang="en-US" sz="2400" b="1" dirty="0">
                <a:latin typeface="宋体" pitchFamily="2" charset="-122"/>
              </a:rPr>
              <a:t>的用原变量代替，</a:t>
            </a:r>
          </a:p>
          <a:p>
            <a:pPr indent="130175" algn="l"/>
            <a:r>
              <a:rPr kumimoji="1" lang="zh-CN" altLang="en-US" sz="2400" b="1" dirty="0">
                <a:latin typeface="宋体" pitchFamily="2" charset="-122"/>
              </a:rPr>
              <a:t>   取值为</a:t>
            </a:r>
            <a:r>
              <a:rPr kumimoji="1" lang="zh-CN" altLang="en-US" sz="2400" b="1" dirty="0">
                <a:latin typeface="Times New Roman" pitchFamily="18" charset="0"/>
              </a:rPr>
              <a:t> </a:t>
            </a:r>
            <a:r>
              <a:rPr kumimoji="1" lang="en-US" altLang="zh-CN" sz="2400" b="1" dirty="0">
                <a:latin typeface="Times New Roman" pitchFamily="18" charset="0"/>
              </a:rPr>
              <a:t>0 </a:t>
            </a:r>
            <a:r>
              <a:rPr kumimoji="1" lang="zh-CN" altLang="en-US" sz="2400" b="1" dirty="0">
                <a:latin typeface="宋体" pitchFamily="2" charset="-122"/>
              </a:rPr>
              <a:t>的用反变量代替，则得到一系列与项。</a:t>
            </a:r>
          </a:p>
          <a:p>
            <a:pPr indent="130175" algn="l"/>
            <a:r>
              <a:rPr kumimoji="1" lang="en-US" altLang="zh-CN" sz="2400" b="1" dirty="0">
                <a:latin typeface="宋体" pitchFamily="2" charset="-122"/>
              </a:rPr>
              <a:t>(</a:t>
            </a:r>
            <a:r>
              <a:rPr kumimoji="1" lang="en-US" altLang="zh-CN" sz="2400" b="1" dirty="0">
                <a:latin typeface="Times New Roman" pitchFamily="18" charset="0"/>
              </a:rPr>
              <a:t>3</a:t>
            </a:r>
            <a:r>
              <a:rPr kumimoji="1" lang="en-US" altLang="zh-CN" sz="2400" b="1" dirty="0">
                <a:latin typeface="宋体" pitchFamily="2" charset="-122"/>
              </a:rPr>
              <a:t>)</a:t>
            </a:r>
            <a:r>
              <a:rPr kumimoji="1" lang="zh-CN" altLang="en-US" sz="2400" b="1" dirty="0">
                <a:latin typeface="宋体" pitchFamily="2" charset="-122"/>
              </a:rPr>
              <a:t>将这些与项相加即得逻辑式。</a:t>
            </a:r>
            <a:endParaRPr kumimoji="1" lang="zh-CN" altLang="en-US" sz="2400" i="1" dirty="0">
              <a:latin typeface="Times New Roman" pitchFamily="18" charset="0"/>
            </a:endParaRPr>
          </a:p>
        </p:txBody>
      </p:sp>
      <p:grpSp>
        <p:nvGrpSpPr>
          <p:cNvPr id="395" name="Group 7"/>
          <p:cNvGrpSpPr/>
          <p:nvPr/>
        </p:nvGrpSpPr>
        <p:grpSpPr bwMode="auto">
          <a:xfrm>
            <a:off x="1363018" y="3455243"/>
            <a:ext cx="4071938" cy="3286125"/>
            <a:chOff x="880" y="2203"/>
            <a:chExt cx="2565" cy="2070"/>
          </a:xfrm>
        </p:grpSpPr>
        <p:sp>
          <p:nvSpPr>
            <p:cNvPr id="1049909" name="Line 8"/>
            <p:cNvSpPr>
              <a:spLocks noChangeShapeType="1"/>
            </p:cNvSpPr>
            <p:nvPr/>
          </p:nvSpPr>
          <p:spPr bwMode="auto">
            <a:xfrm>
              <a:off x="880" y="2203"/>
              <a:ext cx="0" cy="230"/>
            </a:xfrm>
            <a:prstGeom prst="line">
              <a:avLst/>
            </a:prstGeom>
            <a:noFill/>
            <a:ln w="28575" cap="sq">
              <a:noFill/>
              <a:round/>
              <a:headEnd/>
              <a:tailEnd/>
            </a:ln>
            <a:effectLst/>
          </p:spPr>
          <p:txBody>
            <a:bodyPr tIns="0" bIns="0"/>
            <a:lstStyle/>
            <a:p>
              <a:endParaRPr lang="zh-CN" altLang="en-US"/>
            </a:p>
          </p:txBody>
        </p:sp>
        <p:sp>
          <p:nvSpPr>
            <p:cNvPr id="1049910" name="Line 9"/>
            <p:cNvSpPr>
              <a:spLocks noChangeShapeType="1"/>
            </p:cNvSpPr>
            <p:nvPr/>
          </p:nvSpPr>
          <p:spPr bwMode="auto">
            <a:xfrm>
              <a:off x="3445" y="2203"/>
              <a:ext cx="0" cy="2070"/>
            </a:xfrm>
            <a:prstGeom prst="line">
              <a:avLst/>
            </a:prstGeom>
            <a:noFill/>
            <a:ln w="28575" cap="sq">
              <a:noFill/>
              <a:round/>
              <a:headEnd/>
              <a:tailEnd/>
            </a:ln>
            <a:effectLst/>
          </p:spPr>
          <p:txBody>
            <a:bodyPr tIns="0" bIns="0"/>
            <a:lstStyle/>
            <a:p>
              <a:endParaRPr lang="zh-CN" altLang="en-US"/>
            </a:p>
          </p:txBody>
        </p:sp>
        <p:sp>
          <p:nvSpPr>
            <p:cNvPr id="1049911" name="Line 10"/>
            <p:cNvSpPr>
              <a:spLocks noChangeShapeType="1"/>
            </p:cNvSpPr>
            <p:nvPr/>
          </p:nvSpPr>
          <p:spPr bwMode="auto">
            <a:xfrm>
              <a:off x="880" y="2433"/>
              <a:ext cx="0" cy="230"/>
            </a:xfrm>
            <a:prstGeom prst="line">
              <a:avLst/>
            </a:prstGeom>
            <a:noFill/>
            <a:ln w="28575" cap="sq">
              <a:noFill/>
              <a:round/>
              <a:headEnd/>
              <a:tailEnd/>
            </a:ln>
            <a:effectLst/>
          </p:spPr>
          <p:txBody>
            <a:bodyPr tIns="0" bIns="0"/>
            <a:lstStyle/>
            <a:p>
              <a:endParaRPr lang="zh-CN" altLang="en-US"/>
            </a:p>
          </p:txBody>
        </p:sp>
        <p:sp>
          <p:nvSpPr>
            <p:cNvPr id="1049912" name="Line 11"/>
            <p:cNvSpPr>
              <a:spLocks noChangeShapeType="1"/>
            </p:cNvSpPr>
            <p:nvPr/>
          </p:nvSpPr>
          <p:spPr bwMode="auto">
            <a:xfrm>
              <a:off x="880" y="2663"/>
              <a:ext cx="0" cy="230"/>
            </a:xfrm>
            <a:prstGeom prst="line">
              <a:avLst/>
            </a:prstGeom>
            <a:noFill/>
            <a:ln w="28575" cap="sq">
              <a:noFill/>
              <a:round/>
              <a:headEnd/>
              <a:tailEnd/>
            </a:ln>
            <a:effectLst/>
          </p:spPr>
          <p:txBody>
            <a:bodyPr tIns="0" bIns="0"/>
            <a:lstStyle/>
            <a:p>
              <a:endParaRPr lang="zh-CN" altLang="en-US"/>
            </a:p>
          </p:txBody>
        </p:sp>
        <p:sp>
          <p:nvSpPr>
            <p:cNvPr id="1049913" name="Line 12"/>
            <p:cNvSpPr>
              <a:spLocks noChangeShapeType="1"/>
            </p:cNvSpPr>
            <p:nvPr/>
          </p:nvSpPr>
          <p:spPr bwMode="auto">
            <a:xfrm>
              <a:off x="880" y="2893"/>
              <a:ext cx="0" cy="230"/>
            </a:xfrm>
            <a:prstGeom prst="line">
              <a:avLst/>
            </a:prstGeom>
            <a:noFill/>
            <a:ln w="28575" cap="sq">
              <a:noFill/>
              <a:round/>
              <a:headEnd/>
              <a:tailEnd/>
            </a:ln>
            <a:effectLst/>
          </p:spPr>
          <p:txBody>
            <a:bodyPr tIns="0" bIns="0"/>
            <a:lstStyle/>
            <a:p>
              <a:endParaRPr lang="zh-CN" altLang="en-US"/>
            </a:p>
          </p:txBody>
        </p:sp>
        <p:sp>
          <p:nvSpPr>
            <p:cNvPr id="1049914" name="Line 13"/>
            <p:cNvSpPr>
              <a:spLocks noChangeShapeType="1"/>
            </p:cNvSpPr>
            <p:nvPr/>
          </p:nvSpPr>
          <p:spPr bwMode="auto">
            <a:xfrm>
              <a:off x="880" y="3123"/>
              <a:ext cx="0" cy="230"/>
            </a:xfrm>
            <a:prstGeom prst="line">
              <a:avLst/>
            </a:prstGeom>
            <a:noFill/>
            <a:ln w="28575" cap="sq">
              <a:noFill/>
              <a:round/>
              <a:headEnd/>
              <a:tailEnd/>
            </a:ln>
            <a:effectLst/>
          </p:spPr>
          <p:txBody>
            <a:bodyPr tIns="0" bIns="0"/>
            <a:lstStyle/>
            <a:p>
              <a:endParaRPr lang="zh-CN" altLang="en-US"/>
            </a:p>
          </p:txBody>
        </p:sp>
        <p:sp>
          <p:nvSpPr>
            <p:cNvPr id="1049915" name="Line 14"/>
            <p:cNvSpPr>
              <a:spLocks noChangeShapeType="1"/>
            </p:cNvSpPr>
            <p:nvPr/>
          </p:nvSpPr>
          <p:spPr bwMode="auto">
            <a:xfrm>
              <a:off x="880" y="3353"/>
              <a:ext cx="0" cy="230"/>
            </a:xfrm>
            <a:prstGeom prst="line">
              <a:avLst/>
            </a:prstGeom>
            <a:noFill/>
            <a:ln w="28575" cap="sq">
              <a:noFill/>
              <a:round/>
              <a:headEnd/>
              <a:tailEnd/>
            </a:ln>
            <a:effectLst/>
          </p:spPr>
          <p:txBody>
            <a:bodyPr tIns="0" bIns="0"/>
            <a:lstStyle/>
            <a:p>
              <a:endParaRPr lang="zh-CN" altLang="en-US"/>
            </a:p>
          </p:txBody>
        </p:sp>
        <p:sp>
          <p:nvSpPr>
            <p:cNvPr id="1049916" name="Line 15"/>
            <p:cNvSpPr>
              <a:spLocks noChangeShapeType="1"/>
            </p:cNvSpPr>
            <p:nvPr/>
          </p:nvSpPr>
          <p:spPr bwMode="auto">
            <a:xfrm>
              <a:off x="880" y="3583"/>
              <a:ext cx="0" cy="230"/>
            </a:xfrm>
            <a:prstGeom prst="line">
              <a:avLst/>
            </a:prstGeom>
            <a:noFill/>
            <a:ln w="28575" cap="sq">
              <a:noFill/>
              <a:round/>
              <a:headEnd/>
              <a:tailEnd/>
            </a:ln>
            <a:effectLst/>
          </p:spPr>
          <p:txBody>
            <a:bodyPr tIns="0" bIns="0"/>
            <a:lstStyle/>
            <a:p>
              <a:endParaRPr lang="zh-CN" altLang="en-US"/>
            </a:p>
          </p:txBody>
        </p:sp>
        <p:sp>
          <p:nvSpPr>
            <p:cNvPr id="1049917" name="Line 16"/>
            <p:cNvSpPr>
              <a:spLocks noChangeShapeType="1"/>
            </p:cNvSpPr>
            <p:nvPr/>
          </p:nvSpPr>
          <p:spPr bwMode="auto">
            <a:xfrm>
              <a:off x="880" y="3813"/>
              <a:ext cx="0" cy="230"/>
            </a:xfrm>
            <a:prstGeom prst="line">
              <a:avLst/>
            </a:prstGeom>
            <a:noFill/>
            <a:ln w="28575" cap="sq">
              <a:noFill/>
              <a:round/>
              <a:headEnd/>
              <a:tailEnd/>
            </a:ln>
            <a:effectLst/>
          </p:spPr>
          <p:txBody>
            <a:bodyPr tIns="0" bIns="0"/>
            <a:lstStyle/>
            <a:p>
              <a:endParaRPr lang="zh-CN" altLang="en-US"/>
            </a:p>
          </p:txBody>
        </p:sp>
        <p:sp>
          <p:nvSpPr>
            <p:cNvPr id="1049918" name="Line 17"/>
            <p:cNvSpPr>
              <a:spLocks noChangeShapeType="1"/>
            </p:cNvSpPr>
            <p:nvPr/>
          </p:nvSpPr>
          <p:spPr bwMode="auto">
            <a:xfrm>
              <a:off x="880" y="4043"/>
              <a:ext cx="0" cy="230"/>
            </a:xfrm>
            <a:prstGeom prst="line">
              <a:avLst/>
            </a:prstGeom>
            <a:noFill/>
            <a:ln w="28575" cap="sq">
              <a:noFill/>
              <a:round/>
              <a:headEnd/>
              <a:tailEnd/>
            </a:ln>
            <a:effectLst/>
          </p:spPr>
          <p:txBody>
            <a:bodyPr tIns="0" bIns="0"/>
            <a:lstStyle/>
            <a:p>
              <a:endParaRPr lang="zh-CN" altLang="en-US"/>
            </a:p>
          </p:txBody>
        </p:sp>
      </p:grpSp>
      <p:grpSp>
        <p:nvGrpSpPr>
          <p:cNvPr id="396" name="Group 18"/>
          <p:cNvGrpSpPr/>
          <p:nvPr/>
        </p:nvGrpSpPr>
        <p:grpSpPr bwMode="auto">
          <a:xfrm>
            <a:off x="468313" y="1665288"/>
            <a:ext cx="1138237" cy="1187450"/>
            <a:chOff x="351" y="1259"/>
            <a:chExt cx="717" cy="748"/>
          </a:xfrm>
        </p:grpSpPr>
        <p:sp>
          <p:nvSpPr>
            <p:cNvPr id="1049919" name="Rectangle 19"/>
            <p:cNvSpPr>
              <a:spLocks noChangeArrowheads="1"/>
            </p:cNvSpPr>
            <p:nvPr/>
          </p:nvSpPr>
          <p:spPr bwMode="auto">
            <a:xfrm>
              <a:off x="351" y="1259"/>
              <a:ext cx="717" cy="748"/>
            </a:xfrm>
            <a:prstGeom prst="rect">
              <a:avLst/>
            </a:prstGeom>
            <a:solidFill>
              <a:schemeClr val="accent1">
                <a:alpha val="50000"/>
              </a:schemeClr>
            </a:solidFill>
            <a:ln w="9525">
              <a:noFill/>
              <a:miter lim="800000"/>
              <a:headEnd/>
              <a:tailEnd/>
            </a:ln>
            <a:effectLst/>
          </p:spPr>
          <p:txBody>
            <a:bodyPr>
              <a:spAutoFit/>
            </a:bodyPr>
            <a:lstStyle/>
            <a:p>
              <a:pPr algn="l" eaLnBrk="0" hangingPunct="0"/>
              <a:r>
                <a:rPr kumimoji="1" lang="zh-CN" altLang="en-US" sz="2400" b="1">
                  <a:latin typeface="宋体" pitchFamily="2" charset="-122"/>
                </a:rPr>
                <a:t>真值表</a:t>
              </a:r>
            </a:p>
            <a:p>
              <a:pPr algn="l" eaLnBrk="0" hangingPunct="0"/>
              <a:endParaRPr kumimoji="1" lang="zh-CN" altLang="en-US" sz="2400" b="1">
                <a:latin typeface="宋体" pitchFamily="2" charset="-122"/>
              </a:endParaRPr>
            </a:p>
            <a:p>
              <a:pPr algn="l" eaLnBrk="0" hangingPunct="0"/>
              <a:r>
                <a:rPr kumimoji="1" lang="zh-CN" altLang="en-US" sz="2400" b="1">
                  <a:latin typeface="宋体" pitchFamily="2" charset="-122"/>
                </a:rPr>
                <a:t>逻辑式</a:t>
              </a:r>
            </a:p>
          </p:txBody>
        </p:sp>
        <p:sp>
          <p:nvSpPr>
            <p:cNvPr id="1049920" name="AutoShape 20"/>
            <p:cNvSpPr>
              <a:spLocks noChangeArrowheads="1"/>
            </p:cNvSpPr>
            <p:nvPr/>
          </p:nvSpPr>
          <p:spPr bwMode="auto">
            <a:xfrm rot="5400000" flipV="1">
              <a:off x="602" y="1555"/>
              <a:ext cx="218" cy="171"/>
            </a:xfrm>
            <a:prstGeom prst="notchedRightArrow">
              <a:avLst>
                <a:gd name="adj1" fmla="val 50000"/>
                <a:gd name="adj2" fmla="val 31871"/>
              </a:avLst>
            </a:prstGeom>
            <a:solidFill>
              <a:srgbClr val="9966FF"/>
            </a:solidFill>
            <a:ln w="9525">
              <a:solidFill>
                <a:schemeClr val="tx1"/>
              </a:solidFill>
              <a:miter lim="800000"/>
              <a:headEnd/>
              <a:tailEnd/>
            </a:ln>
            <a:effectLst/>
          </p:spPr>
          <p:txBody>
            <a:bodyPr wrap="none" anchor="ctr">
              <a:spAutoFit/>
            </a:bodyPr>
            <a:lstStyle/>
            <a:p>
              <a:endParaRPr lang="zh-CN" altLang="en-US"/>
            </a:p>
          </p:txBody>
        </p:sp>
      </p:grpSp>
      <p:grpSp>
        <p:nvGrpSpPr>
          <p:cNvPr id="397" name="Group 21"/>
          <p:cNvGrpSpPr/>
          <p:nvPr/>
        </p:nvGrpSpPr>
        <p:grpSpPr bwMode="auto">
          <a:xfrm>
            <a:off x="683568" y="3326655"/>
            <a:ext cx="7742238" cy="3311525"/>
            <a:chOff x="452" y="2122"/>
            <a:chExt cx="4877" cy="2086"/>
          </a:xfrm>
        </p:grpSpPr>
        <p:sp>
          <p:nvSpPr>
            <p:cNvPr id="1049922" name="AutoShape 23"/>
            <p:cNvSpPr>
              <a:spLocks noChangeArrowheads="1"/>
            </p:cNvSpPr>
            <p:nvPr/>
          </p:nvSpPr>
          <p:spPr bwMode="auto">
            <a:xfrm>
              <a:off x="469" y="3735"/>
              <a:ext cx="732" cy="267"/>
            </a:xfrm>
            <a:prstGeom prst="wedgeRectCallout">
              <a:avLst>
                <a:gd name="adj1" fmla="val 80056"/>
                <a:gd name="adj2" fmla="val 78838"/>
              </a:avLst>
            </a:prstGeom>
            <a:solidFill>
              <a:schemeClr val="tx2">
                <a:alpha val="50000"/>
              </a:schemeClr>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a:t>
              </a:r>
              <a:r>
                <a:rPr kumimoji="1" lang="en-US" altLang="zh-CN" sz="2400" b="1" i="1">
                  <a:latin typeface="Times New Roman" pitchFamily="18" charset="0"/>
                </a:rPr>
                <a:t>ABC</a:t>
              </a:r>
              <a:endParaRPr kumimoji="1" lang="en-US" altLang="zh-CN" sz="2400" b="1" i="1">
                <a:latin typeface="宋体" pitchFamily="2" charset="-122"/>
              </a:endParaRPr>
            </a:p>
          </p:txBody>
        </p:sp>
        <p:grpSp>
          <p:nvGrpSpPr>
            <p:cNvPr id="398" name="Group 24"/>
            <p:cNvGrpSpPr/>
            <p:nvPr/>
          </p:nvGrpSpPr>
          <p:grpSpPr bwMode="auto">
            <a:xfrm>
              <a:off x="1316" y="2364"/>
              <a:ext cx="2566" cy="230"/>
              <a:chOff x="1128" y="2465"/>
              <a:chExt cx="2565" cy="230"/>
            </a:xfrm>
          </p:grpSpPr>
          <p:sp>
            <p:nvSpPr>
              <p:cNvPr id="1049923" name="Rectangle 25"/>
              <p:cNvSpPr>
                <a:spLocks noChangeArrowheads="1"/>
              </p:cNvSpPr>
              <p:nvPr/>
            </p:nvSpPr>
            <p:spPr bwMode="auto">
              <a:xfrm>
                <a:off x="3049" y="2465"/>
                <a:ext cx="644" cy="230"/>
              </a:xfrm>
              <a:prstGeom prst="rect">
                <a:avLst/>
              </a:prstGeom>
              <a:solidFill>
                <a:srgbClr val="99CCFF">
                  <a:alpha val="50000"/>
                </a:srgbClr>
              </a:solidFill>
              <a:ln w="9525">
                <a:noFill/>
                <a:miter lim="800000"/>
                <a:headEnd/>
                <a:tailEnd/>
              </a:ln>
              <a:effectLst/>
            </p:spPr>
            <p:txBody>
              <a:bodyPr tIns="0" bIns="0"/>
              <a:lstStyle/>
              <a:p>
                <a:r>
                  <a:rPr kumimoji="1" lang="en-US" altLang="zh-CN" sz="2400" b="1">
                    <a:latin typeface="Times New Roman" pitchFamily="18" charset="0"/>
                  </a:rPr>
                  <a:t>1</a:t>
                </a:r>
              </a:p>
            </p:txBody>
          </p:sp>
          <p:sp>
            <p:nvSpPr>
              <p:cNvPr id="1049924" name="Rectangle 26"/>
              <p:cNvSpPr>
                <a:spLocks noChangeArrowheads="1"/>
              </p:cNvSpPr>
              <p:nvPr/>
            </p:nvSpPr>
            <p:spPr bwMode="auto">
              <a:xfrm>
                <a:off x="2421" y="2465"/>
                <a:ext cx="628" cy="230"/>
              </a:xfrm>
              <a:prstGeom prst="rect">
                <a:avLst/>
              </a:prstGeom>
              <a:solidFill>
                <a:srgbClr val="99CCFF">
                  <a:alpha val="50000"/>
                </a:srgbClr>
              </a:solidFill>
              <a:ln w="9525">
                <a:noFill/>
                <a:miter lim="800000"/>
                <a:headEnd/>
                <a:tailEnd/>
              </a:ln>
              <a:effectLst/>
            </p:spPr>
            <p:txBody>
              <a:bodyPr tIns="0" bIns="0"/>
              <a:lstStyle/>
              <a:p>
                <a:r>
                  <a:rPr kumimoji="1" lang="en-US" altLang="zh-CN" sz="2400" b="1">
                    <a:latin typeface="Times New Roman" pitchFamily="18" charset="0"/>
                  </a:rPr>
                  <a:t>0</a:t>
                </a:r>
              </a:p>
            </p:txBody>
          </p:sp>
          <p:sp>
            <p:nvSpPr>
              <p:cNvPr id="1049925" name="Rectangle 27"/>
              <p:cNvSpPr>
                <a:spLocks noChangeArrowheads="1"/>
              </p:cNvSpPr>
              <p:nvPr/>
            </p:nvSpPr>
            <p:spPr bwMode="auto">
              <a:xfrm>
                <a:off x="1780" y="2465"/>
                <a:ext cx="641" cy="230"/>
              </a:xfrm>
              <a:prstGeom prst="rect">
                <a:avLst/>
              </a:prstGeom>
              <a:solidFill>
                <a:srgbClr val="99CCFF">
                  <a:alpha val="50000"/>
                </a:srgbClr>
              </a:solidFill>
              <a:ln w="9525">
                <a:noFill/>
                <a:miter lim="800000"/>
                <a:headEnd/>
                <a:tailEnd/>
              </a:ln>
              <a:effectLst/>
            </p:spPr>
            <p:txBody>
              <a:bodyPr tIns="0" bIns="0"/>
              <a:lstStyle/>
              <a:p>
                <a:r>
                  <a:rPr kumimoji="1" lang="en-US" altLang="zh-CN" sz="2400" b="1">
                    <a:latin typeface="Times New Roman" pitchFamily="18" charset="0"/>
                  </a:rPr>
                  <a:t>0</a:t>
                </a:r>
              </a:p>
            </p:txBody>
          </p:sp>
          <p:sp>
            <p:nvSpPr>
              <p:cNvPr id="1049926" name="Rectangle 28"/>
              <p:cNvSpPr>
                <a:spLocks noChangeArrowheads="1"/>
              </p:cNvSpPr>
              <p:nvPr/>
            </p:nvSpPr>
            <p:spPr bwMode="auto">
              <a:xfrm>
                <a:off x="1128" y="2465"/>
                <a:ext cx="652" cy="230"/>
              </a:xfrm>
              <a:prstGeom prst="rect">
                <a:avLst/>
              </a:prstGeom>
              <a:solidFill>
                <a:srgbClr val="99CCFF">
                  <a:alpha val="50000"/>
                </a:srgbClr>
              </a:solidFill>
              <a:ln w="9525">
                <a:noFill/>
                <a:miter lim="800000"/>
                <a:headEnd/>
                <a:tailEnd/>
              </a:ln>
              <a:effectLst/>
            </p:spPr>
            <p:txBody>
              <a:bodyPr tIns="0" bIns="0"/>
              <a:lstStyle/>
              <a:p>
                <a:r>
                  <a:rPr kumimoji="1" lang="en-US" altLang="zh-CN" sz="2400" b="1">
                    <a:latin typeface="Times New Roman" pitchFamily="18" charset="0"/>
                  </a:rPr>
                  <a:t>0</a:t>
                </a:r>
              </a:p>
            </p:txBody>
          </p:sp>
          <p:sp>
            <p:nvSpPr>
              <p:cNvPr id="1049927" name="Line 29"/>
              <p:cNvSpPr>
                <a:spLocks noChangeShapeType="1"/>
              </p:cNvSpPr>
              <p:nvPr/>
            </p:nvSpPr>
            <p:spPr bwMode="auto">
              <a:xfrm>
                <a:off x="1128" y="2465"/>
                <a:ext cx="2565" cy="0"/>
              </a:xfrm>
              <a:prstGeom prst="line">
                <a:avLst/>
              </a:prstGeom>
              <a:noFill/>
              <a:ln w="12700">
                <a:solidFill>
                  <a:schemeClr val="tx1"/>
                </a:solidFill>
                <a:round/>
                <a:headEnd/>
                <a:tailEnd/>
              </a:ln>
              <a:effectLst/>
            </p:spPr>
            <p:txBody>
              <a:bodyPr tIns="0" bIns="0"/>
              <a:lstStyle/>
              <a:p>
                <a:endParaRPr lang="zh-CN" altLang="en-US"/>
              </a:p>
            </p:txBody>
          </p:sp>
          <p:sp>
            <p:nvSpPr>
              <p:cNvPr id="1049928" name="Line 30"/>
              <p:cNvSpPr>
                <a:spLocks noChangeShapeType="1"/>
              </p:cNvSpPr>
              <p:nvPr/>
            </p:nvSpPr>
            <p:spPr bwMode="auto">
              <a:xfrm>
                <a:off x="1128" y="2695"/>
                <a:ext cx="2565" cy="0"/>
              </a:xfrm>
              <a:prstGeom prst="line">
                <a:avLst/>
              </a:prstGeom>
              <a:noFill/>
              <a:ln w="12700">
                <a:solidFill>
                  <a:schemeClr val="tx1"/>
                </a:solidFill>
                <a:round/>
                <a:headEnd/>
                <a:tailEnd/>
              </a:ln>
              <a:effectLst/>
            </p:spPr>
            <p:txBody>
              <a:bodyPr tIns="0" bIns="0"/>
              <a:lstStyle/>
              <a:p>
                <a:endParaRPr lang="zh-CN" altLang="en-US"/>
              </a:p>
            </p:txBody>
          </p:sp>
        </p:grpSp>
        <p:grpSp>
          <p:nvGrpSpPr>
            <p:cNvPr id="399" name="Group 31"/>
            <p:cNvGrpSpPr/>
            <p:nvPr/>
          </p:nvGrpSpPr>
          <p:grpSpPr bwMode="auto">
            <a:xfrm>
              <a:off x="1315" y="3964"/>
              <a:ext cx="2565" cy="230"/>
              <a:chOff x="1128" y="4075"/>
              <a:chExt cx="2565" cy="230"/>
            </a:xfrm>
          </p:grpSpPr>
          <p:sp>
            <p:nvSpPr>
              <p:cNvPr id="1049929" name="Rectangle 32"/>
              <p:cNvSpPr>
                <a:spLocks noChangeArrowheads="1"/>
              </p:cNvSpPr>
              <p:nvPr/>
            </p:nvSpPr>
            <p:spPr bwMode="auto">
              <a:xfrm>
                <a:off x="3049" y="4075"/>
                <a:ext cx="644" cy="230"/>
              </a:xfrm>
              <a:prstGeom prst="rect">
                <a:avLst/>
              </a:prstGeom>
              <a:solidFill>
                <a:srgbClr val="99CCFF">
                  <a:alpha val="50000"/>
                </a:srgbClr>
              </a:solidFill>
              <a:ln w="9525">
                <a:noFill/>
                <a:miter lim="800000"/>
                <a:headEnd/>
                <a:tailEnd/>
              </a:ln>
              <a:effectLst/>
            </p:spPr>
            <p:txBody>
              <a:bodyPr tIns="0" bIns="0"/>
              <a:lstStyle/>
              <a:p>
                <a:r>
                  <a:rPr kumimoji="1" lang="en-US" altLang="zh-CN" sz="2400" b="1">
                    <a:latin typeface="Times New Roman" pitchFamily="18" charset="0"/>
                  </a:rPr>
                  <a:t>1</a:t>
                </a:r>
              </a:p>
            </p:txBody>
          </p:sp>
          <p:sp>
            <p:nvSpPr>
              <p:cNvPr id="1049930" name="Rectangle 33"/>
              <p:cNvSpPr>
                <a:spLocks noChangeArrowheads="1"/>
              </p:cNvSpPr>
              <p:nvPr/>
            </p:nvSpPr>
            <p:spPr bwMode="auto">
              <a:xfrm>
                <a:off x="2421" y="4075"/>
                <a:ext cx="628" cy="230"/>
              </a:xfrm>
              <a:prstGeom prst="rect">
                <a:avLst/>
              </a:prstGeom>
              <a:solidFill>
                <a:srgbClr val="99CCFF">
                  <a:alpha val="50000"/>
                </a:srgbClr>
              </a:solidFill>
              <a:ln w="9525">
                <a:noFill/>
                <a:miter lim="800000"/>
                <a:headEnd/>
                <a:tailEnd/>
              </a:ln>
              <a:effectLst/>
            </p:spPr>
            <p:txBody>
              <a:bodyPr tIns="0" bIns="0"/>
              <a:lstStyle/>
              <a:p>
                <a:r>
                  <a:rPr kumimoji="1" lang="en-US" altLang="zh-CN" sz="2400" b="1">
                    <a:latin typeface="Times New Roman" pitchFamily="18" charset="0"/>
                  </a:rPr>
                  <a:t>1</a:t>
                </a:r>
              </a:p>
            </p:txBody>
          </p:sp>
          <p:sp>
            <p:nvSpPr>
              <p:cNvPr id="1049931" name="Rectangle 34"/>
              <p:cNvSpPr>
                <a:spLocks noChangeArrowheads="1"/>
              </p:cNvSpPr>
              <p:nvPr/>
            </p:nvSpPr>
            <p:spPr bwMode="auto">
              <a:xfrm>
                <a:off x="1780" y="4075"/>
                <a:ext cx="641" cy="230"/>
              </a:xfrm>
              <a:prstGeom prst="rect">
                <a:avLst/>
              </a:prstGeom>
              <a:solidFill>
                <a:srgbClr val="99CCFF">
                  <a:alpha val="50000"/>
                </a:srgbClr>
              </a:solidFill>
              <a:ln w="9525">
                <a:noFill/>
                <a:miter lim="800000"/>
                <a:headEnd/>
                <a:tailEnd/>
              </a:ln>
              <a:effectLst/>
            </p:spPr>
            <p:txBody>
              <a:bodyPr tIns="0" bIns="0"/>
              <a:lstStyle/>
              <a:p>
                <a:r>
                  <a:rPr kumimoji="1" lang="en-US" altLang="zh-CN" sz="2400" b="1">
                    <a:latin typeface="Times New Roman" pitchFamily="18" charset="0"/>
                  </a:rPr>
                  <a:t>1</a:t>
                </a:r>
              </a:p>
            </p:txBody>
          </p:sp>
          <p:sp>
            <p:nvSpPr>
              <p:cNvPr id="1049932" name="Rectangle 35"/>
              <p:cNvSpPr>
                <a:spLocks noChangeArrowheads="1"/>
              </p:cNvSpPr>
              <p:nvPr/>
            </p:nvSpPr>
            <p:spPr bwMode="auto">
              <a:xfrm>
                <a:off x="1128" y="4075"/>
                <a:ext cx="652" cy="230"/>
              </a:xfrm>
              <a:prstGeom prst="rect">
                <a:avLst/>
              </a:prstGeom>
              <a:solidFill>
                <a:srgbClr val="99CCFF">
                  <a:alpha val="50000"/>
                </a:srgbClr>
              </a:solidFill>
              <a:ln w="9525">
                <a:noFill/>
                <a:miter lim="800000"/>
                <a:headEnd/>
                <a:tailEnd/>
              </a:ln>
              <a:effectLst/>
            </p:spPr>
            <p:txBody>
              <a:bodyPr tIns="0" bIns="0"/>
              <a:lstStyle/>
              <a:p>
                <a:r>
                  <a:rPr kumimoji="1" lang="en-US" altLang="zh-CN" sz="2400" b="1">
                    <a:latin typeface="Times New Roman" pitchFamily="18" charset="0"/>
                  </a:rPr>
                  <a:t>1</a:t>
                </a:r>
              </a:p>
            </p:txBody>
          </p:sp>
          <p:sp>
            <p:nvSpPr>
              <p:cNvPr id="1049933" name="Line 36"/>
              <p:cNvSpPr>
                <a:spLocks noChangeShapeType="1"/>
              </p:cNvSpPr>
              <p:nvPr/>
            </p:nvSpPr>
            <p:spPr bwMode="auto">
              <a:xfrm>
                <a:off x="1128" y="4075"/>
                <a:ext cx="2565" cy="0"/>
              </a:xfrm>
              <a:prstGeom prst="line">
                <a:avLst/>
              </a:prstGeom>
              <a:noFill/>
              <a:ln w="12700">
                <a:solidFill>
                  <a:schemeClr val="tx1"/>
                </a:solidFill>
                <a:round/>
                <a:headEnd/>
                <a:tailEnd/>
              </a:ln>
              <a:effectLst/>
            </p:spPr>
            <p:txBody>
              <a:bodyPr tIns="0" bIns="0"/>
              <a:lstStyle/>
              <a:p>
                <a:endParaRPr lang="zh-CN" altLang="en-US"/>
              </a:p>
            </p:txBody>
          </p:sp>
          <p:sp>
            <p:nvSpPr>
              <p:cNvPr id="1049934" name="Line 37"/>
              <p:cNvSpPr>
                <a:spLocks noChangeShapeType="1"/>
              </p:cNvSpPr>
              <p:nvPr/>
            </p:nvSpPr>
            <p:spPr bwMode="auto">
              <a:xfrm>
                <a:off x="1128" y="4305"/>
                <a:ext cx="2565" cy="0"/>
              </a:xfrm>
              <a:prstGeom prst="line">
                <a:avLst/>
              </a:prstGeom>
              <a:noFill/>
              <a:ln w="28575" cap="sq">
                <a:solidFill>
                  <a:schemeClr val="tx1"/>
                </a:solidFill>
                <a:round/>
                <a:headEnd/>
                <a:tailEnd/>
              </a:ln>
              <a:effectLst/>
            </p:spPr>
            <p:txBody>
              <a:bodyPr tIns="0" bIns="0"/>
              <a:lstStyle/>
              <a:p>
                <a:endParaRPr lang="zh-CN" altLang="en-US"/>
              </a:p>
            </p:txBody>
          </p:sp>
        </p:grpSp>
        <p:grpSp>
          <p:nvGrpSpPr>
            <p:cNvPr id="400" name="Group 38"/>
            <p:cNvGrpSpPr/>
            <p:nvPr/>
          </p:nvGrpSpPr>
          <p:grpSpPr bwMode="auto">
            <a:xfrm>
              <a:off x="1310" y="2122"/>
              <a:ext cx="2579" cy="2086"/>
              <a:chOff x="1116" y="2234"/>
              <a:chExt cx="2579" cy="2086"/>
            </a:xfrm>
          </p:grpSpPr>
          <p:sp>
            <p:nvSpPr>
              <p:cNvPr id="1049935" name="Rectangle 39"/>
              <p:cNvSpPr>
                <a:spLocks noChangeArrowheads="1"/>
              </p:cNvSpPr>
              <p:nvPr/>
            </p:nvSpPr>
            <p:spPr bwMode="auto">
              <a:xfrm>
                <a:off x="3049" y="3845"/>
                <a:ext cx="644"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36" name="Rectangle 40"/>
              <p:cNvSpPr>
                <a:spLocks noChangeArrowheads="1"/>
              </p:cNvSpPr>
              <p:nvPr/>
            </p:nvSpPr>
            <p:spPr bwMode="auto">
              <a:xfrm>
                <a:off x="2421" y="3845"/>
                <a:ext cx="628"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37" name="Rectangle 41"/>
              <p:cNvSpPr>
                <a:spLocks noChangeArrowheads="1"/>
              </p:cNvSpPr>
              <p:nvPr/>
            </p:nvSpPr>
            <p:spPr bwMode="auto">
              <a:xfrm>
                <a:off x="1780" y="3845"/>
                <a:ext cx="641"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38" name="Rectangle 42"/>
              <p:cNvSpPr>
                <a:spLocks noChangeArrowheads="1"/>
              </p:cNvSpPr>
              <p:nvPr/>
            </p:nvSpPr>
            <p:spPr bwMode="auto">
              <a:xfrm>
                <a:off x="1128" y="3845"/>
                <a:ext cx="652"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39" name="Rectangle 43"/>
              <p:cNvSpPr>
                <a:spLocks noChangeArrowheads="1"/>
              </p:cNvSpPr>
              <p:nvPr/>
            </p:nvSpPr>
            <p:spPr bwMode="auto">
              <a:xfrm>
                <a:off x="3049" y="3615"/>
                <a:ext cx="644"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40" name="Rectangle 44"/>
              <p:cNvSpPr>
                <a:spLocks noChangeArrowheads="1"/>
              </p:cNvSpPr>
              <p:nvPr/>
            </p:nvSpPr>
            <p:spPr bwMode="auto">
              <a:xfrm>
                <a:off x="2421" y="3615"/>
                <a:ext cx="628"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41" name="Rectangle 45"/>
              <p:cNvSpPr>
                <a:spLocks noChangeArrowheads="1"/>
              </p:cNvSpPr>
              <p:nvPr/>
            </p:nvSpPr>
            <p:spPr bwMode="auto">
              <a:xfrm>
                <a:off x="1780" y="3615"/>
                <a:ext cx="641"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42" name="Rectangle 46"/>
              <p:cNvSpPr>
                <a:spLocks noChangeArrowheads="1"/>
              </p:cNvSpPr>
              <p:nvPr/>
            </p:nvSpPr>
            <p:spPr bwMode="auto">
              <a:xfrm>
                <a:off x="1128" y="3615"/>
                <a:ext cx="652"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43" name="Rectangle 47"/>
              <p:cNvSpPr>
                <a:spLocks noChangeArrowheads="1"/>
              </p:cNvSpPr>
              <p:nvPr/>
            </p:nvSpPr>
            <p:spPr bwMode="auto">
              <a:xfrm>
                <a:off x="3049" y="3385"/>
                <a:ext cx="644"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44" name="Rectangle 48"/>
              <p:cNvSpPr>
                <a:spLocks noChangeArrowheads="1"/>
              </p:cNvSpPr>
              <p:nvPr/>
            </p:nvSpPr>
            <p:spPr bwMode="auto">
              <a:xfrm>
                <a:off x="2421" y="3385"/>
                <a:ext cx="628"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45" name="Rectangle 49"/>
              <p:cNvSpPr>
                <a:spLocks noChangeArrowheads="1"/>
              </p:cNvSpPr>
              <p:nvPr/>
            </p:nvSpPr>
            <p:spPr bwMode="auto">
              <a:xfrm>
                <a:off x="1780" y="3385"/>
                <a:ext cx="641"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46" name="Rectangle 50"/>
              <p:cNvSpPr>
                <a:spLocks noChangeArrowheads="1"/>
              </p:cNvSpPr>
              <p:nvPr/>
            </p:nvSpPr>
            <p:spPr bwMode="auto">
              <a:xfrm>
                <a:off x="1128" y="3385"/>
                <a:ext cx="652"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47" name="Rectangle 51"/>
              <p:cNvSpPr>
                <a:spLocks noChangeArrowheads="1"/>
              </p:cNvSpPr>
              <p:nvPr/>
            </p:nvSpPr>
            <p:spPr bwMode="auto">
              <a:xfrm>
                <a:off x="3049" y="2925"/>
                <a:ext cx="644"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48" name="Rectangle 52"/>
              <p:cNvSpPr>
                <a:spLocks noChangeArrowheads="1"/>
              </p:cNvSpPr>
              <p:nvPr/>
            </p:nvSpPr>
            <p:spPr bwMode="auto">
              <a:xfrm>
                <a:off x="2421" y="2925"/>
                <a:ext cx="628"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49" name="Rectangle 53"/>
              <p:cNvSpPr>
                <a:spLocks noChangeArrowheads="1"/>
              </p:cNvSpPr>
              <p:nvPr/>
            </p:nvSpPr>
            <p:spPr bwMode="auto">
              <a:xfrm>
                <a:off x="1780" y="2925"/>
                <a:ext cx="641"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50" name="Rectangle 54"/>
              <p:cNvSpPr>
                <a:spLocks noChangeArrowheads="1"/>
              </p:cNvSpPr>
              <p:nvPr/>
            </p:nvSpPr>
            <p:spPr bwMode="auto">
              <a:xfrm>
                <a:off x="1128" y="2925"/>
                <a:ext cx="652"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51" name="Rectangle 55"/>
              <p:cNvSpPr>
                <a:spLocks noChangeArrowheads="1"/>
              </p:cNvSpPr>
              <p:nvPr/>
            </p:nvSpPr>
            <p:spPr bwMode="auto">
              <a:xfrm>
                <a:off x="3049" y="2695"/>
                <a:ext cx="644"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52" name="Rectangle 56"/>
              <p:cNvSpPr>
                <a:spLocks noChangeArrowheads="1"/>
              </p:cNvSpPr>
              <p:nvPr/>
            </p:nvSpPr>
            <p:spPr bwMode="auto">
              <a:xfrm>
                <a:off x="2421" y="2695"/>
                <a:ext cx="628"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53" name="Rectangle 57"/>
              <p:cNvSpPr>
                <a:spLocks noChangeArrowheads="1"/>
              </p:cNvSpPr>
              <p:nvPr/>
            </p:nvSpPr>
            <p:spPr bwMode="auto">
              <a:xfrm>
                <a:off x="1780" y="2695"/>
                <a:ext cx="641"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54" name="Rectangle 58"/>
              <p:cNvSpPr>
                <a:spLocks noChangeArrowheads="1"/>
              </p:cNvSpPr>
              <p:nvPr/>
            </p:nvSpPr>
            <p:spPr bwMode="auto">
              <a:xfrm>
                <a:off x="1128" y="2695"/>
                <a:ext cx="652"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55" name="Rectangle 59"/>
              <p:cNvSpPr>
                <a:spLocks noChangeArrowheads="1"/>
              </p:cNvSpPr>
              <p:nvPr/>
            </p:nvSpPr>
            <p:spPr bwMode="auto">
              <a:xfrm>
                <a:off x="3049" y="2235"/>
                <a:ext cx="644" cy="230"/>
              </a:xfrm>
              <a:prstGeom prst="rect">
                <a:avLst/>
              </a:prstGeom>
              <a:noFill/>
              <a:ln w="9525">
                <a:noFill/>
                <a:miter lim="800000"/>
                <a:headEnd/>
                <a:tailEnd/>
              </a:ln>
              <a:effectLst/>
            </p:spPr>
            <p:txBody>
              <a:bodyPr tIns="0" bIns="0"/>
              <a:lstStyle/>
              <a:p>
                <a:r>
                  <a:rPr kumimoji="1" lang="en-US" altLang="zh-CN" sz="2400" b="1" i="1">
                    <a:latin typeface="Times New Roman" pitchFamily="18" charset="0"/>
                  </a:rPr>
                  <a:t>Y</a:t>
                </a:r>
              </a:p>
            </p:txBody>
          </p:sp>
          <p:sp>
            <p:nvSpPr>
              <p:cNvPr id="1049956" name="Rectangle 60"/>
              <p:cNvSpPr>
                <a:spLocks noChangeArrowheads="1"/>
              </p:cNvSpPr>
              <p:nvPr/>
            </p:nvSpPr>
            <p:spPr bwMode="auto">
              <a:xfrm>
                <a:off x="2421" y="2235"/>
                <a:ext cx="628" cy="230"/>
              </a:xfrm>
              <a:prstGeom prst="rect">
                <a:avLst/>
              </a:prstGeom>
              <a:noFill/>
              <a:ln w="9525">
                <a:noFill/>
                <a:miter lim="800000"/>
                <a:headEnd/>
                <a:tailEnd/>
              </a:ln>
              <a:effectLst/>
            </p:spPr>
            <p:txBody>
              <a:bodyPr tIns="0" bIns="0"/>
              <a:lstStyle/>
              <a:p>
                <a:r>
                  <a:rPr kumimoji="1" lang="en-US" altLang="zh-CN" sz="2400" b="1" i="1">
                    <a:latin typeface="Times New Roman" pitchFamily="18" charset="0"/>
                  </a:rPr>
                  <a:t>C</a:t>
                </a:r>
              </a:p>
            </p:txBody>
          </p:sp>
          <p:sp>
            <p:nvSpPr>
              <p:cNvPr id="1049957" name="Rectangle 61"/>
              <p:cNvSpPr>
                <a:spLocks noChangeArrowheads="1"/>
              </p:cNvSpPr>
              <p:nvPr/>
            </p:nvSpPr>
            <p:spPr bwMode="auto">
              <a:xfrm>
                <a:off x="1780" y="2235"/>
                <a:ext cx="641" cy="230"/>
              </a:xfrm>
              <a:prstGeom prst="rect">
                <a:avLst/>
              </a:prstGeom>
              <a:noFill/>
              <a:ln w="9525">
                <a:noFill/>
                <a:miter lim="800000"/>
                <a:headEnd/>
                <a:tailEnd/>
              </a:ln>
              <a:effectLst/>
            </p:spPr>
            <p:txBody>
              <a:bodyPr tIns="0" bIns="0"/>
              <a:lstStyle/>
              <a:p>
                <a:r>
                  <a:rPr kumimoji="1" lang="en-US" altLang="zh-CN" sz="2400" b="1" i="1">
                    <a:latin typeface="Times New Roman" pitchFamily="18" charset="0"/>
                  </a:rPr>
                  <a:t>B</a:t>
                </a:r>
              </a:p>
            </p:txBody>
          </p:sp>
          <p:sp>
            <p:nvSpPr>
              <p:cNvPr id="1049958" name="Rectangle 62"/>
              <p:cNvSpPr>
                <a:spLocks noChangeArrowheads="1"/>
              </p:cNvSpPr>
              <p:nvPr/>
            </p:nvSpPr>
            <p:spPr bwMode="auto">
              <a:xfrm>
                <a:off x="1128" y="2235"/>
                <a:ext cx="652" cy="230"/>
              </a:xfrm>
              <a:prstGeom prst="rect">
                <a:avLst/>
              </a:prstGeom>
              <a:noFill/>
              <a:ln w="9525">
                <a:noFill/>
                <a:miter lim="800000"/>
                <a:headEnd/>
                <a:tailEnd/>
              </a:ln>
              <a:effectLst/>
            </p:spPr>
            <p:txBody>
              <a:bodyPr tIns="0" bIns="0"/>
              <a:lstStyle/>
              <a:p>
                <a:r>
                  <a:rPr kumimoji="1" lang="en-US" altLang="zh-CN" sz="2400" b="1" i="1">
                    <a:latin typeface="Times New Roman" pitchFamily="18" charset="0"/>
                  </a:rPr>
                  <a:t>A</a:t>
                </a:r>
              </a:p>
            </p:txBody>
          </p:sp>
          <p:sp>
            <p:nvSpPr>
              <p:cNvPr id="1049959" name="Line 63"/>
              <p:cNvSpPr>
                <a:spLocks noChangeShapeType="1"/>
              </p:cNvSpPr>
              <p:nvPr/>
            </p:nvSpPr>
            <p:spPr bwMode="auto">
              <a:xfrm>
                <a:off x="1128" y="2235"/>
                <a:ext cx="2565" cy="0"/>
              </a:xfrm>
              <a:prstGeom prst="line">
                <a:avLst/>
              </a:prstGeom>
              <a:noFill/>
              <a:ln w="28575" cap="sq">
                <a:solidFill>
                  <a:schemeClr val="tx1"/>
                </a:solidFill>
                <a:round/>
                <a:headEnd/>
                <a:tailEnd/>
              </a:ln>
              <a:effectLst/>
            </p:spPr>
            <p:txBody>
              <a:bodyPr tIns="0" bIns="0"/>
              <a:lstStyle/>
              <a:p>
                <a:endParaRPr lang="zh-CN" altLang="en-US"/>
              </a:p>
            </p:txBody>
          </p:sp>
          <p:sp>
            <p:nvSpPr>
              <p:cNvPr id="1049960" name="Line 64"/>
              <p:cNvSpPr>
                <a:spLocks noChangeShapeType="1"/>
              </p:cNvSpPr>
              <p:nvPr/>
            </p:nvSpPr>
            <p:spPr bwMode="auto">
              <a:xfrm>
                <a:off x="1128" y="2925"/>
                <a:ext cx="2565" cy="0"/>
              </a:xfrm>
              <a:prstGeom prst="line">
                <a:avLst/>
              </a:prstGeom>
              <a:noFill/>
              <a:ln w="12700">
                <a:solidFill>
                  <a:schemeClr val="tx1"/>
                </a:solidFill>
                <a:round/>
                <a:headEnd/>
                <a:tailEnd/>
              </a:ln>
              <a:effectLst/>
            </p:spPr>
            <p:txBody>
              <a:bodyPr tIns="0" bIns="0"/>
              <a:lstStyle/>
              <a:p>
                <a:endParaRPr lang="zh-CN" altLang="en-US"/>
              </a:p>
            </p:txBody>
          </p:sp>
          <p:grpSp>
            <p:nvGrpSpPr>
              <p:cNvPr id="401" name="Group 65"/>
              <p:cNvGrpSpPr/>
              <p:nvPr/>
            </p:nvGrpSpPr>
            <p:grpSpPr bwMode="auto">
              <a:xfrm>
                <a:off x="1128" y="3155"/>
                <a:ext cx="2565" cy="230"/>
                <a:chOff x="1128" y="3155"/>
                <a:chExt cx="2565" cy="230"/>
              </a:xfrm>
            </p:grpSpPr>
            <p:sp>
              <p:nvSpPr>
                <p:cNvPr id="1049961" name="Rectangle 66"/>
                <p:cNvSpPr>
                  <a:spLocks noChangeArrowheads="1"/>
                </p:cNvSpPr>
                <p:nvPr/>
              </p:nvSpPr>
              <p:spPr bwMode="auto">
                <a:xfrm>
                  <a:off x="3049" y="3155"/>
                  <a:ext cx="644"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62" name="Rectangle 67"/>
                <p:cNvSpPr>
                  <a:spLocks noChangeArrowheads="1"/>
                </p:cNvSpPr>
                <p:nvPr/>
              </p:nvSpPr>
              <p:spPr bwMode="auto">
                <a:xfrm>
                  <a:off x="2421" y="3155"/>
                  <a:ext cx="628"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63" name="Rectangle 68"/>
                <p:cNvSpPr>
                  <a:spLocks noChangeArrowheads="1"/>
                </p:cNvSpPr>
                <p:nvPr/>
              </p:nvSpPr>
              <p:spPr bwMode="auto">
                <a:xfrm>
                  <a:off x="1780" y="3155"/>
                  <a:ext cx="641"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64" name="Rectangle 69"/>
                <p:cNvSpPr>
                  <a:spLocks noChangeArrowheads="1"/>
                </p:cNvSpPr>
                <p:nvPr/>
              </p:nvSpPr>
              <p:spPr bwMode="auto">
                <a:xfrm>
                  <a:off x="1128" y="3155"/>
                  <a:ext cx="652"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65" name="Line 70"/>
                <p:cNvSpPr>
                  <a:spLocks noChangeShapeType="1"/>
                </p:cNvSpPr>
                <p:nvPr/>
              </p:nvSpPr>
              <p:spPr bwMode="auto">
                <a:xfrm>
                  <a:off x="1128" y="3155"/>
                  <a:ext cx="2565" cy="0"/>
                </a:xfrm>
                <a:prstGeom prst="line">
                  <a:avLst/>
                </a:prstGeom>
                <a:noFill/>
                <a:ln w="12700">
                  <a:solidFill>
                    <a:schemeClr val="tx1"/>
                  </a:solidFill>
                  <a:round/>
                  <a:headEnd/>
                  <a:tailEnd/>
                </a:ln>
                <a:effectLst/>
              </p:spPr>
              <p:txBody>
                <a:bodyPr tIns="0" bIns="0"/>
                <a:lstStyle/>
                <a:p>
                  <a:endParaRPr lang="zh-CN" altLang="en-US"/>
                </a:p>
              </p:txBody>
            </p:sp>
            <p:sp>
              <p:nvSpPr>
                <p:cNvPr id="1049966" name="Line 71"/>
                <p:cNvSpPr>
                  <a:spLocks noChangeShapeType="1"/>
                </p:cNvSpPr>
                <p:nvPr/>
              </p:nvSpPr>
              <p:spPr bwMode="auto">
                <a:xfrm>
                  <a:off x="1128" y="3385"/>
                  <a:ext cx="2565" cy="0"/>
                </a:xfrm>
                <a:prstGeom prst="line">
                  <a:avLst/>
                </a:prstGeom>
                <a:noFill/>
                <a:ln w="12700">
                  <a:solidFill>
                    <a:schemeClr val="tx1"/>
                  </a:solidFill>
                  <a:round/>
                  <a:headEnd/>
                  <a:tailEnd/>
                </a:ln>
                <a:effectLst/>
              </p:spPr>
              <p:txBody>
                <a:bodyPr tIns="0" bIns="0"/>
                <a:lstStyle/>
                <a:p>
                  <a:endParaRPr lang="zh-CN" altLang="en-US"/>
                </a:p>
              </p:txBody>
            </p:sp>
          </p:grpSp>
          <p:sp>
            <p:nvSpPr>
              <p:cNvPr id="1049967" name="Line 72"/>
              <p:cNvSpPr>
                <a:spLocks noChangeShapeType="1"/>
              </p:cNvSpPr>
              <p:nvPr/>
            </p:nvSpPr>
            <p:spPr bwMode="auto">
              <a:xfrm>
                <a:off x="1128" y="3615"/>
                <a:ext cx="2565" cy="0"/>
              </a:xfrm>
              <a:prstGeom prst="line">
                <a:avLst/>
              </a:prstGeom>
              <a:noFill/>
              <a:ln w="12700">
                <a:solidFill>
                  <a:schemeClr val="tx1"/>
                </a:solidFill>
                <a:round/>
                <a:headEnd/>
                <a:tailEnd/>
              </a:ln>
              <a:effectLst/>
            </p:spPr>
            <p:txBody>
              <a:bodyPr tIns="0" bIns="0"/>
              <a:lstStyle/>
              <a:p>
                <a:endParaRPr lang="zh-CN" altLang="en-US"/>
              </a:p>
            </p:txBody>
          </p:sp>
          <p:sp>
            <p:nvSpPr>
              <p:cNvPr id="1049968" name="Line 73"/>
              <p:cNvSpPr>
                <a:spLocks noChangeShapeType="1"/>
              </p:cNvSpPr>
              <p:nvPr/>
            </p:nvSpPr>
            <p:spPr bwMode="auto">
              <a:xfrm>
                <a:off x="1128" y="3845"/>
                <a:ext cx="2565" cy="0"/>
              </a:xfrm>
              <a:prstGeom prst="line">
                <a:avLst/>
              </a:prstGeom>
              <a:noFill/>
              <a:ln w="12700">
                <a:solidFill>
                  <a:schemeClr val="tx1"/>
                </a:solidFill>
                <a:round/>
                <a:headEnd/>
                <a:tailEnd/>
              </a:ln>
              <a:effectLst/>
            </p:spPr>
            <p:txBody>
              <a:bodyPr tIns="0" bIns="0"/>
              <a:lstStyle/>
              <a:p>
                <a:endParaRPr lang="zh-CN" altLang="en-US"/>
              </a:p>
            </p:txBody>
          </p:sp>
          <p:sp>
            <p:nvSpPr>
              <p:cNvPr id="1049969" name="Line 74"/>
              <p:cNvSpPr>
                <a:spLocks noChangeShapeType="1"/>
              </p:cNvSpPr>
              <p:nvPr/>
            </p:nvSpPr>
            <p:spPr bwMode="auto">
              <a:xfrm>
                <a:off x="1780" y="2235"/>
                <a:ext cx="0" cy="2070"/>
              </a:xfrm>
              <a:prstGeom prst="line">
                <a:avLst/>
              </a:prstGeom>
              <a:noFill/>
              <a:ln w="12700">
                <a:solidFill>
                  <a:schemeClr val="tx1"/>
                </a:solidFill>
                <a:round/>
                <a:headEnd/>
                <a:tailEnd/>
              </a:ln>
              <a:effectLst/>
            </p:spPr>
            <p:txBody>
              <a:bodyPr tIns="0" bIns="0"/>
              <a:lstStyle/>
              <a:p>
                <a:endParaRPr lang="zh-CN" altLang="en-US"/>
              </a:p>
            </p:txBody>
          </p:sp>
          <p:sp>
            <p:nvSpPr>
              <p:cNvPr id="1049970" name="Line 75"/>
              <p:cNvSpPr>
                <a:spLocks noChangeShapeType="1"/>
              </p:cNvSpPr>
              <p:nvPr/>
            </p:nvSpPr>
            <p:spPr bwMode="auto">
              <a:xfrm>
                <a:off x="2421" y="2235"/>
                <a:ext cx="0" cy="2070"/>
              </a:xfrm>
              <a:prstGeom prst="line">
                <a:avLst/>
              </a:prstGeom>
              <a:noFill/>
              <a:ln w="12700">
                <a:solidFill>
                  <a:schemeClr val="tx1"/>
                </a:solidFill>
                <a:round/>
                <a:headEnd/>
                <a:tailEnd/>
              </a:ln>
              <a:effectLst/>
            </p:spPr>
            <p:txBody>
              <a:bodyPr tIns="0" bIns="0"/>
              <a:lstStyle/>
              <a:p>
                <a:endParaRPr lang="zh-CN" altLang="en-US"/>
              </a:p>
            </p:txBody>
          </p:sp>
          <p:sp>
            <p:nvSpPr>
              <p:cNvPr id="1049971" name="Line 76"/>
              <p:cNvSpPr>
                <a:spLocks noChangeShapeType="1"/>
              </p:cNvSpPr>
              <p:nvPr/>
            </p:nvSpPr>
            <p:spPr bwMode="auto">
              <a:xfrm>
                <a:off x="3049" y="2235"/>
                <a:ext cx="0" cy="2070"/>
              </a:xfrm>
              <a:prstGeom prst="line">
                <a:avLst/>
              </a:prstGeom>
              <a:noFill/>
              <a:ln w="12700">
                <a:solidFill>
                  <a:schemeClr val="tx1"/>
                </a:solidFill>
                <a:round/>
                <a:headEnd/>
                <a:tailEnd/>
              </a:ln>
              <a:effectLst/>
            </p:spPr>
            <p:txBody>
              <a:bodyPr tIns="0" bIns="0"/>
              <a:lstStyle/>
              <a:p>
                <a:endParaRPr lang="zh-CN" altLang="en-US"/>
              </a:p>
            </p:txBody>
          </p:sp>
          <p:sp>
            <p:nvSpPr>
              <p:cNvPr id="1049972" name="Line 77"/>
              <p:cNvSpPr>
                <a:spLocks noChangeShapeType="1"/>
              </p:cNvSpPr>
              <p:nvPr/>
            </p:nvSpPr>
            <p:spPr bwMode="auto">
              <a:xfrm>
                <a:off x="1116" y="2234"/>
                <a:ext cx="0" cy="2086"/>
              </a:xfrm>
              <a:prstGeom prst="line">
                <a:avLst/>
              </a:prstGeom>
              <a:noFill/>
              <a:ln w="28575">
                <a:solidFill>
                  <a:schemeClr val="tx1"/>
                </a:solidFill>
                <a:round/>
                <a:headEnd/>
                <a:tailEnd/>
              </a:ln>
              <a:effectLst/>
            </p:spPr>
            <p:txBody>
              <a:bodyPr>
                <a:spAutoFit/>
              </a:bodyPr>
              <a:lstStyle/>
              <a:p>
                <a:endParaRPr lang="zh-CN" altLang="en-US"/>
              </a:p>
            </p:txBody>
          </p:sp>
          <p:sp>
            <p:nvSpPr>
              <p:cNvPr id="1049973" name="Line 78"/>
              <p:cNvSpPr>
                <a:spLocks noChangeShapeType="1"/>
              </p:cNvSpPr>
              <p:nvPr/>
            </p:nvSpPr>
            <p:spPr bwMode="auto">
              <a:xfrm>
                <a:off x="3695" y="2234"/>
                <a:ext cx="0" cy="2086"/>
              </a:xfrm>
              <a:prstGeom prst="line">
                <a:avLst/>
              </a:prstGeom>
              <a:noFill/>
              <a:ln w="28575">
                <a:solidFill>
                  <a:schemeClr val="tx1"/>
                </a:solidFill>
                <a:round/>
                <a:headEnd/>
                <a:tailEnd/>
              </a:ln>
              <a:effectLst/>
            </p:spPr>
            <p:txBody>
              <a:bodyPr>
                <a:spAutoFit/>
              </a:bodyPr>
              <a:lstStyle/>
              <a:p>
                <a:endParaRPr lang="zh-CN" altLang="en-US"/>
              </a:p>
            </p:txBody>
          </p:sp>
          <p:grpSp>
            <p:nvGrpSpPr>
              <p:cNvPr id="402" name="Group 79"/>
              <p:cNvGrpSpPr/>
              <p:nvPr/>
            </p:nvGrpSpPr>
            <p:grpSpPr bwMode="auto">
              <a:xfrm>
                <a:off x="1128" y="2475"/>
                <a:ext cx="2565" cy="230"/>
                <a:chOff x="1128" y="3155"/>
                <a:chExt cx="2565" cy="230"/>
              </a:xfrm>
            </p:grpSpPr>
            <p:sp>
              <p:nvSpPr>
                <p:cNvPr id="1049974" name="Rectangle 80"/>
                <p:cNvSpPr>
                  <a:spLocks noChangeArrowheads="1"/>
                </p:cNvSpPr>
                <p:nvPr/>
              </p:nvSpPr>
              <p:spPr bwMode="auto">
                <a:xfrm>
                  <a:off x="3049" y="3155"/>
                  <a:ext cx="644"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75" name="Rectangle 81"/>
                <p:cNvSpPr>
                  <a:spLocks noChangeArrowheads="1"/>
                </p:cNvSpPr>
                <p:nvPr/>
              </p:nvSpPr>
              <p:spPr bwMode="auto">
                <a:xfrm>
                  <a:off x="2421" y="3155"/>
                  <a:ext cx="628"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76" name="Rectangle 82"/>
                <p:cNvSpPr>
                  <a:spLocks noChangeArrowheads="1"/>
                </p:cNvSpPr>
                <p:nvPr/>
              </p:nvSpPr>
              <p:spPr bwMode="auto">
                <a:xfrm>
                  <a:off x="1780" y="3155"/>
                  <a:ext cx="641"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77" name="Rectangle 83"/>
                <p:cNvSpPr>
                  <a:spLocks noChangeArrowheads="1"/>
                </p:cNvSpPr>
                <p:nvPr/>
              </p:nvSpPr>
              <p:spPr bwMode="auto">
                <a:xfrm>
                  <a:off x="1128" y="3155"/>
                  <a:ext cx="652"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0</a:t>
                  </a:r>
                </a:p>
              </p:txBody>
            </p:sp>
            <p:sp>
              <p:nvSpPr>
                <p:cNvPr id="1049978" name="Line 84"/>
                <p:cNvSpPr>
                  <a:spLocks noChangeShapeType="1"/>
                </p:cNvSpPr>
                <p:nvPr/>
              </p:nvSpPr>
              <p:spPr bwMode="auto">
                <a:xfrm>
                  <a:off x="1128" y="3155"/>
                  <a:ext cx="2565" cy="0"/>
                </a:xfrm>
                <a:prstGeom prst="line">
                  <a:avLst/>
                </a:prstGeom>
                <a:noFill/>
                <a:ln w="12700">
                  <a:solidFill>
                    <a:schemeClr val="tx1"/>
                  </a:solidFill>
                  <a:round/>
                  <a:headEnd/>
                  <a:tailEnd/>
                </a:ln>
                <a:effectLst/>
              </p:spPr>
              <p:txBody>
                <a:bodyPr tIns="0" bIns="0"/>
                <a:lstStyle/>
                <a:p>
                  <a:endParaRPr lang="zh-CN" altLang="en-US"/>
                </a:p>
              </p:txBody>
            </p:sp>
            <p:sp>
              <p:nvSpPr>
                <p:cNvPr id="1049979" name="Line 85"/>
                <p:cNvSpPr>
                  <a:spLocks noChangeShapeType="1"/>
                </p:cNvSpPr>
                <p:nvPr/>
              </p:nvSpPr>
              <p:spPr bwMode="auto">
                <a:xfrm>
                  <a:off x="1128" y="3385"/>
                  <a:ext cx="2565" cy="0"/>
                </a:xfrm>
                <a:prstGeom prst="line">
                  <a:avLst/>
                </a:prstGeom>
                <a:noFill/>
                <a:ln w="12700">
                  <a:solidFill>
                    <a:schemeClr val="tx1"/>
                  </a:solidFill>
                  <a:round/>
                  <a:headEnd/>
                  <a:tailEnd/>
                </a:ln>
                <a:effectLst/>
              </p:spPr>
              <p:txBody>
                <a:bodyPr tIns="0" bIns="0"/>
                <a:lstStyle/>
                <a:p>
                  <a:endParaRPr lang="zh-CN" altLang="en-US"/>
                </a:p>
              </p:txBody>
            </p:sp>
          </p:grpSp>
          <p:grpSp>
            <p:nvGrpSpPr>
              <p:cNvPr id="403" name="Group 86"/>
              <p:cNvGrpSpPr/>
              <p:nvPr/>
            </p:nvGrpSpPr>
            <p:grpSpPr bwMode="auto">
              <a:xfrm>
                <a:off x="1120" y="4074"/>
                <a:ext cx="2565" cy="230"/>
                <a:chOff x="1128" y="3155"/>
                <a:chExt cx="2565" cy="230"/>
              </a:xfrm>
            </p:grpSpPr>
            <p:sp>
              <p:nvSpPr>
                <p:cNvPr id="1049980" name="Rectangle 87"/>
                <p:cNvSpPr>
                  <a:spLocks noChangeArrowheads="1"/>
                </p:cNvSpPr>
                <p:nvPr/>
              </p:nvSpPr>
              <p:spPr bwMode="auto">
                <a:xfrm>
                  <a:off x="3049" y="3155"/>
                  <a:ext cx="644"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81" name="Rectangle 88"/>
                <p:cNvSpPr>
                  <a:spLocks noChangeArrowheads="1"/>
                </p:cNvSpPr>
                <p:nvPr/>
              </p:nvSpPr>
              <p:spPr bwMode="auto">
                <a:xfrm>
                  <a:off x="2421" y="3155"/>
                  <a:ext cx="628"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82" name="Rectangle 89"/>
                <p:cNvSpPr>
                  <a:spLocks noChangeArrowheads="1"/>
                </p:cNvSpPr>
                <p:nvPr/>
              </p:nvSpPr>
              <p:spPr bwMode="auto">
                <a:xfrm>
                  <a:off x="1780" y="3155"/>
                  <a:ext cx="641"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83" name="Rectangle 90"/>
                <p:cNvSpPr>
                  <a:spLocks noChangeArrowheads="1"/>
                </p:cNvSpPr>
                <p:nvPr/>
              </p:nvSpPr>
              <p:spPr bwMode="auto">
                <a:xfrm>
                  <a:off x="1128" y="3155"/>
                  <a:ext cx="652" cy="230"/>
                </a:xfrm>
                <a:prstGeom prst="rect">
                  <a:avLst/>
                </a:prstGeom>
                <a:noFill/>
                <a:ln w="9525">
                  <a:noFill/>
                  <a:miter lim="800000"/>
                  <a:headEnd/>
                  <a:tailEnd/>
                </a:ln>
                <a:effectLst/>
              </p:spPr>
              <p:txBody>
                <a:bodyPr tIns="0" bIns="0"/>
                <a:lstStyle/>
                <a:p>
                  <a:r>
                    <a:rPr kumimoji="1" lang="en-US" altLang="zh-CN" sz="2400" b="1">
                      <a:latin typeface="Times New Roman" pitchFamily="18" charset="0"/>
                    </a:rPr>
                    <a:t>1</a:t>
                  </a:r>
                </a:p>
              </p:txBody>
            </p:sp>
            <p:sp>
              <p:nvSpPr>
                <p:cNvPr id="1049984" name="Line 91"/>
                <p:cNvSpPr>
                  <a:spLocks noChangeShapeType="1"/>
                </p:cNvSpPr>
                <p:nvPr/>
              </p:nvSpPr>
              <p:spPr bwMode="auto">
                <a:xfrm>
                  <a:off x="1128" y="3155"/>
                  <a:ext cx="2565" cy="0"/>
                </a:xfrm>
                <a:prstGeom prst="line">
                  <a:avLst/>
                </a:prstGeom>
                <a:noFill/>
                <a:ln w="12700">
                  <a:solidFill>
                    <a:schemeClr val="tx1"/>
                  </a:solidFill>
                  <a:round/>
                  <a:headEnd/>
                  <a:tailEnd/>
                </a:ln>
                <a:effectLst/>
              </p:spPr>
              <p:txBody>
                <a:bodyPr tIns="0" bIns="0"/>
                <a:lstStyle/>
                <a:p>
                  <a:endParaRPr lang="zh-CN" altLang="en-US"/>
                </a:p>
              </p:txBody>
            </p:sp>
            <p:sp>
              <p:nvSpPr>
                <p:cNvPr id="1049985" name="Line 92"/>
                <p:cNvSpPr>
                  <a:spLocks noChangeShapeType="1"/>
                </p:cNvSpPr>
                <p:nvPr/>
              </p:nvSpPr>
              <p:spPr bwMode="auto">
                <a:xfrm>
                  <a:off x="1128" y="3385"/>
                  <a:ext cx="2565" cy="0"/>
                </a:xfrm>
                <a:prstGeom prst="line">
                  <a:avLst/>
                </a:prstGeom>
                <a:noFill/>
                <a:ln w="12700">
                  <a:solidFill>
                    <a:schemeClr val="tx1"/>
                  </a:solidFill>
                  <a:round/>
                  <a:headEnd/>
                  <a:tailEnd/>
                </a:ln>
                <a:effectLst/>
              </p:spPr>
              <p:txBody>
                <a:bodyPr tIns="0" bIns="0"/>
                <a:lstStyle/>
                <a:p>
                  <a:endParaRPr lang="zh-CN" altLang="en-US"/>
                </a:p>
              </p:txBody>
            </p:sp>
          </p:grpSp>
        </p:grpSp>
        <p:grpSp>
          <p:nvGrpSpPr>
            <p:cNvPr id="404" name="Group 93"/>
            <p:cNvGrpSpPr/>
            <p:nvPr/>
          </p:nvGrpSpPr>
          <p:grpSpPr bwMode="auto">
            <a:xfrm>
              <a:off x="452" y="2601"/>
              <a:ext cx="733" cy="321"/>
              <a:chOff x="221" y="2689"/>
              <a:chExt cx="732" cy="321"/>
            </a:xfrm>
          </p:grpSpPr>
          <p:sp>
            <p:nvSpPr>
              <p:cNvPr id="1049986" name="AutoShape 94"/>
              <p:cNvSpPr>
                <a:spLocks noChangeArrowheads="1"/>
              </p:cNvSpPr>
              <p:nvPr/>
            </p:nvSpPr>
            <p:spPr bwMode="auto">
              <a:xfrm>
                <a:off x="221" y="2689"/>
                <a:ext cx="732" cy="321"/>
              </a:xfrm>
              <a:prstGeom prst="wedgeRectCallout">
                <a:avLst>
                  <a:gd name="adj1" fmla="val 65435"/>
                  <a:gd name="adj2" fmla="val -84269"/>
                </a:avLst>
              </a:prstGeom>
              <a:solidFill>
                <a:schemeClr val="tx2">
                  <a:alpha val="50000"/>
                </a:schemeClr>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a:t>
                </a:r>
                <a:endParaRPr kumimoji="1" lang="en-US" altLang="zh-CN" sz="2400" b="1">
                  <a:latin typeface="宋体" pitchFamily="2" charset="-122"/>
                </a:endParaRPr>
              </a:p>
            </p:txBody>
          </p:sp>
          <p:graphicFrame>
            <p:nvGraphicFramePr>
              <p:cNvPr id="4194379" name="Object 95"/>
              <p:cNvGraphicFramePr>
                <a:graphicFrameLocks noChangeAspect="1"/>
              </p:cNvGraphicFramePr>
              <p:nvPr/>
            </p:nvGraphicFramePr>
            <p:xfrm>
              <a:off x="303" y="2715"/>
              <a:ext cx="501" cy="268"/>
            </p:xfrm>
            <a:graphic>
              <a:graphicData uri="http://schemas.openxmlformats.org/presentationml/2006/ole">
                <mc:AlternateContent xmlns:mc="http://schemas.openxmlformats.org/markup-compatibility/2006">
                  <mc:Choice xmlns:v="urn:schemas-microsoft-com:vml" Requires="v">
                    <p:oleObj spid="_x0000_s29809" name="位图图像" r:id="rId4" imgW="657317" imgH="343039" progId="PBrush">
                      <p:embed/>
                    </p:oleObj>
                  </mc:Choice>
                  <mc:Fallback>
                    <p:oleObj name="位图图像" r:id="rId4" imgW="657317" imgH="343039" progId="PBrush">
                      <p:embed/>
                      <p:pic>
                        <p:nvPicPr>
                          <p:cNvPr id="2097225" name=""/>
                          <p:cNvPicPr>
                            <a:picLocks/>
                          </p:cNvPicPr>
                          <p:nvPr/>
                        </p:nvPicPr>
                        <p:blipFill>
                          <a:blip r:embed="rId5"/>
                          <a:stretch>
                            <a:fillRect/>
                          </a:stretch>
                        </p:blipFill>
                        <p:spPr>
                          <a:xfrm>
                            <a:off x="303" y="2715"/>
                            <a:ext cx="501" cy="268"/>
                          </a:xfrm>
                          <a:prstGeom prst="rect">
                            <a:avLst/>
                          </a:prstGeom>
                        </p:spPr>
                      </p:pic>
                    </p:oleObj>
                  </mc:Fallback>
                </mc:AlternateContent>
              </a:graphicData>
            </a:graphic>
          </p:graphicFrame>
        </p:grpSp>
        <p:grpSp>
          <p:nvGrpSpPr>
            <p:cNvPr id="405" name="Group 96"/>
            <p:cNvGrpSpPr/>
            <p:nvPr/>
          </p:nvGrpSpPr>
          <p:grpSpPr bwMode="auto">
            <a:xfrm>
              <a:off x="4076" y="2479"/>
              <a:ext cx="1253" cy="534"/>
              <a:chOff x="3893" y="2343"/>
              <a:chExt cx="1252" cy="534"/>
            </a:xfrm>
          </p:grpSpPr>
          <p:sp>
            <p:nvSpPr>
              <p:cNvPr id="1049987" name="Rectangle 97"/>
              <p:cNvSpPr>
                <a:spLocks noChangeArrowheads="1"/>
              </p:cNvSpPr>
              <p:nvPr/>
            </p:nvSpPr>
            <p:spPr bwMode="auto">
              <a:xfrm>
                <a:off x="3893" y="2343"/>
                <a:ext cx="897" cy="288"/>
              </a:xfrm>
              <a:prstGeom prst="rect">
                <a:avLst/>
              </a:prstGeom>
              <a:noFill/>
              <a:ln w="9525">
                <a:noFill/>
                <a:miter lim="800000"/>
                <a:headEnd/>
                <a:tailEnd/>
              </a:ln>
              <a:effectLst/>
            </p:spPr>
            <p:txBody>
              <a:bodyPr>
                <a:spAutoFit/>
              </a:bodyPr>
              <a:lstStyle/>
              <a:p>
                <a:pPr algn="l"/>
                <a:r>
                  <a:rPr kumimoji="1" lang="zh-CN" altLang="en-US" sz="2400" b="1">
                    <a:latin typeface="宋体" pitchFamily="2" charset="-122"/>
                  </a:rPr>
                  <a:t>逻辑式为 </a:t>
                </a:r>
                <a:endParaRPr kumimoji="1" lang="zh-CN" altLang="en-US" sz="2400">
                  <a:latin typeface="宋体" pitchFamily="2" charset="-122"/>
                </a:endParaRPr>
              </a:p>
            </p:txBody>
          </p:sp>
          <p:graphicFrame>
            <p:nvGraphicFramePr>
              <p:cNvPr id="4194380" name="Object 98"/>
              <p:cNvGraphicFramePr>
                <a:graphicFrameLocks noChangeAspect="1"/>
              </p:cNvGraphicFramePr>
              <p:nvPr/>
            </p:nvGraphicFramePr>
            <p:xfrm>
              <a:off x="3926" y="2639"/>
              <a:ext cx="1219" cy="238"/>
            </p:xfrm>
            <a:graphic>
              <a:graphicData uri="http://schemas.openxmlformats.org/presentationml/2006/ole">
                <mc:AlternateContent xmlns:mc="http://schemas.openxmlformats.org/markup-compatibility/2006">
                  <mc:Choice xmlns:v="urn:schemas-microsoft-com:vml" Requires="v">
                    <p:oleObj spid="_x0000_s29810" name="位图图像" r:id="rId6" imgW="1600000" imgH="304923" progId="PBrush">
                      <p:embed/>
                    </p:oleObj>
                  </mc:Choice>
                  <mc:Fallback>
                    <p:oleObj name="位图图像" r:id="rId6" imgW="1600000" imgH="304923" progId="PBrush">
                      <p:embed/>
                      <p:pic>
                        <p:nvPicPr>
                          <p:cNvPr id="2097224" name=""/>
                          <p:cNvPicPr>
                            <a:picLocks/>
                          </p:cNvPicPr>
                          <p:nvPr/>
                        </p:nvPicPr>
                        <p:blipFill>
                          <a:blip r:embed="rId7"/>
                          <a:stretch>
                            <a:fillRect/>
                          </a:stretch>
                        </p:blipFill>
                        <p:spPr>
                          <a:xfrm>
                            <a:off x="3926" y="2639"/>
                            <a:ext cx="1219" cy="238"/>
                          </a:xfrm>
                          <a:prstGeom prst="rect">
                            <a:avLst/>
                          </a:prstGeom>
                        </p:spPr>
                      </p:pic>
                    </p:oleObj>
                  </mc:Fallback>
                </mc:AlternateContent>
              </a:graphicData>
            </a:graphic>
          </p:graphicFrame>
        </p:gr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49904"/>
                                        </p:tgtEl>
                                        <p:attrNameLst>
                                          <p:attrName>style.visibility</p:attrName>
                                        </p:attrNameLst>
                                      </p:cBhvr>
                                      <p:to>
                                        <p:strVal val="visible"/>
                                      </p:to>
                                    </p:set>
                                    <p:anim calcmode="lin" valueType="num">
                                      <p:cBhvr additive="base">
                                        <p:cTn id="7" dur="500" fill="hold"/>
                                        <p:tgtEl>
                                          <p:spTgt spid="1049904"/>
                                        </p:tgtEl>
                                        <p:attrNameLst>
                                          <p:attrName>ppt_x</p:attrName>
                                        </p:attrNameLst>
                                      </p:cBhvr>
                                      <p:tavLst>
                                        <p:tav tm="0">
                                          <p:val>
                                            <p:strVal val="0-#ppt_w/2"/>
                                          </p:val>
                                        </p:tav>
                                        <p:tav tm="100000">
                                          <p:val>
                                            <p:strVal val="#ppt_x"/>
                                          </p:val>
                                        </p:tav>
                                      </p:tavLst>
                                    </p:anim>
                                    <p:anim calcmode="lin" valueType="num">
                                      <p:cBhvr additive="base">
                                        <p:cTn id="8" dur="500" fill="hold"/>
                                        <p:tgtEl>
                                          <p:spTgt spid="104990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49905"/>
                                        </p:tgtEl>
                                        <p:attrNameLst>
                                          <p:attrName>style.visibility</p:attrName>
                                        </p:attrNameLst>
                                      </p:cBhvr>
                                      <p:to>
                                        <p:strVal val="visible"/>
                                      </p:to>
                                    </p:set>
                                    <p:animEffect transition="in" filter="wipe(left)">
                                      <p:cBhvr>
                                        <p:cTn id="12" dur="500"/>
                                        <p:tgtEl>
                                          <p:spTgt spid="10499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9906"/>
                                        </p:tgtEl>
                                        <p:attrNameLst>
                                          <p:attrName>style.visibility</p:attrName>
                                        </p:attrNameLst>
                                      </p:cBhvr>
                                      <p:to>
                                        <p:strVal val="visible"/>
                                      </p:to>
                                    </p:set>
                                    <p:animEffect transition="in" filter="wipe(left)">
                                      <p:cBhvr>
                                        <p:cTn id="17" dur="500"/>
                                        <p:tgtEl>
                                          <p:spTgt spid="1049906"/>
                                        </p:tgtEl>
                                      </p:cBhvr>
                                    </p:animEffect>
                                  </p:childTnLst>
                                  <p:subTnLst>
                                    <p:set>
                                      <p:cBhvr override="childStyle">
                                        <p:cTn dur="1" fill="hold" display="0" masterRel="nextClick" afterEffect="1"/>
                                        <p:tgtEl>
                                          <p:spTgt spid="104990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049907"/>
                                        </p:tgtEl>
                                        <p:attrNameLst>
                                          <p:attrName>style.visibility</p:attrName>
                                        </p:attrNameLst>
                                      </p:cBhvr>
                                      <p:to>
                                        <p:strVal val="visible"/>
                                      </p:to>
                                    </p:se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396"/>
                                        </p:tgtEl>
                                        <p:attrNameLst>
                                          <p:attrName>style.visibility</p:attrName>
                                        </p:attrNameLst>
                                      </p:cBhvr>
                                      <p:to>
                                        <p:strVal val="visible"/>
                                      </p:to>
                                    </p:set>
                                    <p:animEffect transition="in" filter="wipe(up)">
                                      <p:cBhvr>
                                        <p:cTn id="25" dur="500"/>
                                        <p:tgtEl>
                                          <p:spTgt spid="396"/>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049908"/>
                                        </p:tgtEl>
                                        <p:attrNameLst>
                                          <p:attrName>style.visibility</p:attrName>
                                        </p:attrNameLst>
                                      </p:cBhvr>
                                      <p:to>
                                        <p:strVal val="visible"/>
                                      </p:to>
                                    </p:set>
                                    <p:animEffect transition="in" filter="wipe(left)">
                                      <p:cBhvr>
                                        <p:cTn id="29" dur="500"/>
                                        <p:tgtEl>
                                          <p:spTgt spid="104990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397"/>
                                        </p:tgtEl>
                                        <p:attrNameLst>
                                          <p:attrName>style.visibility</p:attrName>
                                        </p:attrNameLst>
                                      </p:cBhvr>
                                      <p:to>
                                        <p:strVal val="visible"/>
                                      </p:to>
                                    </p:set>
                                    <p:animEffect transition="in" filter="blinds(vertical)">
                                      <p:cBhvr>
                                        <p:cTn id="34" dur="5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04" grpId="0" autoUpdateAnimBg="0"/>
      <p:bldP spid="1049905" grpId="0" animBg="1" autoUpdateAnimBg="0"/>
      <p:bldP spid="1049906" grpId="0" animBg="1" autoUpdateAnimBg="0"/>
      <p:bldP spid="1049907" grpId="0" animBg="1"/>
      <p:bldP spid="104990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灯片编号占位符 3"/>
          <p:cNvSpPr>
            <a:spLocks noGrp="1"/>
          </p:cNvSpPr>
          <p:nvPr>
            <p:ph type="sldNum" sz="quarter" idx="12"/>
          </p:nvPr>
        </p:nvSpPr>
        <p:spPr/>
        <p:txBody>
          <a:bodyPr/>
          <a:lstStyle/>
          <a:p>
            <a:fld id="{94B573CA-E549-4531-A5BD-99C9A3F9C500}" type="slidenum">
              <a:rPr lang="en-US" altLang="zh-CN"/>
              <a:t>6</a:t>
            </a:fld>
            <a:endParaRPr lang="en-US" altLang="zh-CN"/>
          </a:p>
        </p:txBody>
      </p:sp>
      <p:sp>
        <p:nvSpPr>
          <p:cNvPr id="1048622" name="标题 1"/>
          <p:cNvSpPr>
            <a:spLocks noGrp="1"/>
          </p:cNvSpPr>
          <p:nvPr>
            <p:ph type="title" idx="4294967295"/>
          </p:nvPr>
        </p:nvSpPr>
        <p:spPr>
          <a:xfrm>
            <a:off x="457200" y="428625"/>
            <a:ext cx="8229600" cy="989013"/>
          </a:xfrm>
        </p:spPr>
        <p:txBody>
          <a:bodyPr>
            <a:normAutofit/>
          </a:bodyPr>
          <a:lstStyle/>
          <a:p>
            <a:r>
              <a:rPr lang="zh-CN" altLang="en-US" sz="3600" b="1">
                <a:solidFill>
                  <a:schemeClr val="accent2"/>
                </a:solidFill>
                <a:ea typeface="楷体_GB2312" pitchFamily="49" charset="-122"/>
              </a:rPr>
              <a:t>二、 开关量</a:t>
            </a:r>
          </a:p>
        </p:txBody>
      </p:sp>
      <p:sp>
        <p:nvSpPr>
          <p:cNvPr id="1048623" name="内容占位符 2"/>
          <p:cNvSpPr>
            <a:spLocks noGrp="1"/>
          </p:cNvSpPr>
          <p:nvPr>
            <p:ph idx="4294967295"/>
          </p:nvPr>
        </p:nvSpPr>
        <p:spPr>
          <a:xfrm>
            <a:off x="468313" y="1628775"/>
            <a:ext cx="8229600" cy="4525963"/>
          </a:xfrm>
        </p:spPr>
        <p:txBody>
          <a:bodyPr/>
          <a:lstStyle/>
          <a:p>
            <a:r>
              <a:rPr lang="en-US" altLang="zh-CN">
                <a:solidFill>
                  <a:srgbClr val="6D293E"/>
                </a:solidFill>
              </a:rPr>
              <a:t>1. </a:t>
            </a:r>
            <a:r>
              <a:rPr lang="zh-CN" altLang="en-US">
                <a:solidFill>
                  <a:srgbClr val="6D293E"/>
                </a:solidFill>
              </a:rPr>
              <a:t>开关量的定义 </a:t>
            </a:r>
          </a:p>
          <a:p>
            <a:pPr lvl="1"/>
            <a:r>
              <a:rPr lang="zh-CN" altLang="en-US"/>
              <a:t> 二状态系统（二进制系统）的两个数字状态</a:t>
            </a:r>
            <a:r>
              <a:rPr lang="en-US" altLang="zh-CN"/>
              <a:t>1</a:t>
            </a:r>
            <a:r>
              <a:rPr lang="zh-CN" altLang="en-US"/>
              <a:t>和</a:t>
            </a:r>
            <a:r>
              <a:rPr lang="en-US" altLang="zh-CN"/>
              <a:t>0</a:t>
            </a:r>
            <a:r>
              <a:rPr lang="zh-CN" altLang="en-US"/>
              <a:t>称为开关量，亦称比特。 </a:t>
            </a:r>
          </a:p>
          <a:p>
            <a:r>
              <a:rPr lang="en-US" altLang="zh-CN">
                <a:solidFill>
                  <a:srgbClr val="6D293E"/>
                </a:solidFill>
              </a:rPr>
              <a:t>2. </a:t>
            </a:r>
            <a:r>
              <a:rPr lang="zh-CN" altLang="en-US">
                <a:solidFill>
                  <a:srgbClr val="6D293E"/>
                </a:solidFill>
              </a:rPr>
              <a:t>码的定义 </a:t>
            </a:r>
          </a:p>
          <a:p>
            <a:pPr lvl="1"/>
            <a:r>
              <a:rPr lang="zh-CN" altLang="en-US"/>
              <a:t>数字状态</a:t>
            </a:r>
            <a:r>
              <a:rPr lang="en-US" altLang="zh-CN"/>
              <a:t>1</a:t>
            </a:r>
            <a:r>
              <a:rPr lang="zh-CN" altLang="en-US"/>
              <a:t>和</a:t>
            </a:r>
            <a:r>
              <a:rPr lang="en-US" altLang="zh-CN"/>
              <a:t>0</a:t>
            </a:r>
            <a:r>
              <a:rPr lang="zh-CN" altLang="en-US"/>
              <a:t>的组合称为码。</a:t>
            </a:r>
          </a:p>
          <a:p>
            <a:pPr lvl="1"/>
            <a:r>
              <a:rPr lang="zh-CN" altLang="en-US"/>
              <a:t>用于表示数字</a:t>
            </a:r>
            <a:r>
              <a:rPr lang="en-US" altLang="zh-CN"/>
              <a:t>1</a:t>
            </a:r>
            <a:r>
              <a:rPr lang="zh-CN" altLang="en-US"/>
              <a:t>和</a:t>
            </a:r>
            <a:r>
              <a:rPr lang="en-US" altLang="zh-CN"/>
              <a:t>0</a:t>
            </a:r>
            <a:r>
              <a:rPr lang="zh-CN" altLang="en-US"/>
              <a:t>的电平称为逻辑电平。</a:t>
            </a:r>
          </a:p>
          <a:p>
            <a:endParaRPr lang="en-US" altLang="zh-CN">
              <a:solidFill>
                <a:srgbClr val="6D293E"/>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88" name="灯片编号占位符 3"/>
          <p:cNvSpPr>
            <a:spLocks noGrp="1"/>
          </p:cNvSpPr>
          <p:nvPr>
            <p:ph type="sldNum" sz="quarter" idx="12"/>
          </p:nvPr>
        </p:nvSpPr>
        <p:spPr/>
        <p:txBody>
          <a:bodyPr/>
          <a:lstStyle/>
          <a:p>
            <a:fld id="{04B52949-B38C-4781-9056-2D8F295772E4}" type="slidenum">
              <a:rPr lang="en-US" altLang="zh-CN"/>
              <a:t>60</a:t>
            </a:fld>
            <a:endParaRPr lang="en-US" altLang="zh-CN"/>
          </a:p>
        </p:txBody>
      </p:sp>
      <p:sp>
        <p:nvSpPr>
          <p:cNvPr id="1049989" name="Rectangle 2"/>
          <p:cNvSpPr>
            <a:spLocks noChangeArrowheads="1"/>
          </p:cNvSpPr>
          <p:nvPr/>
        </p:nvSpPr>
        <p:spPr bwMode="auto">
          <a:xfrm>
            <a:off x="755650" y="549275"/>
            <a:ext cx="2060575" cy="457200"/>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3.</a:t>
            </a:r>
            <a:r>
              <a:rPr kumimoji="1" lang="en-US" altLang="zh-CN" sz="2400" b="1">
                <a:latin typeface="宋体" pitchFamily="2" charset="-122"/>
              </a:rPr>
              <a:t> </a:t>
            </a:r>
            <a:r>
              <a:rPr kumimoji="1" lang="zh-CN" altLang="en-US" sz="2400" b="1">
                <a:latin typeface="宋体" pitchFamily="2" charset="-122"/>
              </a:rPr>
              <a:t>逻辑图 </a:t>
            </a:r>
          </a:p>
        </p:txBody>
      </p:sp>
      <p:sp>
        <p:nvSpPr>
          <p:cNvPr id="1049990" name="Text Box 3"/>
          <p:cNvSpPr txBox="1">
            <a:spLocks noChangeArrowheads="1"/>
          </p:cNvSpPr>
          <p:nvPr/>
        </p:nvSpPr>
        <p:spPr bwMode="auto">
          <a:xfrm>
            <a:off x="1325563" y="3063875"/>
            <a:ext cx="7477125" cy="457200"/>
          </a:xfrm>
          <a:prstGeom prst="rect">
            <a:avLst/>
          </a:prstGeom>
          <a:solidFill>
            <a:srgbClr val="00CC99">
              <a:alpha val="50000"/>
            </a:srgbClr>
          </a:solidFill>
          <a:ln w="9525">
            <a:noFill/>
            <a:miter lim="800000"/>
            <a:headEnd/>
            <a:tailEnd/>
          </a:ln>
          <a:effectLst/>
        </p:spPr>
        <p:txBody>
          <a:bodyPr lIns="90000" tIns="46800" rIns="90000" bIns="46800">
            <a:spAutoFit/>
          </a:bodyPr>
          <a:lstStyle/>
          <a:p>
            <a:pPr algn="l"/>
            <a:r>
              <a:rPr kumimoji="1" lang="zh-CN" altLang="en-US" sz="2400" b="1">
                <a:latin typeface="Times New Roman" pitchFamily="18" charset="0"/>
              </a:rPr>
              <a:t>运算次序为先非后与再或，因此用三级电路实现之。</a:t>
            </a:r>
            <a:endParaRPr kumimoji="1" lang="zh-CN" altLang="en-US" sz="2400" b="1">
              <a:latin typeface="宋体" pitchFamily="2" charset="-122"/>
            </a:endParaRPr>
          </a:p>
        </p:txBody>
      </p:sp>
      <p:sp>
        <p:nvSpPr>
          <p:cNvPr id="1049991" name="Text Box 4"/>
          <p:cNvSpPr txBox="1">
            <a:spLocks noChangeArrowheads="1"/>
          </p:cNvSpPr>
          <p:nvPr/>
        </p:nvSpPr>
        <p:spPr bwMode="auto">
          <a:xfrm>
            <a:off x="2816225" y="555625"/>
            <a:ext cx="5391150" cy="457200"/>
          </a:xfrm>
          <a:prstGeom prst="rect">
            <a:avLst/>
          </a:prstGeom>
          <a:solidFill>
            <a:srgbClr val="99CCFF">
              <a:alpha val="50000"/>
            </a:srgbClr>
          </a:solidFill>
          <a:ln w="9525">
            <a:noFill/>
            <a:miter lim="800000"/>
            <a:headEnd/>
            <a:tailEnd/>
          </a:ln>
          <a:effectLst/>
        </p:spPr>
        <p:txBody>
          <a:bodyPr lIns="90000" tIns="46800" rIns="90000" bIns="46800">
            <a:spAutoFit/>
          </a:bodyPr>
          <a:lstStyle/>
          <a:p>
            <a:pPr algn="l"/>
            <a:r>
              <a:rPr kumimoji="1" lang="zh-CN" altLang="en-US" sz="2400" b="1" dirty="0">
                <a:latin typeface="Times New Roman" pitchFamily="18" charset="0"/>
              </a:rPr>
              <a:t>由逻辑符号及相应连线构成的电路图。</a:t>
            </a:r>
            <a:r>
              <a:rPr kumimoji="1" lang="zh-CN" altLang="en-US" sz="2400" b="1" dirty="0">
                <a:latin typeface="宋体" pitchFamily="2" charset="-122"/>
              </a:rPr>
              <a:t> </a:t>
            </a:r>
          </a:p>
        </p:txBody>
      </p:sp>
      <p:grpSp>
        <p:nvGrpSpPr>
          <p:cNvPr id="407" name="Group 5"/>
          <p:cNvGrpSpPr/>
          <p:nvPr/>
        </p:nvGrpSpPr>
        <p:grpSpPr bwMode="auto">
          <a:xfrm>
            <a:off x="2108200" y="3702050"/>
            <a:ext cx="4873625" cy="1365250"/>
            <a:chOff x="1418" y="2414"/>
            <a:chExt cx="2648" cy="860"/>
          </a:xfrm>
        </p:grpSpPr>
        <p:sp>
          <p:nvSpPr>
            <p:cNvPr id="1049992" name="Text Box 6"/>
            <p:cNvSpPr txBox="1">
              <a:spLocks noChangeArrowheads="1"/>
            </p:cNvSpPr>
            <p:nvPr/>
          </p:nvSpPr>
          <p:spPr bwMode="auto">
            <a:xfrm>
              <a:off x="1418" y="2414"/>
              <a:ext cx="2648" cy="288"/>
            </a:xfrm>
            <a:prstGeom prst="rect">
              <a:avLst/>
            </a:prstGeom>
            <a:solidFill>
              <a:srgbClr val="FFFF87">
                <a:alpha val="50000"/>
              </a:srgbClr>
            </a:solidFill>
            <a:ln w="9525">
              <a:noFill/>
              <a:miter lim="800000"/>
              <a:headEnd/>
              <a:tailEnd/>
            </a:ln>
            <a:effectLst/>
          </p:spPr>
          <p:txBody>
            <a:bodyPr lIns="90000" tIns="46800" rIns="90000" bIns="46800">
              <a:spAutoFit/>
            </a:bodyPr>
            <a:lstStyle/>
            <a:p>
              <a:r>
                <a:rPr kumimoji="1" lang="zh-CN" altLang="en-US" sz="2400" b="1">
                  <a:latin typeface="宋体" pitchFamily="2" charset="-122"/>
                </a:rPr>
                <a:t>根据逻辑式画逻辑图的方法</a:t>
              </a:r>
              <a:r>
                <a:rPr kumimoji="1" lang="en-US" altLang="zh-CN" sz="2400" b="1">
                  <a:latin typeface="宋体" pitchFamily="2" charset="-122"/>
                </a:rPr>
                <a:t>:</a:t>
              </a:r>
            </a:p>
          </p:txBody>
        </p:sp>
        <p:sp>
          <p:nvSpPr>
            <p:cNvPr id="1049993" name="Text Box 7"/>
            <p:cNvSpPr txBox="1">
              <a:spLocks noChangeArrowheads="1"/>
            </p:cNvSpPr>
            <p:nvPr/>
          </p:nvSpPr>
          <p:spPr bwMode="auto">
            <a:xfrm>
              <a:off x="1770" y="2756"/>
              <a:ext cx="1798" cy="518"/>
            </a:xfrm>
            <a:prstGeom prst="rect">
              <a:avLst/>
            </a:prstGeom>
            <a:solidFill>
              <a:srgbClr val="FFFF87">
                <a:alpha val="50000"/>
              </a:srgbClr>
            </a:solidFill>
            <a:ln w="9525">
              <a:noFill/>
              <a:miter lim="800000"/>
              <a:headEnd/>
              <a:tailEnd/>
            </a:ln>
            <a:effectLst/>
          </p:spPr>
          <p:txBody>
            <a:bodyPr lIns="90000" tIns="46800" rIns="90000" bIns="46800">
              <a:spAutoFit/>
            </a:bodyPr>
            <a:lstStyle/>
            <a:p>
              <a:r>
                <a:rPr kumimoji="1" lang="zh-CN" altLang="en-US" sz="2400" b="1">
                  <a:latin typeface="宋体" pitchFamily="2" charset="-122"/>
                </a:rPr>
                <a:t>将各级逻辑运算用                           相应逻辑门去实现。 </a:t>
              </a:r>
            </a:p>
          </p:txBody>
        </p:sp>
      </p:grpSp>
      <p:grpSp>
        <p:nvGrpSpPr>
          <p:cNvPr id="408" name="Group 8"/>
          <p:cNvGrpSpPr/>
          <p:nvPr/>
        </p:nvGrpSpPr>
        <p:grpSpPr bwMode="auto">
          <a:xfrm>
            <a:off x="1335088" y="1217613"/>
            <a:ext cx="5197475" cy="457200"/>
            <a:chOff x="946" y="1129"/>
            <a:chExt cx="3440" cy="288"/>
          </a:xfrm>
        </p:grpSpPr>
        <p:sp>
          <p:nvSpPr>
            <p:cNvPr id="1049994" name="Rectangle 9"/>
            <p:cNvSpPr>
              <a:spLocks noChangeArrowheads="1"/>
            </p:cNvSpPr>
            <p:nvPr/>
          </p:nvSpPr>
          <p:spPr bwMode="auto">
            <a:xfrm>
              <a:off x="946" y="1129"/>
              <a:ext cx="3440" cy="288"/>
            </a:xfrm>
            <a:prstGeom prst="rect">
              <a:avLst/>
            </a:prstGeom>
            <a:noFill/>
            <a:ln w="9525">
              <a:noFill/>
              <a:miter lim="800000"/>
              <a:headEnd/>
              <a:tailEnd/>
            </a:ln>
            <a:effectLst/>
          </p:spPr>
          <p:txBody>
            <a:bodyPr lIns="90000" tIns="46800" rIns="90000" bIns="46800">
              <a:spAutoFit/>
            </a:bodyPr>
            <a:lstStyle/>
            <a:p>
              <a:pPr algn="l"/>
              <a:r>
                <a:rPr kumimoji="1" lang="zh-CN" altLang="en-US" sz="2400" b="1">
                  <a:latin typeface="宋体" pitchFamily="2" charset="-122"/>
                </a:rPr>
                <a:t>例如   画            　的逻辑图 </a:t>
              </a:r>
            </a:p>
          </p:txBody>
        </p:sp>
        <p:graphicFrame>
          <p:nvGraphicFramePr>
            <p:cNvPr id="4194381" name="Object 10"/>
            <p:cNvGraphicFramePr>
              <a:graphicFrameLocks noChangeAspect="1"/>
            </p:cNvGraphicFramePr>
            <p:nvPr/>
          </p:nvGraphicFramePr>
          <p:xfrm>
            <a:off x="1898" y="1156"/>
            <a:ext cx="1377" cy="231"/>
          </p:xfrm>
          <a:graphic>
            <a:graphicData uri="http://schemas.openxmlformats.org/presentationml/2006/ole">
              <mc:AlternateContent xmlns:mc="http://schemas.openxmlformats.org/markup-compatibility/2006">
                <mc:Choice xmlns:v="urn:schemas-microsoft-com:vml" Requires="v">
                  <p:oleObj spid="_x0000_s30751" name="位图图像" r:id="rId4" imgW="1600000" imgH="304923" progId="PBrush">
                    <p:embed/>
                  </p:oleObj>
                </mc:Choice>
                <mc:Fallback>
                  <p:oleObj name="位图图像" r:id="rId4" imgW="1600000" imgH="304923" progId="PBrush">
                    <p:embed/>
                    <p:pic>
                      <p:nvPicPr>
                        <p:cNvPr id="2097227" name=""/>
                        <p:cNvPicPr>
                          <a:picLocks/>
                        </p:cNvPicPr>
                        <p:nvPr/>
                      </p:nvPicPr>
                      <p:blipFill>
                        <a:blip r:embed="rId5"/>
                        <a:stretch>
                          <a:fillRect/>
                        </a:stretch>
                      </p:blipFill>
                      <p:spPr>
                        <a:xfrm>
                          <a:off x="1898" y="1156"/>
                          <a:ext cx="1377" cy="231"/>
                        </a:xfrm>
                        <a:prstGeom prst="rect">
                          <a:avLst/>
                        </a:prstGeom>
                      </p:spPr>
                    </p:pic>
                  </p:oleObj>
                </mc:Fallback>
              </mc:AlternateContent>
            </a:graphicData>
          </a:graphic>
        </p:graphicFrame>
      </p:grpSp>
      <p:grpSp>
        <p:nvGrpSpPr>
          <p:cNvPr id="409" name="Group 11"/>
          <p:cNvGrpSpPr/>
          <p:nvPr/>
        </p:nvGrpSpPr>
        <p:grpSpPr bwMode="auto">
          <a:xfrm>
            <a:off x="863600" y="1919288"/>
            <a:ext cx="6708775" cy="1038225"/>
            <a:chOff x="560" y="1323"/>
            <a:chExt cx="4133" cy="654"/>
          </a:xfrm>
        </p:grpSpPr>
        <p:sp>
          <p:nvSpPr>
            <p:cNvPr id="1049995" name="AutoShape 12"/>
            <p:cNvSpPr>
              <a:spLocks noChangeArrowheads="1"/>
            </p:cNvSpPr>
            <p:nvPr/>
          </p:nvSpPr>
          <p:spPr bwMode="auto">
            <a:xfrm>
              <a:off x="560" y="1337"/>
              <a:ext cx="1575" cy="246"/>
            </a:xfrm>
            <a:prstGeom prst="wedgeRectCallout">
              <a:avLst>
                <a:gd name="adj1" fmla="val 42319"/>
                <a:gd name="adj2" fmla="val -133333"/>
              </a:avLst>
            </a:prstGeom>
            <a:solidFill>
              <a:schemeClr val="tx2">
                <a:alpha val="50000"/>
              </a:schemeClr>
            </a:solidFill>
            <a:ln w="9525">
              <a:solidFill>
                <a:schemeClr val="tx1"/>
              </a:solidFill>
              <a:miter lim="800000"/>
              <a:headEnd/>
              <a:tailEnd/>
            </a:ln>
            <a:effectLst/>
          </p:spPr>
          <p:txBody>
            <a:bodyPr lIns="0" tIns="0" rIns="0" bIns="0"/>
            <a:lstStyle/>
            <a:p>
              <a:pPr algn="l"/>
              <a:r>
                <a:rPr kumimoji="1" lang="zh-CN" altLang="en-US" sz="2400" b="1">
                  <a:latin typeface="Times New Roman" pitchFamily="18" charset="0"/>
                </a:rPr>
                <a:t>反变量用非门实现 </a:t>
              </a:r>
            </a:p>
          </p:txBody>
        </p:sp>
        <p:sp>
          <p:nvSpPr>
            <p:cNvPr id="1049996" name="AutoShape 13"/>
            <p:cNvSpPr>
              <a:spLocks noChangeArrowheads="1"/>
            </p:cNvSpPr>
            <p:nvPr/>
          </p:nvSpPr>
          <p:spPr bwMode="auto">
            <a:xfrm>
              <a:off x="1789" y="1686"/>
              <a:ext cx="1502" cy="291"/>
            </a:xfrm>
            <a:prstGeom prst="wedgeRectCallout">
              <a:avLst>
                <a:gd name="adj1" fmla="val -15912"/>
                <a:gd name="adj2" fmla="val -237630"/>
              </a:avLst>
            </a:prstGeom>
            <a:solidFill>
              <a:schemeClr val="tx2">
                <a:alpha val="50000"/>
              </a:schemeClr>
            </a:solidFill>
            <a:ln w="9525">
              <a:solidFill>
                <a:schemeClr val="tx1"/>
              </a:solidFill>
              <a:miter lim="800000"/>
              <a:headEnd/>
              <a:tailEnd/>
            </a:ln>
            <a:effectLst/>
          </p:spPr>
          <p:txBody>
            <a:bodyPr lIns="90000" tIns="46800" rIns="90000" bIns="46800"/>
            <a:lstStyle/>
            <a:p>
              <a:pPr algn="l"/>
              <a:r>
                <a:rPr kumimoji="1" lang="zh-CN" altLang="en-US" sz="2400" b="1">
                  <a:latin typeface="Times New Roman" pitchFamily="18" charset="0"/>
                </a:rPr>
                <a:t>与项用与门实现 </a:t>
              </a:r>
            </a:p>
          </p:txBody>
        </p:sp>
        <p:sp>
          <p:nvSpPr>
            <p:cNvPr id="1049997" name="AutoShape 14"/>
            <p:cNvSpPr>
              <a:spLocks noChangeArrowheads="1"/>
            </p:cNvSpPr>
            <p:nvPr/>
          </p:nvSpPr>
          <p:spPr bwMode="auto">
            <a:xfrm>
              <a:off x="2974" y="1323"/>
              <a:ext cx="1719" cy="291"/>
            </a:xfrm>
            <a:prstGeom prst="wedgeRectCallout">
              <a:avLst>
                <a:gd name="adj1" fmla="val -76176"/>
                <a:gd name="adj2" fmla="val -126634"/>
              </a:avLst>
            </a:prstGeom>
            <a:solidFill>
              <a:schemeClr val="tx2">
                <a:alpha val="50000"/>
              </a:schemeClr>
            </a:solidFill>
            <a:ln w="9525">
              <a:solidFill>
                <a:schemeClr val="tx1"/>
              </a:solidFill>
              <a:miter lim="800000"/>
              <a:headEnd/>
              <a:tailEnd/>
            </a:ln>
            <a:effectLst/>
          </p:spPr>
          <p:txBody>
            <a:bodyPr lIns="90000" tIns="46800" rIns="90000" bIns="46800"/>
            <a:lstStyle/>
            <a:p>
              <a:pPr algn="l"/>
              <a:r>
                <a:rPr kumimoji="1" lang="zh-CN" altLang="en-US" sz="2400" b="1">
                  <a:latin typeface="Times New Roman" pitchFamily="18" charset="0"/>
                </a:rPr>
                <a:t>相加项用或门实现 </a:t>
              </a:r>
            </a:p>
          </p:txBody>
        </p:sp>
      </p:grpSp>
      <p:sp>
        <p:nvSpPr>
          <p:cNvPr id="1049998" name="Rectangle 15"/>
          <p:cNvSpPr>
            <a:spLocks noChangeArrowheads="1"/>
          </p:cNvSpPr>
          <p:nvPr/>
        </p:nvSpPr>
        <p:spPr bwMode="auto">
          <a:xfrm>
            <a:off x="1768475" y="3551238"/>
            <a:ext cx="5276850" cy="1949450"/>
          </a:xfrm>
          <a:prstGeom prst="rect">
            <a:avLst/>
          </a:prstGeom>
          <a:solidFill>
            <a:schemeClr val="bg1"/>
          </a:solidFill>
          <a:ln w="9525">
            <a:noFill/>
            <a:miter lim="800000"/>
            <a:headEnd/>
            <a:tailEnd/>
          </a:ln>
          <a:effectLst/>
        </p:spPr>
        <p:txBody>
          <a:bodyPr wrap="none" anchor="ctr">
            <a:spAutoFit/>
          </a:bodyPr>
          <a:lstStyle/>
          <a:p>
            <a:endParaRPr lang="zh-CN" altLang="en-US"/>
          </a:p>
        </p:txBody>
      </p:sp>
      <p:graphicFrame>
        <p:nvGraphicFramePr>
          <p:cNvPr id="4194382" name="Object 16"/>
          <p:cNvGraphicFramePr>
            <a:graphicFrameLocks noChangeAspect="1"/>
          </p:cNvGraphicFramePr>
          <p:nvPr/>
        </p:nvGraphicFramePr>
        <p:xfrm>
          <a:off x="2203450" y="3571875"/>
          <a:ext cx="4703763" cy="3113088"/>
        </p:xfrm>
        <a:graphic>
          <a:graphicData uri="http://schemas.openxmlformats.org/presentationml/2006/ole">
            <mc:AlternateContent xmlns:mc="http://schemas.openxmlformats.org/markup-compatibility/2006">
              <mc:Choice xmlns:v="urn:schemas-microsoft-com:vml" Requires="v">
                <p:oleObj spid="_x0000_s30752" name="位图图像" r:id="rId6" imgW="4704762" imgH="3277057" progId="PBrush">
                  <p:embed/>
                </p:oleObj>
              </mc:Choice>
              <mc:Fallback>
                <p:oleObj name="位图图像" r:id="rId6" imgW="4704762" imgH="3277057" progId="PBrush">
                  <p:embed/>
                  <p:pic>
                    <p:nvPicPr>
                      <p:cNvPr id="2097226" name=""/>
                      <p:cNvPicPr>
                        <a:picLocks/>
                      </p:cNvPicPr>
                      <p:nvPr/>
                    </p:nvPicPr>
                    <p:blipFill>
                      <a:blip r:embed="rId7"/>
                      <a:stretch>
                        <a:fillRect/>
                      </a:stretch>
                    </p:blipFill>
                    <p:spPr>
                      <a:xfrm>
                        <a:off x="2203450" y="3571875"/>
                        <a:ext cx="4703763" cy="3113088"/>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9989"/>
                                        </p:tgtEl>
                                        <p:attrNameLst>
                                          <p:attrName>style.visibility</p:attrName>
                                        </p:attrNameLst>
                                      </p:cBhvr>
                                      <p:to>
                                        <p:strVal val="visible"/>
                                      </p:to>
                                    </p:set>
                                    <p:animEffect transition="in" filter="wipe(left)">
                                      <p:cBhvr>
                                        <p:cTn id="7" dur="500"/>
                                        <p:tgtEl>
                                          <p:spTgt spid="104998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49991"/>
                                        </p:tgtEl>
                                        <p:attrNameLst>
                                          <p:attrName>style.visibility</p:attrName>
                                        </p:attrNameLst>
                                      </p:cBhvr>
                                      <p:to>
                                        <p:strVal val="visible"/>
                                      </p:to>
                                    </p:set>
                                    <p:anim calcmode="lin" valueType="num">
                                      <p:cBhvr additive="base">
                                        <p:cTn id="11" dur="500" fill="hold"/>
                                        <p:tgtEl>
                                          <p:spTgt spid="1049991"/>
                                        </p:tgtEl>
                                        <p:attrNameLst>
                                          <p:attrName>ppt_x</p:attrName>
                                        </p:attrNameLst>
                                      </p:cBhvr>
                                      <p:tavLst>
                                        <p:tav tm="0">
                                          <p:val>
                                            <p:strVal val="1+#ppt_w/2"/>
                                          </p:val>
                                        </p:tav>
                                        <p:tav tm="100000">
                                          <p:val>
                                            <p:strVal val="#ppt_x"/>
                                          </p:val>
                                        </p:tav>
                                      </p:tavLst>
                                    </p:anim>
                                    <p:anim calcmode="lin" valueType="num">
                                      <p:cBhvr additive="base">
                                        <p:cTn id="12" dur="500" fill="hold"/>
                                        <p:tgtEl>
                                          <p:spTgt spid="104999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407"/>
                                        </p:tgtEl>
                                        <p:attrNameLst>
                                          <p:attrName>style.visibility</p:attrName>
                                        </p:attrNameLst>
                                      </p:cBhvr>
                                      <p:to>
                                        <p:strVal val="visible"/>
                                      </p:to>
                                    </p:set>
                                    <p:anim calcmode="lin" valueType="num">
                                      <p:cBhvr>
                                        <p:cTn id="17" dur="500" fill="hold"/>
                                        <p:tgtEl>
                                          <p:spTgt spid="407"/>
                                        </p:tgtEl>
                                        <p:attrNameLst>
                                          <p:attrName>ppt_w</p:attrName>
                                        </p:attrNameLst>
                                      </p:cBhvr>
                                      <p:tavLst>
                                        <p:tav tm="0">
                                          <p:val>
                                            <p:fltVal val="0"/>
                                          </p:val>
                                        </p:tav>
                                        <p:tav tm="100000">
                                          <p:val>
                                            <p:strVal val="#ppt_w"/>
                                          </p:val>
                                        </p:tav>
                                      </p:tavLst>
                                    </p:anim>
                                    <p:anim calcmode="lin" valueType="num">
                                      <p:cBhvr>
                                        <p:cTn id="18" dur="500" fill="hold"/>
                                        <p:tgtEl>
                                          <p:spTgt spid="40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40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08"/>
                                        </p:tgtEl>
                                        <p:attrNameLst>
                                          <p:attrName>style.visibility</p:attrName>
                                        </p:attrNameLst>
                                      </p:cBhvr>
                                      <p:to>
                                        <p:strVal val="visible"/>
                                      </p:to>
                                    </p:set>
                                    <p:animEffect transition="in" filter="wipe(left)">
                                      <p:cBhvr>
                                        <p:cTn id="23" dur="500"/>
                                        <p:tgtEl>
                                          <p:spTgt spid="40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09"/>
                                        </p:tgtEl>
                                        <p:attrNameLst>
                                          <p:attrName>style.visibility</p:attrName>
                                        </p:attrNameLst>
                                      </p:cBhvr>
                                      <p:to>
                                        <p:strVal val="visible"/>
                                      </p:to>
                                    </p:set>
                                    <p:animEffect transition="in" filter="wipe(up)">
                                      <p:cBhvr>
                                        <p:cTn id="28" dur="500"/>
                                        <p:tgtEl>
                                          <p:spTgt spid="40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49990"/>
                                        </p:tgtEl>
                                        <p:attrNameLst>
                                          <p:attrName>style.visibility</p:attrName>
                                        </p:attrNameLst>
                                      </p:cBhvr>
                                      <p:to>
                                        <p:strVal val="visible"/>
                                      </p:to>
                                    </p:set>
                                    <p:animEffect transition="in" filter="wipe(left)">
                                      <p:cBhvr>
                                        <p:cTn id="33" dur="500"/>
                                        <p:tgtEl>
                                          <p:spTgt spid="1049990"/>
                                        </p:tgtEl>
                                      </p:cBhvr>
                                    </p:animEffect>
                                  </p:childTnLst>
                                  <p:subTnLst>
                                    <p:set>
                                      <p:cBhvr override="childStyle">
                                        <p:cTn dur="1" fill="hold" display="0" masterRel="nextClick" afterEffect="1"/>
                                        <p:tgtEl>
                                          <p:spTgt spid="1049990"/>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49998"/>
                                        </p:tgtEl>
                                        <p:attrNameLst>
                                          <p:attrName>style.visibility</p:attrName>
                                        </p:attrNameLst>
                                      </p:cBhvr>
                                      <p:to>
                                        <p:strVal val="visible"/>
                                      </p:to>
                                    </p:set>
                                  </p:childTnLst>
                                </p:cTn>
                              </p:par>
                            </p:childTnLst>
                          </p:cTn>
                        </p:par>
                        <p:par>
                          <p:cTn id="38" fill="hold">
                            <p:stCondLst>
                              <p:cond delay="0"/>
                            </p:stCondLst>
                            <p:childTnLst>
                              <p:par>
                                <p:cTn id="39" presetID="4" presetClass="entr" presetSubtype="16" fill="hold" nodeType="afterEffect">
                                  <p:stCondLst>
                                    <p:cond delay="0"/>
                                  </p:stCondLst>
                                  <p:childTnLst>
                                    <p:set>
                                      <p:cBhvr>
                                        <p:cTn id="40" dur="1" fill="hold">
                                          <p:stCondLst>
                                            <p:cond delay="0"/>
                                          </p:stCondLst>
                                        </p:cTn>
                                        <p:tgtEl>
                                          <p:spTgt spid="4194382"/>
                                        </p:tgtEl>
                                        <p:attrNameLst>
                                          <p:attrName>style.visibility</p:attrName>
                                        </p:attrNameLst>
                                      </p:cBhvr>
                                      <p:to>
                                        <p:strVal val="visible"/>
                                      </p:to>
                                    </p:set>
                                    <p:animEffect transition="in" filter="box(in)">
                                      <p:cBhvr>
                                        <p:cTn id="41" dur="500"/>
                                        <p:tgtEl>
                                          <p:spTgt spid="4194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989" grpId="0" autoUpdateAnimBg="0"/>
      <p:bldP spid="1049990" grpId="0" animBg="1" autoUpdateAnimBg="0"/>
      <p:bldP spid="1049991" grpId="0" animBg="1" autoUpdateAnimBg="0"/>
      <p:bldP spid="104999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999" name="灯片编号占位符 5"/>
          <p:cNvSpPr>
            <a:spLocks noGrp="1"/>
          </p:cNvSpPr>
          <p:nvPr>
            <p:ph type="sldNum" sz="quarter" idx="12"/>
          </p:nvPr>
        </p:nvSpPr>
        <p:spPr/>
        <p:txBody>
          <a:bodyPr/>
          <a:lstStyle/>
          <a:p>
            <a:fld id="{9C22F9D1-6171-4F09-AEC9-80E6D91FDF92}" type="slidenum">
              <a:rPr lang="en-US" altLang="zh-CN"/>
              <a:t>61</a:t>
            </a:fld>
            <a:endParaRPr lang="en-US" altLang="zh-CN"/>
          </a:p>
        </p:txBody>
      </p:sp>
      <p:sp>
        <p:nvSpPr>
          <p:cNvPr id="1050000" name="Rectangle 3"/>
          <p:cNvSpPr>
            <a:spLocks noGrp="1" noChangeArrowheads="1"/>
          </p:cNvSpPr>
          <p:nvPr>
            <p:ph type="body" idx="1"/>
          </p:nvPr>
        </p:nvSpPr>
        <p:spPr/>
        <p:txBody>
          <a:bodyPr/>
          <a:lstStyle/>
          <a:p>
            <a:r>
              <a:rPr kumimoji="1" lang="en-US" altLang="zh-CN" sz="2800" b="1" dirty="0">
                <a:latin typeface="宋体" pitchFamily="2" charset="-122"/>
              </a:rPr>
              <a:t>4.</a:t>
            </a:r>
            <a:r>
              <a:rPr kumimoji="1" lang="zh-CN" altLang="en-US" sz="2800" b="1" dirty="0">
                <a:latin typeface="宋体" pitchFamily="2" charset="-122"/>
              </a:rPr>
              <a:t>卡诺图</a:t>
            </a:r>
          </a:p>
          <a:p>
            <a:r>
              <a:rPr kumimoji="1" lang="en-US" altLang="zh-CN" sz="2800" b="1" dirty="0">
                <a:latin typeface="宋体" pitchFamily="2" charset="-122"/>
              </a:rPr>
              <a:t>5.</a:t>
            </a:r>
            <a:r>
              <a:rPr kumimoji="1" lang="zh-CN" altLang="en-US" sz="2800" b="1" dirty="0">
                <a:latin typeface="宋体" pitchFamily="2" charset="-122"/>
              </a:rPr>
              <a:t>波形图</a:t>
            </a:r>
          </a:p>
          <a:p>
            <a:r>
              <a:rPr kumimoji="1" lang="en-US" altLang="zh-CN" sz="2800" b="1" dirty="0">
                <a:latin typeface="宋体" pitchFamily="2" charset="-122"/>
              </a:rPr>
              <a:t>6.</a:t>
            </a:r>
            <a:r>
              <a:rPr kumimoji="1" lang="zh-CN" altLang="en-US" sz="2800" b="1" dirty="0">
                <a:latin typeface="宋体" pitchFamily="2" charset="-122"/>
              </a:rPr>
              <a:t>硬件描述语言法</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01" name="灯片编号占位符 5"/>
          <p:cNvSpPr>
            <a:spLocks noGrp="1"/>
          </p:cNvSpPr>
          <p:nvPr>
            <p:ph type="sldNum" sz="quarter" idx="12"/>
          </p:nvPr>
        </p:nvSpPr>
        <p:spPr/>
        <p:txBody>
          <a:bodyPr/>
          <a:lstStyle/>
          <a:p>
            <a:fld id="{27ABBCE7-C179-4F3D-8DD6-07DC231FAAE2}" type="slidenum">
              <a:rPr lang="en-US" altLang="zh-CN"/>
              <a:t>62</a:t>
            </a:fld>
            <a:endParaRPr lang="en-US" altLang="zh-CN"/>
          </a:p>
        </p:txBody>
      </p:sp>
      <p:sp>
        <p:nvSpPr>
          <p:cNvPr id="1050002" name="Rectangle 3"/>
          <p:cNvSpPr>
            <a:spLocks noGrp="1" noChangeArrowheads="1"/>
          </p:cNvSpPr>
          <p:nvPr>
            <p:ph type="ctrTitle"/>
          </p:nvPr>
        </p:nvSpPr>
        <p:spPr>
          <a:xfrm>
            <a:off x="971550" y="1196975"/>
            <a:ext cx="7718425" cy="760413"/>
          </a:xfrm>
        </p:spPr>
        <p:txBody>
          <a:bodyPr/>
          <a:lstStyle/>
          <a:p>
            <a:r>
              <a:rPr lang="en-US" altLang="zh-CN" sz="4000" b="1" dirty="0">
                <a:solidFill>
                  <a:srgbClr val="0033CC"/>
                </a:solidFill>
                <a:ea typeface="黑体" pitchFamily="49" charset="-122"/>
              </a:rPr>
              <a:t>1.4</a:t>
            </a:r>
            <a:r>
              <a:rPr lang="zh-CN" altLang="en-US" sz="4000" b="1" dirty="0">
                <a:solidFill>
                  <a:srgbClr val="0033CC"/>
                </a:solidFill>
                <a:latin typeface="黑体" pitchFamily="49" charset="-122"/>
                <a:ea typeface="黑体" pitchFamily="49" charset="-122"/>
              </a:rPr>
              <a:t>　布尔代数</a:t>
            </a:r>
            <a:endParaRPr lang="zh-CN" altLang="en-US" sz="4000" dirty="0"/>
          </a:p>
        </p:txBody>
      </p:sp>
      <p:sp>
        <p:nvSpPr>
          <p:cNvPr id="1050003" name="Text Box 4"/>
          <p:cNvSpPr txBox="1">
            <a:spLocks noChangeArrowheads="1"/>
          </p:cNvSpPr>
          <p:nvPr/>
        </p:nvSpPr>
        <p:spPr bwMode="auto">
          <a:xfrm>
            <a:off x="1295400" y="2613025"/>
            <a:ext cx="3127375" cy="641350"/>
          </a:xfrm>
          <a:prstGeom prst="rect">
            <a:avLst/>
          </a:prstGeom>
          <a:noFill/>
          <a:ln w="9525">
            <a:noFill/>
            <a:miter lim="800000"/>
            <a:headEnd/>
            <a:tailEnd/>
          </a:ln>
          <a:effectLst/>
        </p:spPr>
        <p:txBody>
          <a:bodyPr>
            <a:spAutoFit/>
          </a:bodyPr>
          <a:lstStyle/>
          <a:p>
            <a:pPr algn="l">
              <a:spcBef>
                <a:spcPct val="50000"/>
              </a:spcBef>
            </a:pPr>
            <a:r>
              <a:rPr kumimoji="1" lang="zh-CN" altLang="en-US" sz="3600" b="1">
                <a:solidFill>
                  <a:srgbClr val="FF3300"/>
                </a:solidFill>
                <a:latin typeface="楷体_GB2312" pitchFamily="49" charset="-122"/>
                <a:ea typeface="楷体_GB2312" pitchFamily="49" charset="-122"/>
              </a:rPr>
              <a:t>主要要求：</a:t>
            </a:r>
            <a:r>
              <a:rPr kumimoji="1" lang="zh-CN" altLang="en-US" sz="2800" b="1">
                <a:solidFill>
                  <a:srgbClr val="FF3300"/>
                </a:solidFill>
                <a:latin typeface="宋体" pitchFamily="2" charset="-122"/>
              </a:rPr>
              <a:t> </a:t>
            </a:r>
            <a:endParaRPr kumimoji="1" lang="zh-CN" altLang="en-US" sz="2400">
              <a:solidFill>
                <a:srgbClr val="FF3300"/>
              </a:solidFill>
              <a:latin typeface="Times New Roman" pitchFamily="18" charset="0"/>
            </a:endParaRPr>
          </a:p>
        </p:txBody>
      </p:sp>
      <p:sp>
        <p:nvSpPr>
          <p:cNvPr id="1050004" name="Text Box 5" descr="编织物"/>
          <p:cNvSpPr txBox="1">
            <a:spLocks noChangeArrowheads="1"/>
          </p:cNvSpPr>
          <p:nvPr/>
        </p:nvSpPr>
        <p:spPr bwMode="auto">
          <a:xfrm>
            <a:off x="1295400" y="3689350"/>
            <a:ext cx="7626350" cy="519113"/>
          </a:xfrm>
          <a:prstGeom prst="rect">
            <a:avLst/>
          </a:prstGeom>
          <a:noFill/>
          <a:ln w="9525">
            <a:noFill/>
            <a:miter lim="800000"/>
            <a:headEnd/>
            <a:tailEnd/>
          </a:ln>
          <a:effectLst/>
        </p:spPr>
        <p:txBody>
          <a:bodyPr>
            <a:spAutoFit/>
          </a:bodyPr>
          <a:lstStyle/>
          <a:p>
            <a:pPr algn="just">
              <a:spcBef>
                <a:spcPct val="50000"/>
              </a:spcBef>
            </a:pPr>
            <a:r>
              <a:rPr kumimoji="1" lang="zh-CN" altLang="en-US" sz="2800" b="1" dirty="0">
                <a:latin typeface="Times New Roman" pitchFamily="18" charset="0"/>
              </a:rPr>
              <a:t>掌握布尔代数的</a:t>
            </a:r>
            <a:r>
              <a:rPr kumimoji="1" lang="zh-CN" altLang="en-US" sz="2800" b="1" dirty="0">
                <a:solidFill>
                  <a:srgbClr val="FF3300"/>
                </a:solidFill>
                <a:latin typeface="Times New Roman" pitchFamily="18" charset="0"/>
              </a:rPr>
              <a:t>基本公式和基本定律</a:t>
            </a:r>
            <a:r>
              <a:rPr kumimoji="1" lang="zh-CN" altLang="en-US" sz="2800" b="1" dirty="0">
                <a:latin typeface="Times New Roman" pitchFamily="18" charset="0"/>
              </a:rPr>
              <a:t>。 </a:t>
            </a:r>
          </a:p>
        </p:txBody>
      </p:sp>
      <p:sp>
        <p:nvSpPr>
          <p:cNvPr id="1050005" name="Text Box 6" descr="编织物"/>
          <p:cNvSpPr txBox="1">
            <a:spLocks noChangeArrowheads="1"/>
          </p:cNvSpPr>
          <p:nvPr/>
        </p:nvSpPr>
        <p:spPr bwMode="auto">
          <a:xfrm>
            <a:off x="1295400" y="4792663"/>
            <a:ext cx="4484688" cy="519112"/>
          </a:xfrm>
          <a:prstGeom prst="rect">
            <a:avLst/>
          </a:prstGeom>
          <a:noFill/>
          <a:ln w="9525">
            <a:noFill/>
            <a:miter lim="800000"/>
            <a:headEnd/>
            <a:tailEnd/>
          </a:ln>
          <a:effectLst/>
        </p:spPr>
        <p:txBody>
          <a:bodyPr>
            <a:spAutoFit/>
          </a:bodyPr>
          <a:lstStyle/>
          <a:p>
            <a:pPr algn="l">
              <a:spcBef>
                <a:spcPct val="50000"/>
              </a:spcBef>
            </a:pPr>
            <a:r>
              <a:rPr kumimoji="1" lang="zh-CN" altLang="en-US" sz="2800" b="1">
                <a:latin typeface="Times New Roman" pitchFamily="18" charset="0"/>
              </a:rPr>
              <a:t>了解布尔代数的重要规则</a:t>
            </a:r>
            <a:r>
              <a:rPr kumimoji="1" lang="zh-CN" altLang="en-US" sz="2800" b="1">
                <a:solidFill>
                  <a:srgbClr val="000000"/>
                </a:solidFill>
                <a:latin typeface="Times New Roman" pitchFamily="18" charset="0"/>
              </a:rPr>
              <a:t>。</a:t>
            </a:r>
          </a:p>
        </p:txBody>
      </p:sp>
      <p:sp>
        <p:nvSpPr>
          <p:cNvPr id="1050006" name="Rectangle 7" descr="水滴"/>
          <p:cNvSpPr>
            <a:spLocks noChangeArrowheads="1"/>
          </p:cNvSpPr>
          <p:nvPr/>
        </p:nvSpPr>
        <p:spPr bwMode="auto">
          <a:xfrm>
            <a:off x="838200" y="4960938"/>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50007" name="Rectangle 8" descr="水滴"/>
          <p:cNvSpPr>
            <a:spLocks noChangeArrowheads="1"/>
          </p:cNvSpPr>
          <p:nvPr/>
        </p:nvSpPr>
        <p:spPr bwMode="auto">
          <a:xfrm>
            <a:off x="838200" y="3883025"/>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0002"/>
                                        </p:tgtEl>
                                        <p:attrNameLst>
                                          <p:attrName>style.visibility</p:attrName>
                                        </p:attrNameLst>
                                      </p:cBhvr>
                                      <p:to>
                                        <p:strVal val="visible"/>
                                      </p:to>
                                    </p:set>
                                    <p:animEffect transition="in" filter="dissolve">
                                      <p:cBhvr>
                                        <p:cTn id="7" dur="500"/>
                                        <p:tgtEl>
                                          <p:spTgt spid="105000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50003"/>
                                        </p:tgtEl>
                                        <p:attrNameLst>
                                          <p:attrName>style.visibility</p:attrName>
                                        </p:attrNameLst>
                                      </p:cBhvr>
                                      <p:to>
                                        <p:strVal val="visible"/>
                                      </p:to>
                                    </p:set>
                                    <p:animEffect transition="in" filter="wipe(left)">
                                      <p:cBhvr>
                                        <p:cTn id="11" dur="500"/>
                                        <p:tgtEl>
                                          <p:spTgt spid="1050003"/>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050007"/>
                                        </p:tgtEl>
                                        <p:attrNameLst>
                                          <p:attrName>style.visibility</p:attrName>
                                        </p:attrNameLst>
                                      </p:cBhvr>
                                      <p:to>
                                        <p:strVal val="visible"/>
                                      </p:to>
                                    </p:se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50004"/>
                                        </p:tgtEl>
                                        <p:attrNameLst>
                                          <p:attrName>style.visibility</p:attrName>
                                        </p:attrNameLst>
                                      </p:cBhvr>
                                      <p:to>
                                        <p:strVal val="visible"/>
                                      </p:to>
                                    </p:set>
                                    <p:animEffect transition="in" filter="wipe(left)">
                                      <p:cBhvr>
                                        <p:cTn id="18" dur="500"/>
                                        <p:tgtEl>
                                          <p:spTgt spid="1050004"/>
                                        </p:tgtEl>
                                      </p:cBhvr>
                                    </p:animEffec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1050006"/>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050005">
                                            <p:txEl>
                                              <p:pRg st="0" end="0"/>
                                            </p:txEl>
                                          </p:spTgt>
                                        </p:tgtEl>
                                        <p:attrNameLst>
                                          <p:attrName>style.visibility</p:attrName>
                                        </p:attrNameLst>
                                      </p:cBhvr>
                                      <p:to>
                                        <p:strVal val="visible"/>
                                      </p:to>
                                    </p:set>
                                    <p:animEffect transition="in" filter="wipe(left)">
                                      <p:cBhvr>
                                        <p:cTn id="25" dur="500"/>
                                        <p:tgtEl>
                                          <p:spTgt spid="10500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02" grpId="0"/>
      <p:bldP spid="1050003" grpId="0" autoUpdateAnimBg="0"/>
      <p:bldP spid="1050004" grpId="0" autoUpdateAnimBg="0"/>
      <p:bldP spid="1050005" grpId="0" build="p" autoUpdateAnimBg="0" advAuto="0"/>
      <p:bldP spid="1050006" grpId="0" animBg="1"/>
      <p:bldP spid="105000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08" name="灯片编号占位符 5"/>
          <p:cNvSpPr>
            <a:spLocks noGrp="1"/>
          </p:cNvSpPr>
          <p:nvPr>
            <p:ph type="sldNum" sz="quarter" idx="12"/>
          </p:nvPr>
        </p:nvSpPr>
        <p:spPr/>
        <p:txBody>
          <a:bodyPr/>
          <a:lstStyle/>
          <a:p>
            <a:fld id="{2BD018A5-3572-43BC-9D0F-3B1521DE0F16}" type="slidenum">
              <a:rPr lang="en-US" altLang="zh-CN"/>
              <a:t>63</a:t>
            </a:fld>
            <a:endParaRPr lang="en-US" altLang="zh-CN"/>
          </a:p>
        </p:txBody>
      </p:sp>
      <p:grpSp>
        <p:nvGrpSpPr>
          <p:cNvPr id="413" name="Group 2"/>
          <p:cNvGrpSpPr/>
          <p:nvPr/>
        </p:nvGrpSpPr>
        <p:grpSpPr bwMode="auto">
          <a:xfrm>
            <a:off x="439738" y="1557338"/>
            <a:ext cx="8235950" cy="1368425"/>
            <a:chOff x="416" y="985"/>
            <a:chExt cx="5069" cy="862"/>
          </a:xfrm>
        </p:grpSpPr>
        <p:sp>
          <p:nvSpPr>
            <p:cNvPr id="1050009" name="Text Box 3"/>
            <p:cNvSpPr txBox="1">
              <a:spLocks noChangeArrowheads="1"/>
            </p:cNvSpPr>
            <p:nvPr/>
          </p:nvSpPr>
          <p:spPr bwMode="auto">
            <a:xfrm>
              <a:off x="416" y="985"/>
              <a:ext cx="5069" cy="460"/>
            </a:xfrm>
            <a:prstGeom prst="rect">
              <a:avLst/>
            </a:prstGeom>
            <a:solidFill>
              <a:srgbClr val="99CCFF">
                <a:alpha val="50000"/>
              </a:srgbClr>
            </a:solidFill>
            <a:ln w="9525">
              <a:noFill/>
              <a:miter lim="800000"/>
              <a:headEnd/>
              <a:tailEnd/>
            </a:ln>
            <a:effectLst/>
          </p:spPr>
          <p:txBody>
            <a:bodyPr lIns="0" tIns="0" rIns="0" bIns="0">
              <a:spAutoFit/>
            </a:bodyPr>
            <a:lstStyle/>
            <a:p>
              <a:pPr algn="l" fontAlgn="t">
                <a:spcBef>
                  <a:spcPct val="50000"/>
                </a:spcBef>
              </a:pPr>
              <a:r>
                <a:rPr kumimoji="1" lang="en-US" altLang="zh-CN" sz="2400" b="1" dirty="0">
                  <a:latin typeface="Times New Roman" pitchFamily="18" charset="0"/>
                </a:rPr>
                <a:t>         </a:t>
              </a:r>
              <a:r>
                <a:rPr kumimoji="1" lang="zh-CN" altLang="en-US" sz="2400" b="1" dirty="0">
                  <a:latin typeface="Times New Roman" pitchFamily="18" charset="0"/>
                </a:rPr>
                <a:t>用于描述客观事物逻辑关系的数学工具，又称布尔代数 </a:t>
              </a:r>
              <a:r>
                <a:rPr kumimoji="1" lang="en-US" altLang="zh-CN" sz="2400" b="1" dirty="0">
                  <a:latin typeface="宋体" pitchFamily="2" charset="-122"/>
                </a:rPr>
                <a:t>(</a:t>
              </a:r>
              <a:r>
                <a:rPr kumimoji="1" lang="en-US" altLang="zh-CN" sz="2400" b="1" dirty="0">
                  <a:latin typeface="Times New Roman" pitchFamily="18" charset="0"/>
                  <a:ea typeface="楷体_GB2312" pitchFamily="49" charset="-122"/>
                </a:rPr>
                <a:t>Boole Algebra</a:t>
              </a:r>
              <a:r>
                <a:rPr kumimoji="1" lang="en-US" altLang="zh-CN" sz="2400" b="1" dirty="0">
                  <a:latin typeface="宋体" pitchFamily="2" charset="-122"/>
                </a:rPr>
                <a:t>)</a:t>
              </a:r>
              <a:r>
                <a:rPr kumimoji="1" lang="zh-CN" altLang="en-US" sz="2400" b="1" dirty="0">
                  <a:latin typeface="宋体" pitchFamily="2" charset="-122"/>
                </a:rPr>
                <a:t>或开关代数。</a:t>
              </a:r>
            </a:p>
          </p:txBody>
        </p:sp>
        <p:sp>
          <p:nvSpPr>
            <p:cNvPr id="1050010" name="Text Box 4"/>
            <p:cNvSpPr txBox="1">
              <a:spLocks noChangeArrowheads="1"/>
            </p:cNvSpPr>
            <p:nvPr/>
          </p:nvSpPr>
          <p:spPr bwMode="auto">
            <a:xfrm>
              <a:off x="817" y="1578"/>
              <a:ext cx="2474" cy="269"/>
            </a:xfrm>
            <a:prstGeom prst="rect">
              <a:avLst/>
            </a:prstGeom>
            <a:solidFill>
              <a:srgbClr val="99CCFF">
                <a:alpha val="50000"/>
              </a:srgbClr>
            </a:solidFill>
            <a:ln w="9525">
              <a:noFill/>
              <a:miter lim="800000"/>
              <a:headEnd/>
              <a:tailEnd/>
            </a:ln>
            <a:effectLst/>
          </p:spPr>
          <p:txBody>
            <a:bodyPr lIns="0" tIns="0" rIns="0" bIns="0">
              <a:spAutoFit/>
            </a:bodyPr>
            <a:lstStyle/>
            <a:p>
              <a:pPr algn="l" fontAlgn="t">
                <a:spcBef>
                  <a:spcPct val="50000"/>
                </a:spcBef>
              </a:pPr>
              <a:r>
                <a:rPr kumimoji="1" lang="zh-CN" altLang="en-US" sz="2400" b="1">
                  <a:latin typeface="Times New Roman" pitchFamily="18" charset="0"/>
                </a:rPr>
                <a:t>逻辑指事物因果关系的规律。</a:t>
              </a:r>
              <a:r>
                <a:rPr kumimoji="1" lang="zh-CN" altLang="en-US" sz="2800" b="1">
                  <a:latin typeface="Times New Roman" pitchFamily="18" charset="0"/>
                </a:rPr>
                <a:t> </a:t>
              </a:r>
            </a:p>
          </p:txBody>
        </p:sp>
      </p:grpSp>
      <p:grpSp>
        <p:nvGrpSpPr>
          <p:cNvPr id="414" name="Group 5"/>
          <p:cNvGrpSpPr/>
          <p:nvPr/>
        </p:nvGrpSpPr>
        <p:grpSpPr bwMode="auto">
          <a:xfrm>
            <a:off x="285750" y="3284538"/>
            <a:ext cx="8858250" cy="2974975"/>
            <a:chOff x="180" y="2068"/>
            <a:chExt cx="5580" cy="1874"/>
          </a:xfrm>
        </p:grpSpPr>
        <p:sp>
          <p:nvSpPr>
            <p:cNvPr id="1050011" name="Text Box 6" descr="编织物"/>
            <p:cNvSpPr txBox="1">
              <a:spLocks noChangeArrowheads="1"/>
            </p:cNvSpPr>
            <p:nvPr/>
          </p:nvSpPr>
          <p:spPr bwMode="auto">
            <a:xfrm>
              <a:off x="990" y="2730"/>
              <a:ext cx="4662" cy="518"/>
            </a:xfrm>
            <a:prstGeom prst="rect">
              <a:avLst/>
            </a:prstGeom>
            <a:noFill/>
            <a:ln w="9525">
              <a:noFill/>
              <a:miter lim="800000"/>
              <a:headEnd/>
              <a:tailEnd/>
            </a:ln>
            <a:effectLst/>
          </p:spPr>
          <p:txBody>
            <a:bodyPr>
              <a:spAutoFit/>
            </a:bodyPr>
            <a:lstStyle/>
            <a:p>
              <a:pPr algn="just"/>
              <a:r>
                <a:rPr kumimoji="1" lang="zh-CN" altLang="en-US" sz="2400" b="1" dirty="0">
                  <a:latin typeface="Times New Roman" pitchFamily="18" charset="0"/>
                </a:rPr>
                <a:t>逻辑代数描述客观事物间的逻辑关系，相应的函数</a:t>
              </a:r>
            </a:p>
            <a:p>
              <a:pPr algn="just"/>
              <a:r>
                <a:rPr kumimoji="1" lang="zh-CN" altLang="en-US" sz="2400" b="1" dirty="0">
                  <a:latin typeface="Times New Roman" pitchFamily="18" charset="0"/>
                </a:rPr>
                <a:t>称逻辑函数，变量称逻辑变量。</a:t>
              </a:r>
            </a:p>
          </p:txBody>
        </p:sp>
        <p:sp>
          <p:nvSpPr>
            <p:cNvPr id="1050012" name="Text Box 7" descr="编织物"/>
            <p:cNvSpPr txBox="1">
              <a:spLocks noChangeArrowheads="1"/>
            </p:cNvSpPr>
            <p:nvPr/>
          </p:nvSpPr>
          <p:spPr bwMode="auto">
            <a:xfrm>
              <a:off x="988" y="3196"/>
              <a:ext cx="3589" cy="518"/>
            </a:xfrm>
            <a:prstGeom prst="rect">
              <a:avLst/>
            </a:prstGeom>
            <a:noFill/>
            <a:ln w="9525">
              <a:noFill/>
              <a:miter lim="800000"/>
              <a:headEnd/>
              <a:tailEnd/>
            </a:ln>
            <a:effectLst/>
          </p:spPr>
          <p:txBody>
            <a:bodyPr>
              <a:spAutoFit/>
            </a:bodyPr>
            <a:lstStyle/>
            <a:p>
              <a:pPr algn="just"/>
              <a:r>
                <a:rPr kumimoji="1" lang="zh-CN" altLang="en-US" sz="2400" b="1" dirty="0">
                  <a:latin typeface="Times New Roman" pitchFamily="18" charset="0"/>
                </a:rPr>
                <a:t>逻辑变量和逻辑函数的取值都只有两个，通常用 </a:t>
              </a:r>
              <a:r>
                <a:rPr kumimoji="1" lang="en-US" altLang="zh-CN" sz="2400" b="1" dirty="0">
                  <a:latin typeface="Times New Roman" pitchFamily="18" charset="0"/>
                </a:rPr>
                <a:t>1</a:t>
              </a:r>
              <a:r>
                <a:rPr kumimoji="1" lang="zh-CN" altLang="en-US" sz="2400" b="1" dirty="0">
                  <a:latin typeface="Times New Roman" pitchFamily="18" charset="0"/>
                </a:rPr>
                <a:t>和 </a:t>
              </a:r>
              <a:r>
                <a:rPr kumimoji="1" lang="en-US" altLang="zh-CN" sz="2400" b="1" dirty="0">
                  <a:latin typeface="Times New Roman" pitchFamily="18" charset="0"/>
                </a:rPr>
                <a:t>0 </a:t>
              </a:r>
              <a:r>
                <a:rPr kumimoji="1" lang="zh-CN" altLang="en-US" sz="2400" b="1" dirty="0">
                  <a:latin typeface="Times New Roman" pitchFamily="18" charset="0"/>
                </a:rPr>
                <a:t>表示。        </a:t>
              </a:r>
            </a:p>
          </p:txBody>
        </p:sp>
        <p:sp>
          <p:nvSpPr>
            <p:cNvPr id="1050013" name="Text Box 8"/>
            <p:cNvSpPr txBox="1">
              <a:spLocks noChangeArrowheads="1"/>
            </p:cNvSpPr>
            <p:nvPr/>
          </p:nvSpPr>
          <p:spPr bwMode="auto">
            <a:xfrm>
              <a:off x="696" y="2068"/>
              <a:ext cx="1519" cy="242"/>
            </a:xfrm>
            <a:prstGeom prst="rect">
              <a:avLst/>
            </a:prstGeom>
            <a:solidFill>
              <a:schemeClr val="accent1">
                <a:alpha val="50000"/>
              </a:schemeClr>
            </a:solidFill>
            <a:ln w="9525">
              <a:noFill/>
              <a:miter lim="800000"/>
              <a:headEnd/>
              <a:tailEnd/>
            </a:ln>
            <a:effectLst/>
          </p:spPr>
          <p:txBody>
            <a:bodyPr>
              <a:spAutoFit/>
            </a:bodyPr>
            <a:lstStyle/>
            <a:p>
              <a:pPr algn="l">
                <a:lnSpc>
                  <a:spcPct val="80000"/>
                </a:lnSpc>
              </a:pPr>
              <a:r>
                <a:rPr kumimoji="1" lang="zh-CN" altLang="en-US" sz="2400" b="1" dirty="0">
                  <a:latin typeface="Times New Roman" pitchFamily="18" charset="0"/>
                </a:rPr>
                <a:t>与普通代数比较</a:t>
              </a:r>
            </a:p>
          </p:txBody>
        </p:sp>
        <p:sp>
          <p:nvSpPr>
            <p:cNvPr id="1050014" name="Text Box 9" descr="编织物"/>
            <p:cNvSpPr txBox="1">
              <a:spLocks noChangeArrowheads="1"/>
            </p:cNvSpPr>
            <p:nvPr/>
          </p:nvSpPr>
          <p:spPr bwMode="auto">
            <a:xfrm>
              <a:off x="1008" y="2369"/>
              <a:ext cx="4752" cy="327"/>
            </a:xfrm>
            <a:prstGeom prst="rect">
              <a:avLst/>
            </a:prstGeom>
            <a:noFill/>
            <a:ln w="9525">
              <a:noFill/>
              <a:miter lim="800000"/>
              <a:headEnd/>
              <a:tailEnd/>
            </a:ln>
            <a:effectLst/>
          </p:spPr>
          <p:txBody>
            <a:bodyPr>
              <a:spAutoFit/>
            </a:bodyPr>
            <a:lstStyle/>
            <a:p>
              <a:pPr algn="l">
                <a:spcBef>
                  <a:spcPct val="50000"/>
                </a:spcBef>
              </a:pPr>
              <a:r>
                <a:rPr kumimoji="1" lang="zh-CN" altLang="en-US" sz="2400" b="1" dirty="0">
                  <a:latin typeface="Times New Roman" pitchFamily="18" charset="0"/>
                </a:rPr>
                <a:t>用字母表示变量，用代数式描述客观事物间的关系。</a:t>
              </a:r>
              <a:r>
                <a:rPr kumimoji="1" lang="zh-CN" altLang="en-US" sz="2800" b="1" dirty="0">
                  <a:latin typeface="Times New Roman" pitchFamily="18" charset="0"/>
                </a:rPr>
                <a:t> </a:t>
              </a:r>
            </a:p>
          </p:txBody>
        </p:sp>
        <p:sp>
          <p:nvSpPr>
            <p:cNvPr id="1050015" name="Text Box 10"/>
            <p:cNvSpPr txBox="1">
              <a:spLocks noChangeArrowheads="1"/>
            </p:cNvSpPr>
            <p:nvPr/>
          </p:nvSpPr>
          <p:spPr bwMode="auto">
            <a:xfrm>
              <a:off x="192" y="2433"/>
              <a:ext cx="654" cy="230"/>
            </a:xfrm>
            <a:prstGeom prst="rect">
              <a:avLst/>
            </a:prstGeom>
            <a:solidFill>
              <a:srgbClr val="99CCFF">
                <a:alpha val="50000"/>
              </a:srgbClr>
            </a:solidFill>
            <a:ln w="9525">
              <a:noFill/>
              <a:miter lim="800000"/>
              <a:headEnd/>
              <a:tailEnd/>
            </a:ln>
            <a:effectLst/>
          </p:spPr>
          <p:txBody>
            <a:bodyPr lIns="0" tIns="0" rIns="0" bIns="0">
              <a:spAutoFit/>
            </a:bodyPr>
            <a:lstStyle/>
            <a:p>
              <a:pPr algn="l" fontAlgn="t">
                <a:spcBef>
                  <a:spcPct val="50000"/>
                </a:spcBef>
              </a:pPr>
              <a:r>
                <a:rPr kumimoji="1" lang="en-US" altLang="zh-CN" sz="2400" b="1">
                  <a:latin typeface="Times New Roman" pitchFamily="18" charset="0"/>
                </a:rPr>
                <a:t> </a:t>
              </a:r>
              <a:r>
                <a:rPr kumimoji="1" lang="zh-CN" altLang="en-US" sz="2400" b="1">
                  <a:latin typeface="Times New Roman" pitchFamily="18" charset="0"/>
                </a:rPr>
                <a:t>相似处</a:t>
              </a:r>
            </a:p>
          </p:txBody>
        </p:sp>
        <p:sp>
          <p:nvSpPr>
            <p:cNvPr id="1050016" name="Text Box 11"/>
            <p:cNvSpPr txBox="1">
              <a:spLocks noChangeArrowheads="1"/>
            </p:cNvSpPr>
            <p:nvPr/>
          </p:nvSpPr>
          <p:spPr bwMode="auto">
            <a:xfrm>
              <a:off x="180" y="2781"/>
              <a:ext cx="687" cy="230"/>
            </a:xfrm>
            <a:prstGeom prst="rect">
              <a:avLst/>
            </a:prstGeom>
            <a:solidFill>
              <a:srgbClr val="99CCFF">
                <a:alpha val="50000"/>
              </a:srgbClr>
            </a:solidFill>
            <a:ln w="9525">
              <a:noFill/>
              <a:miter lim="800000"/>
              <a:headEnd/>
              <a:tailEnd/>
            </a:ln>
            <a:effectLst/>
          </p:spPr>
          <p:txBody>
            <a:bodyPr lIns="0" tIns="0" rIns="0" bIns="0">
              <a:spAutoFit/>
            </a:bodyPr>
            <a:lstStyle/>
            <a:p>
              <a:pPr algn="l" fontAlgn="t">
                <a:spcBef>
                  <a:spcPct val="50000"/>
                </a:spcBef>
              </a:pPr>
              <a:r>
                <a:rPr kumimoji="1" lang="en-US" altLang="zh-CN" sz="2400" b="1">
                  <a:latin typeface="Times New Roman" pitchFamily="18" charset="0"/>
                </a:rPr>
                <a:t> </a:t>
              </a:r>
              <a:r>
                <a:rPr kumimoji="1" lang="zh-CN" altLang="en-US" sz="2400" b="1">
                  <a:latin typeface="Times New Roman" pitchFamily="18" charset="0"/>
                </a:rPr>
                <a:t>相异处</a:t>
              </a:r>
            </a:p>
          </p:txBody>
        </p:sp>
        <p:sp>
          <p:nvSpPr>
            <p:cNvPr id="1050017" name="AutoShape 12"/>
            <p:cNvSpPr>
              <a:spLocks noChangeArrowheads="1"/>
            </p:cNvSpPr>
            <p:nvPr/>
          </p:nvSpPr>
          <p:spPr bwMode="auto">
            <a:xfrm flipH="1" flipV="1">
              <a:off x="914" y="2797"/>
              <a:ext cx="95" cy="135"/>
            </a:xfrm>
            <a:prstGeom prst="moon">
              <a:avLst>
                <a:gd name="adj" fmla="val 50000"/>
              </a:avLst>
            </a:prstGeom>
            <a:solidFill>
              <a:srgbClr val="CCFF33"/>
            </a:solidFill>
            <a:ln w="9525">
              <a:solidFill>
                <a:schemeClr val="tx1"/>
              </a:solidFill>
              <a:miter lim="800000"/>
              <a:headEnd/>
              <a:tailEnd/>
            </a:ln>
            <a:effectLst/>
          </p:spPr>
          <p:txBody>
            <a:bodyPr wrap="none" anchor="ctr"/>
            <a:lstStyle/>
            <a:p>
              <a:endParaRPr lang="zh-CN" altLang="en-US"/>
            </a:p>
          </p:txBody>
        </p:sp>
        <p:sp>
          <p:nvSpPr>
            <p:cNvPr id="1050018" name="AutoShape 13"/>
            <p:cNvSpPr>
              <a:spLocks noChangeArrowheads="1"/>
            </p:cNvSpPr>
            <p:nvPr/>
          </p:nvSpPr>
          <p:spPr bwMode="auto">
            <a:xfrm flipH="1" flipV="1">
              <a:off x="915" y="3258"/>
              <a:ext cx="82" cy="135"/>
            </a:xfrm>
            <a:prstGeom prst="moon">
              <a:avLst>
                <a:gd name="adj" fmla="val 50000"/>
              </a:avLst>
            </a:prstGeom>
            <a:solidFill>
              <a:srgbClr val="CCFF33"/>
            </a:solidFill>
            <a:ln w="9525">
              <a:solidFill>
                <a:schemeClr val="tx1"/>
              </a:solidFill>
              <a:miter lim="800000"/>
              <a:headEnd/>
              <a:tailEnd/>
            </a:ln>
            <a:effectLst/>
          </p:spPr>
          <p:txBody>
            <a:bodyPr wrap="none" anchor="ctr"/>
            <a:lstStyle/>
            <a:p>
              <a:endParaRPr lang="zh-CN" altLang="en-US"/>
            </a:p>
          </p:txBody>
        </p:sp>
        <p:sp>
          <p:nvSpPr>
            <p:cNvPr id="1050019" name="AutoShape 14"/>
            <p:cNvSpPr>
              <a:spLocks noChangeArrowheads="1"/>
            </p:cNvSpPr>
            <p:nvPr/>
          </p:nvSpPr>
          <p:spPr bwMode="auto">
            <a:xfrm flipH="1" flipV="1">
              <a:off x="904" y="3724"/>
              <a:ext cx="82" cy="135"/>
            </a:xfrm>
            <a:prstGeom prst="moon">
              <a:avLst>
                <a:gd name="adj" fmla="val 50000"/>
              </a:avLst>
            </a:prstGeom>
            <a:solidFill>
              <a:srgbClr val="CCFF33"/>
            </a:solidFill>
            <a:ln w="9525">
              <a:solidFill>
                <a:schemeClr val="tx1"/>
              </a:solidFill>
              <a:miter lim="800000"/>
              <a:headEnd/>
              <a:tailEnd/>
            </a:ln>
            <a:effectLst/>
          </p:spPr>
          <p:txBody>
            <a:bodyPr wrap="none" anchor="ctr"/>
            <a:lstStyle/>
            <a:p>
              <a:endParaRPr lang="zh-CN" altLang="en-US"/>
            </a:p>
          </p:txBody>
        </p:sp>
        <p:sp>
          <p:nvSpPr>
            <p:cNvPr id="1050020" name="Text Box 15" descr="编织物"/>
            <p:cNvSpPr txBox="1">
              <a:spLocks noChangeArrowheads="1"/>
            </p:cNvSpPr>
            <p:nvPr/>
          </p:nvSpPr>
          <p:spPr bwMode="auto">
            <a:xfrm>
              <a:off x="1038" y="3654"/>
              <a:ext cx="2656" cy="288"/>
            </a:xfrm>
            <a:prstGeom prst="rect">
              <a:avLst/>
            </a:prstGeom>
            <a:noFill/>
            <a:ln w="9525">
              <a:noFill/>
              <a:miter lim="800000"/>
              <a:headEnd/>
              <a:tailEnd/>
            </a:ln>
            <a:effectLst/>
          </p:spPr>
          <p:txBody>
            <a:bodyPr>
              <a:spAutoFit/>
            </a:bodyPr>
            <a:lstStyle/>
            <a:p>
              <a:pPr algn="just"/>
              <a:r>
                <a:rPr kumimoji="1" lang="zh-CN" altLang="en-US" sz="2400" b="1" dirty="0">
                  <a:latin typeface="Times New Roman" pitchFamily="18" charset="0"/>
                </a:rPr>
                <a:t>运算规律有很多不同。 </a:t>
              </a:r>
            </a:p>
          </p:txBody>
        </p:sp>
      </p:grpSp>
      <p:sp>
        <p:nvSpPr>
          <p:cNvPr id="1050021" name="Rectangle 18"/>
          <p:cNvSpPr>
            <a:spLocks noGrp="1" noChangeArrowheads="1"/>
          </p:cNvSpPr>
          <p:nvPr>
            <p:ph type="ctrTitle"/>
          </p:nvPr>
        </p:nvSpPr>
        <p:spPr>
          <a:xfrm>
            <a:off x="971550" y="476250"/>
            <a:ext cx="7718425" cy="760413"/>
          </a:xfrm>
          <a:noFill/>
        </p:spPr>
        <p:txBody>
          <a:bodyPr/>
          <a:lstStyle/>
          <a:p>
            <a:pPr algn="l"/>
            <a:r>
              <a:rPr lang="zh-CN" altLang="en-US" sz="2400" b="1" dirty="0"/>
              <a:t>布尔代数基本概念</a:t>
            </a:r>
          </a:p>
        </p:txBody>
      </p:sp>
      <p:sp>
        <p:nvSpPr>
          <p:cNvPr id="1050022" name="Oval 19"/>
          <p:cNvSpPr>
            <a:spLocks noChangeArrowheads="1"/>
          </p:cNvSpPr>
          <p:nvPr/>
        </p:nvSpPr>
        <p:spPr bwMode="auto">
          <a:xfrm>
            <a:off x="539750" y="692150"/>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0021"/>
                                        </p:tgtEl>
                                        <p:attrNameLst>
                                          <p:attrName>style.visibility</p:attrName>
                                        </p:attrNameLst>
                                      </p:cBhvr>
                                      <p:to>
                                        <p:strVal val="visible"/>
                                      </p:to>
                                    </p:set>
                                    <p:animEffect transition="in" filter="dissolve">
                                      <p:cBhvr>
                                        <p:cTn id="7" dur="500"/>
                                        <p:tgtEl>
                                          <p:spTgt spid="10500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50022"/>
                                        </p:tgtEl>
                                        <p:attrNameLst>
                                          <p:attrName>style.visibility</p:attrName>
                                        </p:attrNameLst>
                                      </p:cBhvr>
                                      <p:to>
                                        <p:strVal val="visible"/>
                                      </p:to>
                                    </p:set>
                                    <p:anim calcmode="lin" valueType="num">
                                      <p:cBhvr additive="base">
                                        <p:cTn id="12" dur="500" fill="hold"/>
                                        <p:tgtEl>
                                          <p:spTgt spid="1050022"/>
                                        </p:tgtEl>
                                        <p:attrNameLst>
                                          <p:attrName>ppt_x</p:attrName>
                                        </p:attrNameLst>
                                      </p:cBhvr>
                                      <p:tavLst>
                                        <p:tav tm="0">
                                          <p:val>
                                            <p:strVal val="0-#ppt_w/2"/>
                                          </p:val>
                                        </p:tav>
                                        <p:tav tm="100000">
                                          <p:val>
                                            <p:strVal val="#ppt_x"/>
                                          </p:val>
                                        </p:tav>
                                      </p:tavLst>
                                    </p:anim>
                                    <p:anim calcmode="lin" valueType="num">
                                      <p:cBhvr additive="base">
                                        <p:cTn id="13" dur="500" fill="hold"/>
                                        <p:tgtEl>
                                          <p:spTgt spid="105002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413"/>
                                        </p:tgtEl>
                                        <p:attrNameLst>
                                          <p:attrName>style.visibility</p:attrName>
                                        </p:attrNameLst>
                                      </p:cBhvr>
                                      <p:to>
                                        <p:strVal val="visible"/>
                                      </p:to>
                                    </p:set>
                                    <p:anim calcmode="lin" valueType="num">
                                      <p:cBhvr additive="base">
                                        <p:cTn id="17" dur="500" fill="hold"/>
                                        <p:tgtEl>
                                          <p:spTgt spid="413"/>
                                        </p:tgtEl>
                                        <p:attrNameLst>
                                          <p:attrName>ppt_x</p:attrName>
                                        </p:attrNameLst>
                                      </p:cBhvr>
                                      <p:tavLst>
                                        <p:tav tm="0">
                                          <p:val>
                                            <p:strVal val="1+#ppt_w/2"/>
                                          </p:val>
                                        </p:tav>
                                        <p:tav tm="100000">
                                          <p:val>
                                            <p:strVal val="#ppt_x"/>
                                          </p:val>
                                        </p:tav>
                                      </p:tavLst>
                                    </p:anim>
                                    <p:anim calcmode="lin" valueType="num">
                                      <p:cBhvr additive="base">
                                        <p:cTn id="18" dur="500" fill="hold"/>
                                        <p:tgtEl>
                                          <p:spTgt spid="4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14"/>
                                        </p:tgtEl>
                                        <p:attrNameLst>
                                          <p:attrName>style.visibility</p:attrName>
                                        </p:attrNameLst>
                                      </p:cBhvr>
                                      <p:to>
                                        <p:strVal val="visible"/>
                                      </p:to>
                                    </p:set>
                                    <p:animEffect transition="in" filter="wipe(up)">
                                      <p:cBhvr>
                                        <p:cTn id="23" dur="10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21" grpId="0"/>
      <p:bldP spid="1050022"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0023" name="灯片编号占位符 5"/>
          <p:cNvSpPr>
            <a:spLocks noGrp="1"/>
          </p:cNvSpPr>
          <p:nvPr>
            <p:ph type="sldNum" sz="quarter" idx="12"/>
          </p:nvPr>
        </p:nvSpPr>
        <p:spPr/>
        <p:txBody>
          <a:bodyPr/>
          <a:lstStyle/>
          <a:p>
            <a:fld id="{8B21C43A-BFE7-4EDD-B8C9-694C1E05980D}" type="slidenum">
              <a:rPr lang="en-US" altLang="zh-CN"/>
              <a:t>64</a:t>
            </a:fld>
            <a:endParaRPr lang="en-US" altLang="zh-CN"/>
          </a:p>
        </p:txBody>
      </p:sp>
      <p:sp>
        <p:nvSpPr>
          <p:cNvPr id="1050024" name="Rectangle 2"/>
          <p:cNvSpPr>
            <a:spLocks noGrp="1" noChangeArrowheads="1"/>
          </p:cNvSpPr>
          <p:nvPr>
            <p:ph type="ctrTitle"/>
          </p:nvPr>
        </p:nvSpPr>
        <p:spPr>
          <a:xfrm>
            <a:off x="339725" y="642938"/>
            <a:ext cx="3340100" cy="660400"/>
          </a:xfrm>
        </p:spPr>
        <p:txBody>
          <a:bodyPr/>
          <a:lstStyle/>
          <a:p>
            <a:pPr algn="l"/>
            <a:r>
              <a:rPr lang="zh-CN" altLang="en-US" sz="3600" b="1" dirty="0">
                <a:solidFill>
                  <a:srgbClr val="FF0000"/>
                </a:solidFill>
                <a:ea typeface="楷体_GB2312" pitchFamily="49" charset="-122"/>
              </a:rPr>
              <a:t>一、基本公式</a:t>
            </a:r>
            <a:r>
              <a:rPr lang="zh-CN" altLang="en-US" dirty="0"/>
              <a:t> </a:t>
            </a:r>
          </a:p>
        </p:txBody>
      </p:sp>
      <p:grpSp>
        <p:nvGrpSpPr>
          <p:cNvPr id="416" name="Group 3"/>
          <p:cNvGrpSpPr/>
          <p:nvPr/>
        </p:nvGrpSpPr>
        <p:grpSpPr bwMode="auto">
          <a:xfrm>
            <a:off x="611188" y="1484313"/>
            <a:ext cx="7493000" cy="4881562"/>
            <a:chOff x="460" y="926"/>
            <a:chExt cx="4720" cy="3075"/>
          </a:xfrm>
        </p:grpSpPr>
        <p:grpSp>
          <p:nvGrpSpPr>
            <p:cNvPr id="417" name="Group 4"/>
            <p:cNvGrpSpPr/>
            <p:nvPr/>
          </p:nvGrpSpPr>
          <p:grpSpPr bwMode="auto">
            <a:xfrm>
              <a:off x="460" y="926"/>
              <a:ext cx="4720" cy="1750"/>
              <a:chOff x="460" y="926"/>
              <a:chExt cx="4720" cy="1750"/>
            </a:xfrm>
          </p:grpSpPr>
          <p:sp>
            <p:nvSpPr>
              <p:cNvPr id="1050025" name="Oval 5"/>
              <p:cNvSpPr>
                <a:spLocks noChangeArrowheads="1"/>
              </p:cNvSpPr>
              <p:nvPr/>
            </p:nvSpPr>
            <p:spPr bwMode="auto">
              <a:xfrm>
                <a:off x="460" y="959"/>
                <a:ext cx="192" cy="192"/>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50026" name="Text Box 6"/>
              <p:cNvSpPr txBox="1">
                <a:spLocks noChangeArrowheads="1"/>
              </p:cNvSpPr>
              <p:nvPr/>
            </p:nvSpPr>
            <p:spPr bwMode="auto">
              <a:xfrm>
                <a:off x="805" y="926"/>
                <a:ext cx="1815" cy="288"/>
              </a:xfrm>
              <a:prstGeom prst="rect">
                <a:avLst/>
              </a:prstGeom>
              <a:noFill/>
              <a:ln w="9525">
                <a:noFill/>
                <a:miter lim="800000"/>
                <a:headEnd/>
                <a:tailEnd/>
              </a:ln>
              <a:effectLst/>
            </p:spPr>
            <p:txBody>
              <a:bodyPr>
                <a:spAutoFit/>
              </a:bodyPr>
              <a:lstStyle/>
              <a:p>
                <a:pPr algn="l">
                  <a:spcBef>
                    <a:spcPct val="50000"/>
                  </a:spcBef>
                </a:pPr>
                <a:r>
                  <a:rPr kumimoji="1" lang="zh-CN" altLang="en-US" sz="2400" b="1" dirty="0">
                    <a:latin typeface="Times New Roman" pitchFamily="18" charset="0"/>
                  </a:rPr>
                  <a:t>逻辑常量运算公式 </a:t>
                </a:r>
              </a:p>
            </p:txBody>
          </p:sp>
          <p:sp>
            <p:nvSpPr>
              <p:cNvPr id="1050027" name="Oval 7"/>
              <p:cNvSpPr>
                <a:spLocks noChangeArrowheads="1"/>
              </p:cNvSpPr>
              <p:nvPr/>
            </p:nvSpPr>
            <p:spPr bwMode="auto">
              <a:xfrm>
                <a:off x="469" y="2454"/>
                <a:ext cx="192" cy="192"/>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50028" name="Text Box 8"/>
              <p:cNvSpPr txBox="1">
                <a:spLocks noChangeArrowheads="1"/>
              </p:cNvSpPr>
              <p:nvPr/>
            </p:nvSpPr>
            <p:spPr bwMode="auto">
              <a:xfrm>
                <a:off x="797" y="2388"/>
                <a:ext cx="2714" cy="288"/>
              </a:xfrm>
              <a:prstGeom prst="rect">
                <a:avLst/>
              </a:prstGeom>
              <a:noFill/>
              <a:ln w="9525">
                <a:noFill/>
                <a:miter lim="800000"/>
                <a:headEnd/>
                <a:tailEnd/>
              </a:ln>
              <a:effectLst/>
            </p:spPr>
            <p:txBody>
              <a:bodyPr>
                <a:spAutoFit/>
              </a:bodyPr>
              <a:lstStyle/>
              <a:p>
                <a:pPr algn="l">
                  <a:spcBef>
                    <a:spcPct val="50000"/>
                  </a:spcBef>
                </a:pPr>
                <a:r>
                  <a:rPr kumimoji="1" lang="zh-CN" altLang="en-US" sz="2400" b="1" dirty="0">
                    <a:latin typeface="宋体" pitchFamily="2" charset="-122"/>
                  </a:rPr>
                  <a:t>逻辑变量与常量的运算公式 </a:t>
                </a:r>
              </a:p>
            </p:txBody>
          </p:sp>
          <p:sp>
            <p:nvSpPr>
              <p:cNvPr id="1050029" name="Rectangle 9"/>
              <p:cNvSpPr>
                <a:spLocks noChangeArrowheads="1"/>
              </p:cNvSpPr>
              <p:nvPr/>
            </p:nvSpPr>
            <p:spPr bwMode="auto">
              <a:xfrm rot="-5400000">
                <a:off x="3003" y="200"/>
                <a:ext cx="35" cy="4319"/>
              </a:xfrm>
              <a:prstGeom prst="rect">
                <a:avLst/>
              </a:prstGeom>
              <a:gradFill rotWithShape="0">
                <a:gsLst>
                  <a:gs pos="0">
                    <a:srgbClr val="33CCCC"/>
                  </a:gs>
                  <a:gs pos="50000">
                    <a:srgbClr val="33CCCC">
                      <a:gamma/>
                      <a:shade val="46275"/>
                      <a:invGamma/>
                    </a:srgbClr>
                  </a:gs>
                  <a:gs pos="100000">
                    <a:srgbClr val="33CCCC"/>
                  </a:gs>
                </a:gsLst>
                <a:lin ang="5400000" scaled="1"/>
              </a:gradFill>
              <a:ln w="9525">
                <a:solidFill>
                  <a:srgbClr val="33CCCC"/>
                </a:solidFill>
                <a:miter lim="800000"/>
                <a:headEnd/>
                <a:tailEnd/>
              </a:ln>
              <a:effectLst/>
            </p:spPr>
            <p:txBody>
              <a:bodyPr wrap="none" anchor="ctr"/>
              <a:lstStyle/>
              <a:p>
                <a:endParaRPr lang="zh-CN" altLang="en-US"/>
              </a:p>
            </p:txBody>
          </p:sp>
        </p:grpSp>
        <p:grpSp>
          <p:nvGrpSpPr>
            <p:cNvPr id="418" name="Group 10"/>
            <p:cNvGrpSpPr/>
            <p:nvPr/>
          </p:nvGrpSpPr>
          <p:grpSpPr bwMode="auto">
            <a:xfrm>
              <a:off x="1181" y="1231"/>
              <a:ext cx="3554" cy="985"/>
              <a:chOff x="1182" y="1053"/>
              <a:chExt cx="2985" cy="985"/>
            </a:xfrm>
          </p:grpSpPr>
          <p:sp>
            <p:nvSpPr>
              <p:cNvPr id="1050030" name="Text Box 11"/>
              <p:cNvSpPr txBox="1">
                <a:spLocks noChangeArrowheads="1"/>
              </p:cNvSpPr>
              <p:nvPr/>
            </p:nvSpPr>
            <p:spPr bwMode="auto">
              <a:xfrm>
                <a:off x="1182" y="1063"/>
                <a:ext cx="588" cy="957"/>
              </a:xfrm>
              <a:prstGeom prst="rect">
                <a:avLst/>
              </a:prstGeom>
              <a:solidFill>
                <a:srgbClr val="FFFF69">
                  <a:alpha val="50000"/>
                </a:srgbClr>
              </a:solidFill>
              <a:ln w="9525">
                <a:solidFill>
                  <a:schemeClr val="tx1"/>
                </a:solidFill>
                <a:miter lim="800000"/>
                <a:headEnd/>
                <a:tailEnd/>
              </a:ln>
            </p:spPr>
            <p:txBody>
              <a:bodyPr/>
              <a:lstStyle/>
              <a:p>
                <a:pPr algn="l" eaLnBrk="0" hangingPunct="0"/>
                <a:r>
                  <a:rPr lang="en-US" altLang="zh-CN" sz="2300" b="1">
                    <a:latin typeface="Times New Roman" pitchFamily="18" charset="0"/>
                    <a:ea typeface="黑体" pitchFamily="49" charset="-122"/>
                  </a:rPr>
                  <a:t>0</a:t>
                </a:r>
                <a:r>
                  <a:rPr lang="en-US" altLang="zh-CN" sz="2300" b="1" baseline="-25000">
                    <a:latin typeface="Times New Roman" pitchFamily="18" charset="0"/>
                    <a:ea typeface="黑体" pitchFamily="49" charset="-122"/>
                  </a:rPr>
                  <a:t> </a:t>
                </a:r>
                <a:r>
                  <a:rPr lang="en-US" altLang="zh-CN" sz="2300" b="1">
                    <a:latin typeface="Times New Roman" pitchFamily="18" charset="0"/>
                  </a:rPr>
                  <a:t>·</a:t>
                </a:r>
                <a:r>
                  <a:rPr lang="en-US" altLang="zh-CN" sz="2300" b="1" baseline="-25000">
                    <a:latin typeface="Times New Roman" pitchFamily="18" charset="0"/>
                  </a:rPr>
                  <a:t> </a:t>
                </a:r>
                <a:r>
                  <a:rPr lang="en-US" altLang="zh-CN" sz="2300" b="1">
                    <a:latin typeface="Times New Roman" pitchFamily="18" charset="0"/>
                  </a:rPr>
                  <a:t>0</a:t>
                </a:r>
                <a:r>
                  <a:rPr lang="en-US" altLang="zh-CN" sz="2300" b="1" baseline="-25000">
                    <a:latin typeface="Times New Roman" pitchFamily="18" charset="0"/>
                  </a:rPr>
                  <a:t> </a:t>
                </a:r>
                <a:r>
                  <a:rPr lang="en-US" altLang="zh-CN" sz="2300" b="1">
                    <a:latin typeface="Times New Roman" pitchFamily="18" charset="0"/>
                  </a:rPr>
                  <a:t>=</a:t>
                </a:r>
                <a:r>
                  <a:rPr lang="en-US" altLang="zh-CN" sz="2300" b="1" baseline="-25000">
                    <a:latin typeface="Times New Roman" pitchFamily="18" charset="0"/>
                  </a:rPr>
                  <a:t> </a:t>
                </a:r>
                <a:r>
                  <a:rPr lang="en-US" altLang="zh-CN" sz="2300" b="1">
                    <a:latin typeface="Times New Roman" pitchFamily="18" charset="0"/>
                  </a:rPr>
                  <a:t>0</a:t>
                </a:r>
              </a:p>
              <a:p>
                <a:pPr algn="l" eaLnBrk="0" hangingPunct="0"/>
                <a:r>
                  <a:rPr lang="en-US" altLang="zh-CN" sz="2300" b="1">
                    <a:latin typeface="Times New Roman" pitchFamily="18" charset="0"/>
                    <a:ea typeface="黑体" pitchFamily="49" charset="-122"/>
                  </a:rPr>
                  <a:t>0</a:t>
                </a:r>
                <a:r>
                  <a:rPr lang="en-US" altLang="zh-CN" sz="2300" b="1" baseline="-25000">
                    <a:latin typeface="Times New Roman" pitchFamily="18" charset="0"/>
                    <a:ea typeface="黑体" pitchFamily="49" charset="-122"/>
                  </a:rPr>
                  <a:t> </a:t>
                </a:r>
                <a:r>
                  <a:rPr lang="en-US" altLang="zh-CN" sz="2300" b="1">
                    <a:latin typeface="Times New Roman" pitchFamily="18" charset="0"/>
                  </a:rPr>
                  <a:t>·</a:t>
                </a:r>
                <a:r>
                  <a:rPr lang="en-US" altLang="zh-CN" sz="2300" b="1" baseline="-25000">
                    <a:latin typeface="Times New Roman" pitchFamily="18" charset="0"/>
                  </a:rPr>
                  <a:t> </a:t>
                </a:r>
                <a:r>
                  <a:rPr lang="en-US" altLang="zh-CN" sz="2300" b="1">
                    <a:latin typeface="Times New Roman" pitchFamily="18" charset="0"/>
                  </a:rPr>
                  <a:t>1</a:t>
                </a:r>
                <a:r>
                  <a:rPr lang="en-US" altLang="zh-CN" sz="2300" b="1" baseline="-25000">
                    <a:latin typeface="Times New Roman" pitchFamily="18" charset="0"/>
                  </a:rPr>
                  <a:t> </a:t>
                </a:r>
                <a:r>
                  <a:rPr lang="en-US" altLang="zh-CN" sz="2300" b="1">
                    <a:latin typeface="Times New Roman" pitchFamily="18" charset="0"/>
                  </a:rPr>
                  <a:t>=</a:t>
                </a:r>
                <a:r>
                  <a:rPr lang="en-US" altLang="zh-CN" sz="2300" b="1" baseline="-25000">
                    <a:latin typeface="Times New Roman" pitchFamily="18" charset="0"/>
                  </a:rPr>
                  <a:t> </a:t>
                </a:r>
                <a:r>
                  <a:rPr lang="en-US" altLang="zh-CN" sz="2300" b="1">
                    <a:latin typeface="Times New Roman" pitchFamily="18" charset="0"/>
                  </a:rPr>
                  <a:t>0</a:t>
                </a:r>
              </a:p>
              <a:p>
                <a:pPr algn="l" eaLnBrk="0" hangingPunct="0"/>
                <a:r>
                  <a:rPr lang="en-US" altLang="zh-CN" sz="2300" b="1">
                    <a:latin typeface="Times New Roman" pitchFamily="18" charset="0"/>
                    <a:ea typeface="黑体" pitchFamily="49" charset="-122"/>
                  </a:rPr>
                  <a:t>1</a:t>
                </a:r>
                <a:r>
                  <a:rPr lang="en-US" altLang="zh-CN" sz="2300" b="1" baseline="-25000">
                    <a:latin typeface="Times New Roman" pitchFamily="18" charset="0"/>
                    <a:ea typeface="黑体" pitchFamily="49" charset="-122"/>
                  </a:rPr>
                  <a:t> </a:t>
                </a:r>
                <a:r>
                  <a:rPr lang="en-US" altLang="zh-CN" sz="2300" b="1">
                    <a:latin typeface="Times New Roman" pitchFamily="18" charset="0"/>
                  </a:rPr>
                  <a:t>·</a:t>
                </a:r>
                <a:r>
                  <a:rPr lang="en-US" altLang="zh-CN" sz="2300" b="1" baseline="-25000">
                    <a:latin typeface="Times New Roman" pitchFamily="18" charset="0"/>
                  </a:rPr>
                  <a:t> </a:t>
                </a:r>
                <a:r>
                  <a:rPr lang="en-US" altLang="zh-CN" sz="2300" b="1">
                    <a:latin typeface="Times New Roman" pitchFamily="18" charset="0"/>
                  </a:rPr>
                  <a:t>0</a:t>
                </a:r>
                <a:r>
                  <a:rPr lang="en-US" altLang="zh-CN" sz="2300" b="1" baseline="-25000">
                    <a:latin typeface="Times New Roman" pitchFamily="18" charset="0"/>
                  </a:rPr>
                  <a:t> </a:t>
                </a:r>
                <a:r>
                  <a:rPr lang="en-US" altLang="zh-CN" sz="2300" b="1">
                    <a:latin typeface="Times New Roman" pitchFamily="18" charset="0"/>
                  </a:rPr>
                  <a:t>=</a:t>
                </a:r>
                <a:r>
                  <a:rPr lang="en-US" altLang="zh-CN" sz="2300" b="1" baseline="-25000">
                    <a:latin typeface="Times New Roman" pitchFamily="18" charset="0"/>
                  </a:rPr>
                  <a:t> </a:t>
                </a:r>
                <a:r>
                  <a:rPr lang="en-US" altLang="zh-CN" sz="2300" b="1">
                    <a:latin typeface="Times New Roman" pitchFamily="18" charset="0"/>
                  </a:rPr>
                  <a:t>0</a:t>
                </a:r>
              </a:p>
              <a:p>
                <a:pPr algn="l" eaLnBrk="0" hangingPunct="0"/>
                <a:r>
                  <a:rPr lang="en-US" altLang="zh-CN" sz="2300" b="1">
                    <a:latin typeface="Times New Roman" pitchFamily="18" charset="0"/>
                    <a:ea typeface="黑体" pitchFamily="49" charset="-122"/>
                  </a:rPr>
                  <a:t>1</a:t>
                </a:r>
                <a:r>
                  <a:rPr lang="en-US" altLang="zh-CN" sz="2300" b="1" baseline="-25000">
                    <a:latin typeface="Times New Roman" pitchFamily="18" charset="0"/>
                    <a:ea typeface="黑体" pitchFamily="49" charset="-122"/>
                  </a:rPr>
                  <a:t> </a:t>
                </a:r>
                <a:r>
                  <a:rPr lang="en-US" altLang="zh-CN" sz="2300" b="1">
                    <a:latin typeface="Times New Roman" pitchFamily="18" charset="0"/>
                  </a:rPr>
                  <a:t>·</a:t>
                </a:r>
                <a:r>
                  <a:rPr lang="en-US" altLang="zh-CN" sz="2300" b="1" baseline="-25000">
                    <a:latin typeface="Times New Roman" pitchFamily="18" charset="0"/>
                  </a:rPr>
                  <a:t> </a:t>
                </a:r>
                <a:r>
                  <a:rPr lang="en-US" altLang="zh-CN" sz="2300" b="1">
                    <a:latin typeface="Times New Roman" pitchFamily="18" charset="0"/>
                  </a:rPr>
                  <a:t>1</a:t>
                </a:r>
                <a:r>
                  <a:rPr lang="en-US" altLang="zh-CN" sz="2300" b="1" baseline="-25000">
                    <a:latin typeface="Times New Roman" pitchFamily="18" charset="0"/>
                  </a:rPr>
                  <a:t> </a:t>
                </a:r>
                <a:r>
                  <a:rPr lang="en-US" altLang="zh-CN" sz="2300" b="1">
                    <a:latin typeface="Times New Roman" pitchFamily="18" charset="0"/>
                  </a:rPr>
                  <a:t>=</a:t>
                </a:r>
                <a:r>
                  <a:rPr lang="en-US" altLang="zh-CN" sz="2300" b="1" baseline="-25000">
                    <a:latin typeface="Times New Roman" pitchFamily="18" charset="0"/>
                  </a:rPr>
                  <a:t> </a:t>
                </a:r>
                <a:r>
                  <a:rPr lang="en-US" altLang="zh-CN" sz="2300" b="1">
                    <a:latin typeface="Times New Roman" pitchFamily="18" charset="0"/>
                  </a:rPr>
                  <a:t>1</a:t>
                </a:r>
              </a:p>
            </p:txBody>
          </p:sp>
          <p:sp>
            <p:nvSpPr>
              <p:cNvPr id="1050031" name="Text Box 12"/>
              <p:cNvSpPr txBox="1">
                <a:spLocks noChangeArrowheads="1"/>
              </p:cNvSpPr>
              <p:nvPr/>
            </p:nvSpPr>
            <p:spPr bwMode="auto">
              <a:xfrm>
                <a:off x="2350" y="1053"/>
                <a:ext cx="643" cy="978"/>
              </a:xfrm>
              <a:prstGeom prst="rect">
                <a:avLst/>
              </a:prstGeom>
              <a:solidFill>
                <a:srgbClr val="FFFF69">
                  <a:alpha val="50000"/>
                </a:srgbClr>
              </a:solidFill>
              <a:ln w="9525">
                <a:solidFill>
                  <a:srgbClr val="000000"/>
                </a:solidFill>
                <a:miter lim="800000"/>
                <a:headEnd/>
                <a:tailEnd/>
              </a:ln>
            </p:spPr>
            <p:txBody>
              <a:bodyPr/>
              <a:lstStyle/>
              <a:p>
                <a:pPr algn="l" eaLnBrk="0" hangingPunct="0"/>
                <a:r>
                  <a:rPr lang="en-US" altLang="zh-CN" sz="2400" b="1">
                    <a:latin typeface="Times New Roman" pitchFamily="18" charset="0"/>
                    <a:ea typeface="黑体" pitchFamily="49" charset="-122"/>
                  </a:rPr>
                  <a:t>0</a:t>
                </a:r>
                <a:r>
                  <a:rPr lang="en-US" altLang="zh-CN" sz="2400" b="1" baseline="-25000">
                    <a:latin typeface="Times New Roman" pitchFamily="18" charset="0"/>
                    <a:ea typeface="黑体" pitchFamily="49" charset="-122"/>
                  </a:rPr>
                  <a:t> </a:t>
                </a:r>
                <a:r>
                  <a:rPr lang="en-US" altLang="zh-CN" sz="2400" b="1">
                    <a:latin typeface="Times New Roman" pitchFamily="18" charset="0"/>
                  </a:rPr>
                  <a:t>+</a:t>
                </a:r>
                <a:r>
                  <a:rPr lang="en-US" altLang="zh-CN" sz="2400" b="1" baseline="-25000">
                    <a:latin typeface="Times New Roman" pitchFamily="18" charset="0"/>
                  </a:rPr>
                  <a:t> </a:t>
                </a:r>
                <a:r>
                  <a:rPr lang="en-US" altLang="zh-CN" sz="2400" b="1">
                    <a:latin typeface="Times New Roman" pitchFamily="18" charset="0"/>
                  </a:rPr>
                  <a:t>0</a:t>
                </a:r>
                <a:r>
                  <a:rPr lang="en-US" altLang="zh-CN" sz="2400" b="1" baseline="-25000">
                    <a:latin typeface="Times New Roman" pitchFamily="18" charset="0"/>
                  </a:rPr>
                  <a:t> </a:t>
                </a:r>
                <a:r>
                  <a:rPr lang="en-US" altLang="zh-CN" sz="2400" b="1">
                    <a:latin typeface="Times New Roman" pitchFamily="18" charset="0"/>
                  </a:rPr>
                  <a:t>=</a:t>
                </a:r>
                <a:r>
                  <a:rPr lang="en-US" altLang="zh-CN" sz="2400" b="1" baseline="-25000">
                    <a:latin typeface="Times New Roman" pitchFamily="18" charset="0"/>
                  </a:rPr>
                  <a:t> </a:t>
                </a:r>
                <a:r>
                  <a:rPr lang="en-US" altLang="zh-CN" sz="2400" b="1">
                    <a:latin typeface="Times New Roman" pitchFamily="18" charset="0"/>
                  </a:rPr>
                  <a:t>0</a:t>
                </a:r>
              </a:p>
              <a:p>
                <a:pPr algn="l" eaLnBrk="0" hangingPunct="0"/>
                <a:r>
                  <a:rPr lang="en-US" altLang="zh-CN" sz="2400" b="1">
                    <a:latin typeface="Times New Roman" pitchFamily="18" charset="0"/>
                    <a:ea typeface="黑体" pitchFamily="49" charset="-122"/>
                  </a:rPr>
                  <a:t>0</a:t>
                </a:r>
                <a:r>
                  <a:rPr lang="en-US" altLang="zh-CN" sz="2400" b="1" baseline="-25000">
                    <a:latin typeface="Times New Roman" pitchFamily="18" charset="0"/>
                    <a:ea typeface="黑体" pitchFamily="49" charset="-122"/>
                  </a:rPr>
                  <a:t> </a:t>
                </a:r>
                <a:r>
                  <a:rPr lang="en-US" altLang="zh-CN" sz="2400" b="1">
                    <a:latin typeface="Times New Roman" pitchFamily="18" charset="0"/>
                  </a:rPr>
                  <a:t>+</a:t>
                </a:r>
                <a:r>
                  <a:rPr lang="en-US" altLang="zh-CN" sz="2400" b="1" baseline="-25000">
                    <a:latin typeface="Times New Roman" pitchFamily="18" charset="0"/>
                  </a:rPr>
                  <a:t> </a:t>
                </a:r>
                <a:r>
                  <a:rPr lang="en-US" altLang="zh-CN" sz="2400" b="1">
                    <a:latin typeface="Times New Roman" pitchFamily="18" charset="0"/>
                  </a:rPr>
                  <a:t>1</a:t>
                </a:r>
                <a:r>
                  <a:rPr lang="en-US" altLang="zh-CN" sz="2400" b="1" baseline="-25000">
                    <a:latin typeface="Times New Roman" pitchFamily="18" charset="0"/>
                  </a:rPr>
                  <a:t> </a:t>
                </a:r>
                <a:r>
                  <a:rPr lang="en-US" altLang="zh-CN" sz="2400" b="1">
                    <a:latin typeface="Times New Roman" pitchFamily="18" charset="0"/>
                  </a:rPr>
                  <a:t>=</a:t>
                </a:r>
                <a:r>
                  <a:rPr lang="en-US" altLang="zh-CN" sz="2400" b="1" baseline="-25000">
                    <a:latin typeface="Times New Roman" pitchFamily="18" charset="0"/>
                  </a:rPr>
                  <a:t> </a:t>
                </a:r>
                <a:r>
                  <a:rPr lang="en-US" altLang="zh-CN" sz="2400" b="1">
                    <a:latin typeface="Times New Roman" pitchFamily="18" charset="0"/>
                  </a:rPr>
                  <a:t>1</a:t>
                </a:r>
              </a:p>
              <a:p>
                <a:pPr algn="l" eaLnBrk="0" hangingPunct="0"/>
                <a:r>
                  <a:rPr lang="en-US" altLang="zh-CN" sz="2400" b="1">
                    <a:latin typeface="Times New Roman" pitchFamily="18" charset="0"/>
                    <a:ea typeface="黑体" pitchFamily="49" charset="-122"/>
                  </a:rPr>
                  <a:t>1</a:t>
                </a:r>
                <a:r>
                  <a:rPr lang="en-US" altLang="zh-CN" sz="2400" b="1" baseline="-25000">
                    <a:latin typeface="Times New Roman" pitchFamily="18" charset="0"/>
                    <a:ea typeface="黑体" pitchFamily="49" charset="-122"/>
                  </a:rPr>
                  <a:t> </a:t>
                </a:r>
                <a:r>
                  <a:rPr lang="en-US" altLang="zh-CN" sz="2400" b="1">
                    <a:latin typeface="Times New Roman" pitchFamily="18" charset="0"/>
                  </a:rPr>
                  <a:t>+</a:t>
                </a:r>
                <a:r>
                  <a:rPr lang="en-US" altLang="zh-CN" sz="2400" b="1" baseline="-25000">
                    <a:latin typeface="Times New Roman" pitchFamily="18" charset="0"/>
                  </a:rPr>
                  <a:t> </a:t>
                </a:r>
                <a:r>
                  <a:rPr lang="en-US" altLang="zh-CN" sz="2400" b="1">
                    <a:latin typeface="Times New Roman" pitchFamily="18" charset="0"/>
                  </a:rPr>
                  <a:t>0</a:t>
                </a:r>
                <a:r>
                  <a:rPr lang="en-US" altLang="zh-CN" sz="2400" b="1" baseline="-25000">
                    <a:latin typeface="Times New Roman" pitchFamily="18" charset="0"/>
                  </a:rPr>
                  <a:t> </a:t>
                </a:r>
                <a:r>
                  <a:rPr lang="en-US" altLang="zh-CN" sz="2400" b="1">
                    <a:latin typeface="Times New Roman" pitchFamily="18" charset="0"/>
                  </a:rPr>
                  <a:t>=</a:t>
                </a:r>
                <a:r>
                  <a:rPr lang="en-US" altLang="zh-CN" sz="2400" b="1" baseline="-25000">
                    <a:latin typeface="Times New Roman" pitchFamily="18" charset="0"/>
                  </a:rPr>
                  <a:t> </a:t>
                </a:r>
                <a:r>
                  <a:rPr lang="en-US" altLang="zh-CN" sz="2400" b="1">
                    <a:latin typeface="Times New Roman" pitchFamily="18" charset="0"/>
                  </a:rPr>
                  <a:t>1</a:t>
                </a:r>
              </a:p>
              <a:p>
                <a:pPr algn="l" eaLnBrk="0" hangingPunct="0"/>
                <a:r>
                  <a:rPr lang="en-US" altLang="zh-CN" sz="2400" b="1">
                    <a:latin typeface="Times New Roman" pitchFamily="18" charset="0"/>
                    <a:ea typeface="黑体" pitchFamily="49" charset="-122"/>
                  </a:rPr>
                  <a:t>1</a:t>
                </a:r>
                <a:r>
                  <a:rPr lang="en-US" altLang="zh-CN" sz="2400" b="1" baseline="-25000">
                    <a:latin typeface="Times New Roman" pitchFamily="18" charset="0"/>
                    <a:ea typeface="黑体" pitchFamily="49" charset="-122"/>
                  </a:rPr>
                  <a:t> </a:t>
                </a:r>
                <a:r>
                  <a:rPr lang="en-US" altLang="zh-CN" sz="2400" b="1">
                    <a:latin typeface="Times New Roman" pitchFamily="18" charset="0"/>
                  </a:rPr>
                  <a:t>+</a:t>
                </a:r>
                <a:r>
                  <a:rPr lang="en-US" altLang="zh-CN" sz="2400" b="1" baseline="-25000">
                    <a:latin typeface="Times New Roman" pitchFamily="18" charset="0"/>
                  </a:rPr>
                  <a:t> </a:t>
                </a:r>
                <a:r>
                  <a:rPr lang="en-US" altLang="zh-CN" sz="2400" b="1">
                    <a:latin typeface="Times New Roman" pitchFamily="18" charset="0"/>
                  </a:rPr>
                  <a:t>1</a:t>
                </a:r>
                <a:r>
                  <a:rPr lang="en-US" altLang="zh-CN" sz="2400" b="1" baseline="-25000">
                    <a:latin typeface="Times New Roman" pitchFamily="18" charset="0"/>
                  </a:rPr>
                  <a:t> </a:t>
                </a:r>
                <a:r>
                  <a:rPr lang="en-US" altLang="zh-CN" sz="2400" b="1">
                    <a:latin typeface="Times New Roman" pitchFamily="18" charset="0"/>
                  </a:rPr>
                  <a:t>=</a:t>
                </a:r>
                <a:r>
                  <a:rPr lang="en-US" altLang="zh-CN" sz="2400" b="1" baseline="-25000">
                    <a:latin typeface="Times New Roman" pitchFamily="18" charset="0"/>
                  </a:rPr>
                  <a:t> </a:t>
                </a:r>
                <a:r>
                  <a:rPr lang="en-US" altLang="zh-CN" sz="2400" b="1">
                    <a:latin typeface="Times New Roman" pitchFamily="18" charset="0"/>
                  </a:rPr>
                  <a:t>1</a:t>
                </a:r>
              </a:p>
            </p:txBody>
          </p:sp>
          <p:grpSp>
            <p:nvGrpSpPr>
              <p:cNvPr id="419" name="Group 13"/>
              <p:cNvGrpSpPr/>
              <p:nvPr/>
            </p:nvGrpSpPr>
            <p:grpSpPr bwMode="auto">
              <a:xfrm>
                <a:off x="3524" y="1060"/>
                <a:ext cx="643" cy="978"/>
                <a:chOff x="3502" y="1203"/>
                <a:chExt cx="643" cy="978"/>
              </a:xfrm>
            </p:grpSpPr>
            <p:sp>
              <p:nvSpPr>
                <p:cNvPr id="1050032" name="Text Box 14"/>
                <p:cNvSpPr txBox="1">
                  <a:spLocks noChangeArrowheads="1"/>
                </p:cNvSpPr>
                <p:nvPr/>
              </p:nvSpPr>
              <p:spPr bwMode="auto">
                <a:xfrm>
                  <a:off x="3502" y="1203"/>
                  <a:ext cx="643" cy="978"/>
                </a:xfrm>
                <a:prstGeom prst="rect">
                  <a:avLst/>
                </a:prstGeom>
                <a:solidFill>
                  <a:srgbClr val="FFFF69">
                    <a:alpha val="50000"/>
                  </a:srgbClr>
                </a:solidFill>
                <a:ln w="9525">
                  <a:solidFill>
                    <a:srgbClr val="000000"/>
                  </a:solidFill>
                  <a:miter lim="800000"/>
                  <a:headEnd/>
                  <a:tailEnd/>
                </a:ln>
              </p:spPr>
              <p:txBody>
                <a:bodyPr/>
                <a:lstStyle/>
                <a:p>
                  <a:pPr algn="l" eaLnBrk="0" hangingPunct="0"/>
                  <a:endParaRPr lang="zh-CN" altLang="zh-CN" sz="2400" b="1">
                    <a:latin typeface="Times New Roman" pitchFamily="18" charset="0"/>
                  </a:endParaRPr>
                </a:p>
              </p:txBody>
            </p:sp>
            <p:graphicFrame>
              <p:nvGraphicFramePr>
                <p:cNvPr id="4194383" name="Object 15"/>
                <p:cNvGraphicFramePr>
                  <a:graphicFrameLocks noChangeAspect="1"/>
                </p:cNvGraphicFramePr>
                <p:nvPr/>
              </p:nvGraphicFramePr>
              <p:xfrm>
                <a:off x="3619" y="1445"/>
                <a:ext cx="414" cy="516"/>
              </p:xfrm>
              <a:graphic>
                <a:graphicData uri="http://schemas.openxmlformats.org/presentationml/2006/ole">
                  <mc:AlternateContent xmlns:mc="http://schemas.openxmlformats.org/markup-compatibility/2006">
                    <mc:Choice xmlns:v="urn:schemas-microsoft-com:vml" Requires="v">
                      <p:oleObj spid="_x0000_s34867" name="BMP 图象" r:id="rId4" imgW="657317" imgH="819048" progId="PBrush">
                        <p:embed/>
                      </p:oleObj>
                    </mc:Choice>
                    <mc:Fallback>
                      <p:oleObj name="BMP 图象" r:id="rId4" imgW="657317" imgH="819048" progId="PBrush">
                        <p:embed/>
                        <p:pic>
                          <p:nvPicPr>
                            <p:cNvPr id="2097230" name=""/>
                            <p:cNvPicPr>
                              <a:picLocks/>
                            </p:cNvPicPr>
                            <p:nvPr/>
                          </p:nvPicPr>
                          <p:blipFill>
                            <a:blip r:embed="rId5"/>
                            <a:stretch>
                              <a:fillRect/>
                            </a:stretch>
                          </p:blipFill>
                          <p:spPr>
                            <a:xfrm>
                              <a:off x="3619" y="1445"/>
                              <a:ext cx="414" cy="516"/>
                            </a:xfrm>
                            <a:prstGeom prst="rect">
                              <a:avLst/>
                            </a:prstGeom>
                          </p:spPr>
                        </p:pic>
                      </p:oleObj>
                    </mc:Fallback>
                  </mc:AlternateContent>
                </a:graphicData>
              </a:graphic>
            </p:graphicFrame>
          </p:grpSp>
        </p:grpSp>
        <p:grpSp>
          <p:nvGrpSpPr>
            <p:cNvPr id="420" name="Group 16"/>
            <p:cNvGrpSpPr/>
            <p:nvPr/>
          </p:nvGrpSpPr>
          <p:grpSpPr bwMode="auto">
            <a:xfrm>
              <a:off x="1028" y="2744"/>
              <a:ext cx="3691" cy="221"/>
              <a:chOff x="1028" y="2504"/>
              <a:chExt cx="3691" cy="221"/>
            </a:xfrm>
          </p:grpSpPr>
          <p:sp>
            <p:nvSpPr>
              <p:cNvPr id="1050033" name="Text Box 17" descr="窄竖线"/>
              <p:cNvSpPr txBox="1">
                <a:spLocks noChangeArrowheads="1"/>
              </p:cNvSpPr>
              <p:nvPr/>
            </p:nvSpPr>
            <p:spPr bwMode="auto">
              <a:xfrm>
                <a:off x="1028" y="2504"/>
                <a:ext cx="759" cy="221"/>
              </a:xfrm>
              <a:prstGeom prst="rect">
                <a:avLst/>
              </a:prstGeom>
              <a:pattFill prst="narVert">
                <a:fgClr>
                  <a:srgbClr val="00CC66"/>
                </a:fgClr>
                <a:bgClr>
                  <a:srgbClr val="FFFFFF"/>
                </a:bgClr>
              </a:pattFill>
              <a:ln w="9525">
                <a:solidFill>
                  <a:srgbClr val="000000"/>
                </a:solidFill>
                <a:miter lim="800000"/>
                <a:headEnd/>
                <a:tailEnd/>
              </a:ln>
            </p:spPr>
            <p:txBody>
              <a:bodyPr lIns="0" tIns="0" rIns="0" bIns="0"/>
              <a:lstStyle/>
              <a:p>
                <a:pPr eaLnBrk="0" hangingPunct="0"/>
                <a:r>
                  <a:rPr lang="en-US" altLang="zh-CN" sz="2400" b="1">
                    <a:latin typeface="Times New Roman" pitchFamily="18" charset="0"/>
                  </a:rPr>
                  <a:t>0 – 1 </a:t>
                </a:r>
                <a:r>
                  <a:rPr lang="zh-CN" altLang="en-US" sz="2400" b="1">
                    <a:latin typeface="Times New Roman" pitchFamily="18" charset="0"/>
                  </a:rPr>
                  <a:t>律</a:t>
                </a:r>
              </a:p>
            </p:txBody>
          </p:sp>
          <p:sp>
            <p:nvSpPr>
              <p:cNvPr id="1050034" name="Text Box 18" descr="窄竖线"/>
              <p:cNvSpPr txBox="1">
                <a:spLocks noChangeArrowheads="1"/>
              </p:cNvSpPr>
              <p:nvPr/>
            </p:nvSpPr>
            <p:spPr bwMode="auto">
              <a:xfrm>
                <a:off x="2009" y="2504"/>
                <a:ext cx="759" cy="221"/>
              </a:xfrm>
              <a:prstGeom prst="rect">
                <a:avLst/>
              </a:prstGeom>
              <a:pattFill prst="narVert">
                <a:fgClr>
                  <a:srgbClr val="00CC66"/>
                </a:fgClr>
                <a:bgClr>
                  <a:srgbClr val="FFFFFF"/>
                </a:bgClr>
              </a:pattFill>
              <a:ln w="9525">
                <a:solidFill>
                  <a:srgbClr val="000000"/>
                </a:solidFill>
                <a:miter lim="800000"/>
                <a:headEnd/>
                <a:tailEnd/>
              </a:ln>
            </p:spPr>
            <p:txBody>
              <a:bodyPr lIns="0" tIns="0" rIns="0" bIns="0"/>
              <a:lstStyle/>
              <a:p>
                <a:pPr eaLnBrk="0" hangingPunct="0"/>
                <a:r>
                  <a:rPr lang="zh-CN" altLang="en-US" sz="2400" b="1">
                    <a:latin typeface="Times New Roman" pitchFamily="18" charset="0"/>
                  </a:rPr>
                  <a:t>重迭律 </a:t>
                </a:r>
              </a:p>
            </p:txBody>
          </p:sp>
          <p:sp>
            <p:nvSpPr>
              <p:cNvPr id="1050035" name="Text Box 19" descr="窄竖线"/>
              <p:cNvSpPr txBox="1">
                <a:spLocks noChangeArrowheads="1"/>
              </p:cNvSpPr>
              <p:nvPr/>
            </p:nvSpPr>
            <p:spPr bwMode="auto">
              <a:xfrm>
                <a:off x="2995" y="2504"/>
                <a:ext cx="759" cy="213"/>
              </a:xfrm>
              <a:prstGeom prst="rect">
                <a:avLst/>
              </a:prstGeom>
              <a:pattFill prst="narVert">
                <a:fgClr>
                  <a:srgbClr val="00CC66"/>
                </a:fgClr>
                <a:bgClr>
                  <a:srgbClr val="FFFFFF"/>
                </a:bgClr>
              </a:pattFill>
              <a:ln w="9525">
                <a:solidFill>
                  <a:srgbClr val="000000"/>
                </a:solidFill>
                <a:miter lim="800000"/>
                <a:headEnd/>
                <a:tailEnd/>
              </a:ln>
            </p:spPr>
            <p:txBody>
              <a:bodyPr lIns="0" tIns="0" rIns="0" bIns="0"/>
              <a:lstStyle/>
              <a:p>
                <a:pPr eaLnBrk="0" hangingPunct="0"/>
                <a:r>
                  <a:rPr lang="zh-CN" altLang="en-US" sz="2400" b="1">
                    <a:latin typeface="Times New Roman" pitchFamily="18" charset="0"/>
                  </a:rPr>
                  <a:t>互补律 </a:t>
                </a:r>
              </a:p>
            </p:txBody>
          </p:sp>
          <p:sp>
            <p:nvSpPr>
              <p:cNvPr id="1050036" name="Text Box 20" descr="窄竖线"/>
              <p:cNvSpPr txBox="1">
                <a:spLocks noChangeArrowheads="1"/>
              </p:cNvSpPr>
              <p:nvPr/>
            </p:nvSpPr>
            <p:spPr bwMode="auto">
              <a:xfrm>
                <a:off x="3960" y="2504"/>
                <a:ext cx="759" cy="221"/>
              </a:xfrm>
              <a:prstGeom prst="rect">
                <a:avLst/>
              </a:prstGeom>
              <a:pattFill prst="narVert">
                <a:fgClr>
                  <a:srgbClr val="00CC66"/>
                </a:fgClr>
                <a:bgClr>
                  <a:srgbClr val="FFFFFF"/>
                </a:bgClr>
              </a:pattFill>
              <a:ln w="9525">
                <a:solidFill>
                  <a:srgbClr val="000000"/>
                </a:solidFill>
                <a:miter lim="800000"/>
                <a:headEnd/>
                <a:tailEnd/>
              </a:ln>
            </p:spPr>
            <p:txBody>
              <a:bodyPr lIns="0" tIns="0" rIns="0" bIns="0"/>
              <a:lstStyle/>
              <a:p>
                <a:pPr eaLnBrk="0" hangingPunct="0"/>
                <a:r>
                  <a:rPr lang="zh-CN" altLang="en-US" sz="2400" b="1">
                    <a:latin typeface="Times New Roman" pitchFamily="18" charset="0"/>
                  </a:rPr>
                  <a:t>还原律 </a:t>
                </a:r>
              </a:p>
            </p:txBody>
          </p:sp>
        </p:grpSp>
        <p:grpSp>
          <p:nvGrpSpPr>
            <p:cNvPr id="421" name="Group 21"/>
            <p:cNvGrpSpPr/>
            <p:nvPr/>
          </p:nvGrpSpPr>
          <p:grpSpPr bwMode="auto">
            <a:xfrm>
              <a:off x="995" y="3000"/>
              <a:ext cx="3719" cy="1001"/>
              <a:chOff x="995" y="3000"/>
              <a:chExt cx="3719" cy="1001"/>
            </a:xfrm>
          </p:grpSpPr>
          <p:sp>
            <p:nvSpPr>
              <p:cNvPr id="1050037" name="Text Box 22"/>
              <p:cNvSpPr txBox="1">
                <a:spLocks noChangeArrowheads="1"/>
              </p:cNvSpPr>
              <p:nvPr/>
            </p:nvSpPr>
            <p:spPr bwMode="auto">
              <a:xfrm>
                <a:off x="995" y="3005"/>
                <a:ext cx="827" cy="996"/>
              </a:xfrm>
              <a:prstGeom prst="rect">
                <a:avLst/>
              </a:prstGeom>
              <a:solidFill>
                <a:srgbClr val="FFFF69">
                  <a:alpha val="50000"/>
                </a:srgbClr>
              </a:solidFill>
              <a:ln w="9525">
                <a:solidFill>
                  <a:srgbClr val="000000"/>
                </a:solidFill>
                <a:miter lim="800000"/>
                <a:headEnd/>
                <a:tailEnd/>
              </a:ln>
            </p:spPr>
            <p:txBody>
              <a:bodyPr lIns="0" rIns="0"/>
              <a:lstStyle/>
              <a:p>
                <a:pPr eaLnBrk="0" hangingPunct="0"/>
                <a:r>
                  <a:rPr lang="en-US" altLang="zh-CN" sz="2400" b="1" dirty="0">
                    <a:latin typeface="Times New Roman" pitchFamily="18" charset="0"/>
                  </a:rPr>
                  <a:t>0 + </a:t>
                </a:r>
                <a:r>
                  <a:rPr lang="en-US" altLang="zh-CN" sz="2400" b="1" i="1" dirty="0">
                    <a:latin typeface="Times New Roman" pitchFamily="18" charset="0"/>
                  </a:rPr>
                  <a:t>A </a:t>
                </a:r>
                <a:r>
                  <a:rPr lang="en-US" altLang="zh-CN" sz="2400" b="1" dirty="0">
                    <a:latin typeface="Times New Roman" pitchFamily="18" charset="0"/>
                  </a:rPr>
                  <a:t>= </a:t>
                </a:r>
                <a:r>
                  <a:rPr lang="en-US" altLang="zh-CN" sz="2400" b="1" i="1" dirty="0">
                    <a:latin typeface="Times New Roman" pitchFamily="18" charset="0"/>
                  </a:rPr>
                  <a:t>A</a:t>
                </a:r>
              </a:p>
              <a:p>
                <a:pPr eaLnBrk="0" hangingPunct="0"/>
                <a:r>
                  <a:rPr lang="en-US" altLang="zh-CN" sz="2400" b="1" dirty="0">
                    <a:latin typeface="Times New Roman" pitchFamily="18" charset="0"/>
                  </a:rPr>
                  <a:t>1 + </a:t>
                </a:r>
                <a:r>
                  <a:rPr lang="en-US" altLang="zh-CN" sz="2400" b="1" i="1" dirty="0">
                    <a:latin typeface="Times New Roman" pitchFamily="18" charset="0"/>
                  </a:rPr>
                  <a:t>A </a:t>
                </a:r>
                <a:r>
                  <a:rPr lang="en-US" altLang="zh-CN" sz="2400" b="1" dirty="0">
                    <a:latin typeface="Times New Roman" pitchFamily="18" charset="0"/>
                  </a:rPr>
                  <a:t>= 1 </a:t>
                </a:r>
              </a:p>
              <a:p>
                <a:pPr eaLnBrk="0" hangingPunct="0"/>
                <a:r>
                  <a:rPr lang="en-US" altLang="zh-CN" sz="2400" b="1" dirty="0">
                    <a:latin typeface="Times New Roman" pitchFamily="18" charset="0"/>
                  </a:rPr>
                  <a:t>1 · </a:t>
                </a:r>
                <a:r>
                  <a:rPr lang="en-US" altLang="zh-CN" sz="2400" b="1" i="1" dirty="0">
                    <a:latin typeface="Times New Roman" pitchFamily="18" charset="0"/>
                  </a:rPr>
                  <a:t>A </a:t>
                </a:r>
                <a:r>
                  <a:rPr lang="en-US" altLang="zh-CN" sz="2400" b="1" dirty="0">
                    <a:latin typeface="Times New Roman" pitchFamily="18" charset="0"/>
                  </a:rPr>
                  <a:t>= </a:t>
                </a:r>
                <a:r>
                  <a:rPr lang="en-US" altLang="zh-CN" sz="2400" b="1" i="1" dirty="0">
                    <a:latin typeface="Times New Roman" pitchFamily="18" charset="0"/>
                  </a:rPr>
                  <a:t>A</a:t>
                </a:r>
              </a:p>
              <a:p>
                <a:pPr eaLnBrk="0" hangingPunct="0"/>
                <a:r>
                  <a:rPr lang="en-US" altLang="zh-CN" sz="2400" b="1" dirty="0">
                    <a:latin typeface="Times New Roman" pitchFamily="18" charset="0"/>
                  </a:rPr>
                  <a:t>0 · </a:t>
                </a:r>
                <a:r>
                  <a:rPr lang="en-US" altLang="zh-CN" sz="2400" b="1" i="1" dirty="0">
                    <a:latin typeface="Times New Roman" pitchFamily="18" charset="0"/>
                  </a:rPr>
                  <a:t>A </a:t>
                </a:r>
                <a:r>
                  <a:rPr lang="en-US" altLang="zh-CN" sz="2400" b="1" dirty="0">
                    <a:latin typeface="Times New Roman" pitchFamily="18" charset="0"/>
                  </a:rPr>
                  <a:t>= 0</a:t>
                </a:r>
              </a:p>
            </p:txBody>
          </p:sp>
          <p:sp>
            <p:nvSpPr>
              <p:cNvPr id="1050038" name="Text Box 23"/>
              <p:cNvSpPr txBox="1">
                <a:spLocks noChangeArrowheads="1"/>
              </p:cNvSpPr>
              <p:nvPr/>
            </p:nvSpPr>
            <p:spPr bwMode="auto">
              <a:xfrm>
                <a:off x="1957" y="3004"/>
                <a:ext cx="863" cy="996"/>
              </a:xfrm>
              <a:prstGeom prst="rect">
                <a:avLst/>
              </a:prstGeom>
              <a:solidFill>
                <a:srgbClr val="FFFF69">
                  <a:alpha val="50000"/>
                </a:srgbClr>
              </a:solidFill>
              <a:ln w="9525">
                <a:solidFill>
                  <a:srgbClr val="000000"/>
                </a:solidFill>
                <a:miter lim="800000"/>
                <a:headEnd/>
                <a:tailEnd/>
              </a:ln>
            </p:spPr>
            <p:txBody>
              <a:bodyPr lIns="0" rIns="0"/>
              <a:lstStyle/>
              <a:p>
                <a:pPr eaLnBrk="0" hangingPunct="0"/>
                <a:endParaRPr lang="en-US" altLang="zh-CN" sz="2400" b="1" i="1">
                  <a:latin typeface="Times New Roman" pitchFamily="18" charset="0"/>
                </a:endParaRPr>
              </a:p>
              <a:p>
                <a:pPr eaLnBrk="0" hangingPunct="0"/>
                <a:r>
                  <a:rPr lang="en-US" altLang="zh-CN" sz="2400" b="1" i="1">
                    <a:latin typeface="Times New Roman" pitchFamily="18" charset="0"/>
                  </a:rPr>
                  <a:t>A + A = A         A · A = A </a:t>
                </a:r>
              </a:p>
              <a:p>
                <a:pPr eaLnBrk="0" hangingPunct="0"/>
                <a:endParaRPr lang="en-US" altLang="zh-CN" sz="2400" b="1" i="1">
                  <a:latin typeface="Times New Roman" pitchFamily="18" charset="0"/>
                </a:endParaRPr>
              </a:p>
            </p:txBody>
          </p:sp>
          <p:grpSp>
            <p:nvGrpSpPr>
              <p:cNvPr id="422" name="Group 24"/>
              <p:cNvGrpSpPr/>
              <p:nvPr/>
            </p:nvGrpSpPr>
            <p:grpSpPr bwMode="auto">
              <a:xfrm>
                <a:off x="3965" y="3000"/>
                <a:ext cx="749" cy="996"/>
                <a:chOff x="4131" y="2924"/>
                <a:chExt cx="803" cy="996"/>
              </a:xfrm>
            </p:grpSpPr>
            <p:sp>
              <p:nvSpPr>
                <p:cNvPr id="1050039" name="Text Box 25"/>
                <p:cNvSpPr txBox="1">
                  <a:spLocks noChangeArrowheads="1"/>
                </p:cNvSpPr>
                <p:nvPr/>
              </p:nvSpPr>
              <p:spPr bwMode="auto">
                <a:xfrm>
                  <a:off x="4131" y="2924"/>
                  <a:ext cx="803" cy="996"/>
                </a:xfrm>
                <a:prstGeom prst="rect">
                  <a:avLst/>
                </a:prstGeom>
                <a:solidFill>
                  <a:srgbClr val="FFFF69">
                    <a:alpha val="50000"/>
                  </a:srgbClr>
                </a:solidFill>
                <a:ln w="9525">
                  <a:solidFill>
                    <a:srgbClr val="000000"/>
                  </a:solidFill>
                  <a:miter lim="800000"/>
                  <a:headEnd/>
                  <a:tailEnd/>
                </a:ln>
              </p:spPr>
              <p:txBody>
                <a:bodyPr/>
                <a:lstStyle/>
                <a:p>
                  <a:pPr algn="just" eaLnBrk="0" hangingPunct="0"/>
                  <a:endParaRPr lang="zh-CN" altLang="zh-CN" sz="2400" b="1" i="1">
                    <a:latin typeface="Times New Roman" pitchFamily="18" charset="0"/>
                  </a:endParaRPr>
                </a:p>
              </p:txBody>
            </p:sp>
            <p:graphicFrame>
              <p:nvGraphicFramePr>
                <p:cNvPr id="4194384" name="Object 26"/>
                <p:cNvGraphicFramePr>
                  <a:graphicFrameLocks noChangeAspect="1"/>
                </p:cNvGraphicFramePr>
                <p:nvPr/>
              </p:nvGraphicFramePr>
              <p:xfrm>
                <a:off x="4301" y="3299"/>
                <a:ext cx="456" cy="276"/>
              </p:xfrm>
              <a:graphic>
                <a:graphicData uri="http://schemas.openxmlformats.org/presentationml/2006/ole">
                  <mc:AlternateContent xmlns:mc="http://schemas.openxmlformats.org/markup-compatibility/2006">
                    <mc:Choice xmlns:v="urn:schemas-microsoft-com:vml" Requires="v">
                      <p:oleObj spid="_x0000_s34868" name="BMP 图象" r:id="rId6" imgW="724001" imgH="438095" progId="PBrush">
                        <p:embed/>
                      </p:oleObj>
                    </mc:Choice>
                    <mc:Fallback>
                      <p:oleObj name="BMP 图象" r:id="rId6" imgW="724001" imgH="438095" progId="PBrush">
                        <p:embed/>
                        <p:pic>
                          <p:nvPicPr>
                            <p:cNvPr id="2097229" name=""/>
                            <p:cNvPicPr>
                              <a:picLocks/>
                            </p:cNvPicPr>
                            <p:nvPr/>
                          </p:nvPicPr>
                          <p:blipFill>
                            <a:blip r:embed="rId7"/>
                            <a:stretch>
                              <a:fillRect/>
                            </a:stretch>
                          </p:blipFill>
                          <p:spPr>
                            <a:xfrm>
                              <a:off x="4301" y="3299"/>
                              <a:ext cx="456" cy="276"/>
                            </a:xfrm>
                            <a:prstGeom prst="rect">
                              <a:avLst/>
                            </a:prstGeom>
                          </p:spPr>
                        </p:pic>
                      </p:oleObj>
                    </mc:Fallback>
                  </mc:AlternateContent>
                </a:graphicData>
              </a:graphic>
            </p:graphicFrame>
          </p:grpSp>
          <p:grpSp>
            <p:nvGrpSpPr>
              <p:cNvPr id="423" name="Group 27"/>
              <p:cNvGrpSpPr/>
              <p:nvPr/>
            </p:nvGrpSpPr>
            <p:grpSpPr bwMode="auto">
              <a:xfrm>
                <a:off x="2990" y="3002"/>
                <a:ext cx="758" cy="996"/>
                <a:chOff x="3067" y="2893"/>
                <a:chExt cx="803" cy="996"/>
              </a:xfrm>
            </p:grpSpPr>
            <p:sp>
              <p:nvSpPr>
                <p:cNvPr id="1050040" name="Text Box 28"/>
                <p:cNvSpPr txBox="1">
                  <a:spLocks noChangeArrowheads="1"/>
                </p:cNvSpPr>
                <p:nvPr/>
              </p:nvSpPr>
              <p:spPr bwMode="auto">
                <a:xfrm>
                  <a:off x="3067" y="2893"/>
                  <a:ext cx="803" cy="996"/>
                </a:xfrm>
                <a:prstGeom prst="rect">
                  <a:avLst/>
                </a:prstGeom>
                <a:solidFill>
                  <a:srgbClr val="FFFF69">
                    <a:alpha val="50000"/>
                  </a:srgbClr>
                </a:solidFill>
                <a:ln w="9525">
                  <a:solidFill>
                    <a:srgbClr val="000000"/>
                  </a:solidFill>
                  <a:miter lim="800000"/>
                  <a:headEnd/>
                  <a:tailEnd/>
                </a:ln>
              </p:spPr>
              <p:txBody>
                <a:bodyPr/>
                <a:lstStyle/>
                <a:p>
                  <a:pPr algn="just" eaLnBrk="0" hangingPunct="0"/>
                  <a:endParaRPr lang="en-US" altLang="zh-CN" sz="2400" b="1" i="1">
                    <a:latin typeface="Times New Roman" pitchFamily="18" charset="0"/>
                  </a:endParaRPr>
                </a:p>
                <a:p>
                  <a:pPr algn="just" eaLnBrk="0" hangingPunct="0"/>
                  <a:r>
                    <a:rPr lang="en-US" altLang="zh-CN" sz="2400" b="1" i="1">
                      <a:latin typeface="Times New Roman" pitchFamily="18" charset="0"/>
                    </a:rPr>
                    <a:t> </a:t>
                  </a:r>
                </a:p>
              </p:txBody>
            </p:sp>
            <p:graphicFrame>
              <p:nvGraphicFramePr>
                <p:cNvPr id="4194385" name="Object 29"/>
                <p:cNvGraphicFramePr>
                  <a:graphicFrameLocks noChangeAspect="1"/>
                </p:cNvGraphicFramePr>
                <p:nvPr/>
              </p:nvGraphicFramePr>
              <p:xfrm>
                <a:off x="3148" y="3153"/>
                <a:ext cx="618" cy="492"/>
              </p:xfrm>
              <a:graphic>
                <a:graphicData uri="http://schemas.openxmlformats.org/presentationml/2006/ole">
                  <mc:AlternateContent xmlns:mc="http://schemas.openxmlformats.org/markup-compatibility/2006">
                    <mc:Choice xmlns:v="urn:schemas-microsoft-com:vml" Requires="v">
                      <p:oleObj spid="_x0000_s34869" name="BMP 图象" r:id="rId8" imgW="980952" imgH="781159" progId="PBrush">
                        <p:embed/>
                      </p:oleObj>
                    </mc:Choice>
                    <mc:Fallback>
                      <p:oleObj name="BMP 图象" r:id="rId8" imgW="980952" imgH="781159" progId="PBrush">
                        <p:embed/>
                        <p:pic>
                          <p:nvPicPr>
                            <p:cNvPr id="2097228" name=""/>
                            <p:cNvPicPr>
                              <a:picLocks/>
                            </p:cNvPicPr>
                            <p:nvPr/>
                          </p:nvPicPr>
                          <p:blipFill>
                            <a:blip r:embed="rId9"/>
                            <a:stretch>
                              <a:fillRect/>
                            </a:stretch>
                          </p:blipFill>
                          <p:spPr>
                            <a:xfrm>
                              <a:off x="3148" y="3153"/>
                              <a:ext cx="618" cy="492"/>
                            </a:xfrm>
                            <a:prstGeom prst="rect">
                              <a:avLst/>
                            </a:prstGeom>
                          </p:spPr>
                        </p:pic>
                      </p:oleObj>
                    </mc:Fallback>
                  </mc:AlternateContent>
                </a:graphicData>
              </a:graphic>
            </p:graphicFrame>
          </p:grpSp>
        </p:gr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0024"/>
                                        </p:tgtEl>
                                        <p:attrNameLst>
                                          <p:attrName>style.visibility</p:attrName>
                                        </p:attrNameLst>
                                      </p:cBhvr>
                                      <p:to>
                                        <p:strVal val="visible"/>
                                      </p:to>
                                    </p:set>
                                    <p:animEffect transition="in" filter="wipe(left)">
                                      <p:cBhvr>
                                        <p:cTn id="7" dur="500"/>
                                        <p:tgtEl>
                                          <p:spTgt spid="10500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6"/>
                                        </p:tgtEl>
                                        <p:attrNameLst>
                                          <p:attrName>style.visibility</p:attrName>
                                        </p:attrNameLst>
                                      </p:cBhvr>
                                      <p:to>
                                        <p:strVal val="visible"/>
                                      </p:to>
                                    </p:set>
                                    <p:animEffect transition="in" filter="blinds(horizontal)">
                                      <p:cBhvr>
                                        <p:cTn id="12" dur="500"/>
                                        <p:tgtEl>
                                          <p:spTgt spid="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2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41" name="灯片编号占位符 3"/>
          <p:cNvSpPr>
            <a:spLocks noGrp="1"/>
          </p:cNvSpPr>
          <p:nvPr>
            <p:ph type="sldNum" sz="quarter" idx="12"/>
          </p:nvPr>
        </p:nvSpPr>
        <p:spPr/>
        <p:txBody>
          <a:bodyPr/>
          <a:lstStyle/>
          <a:p>
            <a:fld id="{5B35EFDB-33C1-4F4B-9D6C-28E551F01027}" type="slidenum">
              <a:rPr lang="en-US" altLang="zh-CN"/>
              <a:t>65</a:t>
            </a:fld>
            <a:endParaRPr lang="en-US" altLang="zh-CN"/>
          </a:p>
        </p:txBody>
      </p:sp>
      <p:sp>
        <p:nvSpPr>
          <p:cNvPr id="1050042" name="Text Box 2"/>
          <p:cNvSpPr txBox="1">
            <a:spLocks noChangeArrowheads="1"/>
          </p:cNvSpPr>
          <p:nvPr/>
        </p:nvSpPr>
        <p:spPr bwMode="auto">
          <a:xfrm>
            <a:off x="900113" y="476250"/>
            <a:ext cx="7772400" cy="622300"/>
          </a:xfrm>
          <a:prstGeom prst="rect">
            <a:avLst/>
          </a:prstGeom>
          <a:noFill/>
          <a:ln w="9525">
            <a:noFill/>
            <a:miter lim="800000"/>
            <a:headEnd/>
            <a:tailEnd/>
          </a:ln>
          <a:effectLst/>
        </p:spPr>
        <p:txBody>
          <a:bodyPr>
            <a:spAutoFit/>
          </a:bodyPr>
          <a:lstStyle/>
          <a:p>
            <a:pPr algn="just">
              <a:lnSpc>
                <a:spcPct val="145000"/>
              </a:lnSpc>
              <a:spcBef>
                <a:spcPct val="50000"/>
              </a:spcBef>
            </a:pPr>
            <a:r>
              <a:rPr kumimoji="1" lang="en-US" altLang="zh-CN" sz="2400" b="1" dirty="0">
                <a:latin typeface="Times New Roman" pitchFamily="18" charset="0"/>
              </a:rPr>
              <a:t>“</a:t>
            </a:r>
            <a:r>
              <a:rPr kumimoji="1" lang="zh-CN" altLang="en-US" sz="2400" b="1" dirty="0">
                <a:latin typeface="Times New Roman" pitchFamily="18" charset="0"/>
              </a:rPr>
              <a:t>异或”和“同或”的运算规则</a:t>
            </a:r>
          </a:p>
        </p:txBody>
      </p:sp>
      <p:graphicFrame>
        <p:nvGraphicFramePr>
          <p:cNvPr id="4194386" name="Object 3"/>
          <p:cNvGraphicFramePr>
            <a:graphicFrameLocks noChangeAspect="1"/>
          </p:cNvGraphicFramePr>
          <p:nvPr/>
        </p:nvGraphicFramePr>
        <p:xfrm>
          <a:off x="471488" y="1412875"/>
          <a:ext cx="1524000" cy="1981200"/>
        </p:xfrm>
        <a:graphic>
          <a:graphicData uri="http://schemas.openxmlformats.org/presentationml/2006/ole">
            <mc:AlternateContent xmlns:mc="http://schemas.openxmlformats.org/markup-compatibility/2006">
              <mc:Choice xmlns:v="urn:schemas-microsoft-com:vml" Requires="v">
                <p:oleObj spid="_x0000_s266267" name="Microsoft 公式 3.0" r:id="rId3" imgW="583920" imgH="863280" progId="Equation.3">
                  <p:embed/>
                </p:oleObj>
              </mc:Choice>
              <mc:Fallback>
                <p:oleObj name="Microsoft 公式 3.0" r:id="rId3" imgW="583920" imgH="863280" progId="Equation.3">
                  <p:embed/>
                  <p:pic>
                    <p:nvPicPr>
                      <p:cNvPr id="2097231" name=""/>
                      <p:cNvPicPr>
                        <a:picLocks/>
                      </p:cNvPicPr>
                      <p:nvPr/>
                    </p:nvPicPr>
                    <p:blipFill>
                      <a:blip r:embed="rId4"/>
                      <a:stretch>
                        <a:fillRect/>
                      </a:stretch>
                    </p:blipFill>
                    <p:spPr>
                      <a:xfrm>
                        <a:off x="471488" y="1412875"/>
                        <a:ext cx="1524000" cy="1981200"/>
                      </a:xfrm>
                      <a:prstGeom prst="rect">
                        <a:avLst/>
                      </a:prstGeom>
                    </p:spPr>
                  </p:pic>
                </p:oleObj>
              </mc:Fallback>
            </mc:AlternateContent>
          </a:graphicData>
        </a:graphic>
      </p:graphicFrame>
      <p:graphicFrame>
        <p:nvGraphicFramePr>
          <p:cNvPr id="4194387" name="Object 4"/>
          <p:cNvGraphicFramePr>
            <a:graphicFrameLocks noChangeAspect="1"/>
          </p:cNvGraphicFramePr>
          <p:nvPr/>
        </p:nvGraphicFramePr>
        <p:xfrm>
          <a:off x="1055688" y="3505200"/>
          <a:ext cx="2355850" cy="533400"/>
        </p:xfrm>
        <a:graphic>
          <a:graphicData uri="http://schemas.openxmlformats.org/presentationml/2006/ole">
            <mc:AlternateContent xmlns:mc="http://schemas.openxmlformats.org/markup-compatibility/2006">
              <mc:Choice xmlns:v="urn:schemas-microsoft-com:vml" Requires="v">
                <p:oleObj spid="_x0000_s266268" name="Microsoft 公式 3.0" r:id="rId5" imgW="939600" imgH="215640" progId="Equation.3">
                  <p:embed/>
                </p:oleObj>
              </mc:Choice>
              <mc:Fallback>
                <p:oleObj name="Microsoft 公式 3.0" r:id="rId5" imgW="939600" imgH="215640" progId="Equation.3">
                  <p:embed/>
                  <p:pic>
                    <p:nvPicPr>
                      <p:cNvPr id="2097232" name=""/>
                      <p:cNvPicPr>
                        <a:picLocks/>
                      </p:cNvPicPr>
                      <p:nvPr/>
                    </p:nvPicPr>
                    <p:blipFill>
                      <a:blip r:embed="rId6"/>
                      <a:stretch>
                        <a:fillRect/>
                      </a:stretch>
                    </p:blipFill>
                    <p:spPr>
                      <a:xfrm>
                        <a:off x="1055688" y="3505200"/>
                        <a:ext cx="2355850" cy="533400"/>
                      </a:xfrm>
                      <a:prstGeom prst="rect">
                        <a:avLst/>
                      </a:prstGeom>
                    </p:spPr>
                  </p:pic>
                </p:oleObj>
              </mc:Fallback>
            </mc:AlternateContent>
          </a:graphicData>
        </a:graphic>
      </p:graphicFrame>
      <p:graphicFrame>
        <p:nvGraphicFramePr>
          <p:cNvPr id="4194388" name="Object 5"/>
          <p:cNvGraphicFramePr>
            <a:graphicFrameLocks noChangeAspect="1"/>
          </p:cNvGraphicFramePr>
          <p:nvPr/>
        </p:nvGraphicFramePr>
        <p:xfrm>
          <a:off x="2487613" y="1412875"/>
          <a:ext cx="1689100" cy="2097088"/>
        </p:xfrm>
        <a:graphic>
          <a:graphicData uri="http://schemas.openxmlformats.org/presentationml/2006/ole">
            <mc:AlternateContent xmlns:mc="http://schemas.openxmlformats.org/markup-compatibility/2006">
              <mc:Choice xmlns:v="urn:schemas-microsoft-com:vml" Requires="v">
                <p:oleObj spid="_x0000_s266269" name="Equation" r:id="rId7" imgW="647640" imgH="914400" progId="Equation.DSMT4">
                  <p:embed/>
                </p:oleObj>
              </mc:Choice>
              <mc:Fallback>
                <p:oleObj name="Equation" r:id="rId7" imgW="647640" imgH="914400" progId="Equation.DSMT4">
                  <p:embed/>
                  <p:pic>
                    <p:nvPicPr>
                      <p:cNvPr id="2097233" name=""/>
                      <p:cNvPicPr>
                        <a:picLocks/>
                      </p:cNvPicPr>
                      <p:nvPr/>
                    </p:nvPicPr>
                    <p:blipFill>
                      <a:blip r:embed="rId8"/>
                      <a:stretch>
                        <a:fillRect/>
                      </a:stretch>
                    </p:blipFill>
                    <p:spPr>
                      <a:xfrm>
                        <a:off x="2487613" y="1412875"/>
                        <a:ext cx="1689100" cy="2097088"/>
                      </a:xfrm>
                      <a:prstGeom prst="rect">
                        <a:avLst/>
                      </a:prstGeom>
                    </p:spPr>
                  </p:pic>
                </p:oleObj>
              </mc:Fallback>
            </mc:AlternateContent>
          </a:graphicData>
        </a:graphic>
      </p:graphicFrame>
      <p:sp>
        <p:nvSpPr>
          <p:cNvPr id="1050043" name="AutoShape 6"/>
          <p:cNvSpPr>
            <a:spLocks noChangeArrowheads="1"/>
          </p:cNvSpPr>
          <p:nvPr/>
        </p:nvSpPr>
        <p:spPr bwMode="auto">
          <a:xfrm>
            <a:off x="1817688" y="2209800"/>
            <a:ext cx="685800" cy="457200"/>
          </a:xfrm>
          <a:prstGeom prst="rightArrow">
            <a:avLst>
              <a:gd name="adj1" fmla="val 50000"/>
              <a:gd name="adj2" fmla="val 375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050044" name="AutoShape 7"/>
          <p:cNvSpPr>
            <a:spLocks noChangeArrowheads="1"/>
          </p:cNvSpPr>
          <p:nvPr/>
        </p:nvSpPr>
        <p:spPr bwMode="auto">
          <a:xfrm>
            <a:off x="6518275" y="2266950"/>
            <a:ext cx="557213" cy="457200"/>
          </a:xfrm>
          <a:prstGeom prst="rightArrow">
            <a:avLst>
              <a:gd name="adj1" fmla="val 50000"/>
              <a:gd name="adj2" fmla="val 30469"/>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425" name="Group 8"/>
          <p:cNvGrpSpPr/>
          <p:nvPr/>
        </p:nvGrpSpPr>
        <p:grpSpPr bwMode="auto">
          <a:xfrm>
            <a:off x="323850" y="1268413"/>
            <a:ext cx="3886200" cy="2895600"/>
            <a:chOff x="96" y="816"/>
            <a:chExt cx="2448" cy="1824"/>
          </a:xfrm>
        </p:grpSpPr>
        <p:sp>
          <p:nvSpPr>
            <p:cNvPr id="1050045" name="Line 9"/>
            <p:cNvSpPr>
              <a:spLocks noChangeShapeType="1"/>
            </p:cNvSpPr>
            <p:nvPr/>
          </p:nvSpPr>
          <p:spPr bwMode="auto">
            <a:xfrm>
              <a:off x="96" y="816"/>
              <a:ext cx="0" cy="1824"/>
            </a:xfrm>
            <a:prstGeom prst="line">
              <a:avLst/>
            </a:prstGeom>
            <a:noFill/>
            <a:ln w="19050">
              <a:solidFill>
                <a:srgbClr val="FF0000"/>
              </a:solidFill>
              <a:round/>
              <a:headEnd/>
              <a:tailEnd/>
            </a:ln>
            <a:effectLst/>
          </p:spPr>
          <p:txBody>
            <a:bodyPr wrap="none" anchor="ctr"/>
            <a:lstStyle/>
            <a:p>
              <a:endParaRPr lang="zh-CN" altLang="en-US"/>
            </a:p>
          </p:txBody>
        </p:sp>
        <p:sp>
          <p:nvSpPr>
            <p:cNvPr id="1050046" name="Line 10"/>
            <p:cNvSpPr>
              <a:spLocks noChangeShapeType="1"/>
            </p:cNvSpPr>
            <p:nvPr/>
          </p:nvSpPr>
          <p:spPr bwMode="auto">
            <a:xfrm>
              <a:off x="2544" y="816"/>
              <a:ext cx="0" cy="1824"/>
            </a:xfrm>
            <a:prstGeom prst="line">
              <a:avLst/>
            </a:prstGeom>
            <a:noFill/>
            <a:ln w="19050">
              <a:solidFill>
                <a:srgbClr val="FF0000"/>
              </a:solidFill>
              <a:round/>
              <a:headEnd/>
              <a:tailEnd/>
            </a:ln>
            <a:effectLst/>
          </p:spPr>
          <p:txBody>
            <a:bodyPr wrap="none" anchor="ctr"/>
            <a:lstStyle/>
            <a:p>
              <a:endParaRPr lang="zh-CN" altLang="en-US"/>
            </a:p>
          </p:txBody>
        </p:sp>
        <p:sp>
          <p:nvSpPr>
            <p:cNvPr id="1050047" name="Line 11"/>
            <p:cNvSpPr>
              <a:spLocks noChangeShapeType="1"/>
            </p:cNvSpPr>
            <p:nvPr/>
          </p:nvSpPr>
          <p:spPr bwMode="auto">
            <a:xfrm>
              <a:off x="96" y="816"/>
              <a:ext cx="2448" cy="0"/>
            </a:xfrm>
            <a:prstGeom prst="line">
              <a:avLst/>
            </a:prstGeom>
            <a:noFill/>
            <a:ln w="19050">
              <a:solidFill>
                <a:srgbClr val="FF0000"/>
              </a:solidFill>
              <a:round/>
              <a:headEnd/>
              <a:tailEnd/>
            </a:ln>
            <a:effectLst/>
          </p:spPr>
          <p:txBody>
            <a:bodyPr wrap="none" anchor="ctr"/>
            <a:lstStyle/>
            <a:p>
              <a:endParaRPr lang="zh-CN" altLang="en-US"/>
            </a:p>
          </p:txBody>
        </p:sp>
        <p:sp>
          <p:nvSpPr>
            <p:cNvPr id="1050048" name="Line 12"/>
            <p:cNvSpPr>
              <a:spLocks noChangeShapeType="1"/>
            </p:cNvSpPr>
            <p:nvPr/>
          </p:nvSpPr>
          <p:spPr bwMode="auto">
            <a:xfrm>
              <a:off x="96" y="2640"/>
              <a:ext cx="2448" cy="0"/>
            </a:xfrm>
            <a:prstGeom prst="line">
              <a:avLst/>
            </a:prstGeom>
            <a:noFill/>
            <a:ln w="19050">
              <a:solidFill>
                <a:srgbClr val="FF0000"/>
              </a:solidFill>
              <a:round/>
              <a:headEnd/>
              <a:tailEnd/>
            </a:ln>
            <a:effectLst/>
          </p:spPr>
          <p:txBody>
            <a:bodyPr wrap="none" anchor="ctr"/>
            <a:lstStyle/>
            <a:p>
              <a:endParaRPr lang="zh-CN" altLang="en-US"/>
            </a:p>
          </p:txBody>
        </p:sp>
      </p:grpSp>
      <p:grpSp>
        <p:nvGrpSpPr>
          <p:cNvPr id="426" name="Group 13"/>
          <p:cNvGrpSpPr/>
          <p:nvPr/>
        </p:nvGrpSpPr>
        <p:grpSpPr bwMode="auto">
          <a:xfrm>
            <a:off x="4864100" y="1268413"/>
            <a:ext cx="3886200" cy="2895600"/>
            <a:chOff x="96" y="816"/>
            <a:chExt cx="2448" cy="1824"/>
          </a:xfrm>
        </p:grpSpPr>
        <p:sp>
          <p:nvSpPr>
            <p:cNvPr id="1050049" name="Line 14"/>
            <p:cNvSpPr>
              <a:spLocks noChangeShapeType="1"/>
            </p:cNvSpPr>
            <p:nvPr/>
          </p:nvSpPr>
          <p:spPr bwMode="auto">
            <a:xfrm>
              <a:off x="96" y="816"/>
              <a:ext cx="0" cy="1824"/>
            </a:xfrm>
            <a:prstGeom prst="line">
              <a:avLst/>
            </a:prstGeom>
            <a:noFill/>
            <a:ln w="19050">
              <a:solidFill>
                <a:srgbClr val="FF0000"/>
              </a:solidFill>
              <a:round/>
              <a:headEnd/>
              <a:tailEnd/>
            </a:ln>
            <a:effectLst/>
          </p:spPr>
          <p:txBody>
            <a:bodyPr wrap="none" anchor="ctr"/>
            <a:lstStyle/>
            <a:p>
              <a:endParaRPr lang="zh-CN" altLang="en-US"/>
            </a:p>
          </p:txBody>
        </p:sp>
        <p:sp>
          <p:nvSpPr>
            <p:cNvPr id="1050050" name="Line 15"/>
            <p:cNvSpPr>
              <a:spLocks noChangeShapeType="1"/>
            </p:cNvSpPr>
            <p:nvPr/>
          </p:nvSpPr>
          <p:spPr bwMode="auto">
            <a:xfrm>
              <a:off x="2544" y="816"/>
              <a:ext cx="0" cy="1824"/>
            </a:xfrm>
            <a:prstGeom prst="line">
              <a:avLst/>
            </a:prstGeom>
            <a:noFill/>
            <a:ln w="19050">
              <a:solidFill>
                <a:srgbClr val="FF0000"/>
              </a:solidFill>
              <a:round/>
              <a:headEnd/>
              <a:tailEnd/>
            </a:ln>
            <a:effectLst/>
          </p:spPr>
          <p:txBody>
            <a:bodyPr wrap="none" anchor="ctr"/>
            <a:lstStyle/>
            <a:p>
              <a:endParaRPr lang="zh-CN" altLang="en-US"/>
            </a:p>
          </p:txBody>
        </p:sp>
        <p:sp>
          <p:nvSpPr>
            <p:cNvPr id="1050051" name="Line 16"/>
            <p:cNvSpPr>
              <a:spLocks noChangeShapeType="1"/>
            </p:cNvSpPr>
            <p:nvPr/>
          </p:nvSpPr>
          <p:spPr bwMode="auto">
            <a:xfrm>
              <a:off x="96" y="816"/>
              <a:ext cx="2448" cy="0"/>
            </a:xfrm>
            <a:prstGeom prst="line">
              <a:avLst/>
            </a:prstGeom>
            <a:noFill/>
            <a:ln w="19050">
              <a:solidFill>
                <a:srgbClr val="FF0000"/>
              </a:solidFill>
              <a:round/>
              <a:headEnd/>
              <a:tailEnd/>
            </a:ln>
            <a:effectLst/>
          </p:spPr>
          <p:txBody>
            <a:bodyPr wrap="none" anchor="ctr"/>
            <a:lstStyle/>
            <a:p>
              <a:endParaRPr lang="zh-CN" altLang="en-US"/>
            </a:p>
          </p:txBody>
        </p:sp>
        <p:sp>
          <p:nvSpPr>
            <p:cNvPr id="1050052" name="Line 17"/>
            <p:cNvSpPr>
              <a:spLocks noChangeShapeType="1"/>
            </p:cNvSpPr>
            <p:nvPr/>
          </p:nvSpPr>
          <p:spPr bwMode="auto">
            <a:xfrm>
              <a:off x="96" y="2640"/>
              <a:ext cx="2448" cy="0"/>
            </a:xfrm>
            <a:prstGeom prst="line">
              <a:avLst/>
            </a:prstGeom>
            <a:noFill/>
            <a:ln w="19050">
              <a:solidFill>
                <a:srgbClr val="FF0000"/>
              </a:solidFill>
              <a:round/>
              <a:headEnd/>
              <a:tailEnd/>
            </a:ln>
            <a:effectLst/>
          </p:spPr>
          <p:txBody>
            <a:bodyPr wrap="none" anchor="ctr"/>
            <a:lstStyle/>
            <a:p>
              <a:endParaRPr lang="zh-CN" altLang="en-US"/>
            </a:p>
          </p:txBody>
        </p:sp>
      </p:grpSp>
      <p:grpSp>
        <p:nvGrpSpPr>
          <p:cNvPr id="427" name="Group 18"/>
          <p:cNvGrpSpPr/>
          <p:nvPr/>
        </p:nvGrpSpPr>
        <p:grpSpPr bwMode="auto">
          <a:xfrm>
            <a:off x="1119188" y="4365625"/>
            <a:ext cx="6858000" cy="1447800"/>
            <a:chOff x="96" y="816"/>
            <a:chExt cx="2448" cy="1824"/>
          </a:xfrm>
        </p:grpSpPr>
        <p:sp>
          <p:nvSpPr>
            <p:cNvPr id="1050053" name="Line 19"/>
            <p:cNvSpPr>
              <a:spLocks noChangeShapeType="1"/>
            </p:cNvSpPr>
            <p:nvPr/>
          </p:nvSpPr>
          <p:spPr bwMode="auto">
            <a:xfrm>
              <a:off x="96" y="816"/>
              <a:ext cx="0" cy="1824"/>
            </a:xfrm>
            <a:prstGeom prst="line">
              <a:avLst/>
            </a:prstGeom>
            <a:noFill/>
            <a:ln w="19050">
              <a:solidFill>
                <a:srgbClr val="FF0000"/>
              </a:solidFill>
              <a:round/>
              <a:headEnd/>
              <a:tailEnd/>
            </a:ln>
            <a:effectLst/>
          </p:spPr>
          <p:txBody>
            <a:bodyPr wrap="none" anchor="ctr"/>
            <a:lstStyle/>
            <a:p>
              <a:endParaRPr lang="zh-CN" altLang="en-US"/>
            </a:p>
          </p:txBody>
        </p:sp>
        <p:sp>
          <p:nvSpPr>
            <p:cNvPr id="1050054" name="Line 20"/>
            <p:cNvSpPr>
              <a:spLocks noChangeShapeType="1"/>
            </p:cNvSpPr>
            <p:nvPr/>
          </p:nvSpPr>
          <p:spPr bwMode="auto">
            <a:xfrm>
              <a:off x="2544" y="816"/>
              <a:ext cx="0" cy="1824"/>
            </a:xfrm>
            <a:prstGeom prst="line">
              <a:avLst/>
            </a:prstGeom>
            <a:noFill/>
            <a:ln w="19050">
              <a:solidFill>
                <a:srgbClr val="FF0000"/>
              </a:solidFill>
              <a:round/>
              <a:headEnd/>
              <a:tailEnd/>
            </a:ln>
            <a:effectLst/>
          </p:spPr>
          <p:txBody>
            <a:bodyPr wrap="none" anchor="ctr"/>
            <a:lstStyle/>
            <a:p>
              <a:endParaRPr lang="zh-CN" altLang="en-US"/>
            </a:p>
          </p:txBody>
        </p:sp>
        <p:sp>
          <p:nvSpPr>
            <p:cNvPr id="1050055" name="Line 21"/>
            <p:cNvSpPr>
              <a:spLocks noChangeShapeType="1"/>
            </p:cNvSpPr>
            <p:nvPr/>
          </p:nvSpPr>
          <p:spPr bwMode="auto">
            <a:xfrm>
              <a:off x="96" y="816"/>
              <a:ext cx="2448" cy="0"/>
            </a:xfrm>
            <a:prstGeom prst="line">
              <a:avLst/>
            </a:prstGeom>
            <a:noFill/>
            <a:ln w="19050">
              <a:solidFill>
                <a:srgbClr val="FF0000"/>
              </a:solidFill>
              <a:round/>
              <a:headEnd/>
              <a:tailEnd/>
            </a:ln>
            <a:effectLst/>
          </p:spPr>
          <p:txBody>
            <a:bodyPr wrap="none" anchor="ctr"/>
            <a:lstStyle/>
            <a:p>
              <a:endParaRPr lang="zh-CN" altLang="en-US"/>
            </a:p>
          </p:txBody>
        </p:sp>
        <p:sp>
          <p:nvSpPr>
            <p:cNvPr id="1050056" name="Line 22"/>
            <p:cNvSpPr>
              <a:spLocks noChangeShapeType="1"/>
            </p:cNvSpPr>
            <p:nvPr/>
          </p:nvSpPr>
          <p:spPr bwMode="auto">
            <a:xfrm>
              <a:off x="96" y="2640"/>
              <a:ext cx="2448" cy="0"/>
            </a:xfrm>
            <a:prstGeom prst="line">
              <a:avLst/>
            </a:prstGeom>
            <a:noFill/>
            <a:ln w="19050">
              <a:solidFill>
                <a:srgbClr val="FF0000"/>
              </a:solidFill>
              <a:round/>
              <a:headEnd/>
              <a:tailEnd/>
            </a:ln>
            <a:effectLst/>
          </p:spPr>
          <p:txBody>
            <a:bodyPr wrap="none" anchor="ctr"/>
            <a:lstStyle/>
            <a:p>
              <a:endParaRPr lang="zh-CN" altLang="en-US"/>
            </a:p>
          </p:txBody>
        </p:sp>
      </p:grpSp>
      <p:sp>
        <p:nvSpPr>
          <p:cNvPr id="1050057" name="Rectangle 23"/>
          <p:cNvSpPr>
            <a:spLocks noChangeArrowheads="1"/>
          </p:cNvSpPr>
          <p:nvPr/>
        </p:nvSpPr>
        <p:spPr bwMode="auto">
          <a:xfrm>
            <a:off x="4933950" y="1341438"/>
            <a:ext cx="1655763" cy="2041525"/>
          </a:xfrm>
          <a:prstGeom prst="rect">
            <a:avLst/>
          </a:prstGeom>
          <a:noFill/>
          <a:ln w="9525">
            <a:noFill/>
            <a:miter lim="800000"/>
            <a:headEnd/>
            <a:tailEnd/>
          </a:ln>
          <a:effectLst/>
        </p:spPr>
        <p:txBody>
          <a:bodyPr>
            <a:spAutoFit/>
          </a:bodyPr>
          <a:lstStyle/>
          <a:p>
            <a:pPr algn="l"/>
            <a:r>
              <a:rPr kumimoji="1" lang="en-US" altLang="zh-CN" sz="3200">
                <a:solidFill>
                  <a:srgbClr val="000000"/>
                </a:solidFill>
                <a:latin typeface="Times New Roman" pitchFamily="18" charset="0"/>
              </a:rPr>
              <a:t>0⊙0=1</a:t>
            </a:r>
          </a:p>
          <a:p>
            <a:pPr algn="l"/>
            <a:r>
              <a:rPr kumimoji="1" lang="en-US" altLang="zh-CN" sz="3200">
                <a:solidFill>
                  <a:srgbClr val="000000"/>
                </a:solidFill>
                <a:latin typeface="Times New Roman" pitchFamily="18" charset="0"/>
              </a:rPr>
              <a:t>0⊙1=0</a:t>
            </a:r>
          </a:p>
          <a:p>
            <a:pPr algn="l"/>
            <a:r>
              <a:rPr kumimoji="1" lang="en-US" altLang="zh-CN" sz="3200">
                <a:solidFill>
                  <a:srgbClr val="000000"/>
                </a:solidFill>
                <a:latin typeface="Times New Roman" pitchFamily="18" charset="0"/>
              </a:rPr>
              <a:t>1⊙0=0</a:t>
            </a:r>
          </a:p>
          <a:p>
            <a:pPr algn="l"/>
            <a:r>
              <a:rPr kumimoji="1" lang="en-US" altLang="zh-CN" sz="3200">
                <a:solidFill>
                  <a:srgbClr val="000000"/>
                </a:solidFill>
                <a:latin typeface="Times New Roman" pitchFamily="18" charset="0"/>
              </a:rPr>
              <a:t>1⊙1=1</a:t>
            </a:r>
          </a:p>
        </p:txBody>
      </p:sp>
      <p:sp>
        <p:nvSpPr>
          <p:cNvPr id="1050058" name="Rectangle 24"/>
          <p:cNvSpPr>
            <a:spLocks noChangeArrowheads="1"/>
          </p:cNvSpPr>
          <p:nvPr/>
        </p:nvSpPr>
        <p:spPr bwMode="auto">
          <a:xfrm>
            <a:off x="7094538" y="1341438"/>
            <a:ext cx="1655762" cy="2041525"/>
          </a:xfrm>
          <a:prstGeom prst="rect">
            <a:avLst/>
          </a:prstGeom>
          <a:noFill/>
          <a:ln w="9525">
            <a:noFill/>
            <a:miter lim="800000"/>
            <a:headEnd/>
            <a:tailEnd/>
          </a:ln>
          <a:effectLst/>
        </p:spPr>
        <p:txBody>
          <a:bodyPr>
            <a:spAutoFit/>
          </a:bodyPr>
          <a:lstStyle/>
          <a:p>
            <a:pPr algn="l"/>
            <a:r>
              <a:rPr kumimoji="1" lang="en-US" altLang="zh-CN" sz="3200">
                <a:solidFill>
                  <a:srgbClr val="000000"/>
                </a:solidFill>
                <a:latin typeface="Times New Roman" pitchFamily="18" charset="0"/>
              </a:rPr>
              <a:t>A⊙0=A</a:t>
            </a:r>
          </a:p>
          <a:p>
            <a:pPr algn="l"/>
            <a:r>
              <a:rPr kumimoji="1" lang="en-US" altLang="zh-CN" sz="3200">
                <a:solidFill>
                  <a:srgbClr val="000000"/>
                </a:solidFill>
                <a:latin typeface="Times New Roman" pitchFamily="18" charset="0"/>
              </a:rPr>
              <a:t>A⊙1=A</a:t>
            </a:r>
          </a:p>
          <a:p>
            <a:pPr algn="l"/>
            <a:r>
              <a:rPr kumimoji="1" lang="en-US" altLang="zh-CN" sz="3200">
                <a:solidFill>
                  <a:srgbClr val="000000"/>
                </a:solidFill>
                <a:latin typeface="Times New Roman" pitchFamily="18" charset="0"/>
              </a:rPr>
              <a:t>A⊙A=0</a:t>
            </a:r>
          </a:p>
          <a:p>
            <a:pPr algn="l"/>
            <a:r>
              <a:rPr kumimoji="1" lang="en-US" altLang="zh-CN" sz="3200">
                <a:solidFill>
                  <a:srgbClr val="000000"/>
                </a:solidFill>
                <a:latin typeface="Times New Roman" pitchFamily="18" charset="0"/>
              </a:rPr>
              <a:t>A⊙A=1</a:t>
            </a:r>
          </a:p>
        </p:txBody>
      </p:sp>
      <p:sp>
        <p:nvSpPr>
          <p:cNvPr id="1050059" name="Line 25"/>
          <p:cNvSpPr>
            <a:spLocks noChangeShapeType="1"/>
          </p:cNvSpPr>
          <p:nvPr/>
        </p:nvSpPr>
        <p:spPr bwMode="auto">
          <a:xfrm>
            <a:off x="8316913" y="1412875"/>
            <a:ext cx="215900" cy="0"/>
          </a:xfrm>
          <a:prstGeom prst="line">
            <a:avLst/>
          </a:prstGeom>
          <a:noFill/>
          <a:ln w="9525">
            <a:solidFill>
              <a:schemeClr val="tx1"/>
            </a:solidFill>
            <a:round/>
            <a:headEnd/>
            <a:tailEnd/>
          </a:ln>
          <a:effectLst/>
        </p:spPr>
        <p:txBody>
          <a:bodyPr/>
          <a:lstStyle/>
          <a:p>
            <a:endParaRPr lang="zh-CN" altLang="en-US"/>
          </a:p>
        </p:txBody>
      </p:sp>
      <p:sp>
        <p:nvSpPr>
          <p:cNvPr id="1050060" name="Line 26"/>
          <p:cNvSpPr>
            <a:spLocks noChangeShapeType="1"/>
          </p:cNvSpPr>
          <p:nvPr/>
        </p:nvSpPr>
        <p:spPr bwMode="auto">
          <a:xfrm>
            <a:off x="7885113" y="2420938"/>
            <a:ext cx="217487" cy="0"/>
          </a:xfrm>
          <a:prstGeom prst="line">
            <a:avLst/>
          </a:prstGeom>
          <a:noFill/>
          <a:ln w="9525">
            <a:solidFill>
              <a:schemeClr val="tx1"/>
            </a:solidFill>
            <a:round/>
            <a:headEnd/>
            <a:tailEnd/>
          </a:ln>
          <a:effectLst/>
        </p:spPr>
        <p:txBody>
          <a:bodyPr/>
          <a:lstStyle/>
          <a:p>
            <a:endParaRPr lang="zh-CN" altLang="en-US"/>
          </a:p>
        </p:txBody>
      </p:sp>
      <p:sp>
        <p:nvSpPr>
          <p:cNvPr id="1050061" name="Rectangle 27"/>
          <p:cNvSpPr>
            <a:spLocks noChangeArrowheads="1"/>
          </p:cNvSpPr>
          <p:nvPr/>
        </p:nvSpPr>
        <p:spPr bwMode="auto">
          <a:xfrm>
            <a:off x="5510213" y="3500438"/>
            <a:ext cx="2952750" cy="579437"/>
          </a:xfrm>
          <a:prstGeom prst="rect">
            <a:avLst/>
          </a:prstGeom>
          <a:noFill/>
          <a:ln w="9525">
            <a:noFill/>
            <a:miter lim="800000"/>
            <a:headEnd/>
            <a:tailEnd/>
          </a:ln>
          <a:effectLst/>
        </p:spPr>
        <p:txBody>
          <a:bodyPr>
            <a:spAutoFit/>
          </a:bodyPr>
          <a:lstStyle/>
          <a:p>
            <a:pPr algn="l"/>
            <a:r>
              <a:rPr kumimoji="1" lang="en-US" altLang="zh-CN" sz="3200">
                <a:solidFill>
                  <a:srgbClr val="000000"/>
                </a:solidFill>
                <a:latin typeface="Times New Roman" pitchFamily="18" charset="0"/>
              </a:rPr>
              <a:t>A⊙B=A</a:t>
            </a:r>
            <a:r>
              <a:rPr kumimoji="1" lang="en-US" altLang="zh-CN" sz="2800">
                <a:solidFill>
                  <a:srgbClr val="000000"/>
                </a:solidFill>
                <a:latin typeface="Times New Roman" pitchFamily="18" charset="0"/>
              </a:rPr>
              <a:t>⊙</a:t>
            </a:r>
            <a:r>
              <a:rPr kumimoji="1" lang="en-US" altLang="zh-CN" sz="3200">
                <a:solidFill>
                  <a:srgbClr val="000000"/>
                </a:solidFill>
                <a:latin typeface="Times New Roman" pitchFamily="18" charset="0"/>
              </a:rPr>
              <a:t>B</a:t>
            </a:r>
          </a:p>
        </p:txBody>
      </p:sp>
      <p:sp>
        <p:nvSpPr>
          <p:cNvPr id="1050062" name="Line 28"/>
          <p:cNvSpPr>
            <a:spLocks noChangeShapeType="1"/>
          </p:cNvSpPr>
          <p:nvPr/>
        </p:nvSpPr>
        <p:spPr bwMode="auto">
          <a:xfrm>
            <a:off x="6877050" y="3573463"/>
            <a:ext cx="144463" cy="0"/>
          </a:xfrm>
          <a:prstGeom prst="line">
            <a:avLst/>
          </a:prstGeom>
          <a:noFill/>
          <a:ln w="9525">
            <a:solidFill>
              <a:schemeClr val="tx1"/>
            </a:solidFill>
            <a:round/>
            <a:headEnd/>
            <a:tailEnd/>
          </a:ln>
          <a:effectLst/>
        </p:spPr>
        <p:txBody>
          <a:bodyPr/>
          <a:lstStyle/>
          <a:p>
            <a:endParaRPr lang="zh-CN" altLang="en-US"/>
          </a:p>
        </p:txBody>
      </p:sp>
      <p:sp>
        <p:nvSpPr>
          <p:cNvPr id="1050063" name="Line 29"/>
          <p:cNvSpPr>
            <a:spLocks noChangeShapeType="1"/>
          </p:cNvSpPr>
          <p:nvPr/>
        </p:nvSpPr>
        <p:spPr bwMode="auto">
          <a:xfrm>
            <a:off x="7453313" y="3573463"/>
            <a:ext cx="215900" cy="0"/>
          </a:xfrm>
          <a:prstGeom prst="line">
            <a:avLst/>
          </a:prstGeom>
          <a:noFill/>
          <a:ln w="9525">
            <a:solidFill>
              <a:schemeClr val="tx1"/>
            </a:solidFill>
            <a:round/>
            <a:headEnd/>
            <a:tailEnd/>
          </a:ln>
          <a:effectLst/>
        </p:spPr>
        <p:txBody>
          <a:bodyPr/>
          <a:lstStyle/>
          <a:p>
            <a:endParaRPr lang="zh-CN" altLang="en-US"/>
          </a:p>
        </p:txBody>
      </p:sp>
      <p:sp>
        <p:nvSpPr>
          <p:cNvPr id="1050064" name="Rectangle 30"/>
          <p:cNvSpPr>
            <a:spLocks noChangeArrowheads="1"/>
          </p:cNvSpPr>
          <p:nvPr/>
        </p:nvSpPr>
        <p:spPr bwMode="auto">
          <a:xfrm>
            <a:off x="5365750" y="4581525"/>
            <a:ext cx="2663825" cy="1066800"/>
          </a:xfrm>
          <a:prstGeom prst="rect">
            <a:avLst/>
          </a:prstGeom>
          <a:noFill/>
          <a:ln w="9525">
            <a:noFill/>
            <a:miter lim="800000"/>
            <a:headEnd/>
            <a:tailEnd/>
          </a:ln>
          <a:effectLst/>
        </p:spPr>
        <p:txBody>
          <a:bodyPr>
            <a:spAutoFit/>
          </a:bodyPr>
          <a:lstStyle/>
          <a:p>
            <a:pPr algn="l"/>
            <a:r>
              <a:rPr kumimoji="1" lang="en-US" altLang="zh-CN" sz="3200">
                <a:solidFill>
                  <a:srgbClr val="000000"/>
                </a:solidFill>
                <a:latin typeface="Times New Roman" pitchFamily="18" charset="0"/>
              </a:rPr>
              <a:t>A⊙B=A</a:t>
            </a:r>
            <a:r>
              <a:rPr kumimoji="1" lang="en-US" altLang="zh-CN" sz="2800">
                <a:solidFill>
                  <a:srgbClr val="000000"/>
                </a:solidFill>
                <a:latin typeface="Times New Roman" pitchFamily="18" charset="0"/>
              </a:rPr>
              <a:t>⊕</a:t>
            </a:r>
            <a:r>
              <a:rPr kumimoji="1" lang="en-US" altLang="zh-CN" sz="3200">
                <a:solidFill>
                  <a:srgbClr val="000000"/>
                </a:solidFill>
                <a:latin typeface="Times New Roman" pitchFamily="18" charset="0"/>
              </a:rPr>
              <a:t>B</a:t>
            </a:r>
          </a:p>
          <a:p>
            <a:pPr algn="l"/>
            <a:r>
              <a:rPr kumimoji="1" lang="en-US" altLang="zh-CN" sz="3200">
                <a:solidFill>
                  <a:srgbClr val="000000"/>
                </a:solidFill>
                <a:latin typeface="Times New Roman" pitchFamily="18" charset="0"/>
              </a:rPr>
              <a:t>A</a:t>
            </a:r>
            <a:r>
              <a:rPr kumimoji="1" lang="en-US" altLang="zh-CN" sz="2800">
                <a:solidFill>
                  <a:srgbClr val="000000"/>
                </a:solidFill>
                <a:latin typeface="Times New Roman" pitchFamily="18" charset="0"/>
              </a:rPr>
              <a:t>⊕</a:t>
            </a:r>
            <a:r>
              <a:rPr kumimoji="1" lang="en-US" altLang="zh-CN" sz="3200">
                <a:solidFill>
                  <a:srgbClr val="000000"/>
                </a:solidFill>
                <a:latin typeface="Times New Roman" pitchFamily="18" charset="0"/>
              </a:rPr>
              <a:t>B=A⊙B</a:t>
            </a:r>
          </a:p>
        </p:txBody>
      </p:sp>
      <p:sp>
        <p:nvSpPr>
          <p:cNvPr id="1050065" name="Rectangle 31"/>
          <p:cNvSpPr>
            <a:spLocks noChangeArrowheads="1"/>
          </p:cNvSpPr>
          <p:nvPr/>
        </p:nvSpPr>
        <p:spPr bwMode="auto">
          <a:xfrm>
            <a:off x="1404938" y="4581525"/>
            <a:ext cx="4103687" cy="1066800"/>
          </a:xfrm>
          <a:prstGeom prst="rect">
            <a:avLst/>
          </a:prstGeom>
          <a:noFill/>
          <a:ln w="9525">
            <a:noFill/>
            <a:miter lim="800000"/>
            <a:headEnd/>
            <a:tailEnd/>
          </a:ln>
          <a:effectLst/>
        </p:spPr>
        <p:txBody>
          <a:bodyPr>
            <a:spAutoFit/>
          </a:bodyPr>
          <a:lstStyle/>
          <a:p>
            <a:pPr algn="l"/>
            <a:r>
              <a:rPr kumimoji="1" lang="en-US" altLang="zh-CN" sz="3200">
                <a:solidFill>
                  <a:srgbClr val="000000"/>
                </a:solidFill>
                <a:latin typeface="Times New Roman" pitchFamily="18" charset="0"/>
              </a:rPr>
              <a:t>A⊙B=A</a:t>
            </a:r>
            <a:r>
              <a:rPr kumimoji="1" lang="en-US" altLang="zh-CN" sz="2800">
                <a:solidFill>
                  <a:srgbClr val="000000"/>
                </a:solidFill>
                <a:latin typeface="Times New Roman" pitchFamily="18" charset="0"/>
              </a:rPr>
              <a:t>⊕</a:t>
            </a:r>
            <a:r>
              <a:rPr kumimoji="1" lang="en-US" altLang="zh-CN" sz="3200">
                <a:solidFill>
                  <a:srgbClr val="000000"/>
                </a:solidFill>
                <a:latin typeface="Times New Roman" pitchFamily="18" charset="0"/>
              </a:rPr>
              <a:t>B =A</a:t>
            </a:r>
            <a:r>
              <a:rPr kumimoji="1" lang="en-US" altLang="zh-CN" sz="2800">
                <a:solidFill>
                  <a:srgbClr val="000000"/>
                </a:solidFill>
                <a:latin typeface="Times New Roman" pitchFamily="18" charset="0"/>
              </a:rPr>
              <a:t>⊕</a:t>
            </a:r>
            <a:r>
              <a:rPr kumimoji="1" lang="en-US" altLang="zh-CN" sz="3200">
                <a:solidFill>
                  <a:srgbClr val="000000"/>
                </a:solidFill>
                <a:latin typeface="Times New Roman" pitchFamily="18" charset="0"/>
              </a:rPr>
              <a:t>B</a:t>
            </a:r>
          </a:p>
          <a:p>
            <a:pPr algn="l"/>
            <a:r>
              <a:rPr kumimoji="1" lang="en-US" altLang="zh-CN" sz="3200">
                <a:solidFill>
                  <a:srgbClr val="000000"/>
                </a:solidFill>
                <a:latin typeface="Times New Roman" pitchFamily="18" charset="0"/>
              </a:rPr>
              <a:t>A</a:t>
            </a:r>
            <a:r>
              <a:rPr kumimoji="1" lang="en-US" altLang="zh-CN" sz="2800">
                <a:solidFill>
                  <a:srgbClr val="000000"/>
                </a:solidFill>
                <a:latin typeface="Times New Roman" pitchFamily="18" charset="0"/>
              </a:rPr>
              <a:t>⊕</a:t>
            </a:r>
            <a:r>
              <a:rPr kumimoji="1" lang="en-US" altLang="zh-CN" sz="3200">
                <a:solidFill>
                  <a:srgbClr val="000000"/>
                </a:solidFill>
                <a:latin typeface="Times New Roman" pitchFamily="18" charset="0"/>
              </a:rPr>
              <a:t>B=A⊙B =A⊙B</a:t>
            </a:r>
          </a:p>
        </p:txBody>
      </p:sp>
      <p:sp>
        <p:nvSpPr>
          <p:cNvPr id="1050066" name="Line 32"/>
          <p:cNvSpPr>
            <a:spLocks noChangeShapeType="1"/>
          </p:cNvSpPr>
          <p:nvPr/>
        </p:nvSpPr>
        <p:spPr bwMode="auto">
          <a:xfrm>
            <a:off x="3349625" y="4652963"/>
            <a:ext cx="144463" cy="0"/>
          </a:xfrm>
          <a:prstGeom prst="line">
            <a:avLst/>
          </a:prstGeom>
          <a:noFill/>
          <a:ln w="9525">
            <a:solidFill>
              <a:schemeClr val="tx1"/>
            </a:solidFill>
            <a:round/>
            <a:headEnd/>
            <a:tailEnd/>
          </a:ln>
          <a:effectLst/>
        </p:spPr>
        <p:txBody>
          <a:bodyPr/>
          <a:lstStyle/>
          <a:p>
            <a:endParaRPr lang="zh-CN" altLang="en-US"/>
          </a:p>
        </p:txBody>
      </p:sp>
      <p:sp>
        <p:nvSpPr>
          <p:cNvPr id="1050067" name="Line 33"/>
          <p:cNvSpPr>
            <a:spLocks noChangeShapeType="1"/>
          </p:cNvSpPr>
          <p:nvPr/>
        </p:nvSpPr>
        <p:spPr bwMode="auto">
          <a:xfrm>
            <a:off x="3925888" y="4652963"/>
            <a:ext cx="215900" cy="0"/>
          </a:xfrm>
          <a:prstGeom prst="line">
            <a:avLst/>
          </a:prstGeom>
          <a:noFill/>
          <a:ln w="9525">
            <a:solidFill>
              <a:schemeClr val="tx1"/>
            </a:solidFill>
            <a:round/>
            <a:headEnd/>
            <a:tailEnd/>
          </a:ln>
          <a:effectLst/>
        </p:spPr>
        <p:txBody>
          <a:bodyPr/>
          <a:lstStyle/>
          <a:p>
            <a:endParaRPr lang="zh-CN" altLang="en-US"/>
          </a:p>
        </p:txBody>
      </p:sp>
      <p:sp>
        <p:nvSpPr>
          <p:cNvPr id="1050068" name="Line 34"/>
          <p:cNvSpPr>
            <a:spLocks noChangeShapeType="1"/>
          </p:cNvSpPr>
          <p:nvPr/>
        </p:nvSpPr>
        <p:spPr bwMode="auto">
          <a:xfrm>
            <a:off x="3349625" y="5157788"/>
            <a:ext cx="215900" cy="0"/>
          </a:xfrm>
          <a:prstGeom prst="line">
            <a:avLst/>
          </a:prstGeom>
          <a:noFill/>
          <a:ln w="9525">
            <a:solidFill>
              <a:schemeClr val="tx1"/>
            </a:solidFill>
            <a:round/>
            <a:headEnd/>
            <a:tailEnd/>
          </a:ln>
          <a:effectLst/>
        </p:spPr>
        <p:txBody>
          <a:bodyPr/>
          <a:lstStyle/>
          <a:p>
            <a:endParaRPr lang="zh-CN" altLang="en-US"/>
          </a:p>
        </p:txBody>
      </p:sp>
      <p:sp>
        <p:nvSpPr>
          <p:cNvPr id="1050069" name="Line 35"/>
          <p:cNvSpPr>
            <a:spLocks noChangeShapeType="1"/>
          </p:cNvSpPr>
          <p:nvPr/>
        </p:nvSpPr>
        <p:spPr bwMode="auto">
          <a:xfrm>
            <a:off x="3925888" y="5157788"/>
            <a:ext cx="215900" cy="0"/>
          </a:xfrm>
          <a:prstGeom prst="line">
            <a:avLst/>
          </a:prstGeom>
          <a:noFill/>
          <a:ln w="9525">
            <a:solidFill>
              <a:schemeClr val="tx1"/>
            </a:solidFill>
            <a:round/>
            <a:headEnd/>
            <a:tailEnd/>
          </a:ln>
          <a:effectLst/>
        </p:spPr>
        <p:txBody>
          <a:bodyPr/>
          <a:lstStyle/>
          <a:p>
            <a:endParaRPr lang="zh-CN" altLang="en-US"/>
          </a:p>
        </p:txBody>
      </p:sp>
      <p:sp>
        <p:nvSpPr>
          <p:cNvPr id="1050070" name="Line 36"/>
          <p:cNvSpPr>
            <a:spLocks noChangeShapeType="1"/>
          </p:cNvSpPr>
          <p:nvPr/>
        </p:nvSpPr>
        <p:spPr bwMode="auto">
          <a:xfrm>
            <a:off x="6661150" y="4652963"/>
            <a:ext cx="865188" cy="0"/>
          </a:xfrm>
          <a:prstGeom prst="line">
            <a:avLst/>
          </a:prstGeom>
          <a:noFill/>
          <a:ln w="9525">
            <a:solidFill>
              <a:schemeClr val="tx1"/>
            </a:solidFill>
            <a:round/>
            <a:headEnd/>
            <a:tailEnd/>
          </a:ln>
          <a:effectLst/>
        </p:spPr>
        <p:txBody>
          <a:bodyPr/>
          <a:lstStyle/>
          <a:p>
            <a:endParaRPr lang="zh-CN" altLang="en-US"/>
          </a:p>
        </p:txBody>
      </p:sp>
      <p:sp>
        <p:nvSpPr>
          <p:cNvPr id="1050071" name="Line 37"/>
          <p:cNvSpPr>
            <a:spLocks noChangeShapeType="1"/>
          </p:cNvSpPr>
          <p:nvPr/>
        </p:nvSpPr>
        <p:spPr bwMode="auto">
          <a:xfrm>
            <a:off x="6661150" y="5157788"/>
            <a:ext cx="865188" cy="0"/>
          </a:xfrm>
          <a:prstGeom prst="line">
            <a:avLst/>
          </a:prstGeom>
          <a:noFill/>
          <a:ln w="9525">
            <a:solidFill>
              <a:schemeClr val="tx1"/>
            </a:solidFill>
            <a:round/>
            <a:headEnd/>
            <a:tailEnd/>
          </a:ln>
          <a:effectLst/>
        </p:spPr>
        <p:txBody>
          <a:bodyPr/>
          <a:lstStyle/>
          <a:p>
            <a:endParaRPr lang="zh-CN" altLang="en-US"/>
          </a:p>
        </p:txBody>
      </p:sp>
      <p:sp>
        <p:nvSpPr>
          <p:cNvPr id="1050072" name="Oval 38"/>
          <p:cNvSpPr>
            <a:spLocks noChangeArrowheads="1"/>
          </p:cNvSpPr>
          <p:nvPr/>
        </p:nvSpPr>
        <p:spPr bwMode="auto">
          <a:xfrm>
            <a:off x="539750" y="620713"/>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0072"/>
                                        </p:tgtEl>
                                        <p:attrNameLst>
                                          <p:attrName>style.visibility</p:attrName>
                                        </p:attrNameLst>
                                      </p:cBhvr>
                                      <p:to>
                                        <p:strVal val="visible"/>
                                      </p:to>
                                    </p:set>
                                    <p:anim calcmode="lin" valueType="num">
                                      <p:cBhvr additive="base">
                                        <p:cTn id="7" dur="500" fill="hold"/>
                                        <p:tgtEl>
                                          <p:spTgt spid="1050072"/>
                                        </p:tgtEl>
                                        <p:attrNameLst>
                                          <p:attrName>ppt_x</p:attrName>
                                        </p:attrNameLst>
                                      </p:cBhvr>
                                      <p:tavLst>
                                        <p:tav tm="0">
                                          <p:val>
                                            <p:strVal val="0-#ppt_w/2"/>
                                          </p:val>
                                        </p:tav>
                                        <p:tav tm="100000">
                                          <p:val>
                                            <p:strVal val="#ppt_x"/>
                                          </p:val>
                                        </p:tav>
                                      </p:tavLst>
                                    </p:anim>
                                    <p:anim calcmode="lin" valueType="num">
                                      <p:cBhvr additive="base">
                                        <p:cTn id="8" dur="500" fill="hold"/>
                                        <p:tgtEl>
                                          <p:spTgt spid="10500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0042"/>
                                        </p:tgtEl>
                                        <p:attrNameLst>
                                          <p:attrName>style.visibility</p:attrName>
                                        </p:attrNameLst>
                                      </p:cBhvr>
                                      <p:to>
                                        <p:strVal val="visible"/>
                                      </p:to>
                                    </p:set>
                                    <p:anim calcmode="lin" valueType="num">
                                      <p:cBhvr additive="base">
                                        <p:cTn id="13" dur="500" fill="hold"/>
                                        <p:tgtEl>
                                          <p:spTgt spid="1050042"/>
                                        </p:tgtEl>
                                        <p:attrNameLst>
                                          <p:attrName>ppt_x</p:attrName>
                                        </p:attrNameLst>
                                      </p:cBhvr>
                                      <p:tavLst>
                                        <p:tav tm="0">
                                          <p:val>
                                            <p:strVal val="#ppt_x"/>
                                          </p:val>
                                        </p:tav>
                                        <p:tav tm="100000">
                                          <p:val>
                                            <p:strVal val="#ppt_x"/>
                                          </p:val>
                                        </p:tav>
                                      </p:tavLst>
                                    </p:anim>
                                    <p:anim calcmode="lin" valueType="num">
                                      <p:cBhvr additive="base">
                                        <p:cTn id="14" dur="500" fill="hold"/>
                                        <p:tgtEl>
                                          <p:spTgt spid="10500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194386"/>
                                        </p:tgtEl>
                                        <p:attrNameLst>
                                          <p:attrName>style.visibility</p:attrName>
                                        </p:attrNameLst>
                                      </p:cBhvr>
                                      <p:to>
                                        <p:strVal val="visible"/>
                                      </p:to>
                                    </p:set>
                                    <p:animEffect transition="in" filter="blinds(horizontal)">
                                      <p:cBhvr>
                                        <p:cTn id="19" dur="500"/>
                                        <p:tgtEl>
                                          <p:spTgt spid="4194386"/>
                                        </p:tgtEl>
                                      </p:cBhvr>
                                    </p:animEffect>
                                  </p:childTnLst>
                                </p:cTn>
                              </p:par>
                              <p:par>
                                <p:cTn id="20" presetID="3" presetClass="entr" presetSubtype="10" fill="hold" nodeType="withEffect">
                                  <p:stCondLst>
                                    <p:cond delay="0"/>
                                  </p:stCondLst>
                                  <p:childTnLst>
                                    <p:set>
                                      <p:cBhvr>
                                        <p:cTn id="21" dur="1" fill="hold">
                                          <p:stCondLst>
                                            <p:cond delay="0"/>
                                          </p:stCondLst>
                                        </p:cTn>
                                        <p:tgtEl>
                                          <p:spTgt spid="4194387"/>
                                        </p:tgtEl>
                                        <p:attrNameLst>
                                          <p:attrName>style.visibility</p:attrName>
                                        </p:attrNameLst>
                                      </p:cBhvr>
                                      <p:to>
                                        <p:strVal val="visible"/>
                                      </p:to>
                                    </p:set>
                                    <p:animEffect transition="in" filter="blinds(horizontal)">
                                      <p:cBhvr>
                                        <p:cTn id="22" dur="500"/>
                                        <p:tgtEl>
                                          <p:spTgt spid="4194387"/>
                                        </p:tgtEl>
                                      </p:cBhvr>
                                    </p:animEffect>
                                  </p:childTnLst>
                                </p:cTn>
                              </p:par>
                              <p:par>
                                <p:cTn id="23" presetID="3" presetClass="entr" presetSubtype="10" fill="hold" nodeType="withEffect">
                                  <p:stCondLst>
                                    <p:cond delay="0"/>
                                  </p:stCondLst>
                                  <p:childTnLst>
                                    <p:set>
                                      <p:cBhvr>
                                        <p:cTn id="24" dur="1" fill="hold">
                                          <p:stCondLst>
                                            <p:cond delay="0"/>
                                          </p:stCondLst>
                                        </p:cTn>
                                        <p:tgtEl>
                                          <p:spTgt spid="4194388"/>
                                        </p:tgtEl>
                                        <p:attrNameLst>
                                          <p:attrName>style.visibility</p:attrName>
                                        </p:attrNameLst>
                                      </p:cBhvr>
                                      <p:to>
                                        <p:strVal val="visible"/>
                                      </p:to>
                                    </p:set>
                                    <p:animEffect transition="in" filter="blinds(horizontal)">
                                      <p:cBhvr>
                                        <p:cTn id="25" dur="500"/>
                                        <p:tgtEl>
                                          <p:spTgt spid="419438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50043"/>
                                        </p:tgtEl>
                                        <p:attrNameLst>
                                          <p:attrName>style.visibility</p:attrName>
                                        </p:attrNameLst>
                                      </p:cBhvr>
                                      <p:to>
                                        <p:strVal val="visible"/>
                                      </p:to>
                                    </p:set>
                                    <p:animEffect transition="in" filter="blinds(horizontal)">
                                      <p:cBhvr>
                                        <p:cTn id="28" dur="500"/>
                                        <p:tgtEl>
                                          <p:spTgt spid="1050043"/>
                                        </p:tgtEl>
                                      </p:cBhvr>
                                    </p:animEffect>
                                  </p:childTnLst>
                                </p:cTn>
                              </p:par>
                              <p:par>
                                <p:cTn id="29" presetID="3" presetClass="entr" presetSubtype="10" fill="hold" nodeType="withEffect">
                                  <p:stCondLst>
                                    <p:cond delay="0"/>
                                  </p:stCondLst>
                                  <p:childTnLst>
                                    <p:set>
                                      <p:cBhvr>
                                        <p:cTn id="30" dur="1" fill="hold">
                                          <p:stCondLst>
                                            <p:cond delay="0"/>
                                          </p:stCondLst>
                                        </p:cTn>
                                        <p:tgtEl>
                                          <p:spTgt spid="425"/>
                                        </p:tgtEl>
                                        <p:attrNameLst>
                                          <p:attrName>style.visibility</p:attrName>
                                        </p:attrNameLst>
                                      </p:cBhvr>
                                      <p:to>
                                        <p:strVal val="visible"/>
                                      </p:to>
                                    </p:set>
                                    <p:animEffect transition="in" filter="blinds(horizontal)">
                                      <p:cBhvr>
                                        <p:cTn id="31" dur="500"/>
                                        <p:tgtEl>
                                          <p:spTgt spid="42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50044"/>
                                        </p:tgtEl>
                                        <p:attrNameLst>
                                          <p:attrName>style.visibility</p:attrName>
                                        </p:attrNameLst>
                                      </p:cBhvr>
                                      <p:to>
                                        <p:strVal val="visible"/>
                                      </p:to>
                                    </p:set>
                                    <p:animEffect transition="in" filter="blinds(horizontal)">
                                      <p:cBhvr>
                                        <p:cTn id="36" dur="500"/>
                                        <p:tgtEl>
                                          <p:spTgt spid="1050044"/>
                                        </p:tgtEl>
                                      </p:cBhvr>
                                    </p:animEffect>
                                  </p:childTnLst>
                                </p:cTn>
                              </p:par>
                              <p:par>
                                <p:cTn id="37" presetID="3" presetClass="entr" presetSubtype="10" fill="hold" nodeType="withEffect">
                                  <p:stCondLst>
                                    <p:cond delay="0"/>
                                  </p:stCondLst>
                                  <p:childTnLst>
                                    <p:set>
                                      <p:cBhvr>
                                        <p:cTn id="38" dur="1" fill="hold">
                                          <p:stCondLst>
                                            <p:cond delay="0"/>
                                          </p:stCondLst>
                                        </p:cTn>
                                        <p:tgtEl>
                                          <p:spTgt spid="426"/>
                                        </p:tgtEl>
                                        <p:attrNameLst>
                                          <p:attrName>style.visibility</p:attrName>
                                        </p:attrNameLst>
                                      </p:cBhvr>
                                      <p:to>
                                        <p:strVal val="visible"/>
                                      </p:to>
                                    </p:set>
                                    <p:animEffect transition="in" filter="blinds(horizontal)">
                                      <p:cBhvr>
                                        <p:cTn id="39" dur="500"/>
                                        <p:tgtEl>
                                          <p:spTgt spid="42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050057"/>
                                        </p:tgtEl>
                                        <p:attrNameLst>
                                          <p:attrName>style.visibility</p:attrName>
                                        </p:attrNameLst>
                                      </p:cBhvr>
                                      <p:to>
                                        <p:strVal val="visible"/>
                                      </p:to>
                                    </p:set>
                                    <p:animEffect transition="in" filter="blinds(horizontal)">
                                      <p:cBhvr>
                                        <p:cTn id="42" dur="500"/>
                                        <p:tgtEl>
                                          <p:spTgt spid="105005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50058"/>
                                        </p:tgtEl>
                                        <p:attrNameLst>
                                          <p:attrName>style.visibility</p:attrName>
                                        </p:attrNameLst>
                                      </p:cBhvr>
                                      <p:to>
                                        <p:strVal val="visible"/>
                                      </p:to>
                                    </p:set>
                                    <p:animEffect transition="in" filter="blinds(horizontal)">
                                      <p:cBhvr>
                                        <p:cTn id="45" dur="500"/>
                                        <p:tgtEl>
                                          <p:spTgt spid="1050058"/>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050059"/>
                                        </p:tgtEl>
                                        <p:attrNameLst>
                                          <p:attrName>style.visibility</p:attrName>
                                        </p:attrNameLst>
                                      </p:cBhvr>
                                      <p:to>
                                        <p:strVal val="visible"/>
                                      </p:to>
                                    </p:set>
                                    <p:animEffect transition="in" filter="blinds(horizontal)">
                                      <p:cBhvr>
                                        <p:cTn id="48" dur="500"/>
                                        <p:tgtEl>
                                          <p:spTgt spid="1050059"/>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050060"/>
                                        </p:tgtEl>
                                        <p:attrNameLst>
                                          <p:attrName>style.visibility</p:attrName>
                                        </p:attrNameLst>
                                      </p:cBhvr>
                                      <p:to>
                                        <p:strVal val="visible"/>
                                      </p:to>
                                    </p:set>
                                    <p:animEffect transition="in" filter="blinds(horizontal)">
                                      <p:cBhvr>
                                        <p:cTn id="51" dur="500"/>
                                        <p:tgtEl>
                                          <p:spTgt spid="1050060"/>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050061"/>
                                        </p:tgtEl>
                                        <p:attrNameLst>
                                          <p:attrName>style.visibility</p:attrName>
                                        </p:attrNameLst>
                                      </p:cBhvr>
                                      <p:to>
                                        <p:strVal val="visible"/>
                                      </p:to>
                                    </p:set>
                                    <p:animEffect transition="in" filter="blinds(horizontal)">
                                      <p:cBhvr>
                                        <p:cTn id="54" dur="500"/>
                                        <p:tgtEl>
                                          <p:spTgt spid="105006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050062"/>
                                        </p:tgtEl>
                                        <p:attrNameLst>
                                          <p:attrName>style.visibility</p:attrName>
                                        </p:attrNameLst>
                                      </p:cBhvr>
                                      <p:to>
                                        <p:strVal val="visible"/>
                                      </p:to>
                                    </p:set>
                                    <p:animEffect transition="in" filter="blinds(horizontal)">
                                      <p:cBhvr>
                                        <p:cTn id="57" dur="500"/>
                                        <p:tgtEl>
                                          <p:spTgt spid="105006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050063"/>
                                        </p:tgtEl>
                                        <p:attrNameLst>
                                          <p:attrName>style.visibility</p:attrName>
                                        </p:attrNameLst>
                                      </p:cBhvr>
                                      <p:to>
                                        <p:strVal val="visible"/>
                                      </p:to>
                                    </p:set>
                                    <p:animEffect transition="in" filter="blinds(horizontal)">
                                      <p:cBhvr>
                                        <p:cTn id="60" dur="500"/>
                                        <p:tgtEl>
                                          <p:spTgt spid="105006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27"/>
                                        </p:tgtEl>
                                        <p:attrNameLst>
                                          <p:attrName>style.visibility</p:attrName>
                                        </p:attrNameLst>
                                      </p:cBhvr>
                                      <p:to>
                                        <p:strVal val="visible"/>
                                      </p:to>
                                    </p:set>
                                    <p:animEffect transition="in" filter="blinds(horizontal)">
                                      <p:cBhvr>
                                        <p:cTn id="65" dur="500"/>
                                        <p:tgtEl>
                                          <p:spTgt spid="427"/>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050064"/>
                                        </p:tgtEl>
                                        <p:attrNameLst>
                                          <p:attrName>style.visibility</p:attrName>
                                        </p:attrNameLst>
                                      </p:cBhvr>
                                      <p:to>
                                        <p:strVal val="visible"/>
                                      </p:to>
                                    </p:set>
                                    <p:animEffect transition="in" filter="blinds(horizontal)">
                                      <p:cBhvr>
                                        <p:cTn id="68" dur="500"/>
                                        <p:tgtEl>
                                          <p:spTgt spid="1050064"/>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050065"/>
                                        </p:tgtEl>
                                        <p:attrNameLst>
                                          <p:attrName>style.visibility</p:attrName>
                                        </p:attrNameLst>
                                      </p:cBhvr>
                                      <p:to>
                                        <p:strVal val="visible"/>
                                      </p:to>
                                    </p:set>
                                    <p:animEffect transition="in" filter="blinds(horizontal)">
                                      <p:cBhvr>
                                        <p:cTn id="71" dur="500"/>
                                        <p:tgtEl>
                                          <p:spTgt spid="1050065"/>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050066"/>
                                        </p:tgtEl>
                                        <p:attrNameLst>
                                          <p:attrName>style.visibility</p:attrName>
                                        </p:attrNameLst>
                                      </p:cBhvr>
                                      <p:to>
                                        <p:strVal val="visible"/>
                                      </p:to>
                                    </p:set>
                                    <p:animEffect transition="in" filter="blinds(horizontal)">
                                      <p:cBhvr>
                                        <p:cTn id="74" dur="500"/>
                                        <p:tgtEl>
                                          <p:spTgt spid="1050066"/>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050067"/>
                                        </p:tgtEl>
                                        <p:attrNameLst>
                                          <p:attrName>style.visibility</p:attrName>
                                        </p:attrNameLst>
                                      </p:cBhvr>
                                      <p:to>
                                        <p:strVal val="visible"/>
                                      </p:to>
                                    </p:set>
                                    <p:animEffect transition="in" filter="blinds(horizontal)">
                                      <p:cBhvr>
                                        <p:cTn id="77" dur="500"/>
                                        <p:tgtEl>
                                          <p:spTgt spid="1050067"/>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050068"/>
                                        </p:tgtEl>
                                        <p:attrNameLst>
                                          <p:attrName>style.visibility</p:attrName>
                                        </p:attrNameLst>
                                      </p:cBhvr>
                                      <p:to>
                                        <p:strVal val="visible"/>
                                      </p:to>
                                    </p:set>
                                    <p:animEffect transition="in" filter="blinds(horizontal)">
                                      <p:cBhvr>
                                        <p:cTn id="80" dur="500"/>
                                        <p:tgtEl>
                                          <p:spTgt spid="1050068"/>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050069"/>
                                        </p:tgtEl>
                                        <p:attrNameLst>
                                          <p:attrName>style.visibility</p:attrName>
                                        </p:attrNameLst>
                                      </p:cBhvr>
                                      <p:to>
                                        <p:strVal val="visible"/>
                                      </p:to>
                                    </p:set>
                                    <p:animEffect transition="in" filter="blinds(horizontal)">
                                      <p:cBhvr>
                                        <p:cTn id="83" dur="500"/>
                                        <p:tgtEl>
                                          <p:spTgt spid="1050069"/>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050070"/>
                                        </p:tgtEl>
                                        <p:attrNameLst>
                                          <p:attrName>style.visibility</p:attrName>
                                        </p:attrNameLst>
                                      </p:cBhvr>
                                      <p:to>
                                        <p:strVal val="visible"/>
                                      </p:to>
                                    </p:set>
                                    <p:animEffect transition="in" filter="blinds(horizontal)">
                                      <p:cBhvr>
                                        <p:cTn id="86" dur="500"/>
                                        <p:tgtEl>
                                          <p:spTgt spid="1050070"/>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1050071"/>
                                        </p:tgtEl>
                                        <p:attrNameLst>
                                          <p:attrName>style.visibility</p:attrName>
                                        </p:attrNameLst>
                                      </p:cBhvr>
                                      <p:to>
                                        <p:strVal val="visible"/>
                                      </p:to>
                                    </p:set>
                                    <p:animEffect transition="in" filter="blinds(horizontal)">
                                      <p:cBhvr>
                                        <p:cTn id="89" dur="500"/>
                                        <p:tgtEl>
                                          <p:spTgt spid="1050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42" grpId="0"/>
      <p:bldP spid="1050043" grpId="0" animBg="1"/>
      <p:bldP spid="1050044" grpId="0" animBg="1"/>
      <p:bldP spid="1050057" grpId="0"/>
      <p:bldP spid="1050058" grpId="0"/>
      <p:bldP spid="1050059" grpId="0" animBg="1"/>
      <p:bldP spid="1050060" grpId="0" animBg="1"/>
      <p:bldP spid="1050061" grpId="0"/>
      <p:bldP spid="1050062" grpId="0" animBg="1"/>
      <p:bldP spid="1050063" grpId="0" animBg="1"/>
      <p:bldP spid="1050064" grpId="0"/>
      <p:bldP spid="1050065" grpId="0"/>
      <p:bldP spid="1050066" grpId="0" animBg="1"/>
      <p:bldP spid="1050067" grpId="0" animBg="1"/>
      <p:bldP spid="1050068" grpId="0" animBg="1"/>
      <p:bldP spid="1050069" grpId="0" animBg="1"/>
      <p:bldP spid="1050070" grpId="0" animBg="1"/>
      <p:bldP spid="1050071" grpId="0" animBg="1"/>
      <p:bldP spid="1050072"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0073" name="灯片编号占位符 5"/>
          <p:cNvSpPr>
            <a:spLocks noGrp="1"/>
          </p:cNvSpPr>
          <p:nvPr>
            <p:ph type="sldNum" sz="quarter" idx="12"/>
          </p:nvPr>
        </p:nvSpPr>
        <p:spPr/>
        <p:txBody>
          <a:bodyPr/>
          <a:lstStyle/>
          <a:p>
            <a:fld id="{43EE15D7-16B3-4FDC-82D0-9419DB1C5363}" type="slidenum">
              <a:rPr lang="en-US" altLang="zh-CN"/>
              <a:t>66</a:t>
            </a:fld>
            <a:endParaRPr lang="en-US" altLang="zh-CN"/>
          </a:p>
        </p:txBody>
      </p:sp>
      <p:sp>
        <p:nvSpPr>
          <p:cNvPr id="1050074" name="Rectangle 2"/>
          <p:cNvSpPr>
            <a:spLocks noGrp="1" noChangeArrowheads="1"/>
          </p:cNvSpPr>
          <p:nvPr>
            <p:ph type="title"/>
          </p:nvPr>
        </p:nvSpPr>
        <p:spPr>
          <a:xfrm>
            <a:off x="400050" y="755650"/>
            <a:ext cx="3262313" cy="712788"/>
          </a:xfrm>
        </p:spPr>
        <p:txBody>
          <a:bodyPr/>
          <a:lstStyle/>
          <a:p>
            <a:pPr algn="l"/>
            <a:r>
              <a:rPr lang="zh-CN" altLang="en-US" sz="3600" b="1" dirty="0">
                <a:solidFill>
                  <a:srgbClr val="FF3300"/>
                </a:solidFill>
                <a:ea typeface="楷体_GB2312" pitchFamily="49" charset="-122"/>
              </a:rPr>
              <a:t>二、基本定律</a:t>
            </a:r>
            <a:r>
              <a:rPr lang="zh-CN" altLang="en-US" dirty="0"/>
              <a:t> </a:t>
            </a:r>
          </a:p>
        </p:txBody>
      </p:sp>
      <p:grpSp>
        <p:nvGrpSpPr>
          <p:cNvPr id="429" name="Group 3"/>
          <p:cNvGrpSpPr/>
          <p:nvPr/>
        </p:nvGrpSpPr>
        <p:grpSpPr bwMode="auto">
          <a:xfrm>
            <a:off x="6350" y="1652588"/>
            <a:ext cx="8882063" cy="2355850"/>
            <a:chOff x="4" y="1041"/>
            <a:chExt cx="5595" cy="1484"/>
          </a:xfrm>
        </p:grpSpPr>
        <p:sp>
          <p:nvSpPr>
            <p:cNvPr id="1050075" name="Text Box 4"/>
            <p:cNvSpPr txBox="1">
              <a:spLocks noChangeArrowheads="1"/>
            </p:cNvSpPr>
            <p:nvPr/>
          </p:nvSpPr>
          <p:spPr bwMode="auto">
            <a:xfrm>
              <a:off x="4" y="1041"/>
              <a:ext cx="4160" cy="365"/>
            </a:xfrm>
            <a:prstGeom prst="rect">
              <a:avLst/>
            </a:prstGeom>
            <a:noFill/>
            <a:ln w="9525">
              <a:noFill/>
              <a:miter lim="800000"/>
              <a:headEnd/>
              <a:tailEnd/>
            </a:ln>
            <a:effectLst/>
          </p:spPr>
          <p:txBody>
            <a:bodyPr>
              <a:spAutoFit/>
            </a:bodyPr>
            <a:lstStyle/>
            <a:p>
              <a:pPr algn="l" fontAlgn="t">
                <a:spcBef>
                  <a:spcPct val="50000"/>
                </a:spcBef>
              </a:pPr>
              <a:r>
                <a:rPr kumimoji="1" lang="en-US" altLang="zh-CN" sz="3200" b="1">
                  <a:solidFill>
                    <a:srgbClr val="0033CC"/>
                  </a:solidFill>
                  <a:latin typeface="Times New Roman" pitchFamily="18" charset="0"/>
                </a:rPr>
                <a:t>  </a:t>
              </a:r>
              <a:r>
                <a:rPr kumimoji="1" lang="en-US" altLang="zh-CN" sz="3200" b="1">
                  <a:solidFill>
                    <a:srgbClr val="0033CC"/>
                  </a:solidFill>
                  <a:latin typeface="宋体" pitchFamily="2" charset="-122"/>
                </a:rPr>
                <a:t>(</a:t>
              </a:r>
              <a:r>
                <a:rPr kumimoji="1" lang="zh-CN" altLang="en-US" sz="3200" b="1">
                  <a:solidFill>
                    <a:srgbClr val="0033CC"/>
                  </a:solidFill>
                  <a:latin typeface="宋体" pitchFamily="2" charset="-122"/>
                </a:rPr>
                <a:t>一</a:t>
              </a:r>
              <a:r>
                <a:rPr kumimoji="1" lang="en-US" altLang="zh-CN" sz="3200" b="1">
                  <a:solidFill>
                    <a:srgbClr val="0033CC"/>
                  </a:solidFill>
                  <a:latin typeface="宋体" pitchFamily="2" charset="-122"/>
                </a:rPr>
                <a:t>)</a:t>
              </a:r>
              <a:r>
                <a:rPr kumimoji="1" lang="en-US" altLang="zh-CN" sz="3200" b="1">
                  <a:solidFill>
                    <a:srgbClr val="0033CC"/>
                  </a:solidFill>
                  <a:latin typeface="Times New Roman" pitchFamily="18" charset="0"/>
                </a:rPr>
                <a:t>  </a:t>
              </a:r>
              <a:r>
                <a:rPr kumimoji="1" lang="zh-CN" altLang="en-US" sz="3200" b="1">
                  <a:solidFill>
                    <a:srgbClr val="0033CC"/>
                  </a:solidFill>
                  <a:latin typeface="宋体" pitchFamily="2" charset="-122"/>
                </a:rPr>
                <a:t>与普通代数相似的定律 </a:t>
              </a:r>
            </a:p>
          </p:txBody>
        </p:sp>
        <p:grpSp>
          <p:nvGrpSpPr>
            <p:cNvPr id="430" name="Group 5"/>
            <p:cNvGrpSpPr/>
            <p:nvPr/>
          </p:nvGrpSpPr>
          <p:grpSpPr bwMode="auto">
            <a:xfrm>
              <a:off x="415" y="1541"/>
              <a:ext cx="5184" cy="984"/>
              <a:chOff x="335" y="1501"/>
              <a:chExt cx="5184" cy="984"/>
            </a:xfrm>
          </p:grpSpPr>
          <p:sp>
            <p:nvSpPr>
              <p:cNvPr id="1050076" name="Rectangle 6"/>
              <p:cNvSpPr>
                <a:spLocks noChangeArrowheads="1"/>
              </p:cNvSpPr>
              <p:nvPr/>
            </p:nvSpPr>
            <p:spPr bwMode="auto">
              <a:xfrm>
                <a:off x="335" y="1501"/>
                <a:ext cx="4955" cy="978"/>
              </a:xfrm>
              <a:prstGeom prst="rect">
                <a:avLst/>
              </a:prstGeom>
              <a:noFill/>
              <a:ln w="9525">
                <a:noFill/>
                <a:miter lim="800000"/>
                <a:headEnd/>
                <a:tailEnd/>
              </a:ln>
              <a:effectLst/>
            </p:spPr>
            <p:txBody>
              <a:bodyPr>
                <a:spAutoFit/>
              </a:bodyPr>
              <a:lstStyle/>
              <a:p>
                <a:pPr algn="l">
                  <a:spcBef>
                    <a:spcPct val="50000"/>
                  </a:spcBef>
                </a:pPr>
                <a:r>
                  <a:rPr kumimoji="1" lang="zh-CN" altLang="en-US" sz="2400" b="1" dirty="0">
                    <a:latin typeface="Times New Roman" pitchFamily="18" charset="0"/>
                  </a:rPr>
                  <a:t>交换律    </a:t>
                </a:r>
                <a:r>
                  <a:rPr kumimoji="1" lang="en-US" altLang="zh-CN" sz="2400" b="1" i="1" dirty="0">
                    <a:latin typeface="Times New Roman" pitchFamily="18" charset="0"/>
                  </a:rPr>
                  <a:t>A </a:t>
                </a:r>
                <a:r>
                  <a:rPr kumimoji="1" lang="en-US" altLang="zh-CN" sz="2400" b="1" dirty="0">
                    <a:latin typeface="Times New Roman" pitchFamily="18" charset="0"/>
                  </a:rPr>
                  <a:t>+ </a:t>
                </a:r>
                <a:r>
                  <a:rPr kumimoji="1" lang="en-US" altLang="zh-CN" sz="2400" b="1" i="1" dirty="0">
                    <a:latin typeface="Times New Roman" pitchFamily="18" charset="0"/>
                  </a:rPr>
                  <a:t>B </a:t>
                </a:r>
                <a:r>
                  <a:rPr kumimoji="1" lang="en-US" altLang="zh-CN" sz="2400" b="1" dirty="0">
                    <a:latin typeface="Times New Roman" pitchFamily="18" charset="0"/>
                  </a:rPr>
                  <a:t>= </a:t>
                </a:r>
                <a:r>
                  <a:rPr kumimoji="1" lang="en-US" altLang="zh-CN" sz="2400" b="1" i="1" dirty="0">
                    <a:latin typeface="Times New Roman" pitchFamily="18" charset="0"/>
                  </a:rPr>
                  <a:t>B </a:t>
                </a:r>
                <a:r>
                  <a:rPr kumimoji="1" lang="en-US" altLang="zh-CN" sz="2400" b="1" dirty="0">
                    <a:latin typeface="Times New Roman" pitchFamily="18" charset="0"/>
                  </a:rPr>
                  <a:t>+ </a:t>
                </a:r>
                <a:r>
                  <a:rPr kumimoji="1" lang="en-US" altLang="zh-CN" sz="2400" b="1" i="1" dirty="0">
                    <a:latin typeface="Times New Roman" pitchFamily="18" charset="0"/>
                  </a:rPr>
                  <a:t>A                        </a:t>
                </a:r>
                <a:r>
                  <a:rPr kumimoji="1" lang="en-US" altLang="zh-CN" sz="2400" b="1" i="1" dirty="0" err="1">
                    <a:latin typeface="Times New Roman" pitchFamily="18" charset="0"/>
                  </a:rPr>
                  <a:t>A</a:t>
                </a:r>
                <a:r>
                  <a:rPr kumimoji="1" lang="en-US" altLang="zh-CN" sz="2400" b="1" i="1" dirty="0">
                    <a:latin typeface="Times New Roman" pitchFamily="18" charset="0"/>
                  </a:rPr>
                  <a:t> </a:t>
                </a:r>
                <a:r>
                  <a:rPr lang="en-US" altLang="zh-CN" sz="2400" b="1" i="1" dirty="0">
                    <a:latin typeface="Times New Roman" pitchFamily="18" charset="0"/>
                  </a:rPr>
                  <a:t>· </a:t>
                </a:r>
                <a:r>
                  <a:rPr kumimoji="1" lang="en-US" altLang="zh-CN" sz="2400" b="1" i="1" dirty="0">
                    <a:latin typeface="Times New Roman" pitchFamily="18" charset="0"/>
                  </a:rPr>
                  <a:t>B </a:t>
                </a:r>
                <a:r>
                  <a:rPr kumimoji="1" lang="en-US" altLang="zh-CN" sz="2400" b="1" dirty="0">
                    <a:latin typeface="Times New Roman" pitchFamily="18" charset="0"/>
                  </a:rPr>
                  <a:t>= </a:t>
                </a:r>
                <a:r>
                  <a:rPr kumimoji="1" lang="en-US" altLang="zh-CN" sz="2400" b="1" i="1" dirty="0">
                    <a:latin typeface="Times New Roman" pitchFamily="18" charset="0"/>
                  </a:rPr>
                  <a:t>B </a:t>
                </a:r>
                <a:r>
                  <a:rPr lang="en-US" altLang="zh-CN" sz="2400" b="1" i="1" dirty="0">
                    <a:latin typeface="Times New Roman" pitchFamily="18" charset="0"/>
                  </a:rPr>
                  <a:t>· </a:t>
                </a:r>
                <a:r>
                  <a:rPr kumimoji="1" lang="en-US" altLang="zh-CN" sz="2400" b="1" i="1" dirty="0">
                    <a:latin typeface="Times New Roman" pitchFamily="18" charset="0"/>
                  </a:rPr>
                  <a:t>A</a:t>
                </a:r>
              </a:p>
              <a:p>
                <a:pPr algn="l">
                  <a:spcBef>
                    <a:spcPct val="50000"/>
                  </a:spcBef>
                </a:pPr>
                <a:r>
                  <a:rPr kumimoji="1" lang="zh-CN" altLang="en-US" sz="2400" b="1" dirty="0">
                    <a:latin typeface="Times New Roman" pitchFamily="18" charset="0"/>
                  </a:rPr>
                  <a:t>结合律    </a:t>
                </a:r>
                <a:r>
                  <a:rPr kumimoji="1" lang="en-US" altLang="zh-CN" sz="2400" b="1" dirty="0">
                    <a:latin typeface="Times New Roman" pitchFamily="18" charset="0"/>
                  </a:rPr>
                  <a:t>(</a:t>
                </a:r>
                <a:r>
                  <a:rPr kumimoji="1" lang="en-US" altLang="zh-CN" sz="2400" b="1" i="1" dirty="0">
                    <a:latin typeface="Times New Roman" pitchFamily="18" charset="0"/>
                  </a:rPr>
                  <a:t>A </a:t>
                </a:r>
                <a:r>
                  <a:rPr kumimoji="1" lang="en-US" altLang="zh-CN" sz="2400" b="1" dirty="0">
                    <a:latin typeface="Times New Roman" pitchFamily="18" charset="0"/>
                  </a:rPr>
                  <a:t>+ </a:t>
                </a:r>
                <a:r>
                  <a:rPr kumimoji="1" lang="en-US" altLang="zh-CN" sz="2400" b="1" i="1" dirty="0">
                    <a:latin typeface="Times New Roman" pitchFamily="18" charset="0"/>
                  </a:rPr>
                  <a:t>B</a:t>
                </a:r>
                <a:r>
                  <a:rPr kumimoji="1" lang="en-US" altLang="zh-CN" sz="2400" b="1" dirty="0">
                    <a:latin typeface="Times New Roman" pitchFamily="18" charset="0"/>
                  </a:rPr>
                  <a:t>) + </a:t>
                </a:r>
                <a:r>
                  <a:rPr kumimoji="1" lang="en-US" altLang="zh-CN" sz="2400" b="1" i="1" dirty="0">
                    <a:latin typeface="Times New Roman" pitchFamily="18" charset="0"/>
                  </a:rPr>
                  <a:t>C </a:t>
                </a:r>
                <a:r>
                  <a:rPr kumimoji="1" lang="en-US" altLang="zh-CN" sz="2400" b="1" dirty="0">
                    <a:latin typeface="Times New Roman" pitchFamily="18" charset="0"/>
                  </a:rPr>
                  <a:t>= </a:t>
                </a:r>
                <a:r>
                  <a:rPr kumimoji="1" lang="en-US" altLang="zh-CN" sz="2400" b="1" i="1" dirty="0">
                    <a:latin typeface="Times New Roman" pitchFamily="18" charset="0"/>
                  </a:rPr>
                  <a:t>A </a:t>
                </a:r>
                <a:r>
                  <a:rPr kumimoji="1" lang="en-US" altLang="zh-CN" sz="2400" b="1" dirty="0">
                    <a:latin typeface="Times New Roman" pitchFamily="18" charset="0"/>
                  </a:rPr>
                  <a:t>+ (</a:t>
                </a:r>
                <a:r>
                  <a:rPr kumimoji="1" lang="en-US" altLang="zh-CN" sz="2400" b="1" i="1" dirty="0">
                    <a:latin typeface="Times New Roman" pitchFamily="18" charset="0"/>
                  </a:rPr>
                  <a:t>B </a:t>
                </a:r>
                <a:r>
                  <a:rPr kumimoji="1" lang="en-US" altLang="zh-CN" sz="2400" b="1" dirty="0">
                    <a:latin typeface="Times New Roman" pitchFamily="18" charset="0"/>
                  </a:rPr>
                  <a:t>+ </a:t>
                </a:r>
                <a:r>
                  <a:rPr kumimoji="1" lang="en-US" altLang="zh-CN" sz="2400" b="1" i="1" dirty="0">
                    <a:latin typeface="Times New Roman" pitchFamily="18" charset="0"/>
                  </a:rPr>
                  <a:t>C</a:t>
                </a:r>
                <a:r>
                  <a:rPr kumimoji="1" lang="en-US" altLang="zh-CN" sz="2400" b="1" dirty="0">
                    <a:latin typeface="Times New Roman" pitchFamily="18" charset="0"/>
                  </a:rPr>
                  <a:t>)    (</a:t>
                </a:r>
                <a:r>
                  <a:rPr kumimoji="1" lang="en-US" altLang="zh-CN" sz="2400" b="1" i="1" dirty="0">
                    <a:latin typeface="Times New Roman" pitchFamily="18" charset="0"/>
                  </a:rPr>
                  <a:t>A </a:t>
                </a:r>
                <a:r>
                  <a:rPr lang="en-US" altLang="zh-CN" sz="2400" b="1" i="1" dirty="0">
                    <a:latin typeface="Times New Roman" pitchFamily="18" charset="0"/>
                  </a:rPr>
                  <a:t>· </a:t>
                </a:r>
                <a:r>
                  <a:rPr kumimoji="1" lang="en-US" altLang="zh-CN" sz="2400" b="1" i="1" dirty="0">
                    <a:latin typeface="Times New Roman" pitchFamily="18" charset="0"/>
                  </a:rPr>
                  <a:t>B</a:t>
                </a:r>
                <a:r>
                  <a:rPr kumimoji="1" lang="en-US" altLang="zh-CN" sz="2400" b="1" dirty="0">
                    <a:latin typeface="Times New Roman" pitchFamily="18" charset="0"/>
                  </a:rPr>
                  <a:t>) </a:t>
                </a:r>
                <a:r>
                  <a:rPr lang="en-US" altLang="zh-CN" sz="2400" b="1" i="1" dirty="0">
                    <a:latin typeface="Times New Roman" pitchFamily="18" charset="0"/>
                  </a:rPr>
                  <a:t>· </a:t>
                </a:r>
                <a:r>
                  <a:rPr kumimoji="1" lang="en-US" altLang="zh-CN" sz="2400" b="1" i="1" dirty="0">
                    <a:latin typeface="Times New Roman" pitchFamily="18" charset="0"/>
                  </a:rPr>
                  <a:t>C </a:t>
                </a:r>
                <a:r>
                  <a:rPr kumimoji="1" lang="en-US" altLang="zh-CN" sz="2400" b="1" dirty="0">
                    <a:latin typeface="Times New Roman" pitchFamily="18" charset="0"/>
                  </a:rPr>
                  <a:t>= </a:t>
                </a:r>
                <a:r>
                  <a:rPr kumimoji="1" lang="en-US" altLang="zh-CN" sz="2400" b="1" i="1" dirty="0">
                    <a:latin typeface="Times New Roman" pitchFamily="18" charset="0"/>
                  </a:rPr>
                  <a:t>A </a:t>
                </a:r>
                <a:r>
                  <a:rPr lang="en-US" altLang="zh-CN" sz="2400" b="1" i="1" dirty="0">
                    <a:latin typeface="Times New Roman" pitchFamily="18" charset="0"/>
                  </a:rPr>
                  <a:t>· </a:t>
                </a:r>
                <a:r>
                  <a:rPr kumimoji="1" lang="en-US" altLang="zh-CN" sz="2400" b="1" dirty="0">
                    <a:latin typeface="Times New Roman" pitchFamily="18" charset="0"/>
                  </a:rPr>
                  <a:t>(</a:t>
                </a:r>
                <a:r>
                  <a:rPr kumimoji="1" lang="en-US" altLang="zh-CN" sz="2400" b="1" i="1" dirty="0">
                    <a:latin typeface="Times New Roman" pitchFamily="18" charset="0"/>
                  </a:rPr>
                  <a:t>B </a:t>
                </a:r>
                <a:r>
                  <a:rPr lang="en-US" altLang="zh-CN" sz="2400" b="1" i="1" dirty="0">
                    <a:latin typeface="Times New Roman" pitchFamily="18" charset="0"/>
                  </a:rPr>
                  <a:t>· </a:t>
                </a:r>
                <a:r>
                  <a:rPr kumimoji="1" lang="en-US" altLang="zh-CN" sz="2400" b="1" i="1" dirty="0">
                    <a:latin typeface="Times New Roman" pitchFamily="18" charset="0"/>
                  </a:rPr>
                  <a:t>C</a:t>
                </a:r>
                <a:r>
                  <a:rPr kumimoji="1" lang="en-US" altLang="zh-CN" sz="2400" b="1" dirty="0">
                    <a:latin typeface="Times New Roman" pitchFamily="18" charset="0"/>
                  </a:rPr>
                  <a:t>)</a:t>
                </a:r>
              </a:p>
              <a:p>
                <a:pPr algn="l">
                  <a:spcBef>
                    <a:spcPct val="50000"/>
                  </a:spcBef>
                </a:pPr>
                <a:r>
                  <a:rPr kumimoji="1" lang="zh-CN" altLang="en-US" sz="2400" b="1" dirty="0">
                    <a:latin typeface="Times New Roman" pitchFamily="18" charset="0"/>
                  </a:rPr>
                  <a:t>分配律    </a:t>
                </a:r>
                <a:r>
                  <a:rPr kumimoji="1" lang="en-US" altLang="zh-CN" sz="2400" b="1" i="1" dirty="0">
                    <a:latin typeface="Times New Roman" pitchFamily="18" charset="0"/>
                  </a:rPr>
                  <a:t>A </a:t>
                </a:r>
                <a:r>
                  <a:rPr kumimoji="1" lang="en-US" altLang="zh-CN" sz="2400" b="1" dirty="0">
                    <a:latin typeface="Times New Roman" pitchFamily="18" charset="0"/>
                  </a:rPr>
                  <a:t>(</a:t>
                </a:r>
                <a:r>
                  <a:rPr kumimoji="1" lang="en-US" altLang="zh-CN" sz="2400" b="1" i="1" dirty="0">
                    <a:latin typeface="Times New Roman" pitchFamily="18" charset="0"/>
                  </a:rPr>
                  <a:t>B </a:t>
                </a:r>
                <a:r>
                  <a:rPr kumimoji="1" lang="en-US" altLang="zh-CN" sz="2400" b="1" dirty="0">
                    <a:latin typeface="Times New Roman" pitchFamily="18" charset="0"/>
                  </a:rPr>
                  <a:t>+ </a:t>
                </a:r>
                <a:r>
                  <a:rPr kumimoji="1" lang="en-US" altLang="zh-CN" sz="2400" b="1" i="1" dirty="0">
                    <a:latin typeface="Times New Roman" pitchFamily="18" charset="0"/>
                  </a:rPr>
                  <a:t>C</a:t>
                </a:r>
                <a:r>
                  <a:rPr kumimoji="1" lang="en-US" altLang="zh-CN" sz="2400" b="1" dirty="0">
                    <a:latin typeface="Times New Roman" pitchFamily="18" charset="0"/>
                  </a:rPr>
                  <a:t>) = </a:t>
                </a:r>
                <a:r>
                  <a:rPr kumimoji="1" lang="en-US" altLang="zh-CN" sz="2400" b="1" i="1" dirty="0">
                    <a:latin typeface="Times New Roman" pitchFamily="18" charset="0"/>
                  </a:rPr>
                  <a:t>AB </a:t>
                </a:r>
                <a:r>
                  <a:rPr kumimoji="1" lang="en-US" altLang="zh-CN" sz="2400" b="1" dirty="0">
                    <a:latin typeface="Times New Roman" pitchFamily="18" charset="0"/>
                  </a:rPr>
                  <a:t>+ </a:t>
                </a:r>
                <a:r>
                  <a:rPr kumimoji="1" lang="en-US" altLang="zh-CN" sz="2400" b="1" i="1" dirty="0">
                    <a:latin typeface="Times New Roman" pitchFamily="18" charset="0"/>
                  </a:rPr>
                  <a:t>AC</a:t>
                </a:r>
                <a:r>
                  <a:rPr kumimoji="1" lang="en-US" altLang="zh-CN" sz="2400" b="1" dirty="0">
                    <a:latin typeface="Times New Roman" pitchFamily="18" charset="0"/>
                  </a:rPr>
                  <a:t>          </a:t>
                </a:r>
                <a:r>
                  <a:rPr kumimoji="1" lang="en-US" altLang="zh-CN" sz="1400" dirty="0">
                    <a:latin typeface="Times New Roman" pitchFamily="18" charset="0"/>
                  </a:rPr>
                  <a:t>           </a:t>
                </a:r>
              </a:p>
            </p:txBody>
          </p:sp>
          <p:sp>
            <p:nvSpPr>
              <p:cNvPr id="1050077" name="Rectangle 7"/>
              <p:cNvSpPr>
                <a:spLocks noChangeArrowheads="1"/>
              </p:cNvSpPr>
              <p:nvPr/>
            </p:nvSpPr>
            <p:spPr bwMode="auto">
              <a:xfrm>
                <a:off x="3402" y="2197"/>
                <a:ext cx="2117" cy="288"/>
              </a:xfrm>
              <a:prstGeom prst="rect">
                <a:avLst/>
              </a:prstGeom>
              <a:solidFill>
                <a:srgbClr val="CCECFF"/>
              </a:solidFill>
              <a:ln w="9525">
                <a:noFill/>
                <a:miter lim="800000"/>
                <a:headEnd/>
                <a:tailEnd/>
              </a:ln>
              <a:effectLst/>
            </p:spPr>
            <p:txBody>
              <a:bodyPr>
                <a:spAutoFit/>
              </a:bodyPr>
              <a:lstStyle/>
              <a:p>
                <a:pPr algn="l"/>
                <a:r>
                  <a:rPr kumimoji="1" lang="en-US" altLang="zh-CN" sz="2400" b="1" i="1" dirty="0">
                    <a:latin typeface="Times New Roman" pitchFamily="18" charset="0"/>
                  </a:rPr>
                  <a:t>A </a:t>
                </a:r>
                <a:r>
                  <a:rPr kumimoji="1" lang="en-US" altLang="zh-CN" sz="2400" b="1" dirty="0">
                    <a:latin typeface="Times New Roman" pitchFamily="18" charset="0"/>
                  </a:rPr>
                  <a:t>+ </a:t>
                </a:r>
                <a:r>
                  <a:rPr kumimoji="1" lang="en-US" altLang="zh-CN" sz="2400" b="1" i="1" dirty="0">
                    <a:latin typeface="Times New Roman" pitchFamily="18" charset="0"/>
                  </a:rPr>
                  <a:t>BC </a:t>
                </a:r>
                <a:r>
                  <a:rPr kumimoji="1" lang="en-US" altLang="zh-CN" sz="2400" b="1" dirty="0">
                    <a:latin typeface="Times New Roman" pitchFamily="18" charset="0"/>
                  </a:rPr>
                  <a:t>= (</a:t>
                </a:r>
                <a:r>
                  <a:rPr kumimoji="1" lang="en-US" altLang="zh-CN" sz="2400" b="1" i="1" dirty="0">
                    <a:latin typeface="Times New Roman" pitchFamily="18" charset="0"/>
                  </a:rPr>
                  <a:t>A </a:t>
                </a:r>
                <a:r>
                  <a:rPr kumimoji="1" lang="en-US" altLang="zh-CN" sz="2400" b="1" dirty="0">
                    <a:latin typeface="Times New Roman" pitchFamily="18" charset="0"/>
                  </a:rPr>
                  <a:t>+ </a:t>
                </a:r>
                <a:r>
                  <a:rPr kumimoji="1" lang="en-US" altLang="zh-CN" sz="2400" b="1" i="1" dirty="0">
                    <a:latin typeface="Times New Roman" pitchFamily="18" charset="0"/>
                  </a:rPr>
                  <a:t>B</a:t>
                </a:r>
                <a:r>
                  <a:rPr kumimoji="1" lang="en-US" altLang="zh-CN" sz="2400" b="1" dirty="0">
                    <a:latin typeface="Times New Roman" pitchFamily="18" charset="0"/>
                  </a:rPr>
                  <a:t>) (</a:t>
                </a:r>
                <a:r>
                  <a:rPr kumimoji="1" lang="en-US" altLang="zh-CN" sz="2400" b="1" i="1" dirty="0">
                    <a:latin typeface="Times New Roman" pitchFamily="18" charset="0"/>
                  </a:rPr>
                  <a:t>A </a:t>
                </a:r>
                <a:r>
                  <a:rPr kumimoji="1" lang="en-US" altLang="zh-CN" sz="2400" b="1" dirty="0">
                    <a:latin typeface="Times New Roman" pitchFamily="18" charset="0"/>
                  </a:rPr>
                  <a:t>+ </a:t>
                </a:r>
                <a:r>
                  <a:rPr kumimoji="1" lang="en-US" altLang="zh-CN" sz="2400" b="1" i="1" dirty="0">
                    <a:latin typeface="Times New Roman" pitchFamily="18" charset="0"/>
                  </a:rPr>
                  <a:t>C</a:t>
                </a:r>
                <a:r>
                  <a:rPr kumimoji="1" lang="en-US" altLang="zh-CN" sz="2400" b="1" dirty="0">
                    <a:latin typeface="Times New Roman" pitchFamily="18" charset="0"/>
                  </a:rPr>
                  <a:t>)</a:t>
                </a:r>
              </a:p>
            </p:txBody>
          </p:sp>
        </p:grpSp>
      </p:grpSp>
      <p:sp>
        <p:nvSpPr>
          <p:cNvPr id="1050078" name="AutoShape 8"/>
          <p:cNvSpPr>
            <a:spLocks noChangeArrowheads="1"/>
          </p:cNvSpPr>
          <p:nvPr/>
        </p:nvSpPr>
        <p:spPr bwMode="auto">
          <a:xfrm>
            <a:off x="6319838" y="4357688"/>
            <a:ext cx="2239962" cy="374650"/>
          </a:xfrm>
          <a:prstGeom prst="wedgeRectCallout">
            <a:avLst>
              <a:gd name="adj1" fmla="val -31713"/>
              <a:gd name="adj2" fmla="val -119069"/>
            </a:avLst>
          </a:prstGeom>
          <a:solidFill>
            <a:schemeClr val="tx2">
              <a:alpha val="50000"/>
            </a:schemeClr>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a:t>
            </a:r>
            <a:r>
              <a:rPr kumimoji="1" lang="zh-CN" altLang="en-US" sz="2400" b="1">
                <a:latin typeface="Times New Roman" pitchFamily="18" charset="0"/>
              </a:rPr>
              <a:t>普通代数没有！ </a:t>
            </a:r>
          </a:p>
        </p:txBody>
      </p:sp>
      <p:grpSp>
        <p:nvGrpSpPr>
          <p:cNvPr id="431" name="Group 9"/>
          <p:cNvGrpSpPr/>
          <p:nvPr/>
        </p:nvGrpSpPr>
        <p:grpSpPr bwMode="auto">
          <a:xfrm>
            <a:off x="1174750" y="4687888"/>
            <a:ext cx="6080125" cy="1325562"/>
            <a:chOff x="740" y="2953"/>
            <a:chExt cx="3779" cy="835"/>
          </a:xfrm>
        </p:grpSpPr>
        <p:sp>
          <p:nvSpPr>
            <p:cNvPr id="1050079" name="AutoShape 10"/>
            <p:cNvSpPr/>
            <p:nvPr/>
          </p:nvSpPr>
          <p:spPr bwMode="auto">
            <a:xfrm>
              <a:off x="2001" y="3048"/>
              <a:ext cx="130" cy="696"/>
            </a:xfrm>
            <a:prstGeom prst="leftBrace">
              <a:avLst>
                <a:gd name="adj1" fmla="val 44615"/>
                <a:gd name="adj2" fmla="val 51579"/>
              </a:avLst>
            </a:prstGeom>
            <a:noFill/>
            <a:ln w="28575">
              <a:solidFill>
                <a:schemeClr val="tx1"/>
              </a:solidFill>
              <a:round/>
              <a:headEnd/>
              <a:tailEnd/>
            </a:ln>
            <a:effectLst/>
          </p:spPr>
          <p:txBody>
            <a:bodyPr wrap="none" anchor="ctr"/>
            <a:lstStyle/>
            <a:p>
              <a:endParaRPr lang="zh-CN" altLang="en-US"/>
            </a:p>
          </p:txBody>
        </p:sp>
        <p:sp>
          <p:nvSpPr>
            <p:cNvPr id="1050080" name="Text Box 11"/>
            <p:cNvSpPr txBox="1">
              <a:spLocks noChangeArrowheads="1"/>
            </p:cNvSpPr>
            <p:nvPr/>
          </p:nvSpPr>
          <p:spPr bwMode="auto">
            <a:xfrm>
              <a:off x="2229" y="2953"/>
              <a:ext cx="1095" cy="288"/>
            </a:xfrm>
            <a:prstGeom prst="rect">
              <a:avLst/>
            </a:prstGeom>
            <a:solidFill>
              <a:srgbClr val="FFFFAD"/>
            </a:solidFill>
            <a:ln w="9525">
              <a:noFill/>
              <a:miter lim="800000"/>
              <a:headEnd/>
              <a:tailEnd/>
            </a:ln>
            <a:effectLst/>
          </p:spPr>
          <p:txBody>
            <a:bodyPr>
              <a:spAutoFit/>
            </a:bodyPr>
            <a:lstStyle/>
            <a:p>
              <a:pPr algn="just">
                <a:spcBef>
                  <a:spcPct val="50000"/>
                </a:spcBef>
              </a:pPr>
              <a:r>
                <a:rPr kumimoji="1" lang="zh-CN" altLang="en-US" sz="2400" b="1">
                  <a:latin typeface="Times New Roman" pitchFamily="18" charset="0"/>
                </a:rPr>
                <a:t>利用真值表 </a:t>
              </a:r>
            </a:p>
          </p:txBody>
        </p:sp>
        <p:sp>
          <p:nvSpPr>
            <p:cNvPr id="1050081" name="Text Box 12"/>
            <p:cNvSpPr txBox="1">
              <a:spLocks noChangeArrowheads="1"/>
            </p:cNvSpPr>
            <p:nvPr/>
          </p:nvSpPr>
          <p:spPr bwMode="auto">
            <a:xfrm>
              <a:off x="740" y="3119"/>
              <a:ext cx="1151" cy="557"/>
            </a:xfrm>
            <a:prstGeom prst="rect">
              <a:avLst/>
            </a:prstGeom>
            <a:solidFill>
              <a:schemeClr val="accent1">
                <a:alpha val="50000"/>
              </a:schemeClr>
            </a:solidFill>
            <a:ln w="9525">
              <a:noFill/>
              <a:miter lim="800000"/>
              <a:headEnd/>
              <a:tailEnd/>
            </a:ln>
            <a:effectLst/>
          </p:spPr>
          <p:txBody>
            <a:bodyPr>
              <a:spAutoFit/>
            </a:bodyPr>
            <a:lstStyle/>
            <a:p>
              <a:pPr algn="just"/>
              <a:r>
                <a:rPr kumimoji="1" lang="zh-CN" altLang="en-US" sz="2400" b="1">
                  <a:latin typeface="Times New Roman" pitchFamily="18" charset="0"/>
                </a:rPr>
                <a:t>逻辑等式的</a:t>
              </a:r>
            </a:p>
            <a:p>
              <a:pPr algn="just"/>
              <a:r>
                <a:rPr kumimoji="1" lang="zh-CN" altLang="en-US" sz="2400" b="1">
                  <a:latin typeface="Times New Roman" pitchFamily="18" charset="0"/>
                </a:rPr>
                <a:t>证明方法</a:t>
              </a:r>
              <a:r>
                <a:rPr kumimoji="1" lang="zh-CN" altLang="en-US" sz="2800" b="1">
                  <a:latin typeface="Times New Roman" pitchFamily="18" charset="0"/>
                </a:rPr>
                <a:t> </a:t>
              </a:r>
            </a:p>
          </p:txBody>
        </p:sp>
        <p:sp>
          <p:nvSpPr>
            <p:cNvPr id="1050082" name="Text Box 13"/>
            <p:cNvSpPr txBox="1">
              <a:spLocks noChangeArrowheads="1"/>
            </p:cNvSpPr>
            <p:nvPr/>
          </p:nvSpPr>
          <p:spPr bwMode="auto">
            <a:xfrm>
              <a:off x="2220" y="3500"/>
              <a:ext cx="2299" cy="288"/>
            </a:xfrm>
            <a:prstGeom prst="rect">
              <a:avLst/>
            </a:prstGeom>
            <a:solidFill>
              <a:srgbClr val="FFFFAD"/>
            </a:solidFill>
            <a:ln w="9525">
              <a:noFill/>
              <a:miter lim="800000"/>
              <a:headEnd/>
              <a:tailEnd/>
            </a:ln>
            <a:effectLst/>
          </p:spPr>
          <p:txBody>
            <a:bodyPr>
              <a:spAutoFit/>
            </a:bodyPr>
            <a:lstStyle/>
            <a:p>
              <a:pPr algn="just">
                <a:spcBef>
                  <a:spcPct val="50000"/>
                </a:spcBef>
              </a:pPr>
              <a:r>
                <a:rPr kumimoji="1" lang="zh-CN" altLang="en-US" sz="2400" b="1">
                  <a:latin typeface="Times New Roman" pitchFamily="18" charset="0"/>
                </a:rPr>
                <a:t>利用基本公式和基本定律</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0074"/>
                                        </p:tgtEl>
                                        <p:attrNameLst>
                                          <p:attrName>style.visibility</p:attrName>
                                        </p:attrNameLst>
                                      </p:cBhvr>
                                      <p:to>
                                        <p:strVal val="visible"/>
                                      </p:to>
                                    </p:set>
                                    <p:animEffect transition="in" filter="wipe(left)">
                                      <p:cBhvr>
                                        <p:cTn id="7" dur="500"/>
                                        <p:tgtEl>
                                          <p:spTgt spid="1050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9"/>
                                        </p:tgtEl>
                                        <p:attrNameLst>
                                          <p:attrName>style.visibility</p:attrName>
                                        </p:attrNameLst>
                                      </p:cBhvr>
                                      <p:to>
                                        <p:strVal val="visible"/>
                                      </p:to>
                                    </p:set>
                                    <p:animEffect transition="in" filter="blinds(horizontal)">
                                      <p:cBhvr>
                                        <p:cTn id="12" dur="500"/>
                                        <p:tgtEl>
                                          <p:spTgt spid="429"/>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50078"/>
                                        </p:tgtEl>
                                        <p:attrNameLst>
                                          <p:attrName>style.visibility</p:attrName>
                                        </p:attrNameLst>
                                      </p:cBhvr>
                                      <p:to>
                                        <p:strVal val="visible"/>
                                      </p:to>
                                    </p:set>
                                    <p:anim calcmode="lin" valueType="num">
                                      <p:cBhvr additive="base">
                                        <p:cTn id="16" dur="500" fill="hold"/>
                                        <p:tgtEl>
                                          <p:spTgt spid="1050078"/>
                                        </p:tgtEl>
                                        <p:attrNameLst>
                                          <p:attrName>ppt_x</p:attrName>
                                        </p:attrNameLst>
                                      </p:cBhvr>
                                      <p:tavLst>
                                        <p:tav tm="0">
                                          <p:val>
                                            <p:strVal val="1+#ppt_w/2"/>
                                          </p:val>
                                        </p:tav>
                                        <p:tav tm="100000">
                                          <p:val>
                                            <p:strVal val="#ppt_x"/>
                                          </p:val>
                                        </p:tav>
                                      </p:tavLst>
                                    </p:anim>
                                    <p:anim calcmode="lin" valueType="num">
                                      <p:cBhvr additive="base">
                                        <p:cTn id="17" dur="500" fill="hold"/>
                                        <p:tgtEl>
                                          <p:spTgt spid="105007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007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31"/>
                                        </p:tgtEl>
                                        <p:attrNameLst>
                                          <p:attrName>style.visibility</p:attrName>
                                        </p:attrNameLst>
                                      </p:cBhvr>
                                      <p:to>
                                        <p:strVal val="visible"/>
                                      </p:to>
                                    </p:set>
                                    <p:animEffect transition="in" filter="blinds(vertical)">
                                      <p:cBhvr>
                                        <p:cTn id="22" dur="5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74" grpId="0" autoUpdateAnimBg="0"/>
      <p:bldP spid="1050078"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083" name="灯片编号占位符 3"/>
          <p:cNvSpPr>
            <a:spLocks noGrp="1"/>
          </p:cNvSpPr>
          <p:nvPr>
            <p:ph type="sldNum" sz="quarter" idx="12"/>
          </p:nvPr>
        </p:nvSpPr>
        <p:spPr>
          <a:xfrm>
            <a:off x="7010400" y="6510338"/>
            <a:ext cx="2133600" cy="476250"/>
          </a:xfrm>
        </p:spPr>
        <p:txBody>
          <a:bodyPr/>
          <a:lstStyle/>
          <a:p>
            <a:fld id="{570D1CD0-42E7-4837-B440-A11476EACF28}" type="slidenum">
              <a:rPr lang="en-US" altLang="zh-CN"/>
              <a:t>67</a:t>
            </a:fld>
            <a:endParaRPr lang="en-US" altLang="zh-CN"/>
          </a:p>
        </p:txBody>
      </p:sp>
      <p:grpSp>
        <p:nvGrpSpPr>
          <p:cNvPr id="433" name="Group 2"/>
          <p:cNvGrpSpPr/>
          <p:nvPr/>
        </p:nvGrpSpPr>
        <p:grpSpPr bwMode="auto">
          <a:xfrm>
            <a:off x="4462463" y="2190750"/>
            <a:ext cx="3122612" cy="2190750"/>
            <a:chOff x="2811" y="1380"/>
            <a:chExt cx="1967" cy="1380"/>
          </a:xfrm>
        </p:grpSpPr>
        <p:sp>
          <p:nvSpPr>
            <p:cNvPr id="1050084" name="Rectangle 3"/>
            <p:cNvSpPr>
              <a:spLocks noChangeArrowheads="1"/>
            </p:cNvSpPr>
            <p:nvPr/>
          </p:nvSpPr>
          <p:spPr bwMode="auto">
            <a:xfrm>
              <a:off x="3465" y="2530"/>
              <a:ext cx="1313" cy="230"/>
            </a:xfrm>
            <a:prstGeom prst="rect">
              <a:avLst/>
            </a:prstGeom>
            <a:solidFill>
              <a:srgbClr val="99CCFF">
                <a:alpha val="50000"/>
              </a:srgbClr>
            </a:solid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085" name="Rectangle 4"/>
            <p:cNvSpPr>
              <a:spLocks noChangeArrowheads="1"/>
            </p:cNvSpPr>
            <p:nvPr/>
          </p:nvSpPr>
          <p:spPr bwMode="auto">
            <a:xfrm>
              <a:off x="2811" y="2530"/>
              <a:ext cx="654" cy="230"/>
            </a:xfrm>
            <a:prstGeom prst="rect">
              <a:avLst/>
            </a:prstGeom>
            <a:solidFill>
              <a:srgbClr val="CC99FF">
                <a:alpha val="50000"/>
              </a:srgbClr>
            </a:solid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086" name="Rectangle 5"/>
            <p:cNvSpPr>
              <a:spLocks noChangeArrowheads="1"/>
            </p:cNvSpPr>
            <p:nvPr/>
          </p:nvSpPr>
          <p:spPr bwMode="auto">
            <a:xfrm>
              <a:off x="3465" y="2300"/>
              <a:ext cx="1313" cy="230"/>
            </a:xfrm>
            <a:prstGeom prst="rect">
              <a:avLst/>
            </a:prstGeom>
            <a:solidFill>
              <a:srgbClr val="99CCFF">
                <a:alpha val="50000"/>
              </a:srgbClr>
            </a:solid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087" name="Rectangle 6"/>
            <p:cNvSpPr>
              <a:spLocks noChangeArrowheads="1"/>
            </p:cNvSpPr>
            <p:nvPr/>
          </p:nvSpPr>
          <p:spPr bwMode="auto">
            <a:xfrm>
              <a:off x="2811" y="2300"/>
              <a:ext cx="654" cy="230"/>
            </a:xfrm>
            <a:prstGeom prst="rect">
              <a:avLst/>
            </a:prstGeom>
            <a:solidFill>
              <a:srgbClr val="CC99FF">
                <a:alpha val="50000"/>
              </a:srgbClr>
            </a:solid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088" name="Rectangle 7"/>
            <p:cNvSpPr>
              <a:spLocks noChangeArrowheads="1"/>
            </p:cNvSpPr>
            <p:nvPr/>
          </p:nvSpPr>
          <p:spPr bwMode="auto">
            <a:xfrm>
              <a:off x="3465" y="2070"/>
              <a:ext cx="1313" cy="230"/>
            </a:xfrm>
            <a:prstGeom prst="rect">
              <a:avLst/>
            </a:prstGeom>
            <a:solidFill>
              <a:srgbClr val="99CCFF">
                <a:alpha val="50000"/>
              </a:srgbClr>
            </a:solid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089" name="Rectangle 8"/>
            <p:cNvSpPr>
              <a:spLocks noChangeArrowheads="1"/>
            </p:cNvSpPr>
            <p:nvPr/>
          </p:nvSpPr>
          <p:spPr bwMode="auto">
            <a:xfrm>
              <a:off x="2811" y="2070"/>
              <a:ext cx="654" cy="230"/>
            </a:xfrm>
            <a:prstGeom prst="rect">
              <a:avLst/>
            </a:prstGeom>
            <a:solidFill>
              <a:srgbClr val="CC99FF">
                <a:alpha val="50000"/>
              </a:srgbClr>
            </a:solid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090" name="Rectangle 9"/>
            <p:cNvSpPr>
              <a:spLocks noChangeArrowheads="1"/>
            </p:cNvSpPr>
            <p:nvPr/>
          </p:nvSpPr>
          <p:spPr bwMode="auto">
            <a:xfrm>
              <a:off x="3465" y="1840"/>
              <a:ext cx="1313" cy="230"/>
            </a:xfrm>
            <a:prstGeom prst="rect">
              <a:avLst/>
            </a:prstGeom>
            <a:solidFill>
              <a:srgbClr val="99CCFF">
                <a:alpha val="50000"/>
              </a:srgbClr>
            </a:solid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091" name="Rectangle 10"/>
            <p:cNvSpPr>
              <a:spLocks noChangeArrowheads="1"/>
            </p:cNvSpPr>
            <p:nvPr/>
          </p:nvSpPr>
          <p:spPr bwMode="auto">
            <a:xfrm>
              <a:off x="2811" y="1840"/>
              <a:ext cx="654" cy="230"/>
            </a:xfrm>
            <a:prstGeom prst="rect">
              <a:avLst/>
            </a:prstGeom>
            <a:solidFill>
              <a:srgbClr val="CC99FF">
                <a:alpha val="50000"/>
              </a:srgbClr>
            </a:solid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092" name="Rectangle 11"/>
            <p:cNvSpPr>
              <a:spLocks noChangeArrowheads="1"/>
            </p:cNvSpPr>
            <p:nvPr/>
          </p:nvSpPr>
          <p:spPr bwMode="auto">
            <a:xfrm>
              <a:off x="3465" y="1610"/>
              <a:ext cx="1313" cy="230"/>
            </a:xfrm>
            <a:prstGeom prst="rect">
              <a:avLst/>
            </a:prstGeom>
            <a:solidFill>
              <a:srgbClr val="99CCFF">
                <a:alpha val="50000"/>
              </a:srgbClr>
            </a:solid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093" name="Rectangle 12"/>
            <p:cNvSpPr>
              <a:spLocks noChangeArrowheads="1"/>
            </p:cNvSpPr>
            <p:nvPr/>
          </p:nvSpPr>
          <p:spPr bwMode="auto">
            <a:xfrm>
              <a:off x="2811" y="1610"/>
              <a:ext cx="654" cy="230"/>
            </a:xfrm>
            <a:prstGeom prst="rect">
              <a:avLst/>
            </a:prstGeom>
            <a:solidFill>
              <a:srgbClr val="CC99FF">
                <a:alpha val="50000"/>
              </a:srgbClr>
            </a:solid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094" name="Rectangle 13"/>
            <p:cNvSpPr>
              <a:spLocks noChangeArrowheads="1"/>
            </p:cNvSpPr>
            <p:nvPr/>
          </p:nvSpPr>
          <p:spPr bwMode="auto">
            <a:xfrm>
              <a:off x="3465" y="1380"/>
              <a:ext cx="1313" cy="230"/>
            </a:xfrm>
            <a:prstGeom prst="rect">
              <a:avLst/>
            </a:prstGeom>
            <a:solidFill>
              <a:srgbClr val="99CCFF">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095" name="Rectangle 14"/>
            <p:cNvSpPr>
              <a:spLocks noChangeArrowheads="1"/>
            </p:cNvSpPr>
            <p:nvPr/>
          </p:nvSpPr>
          <p:spPr bwMode="auto">
            <a:xfrm>
              <a:off x="2811" y="1380"/>
              <a:ext cx="654" cy="230"/>
            </a:xfrm>
            <a:prstGeom prst="rect">
              <a:avLst/>
            </a:prstGeom>
            <a:solidFill>
              <a:srgbClr val="CC99FF">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grpSp>
      <p:sp>
        <p:nvSpPr>
          <p:cNvPr id="1050096" name="Text Box 15" descr="编织物"/>
          <p:cNvSpPr txBox="1">
            <a:spLocks noChangeArrowheads="1"/>
          </p:cNvSpPr>
          <p:nvPr/>
        </p:nvSpPr>
        <p:spPr bwMode="auto">
          <a:xfrm>
            <a:off x="269875" y="552450"/>
            <a:ext cx="6399213" cy="519113"/>
          </a:xfrm>
          <a:prstGeom prst="rect">
            <a:avLst/>
          </a:prstGeom>
          <a:noFill/>
          <a:ln w="9525">
            <a:noFill/>
            <a:miter lim="800000"/>
            <a:headEnd/>
            <a:tailEnd/>
          </a:ln>
          <a:effectLst/>
        </p:spPr>
        <p:txBody>
          <a:bodyPr>
            <a:spAutoFit/>
          </a:bodyPr>
          <a:lstStyle/>
          <a:p>
            <a:pPr algn="just">
              <a:spcBef>
                <a:spcPct val="50000"/>
              </a:spcBef>
            </a:pPr>
            <a:r>
              <a:rPr kumimoji="1" lang="en-US" altLang="zh-CN" sz="2400" b="1" dirty="0">
                <a:latin typeface="宋体" pitchFamily="2" charset="-122"/>
              </a:rPr>
              <a:t> [</a:t>
            </a:r>
            <a:r>
              <a:rPr kumimoji="1" lang="zh-CN" altLang="en-US" sz="2400" b="1" dirty="0">
                <a:latin typeface="宋体" pitchFamily="2" charset="-122"/>
              </a:rPr>
              <a:t>例</a:t>
            </a:r>
            <a:r>
              <a:rPr kumimoji="1" lang="en-US" altLang="zh-CN" sz="2400" b="1" dirty="0">
                <a:latin typeface="宋体" pitchFamily="2" charset="-122"/>
              </a:rPr>
              <a:t>] </a:t>
            </a:r>
            <a:r>
              <a:rPr kumimoji="1" lang="en-US" altLang="zh-CN" sz="2800" b="1" dirty="0">
                <a:latin typeface="Times New Roman" pitchFamily="18" charset="0"/>
              </a:rPr>
              <a:t> </a:t>
            </a:r>
            <a:r>
              <a:rPr kumimoji="1" lang="zh-CN" altLang="en-US" sz="2400" b="1" dirty="0">
                <a:latin typeface="Times New Roman" pitchFamily="18" charset="0"/>
              </a:rPr>
              <a:t>证明等式  </a:t>
            </a:r>
            <a:r>
              <a:rPr kumimoji="1" lang="en-US" altLang="zh-CN" sz="2400" b="1" i="1" dirty="0">
                <a:latin typeface="Times New Roman" pitchFamily="18" charset="0"/>
              </a:rPr>
              <a:t>A </a:t>
            </a:r>
            <a:r>
              <a:rPr kumimoji="1" lang="en-US" altLang="zh-CN" sz="2400" b="1" dirty="0">
                <a:latin typeface="Times New Roman" pitchFamily="18" charset="0"/>
              </a:rPr>
              <a:t>+ </a:t>
            </a:r>
            <a:r>
              <a:rPr kumimoji="1" lang="en-US" altLang="zh-CN" sz="2400" b="1" i="1" dirty="0">
                <a:latin typeface="Times New Roman" pitchFamily="18" charset="0"/>
              </a:rPr>
              <a:t>BC </a:t>
            </a:r>
            <a:r>
              <a:rPr kumimoji="1" lang="en-US" altLang="zh-CN" sz="2400" b="1" dirty="0">
                <a:latin typeface="Times New Roman" pitchFamily="18" charset="0"/>
              </a:rPr>
              <a:t>= (</a:t>
            </a:r>
            <a:r>
              <a:rPr kumimoji="1" lang="en-US" altLang="zh-CN" sz="2400" b="1" i="1" dirty="0">
                <a:latin typeface="Times New Roman" pitchFamily="18" charset="0"/>
              </a:rPr>
              <a:t>A </a:t>
            </a:r>
            <a:r>
              <a:rPr kumimoji="1" lang="en-US" altLang="zh-CN" sz="2400" b="1" dirty="0">
                <a:latin typeface="Times New Roman" pitchFamily="18" charset="0"/>
              </a:rPr>
              <a:t>+ </a:t>
            </a:r>
            <a:r>
              <a:rPr kumimoji="1" lang="en-US" altLang="zh-CN" sz="2400" b="1" i="1" dirty="0">
                <a:latin typeface="Times New Roman" pitchFamily="18" charset="0"/>
              </a:rPr>
              <a:t>B</a:t>
            </a:r>
            <a:r>
              <a:rPr kumimoji="1" lang="en-US" altLang="zh-CN" sz="2400" b="1" dirty="0">
                <a:latin typeface="Times New Roman" pitchFamily="18" charset="0"/>
              </a:rPr>
              <a:t>) (</a:t>
            </a:r>
            <a:r>
              <a:rPr kumimoji="1" lang="en-US" altLang="zh-CN" sz="2400" b="1" i="1" dirty="0">
                <a:latin typeface="Times New Roman" pitchFamily="18" charset="0"/>
              </a:rPr>
              <a:t>A </a:t>
            </a:r>
            <a:r>
              <a:rPr kumimoji="1" lang="en-US" altLang="zh-CN" sz="2400" b="1" dirty="0">
                <a:latin typeface="Times New Roman" pitchFamily="18" charset="0"/>
              </a:rPr>
              <a:t>+ </a:t>
            </a:r>
            <a:r>
              <a:rPr kumimoji="1" lang="en-US" altLang="zh-CN" sz="2400" b="1" i="1" dirty="0">
                <a:latin typeface="Times New Roman" pitchFamily="18" charset="0"/>
              </a:rPr>
              <a:t>C</a:t>
            </a:r>
            <a:r>
              <a:rPr kumimoji="1" lang="en-US" altLang="zh-CN" sz="2400" b="1" dirty="0">
                <a:latin typeface="Times New Roman" pitchFamily="18" charset="0"/>
              </a:rPr>
              <a:t>)</a:t>
            </a:r>
          </a:p>
        </p:txBody>
      </p:sp>
      <p:sp>
        <p:nvSpPr>
          <p:cNvPr id="1050097" name="Rectangle 16"/>
          <p:cNvSpPr>
            <a:spLocks noChangeArrowheads="1"/>
          </p:cNvSpPr>
          <p:nvPr/>
        </p:nvSpPr>
        <p:spPr bwMode="auto">
          <a:xfrm>
            <a:off x="577850" y="1116013"/>
            <a:ext cx="1104900"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解：</a:t>
            </a:r>
          </a:p>
        </p:txBody>
      </p:sp>
      <p:sp>
        <p:nvSpPr>
          <p:cNvPr id="1050098" name="Rectangle 17"/>
          <p:cNvSpPr>
            <a:spLocks noChangeArrowheads="1"/>
          </p:cNvSpPr>
          <p:nvPr/>
        </p:nvSpPr>
        <p:spPr bwMode="auto">
          <a:xfrm>
            <a:off x="1289050" y="1098550"/>
            <a:ext cx="1517650" cy="457200"/>
          </a:xfrm>
          <a:prstGeom prst="rect">
            <a:avLst/>
          </a:prstGeom>
          <a:solidFill>
            <a:srgbClr val="00E472">
              <a:alpha val="50000"/>
            </a:srgbClr>
          </a:solidFill>
          <a:ln w="9525">
            <a:noFill/>
            <a:miter lim="800000"/>
            <a:headEnd/>
            <a:tailEnd/>
          </a:ln>
          <a:effectLst/>
        </p:spPr>
        <p:txBody>
          <a:bodyPr>
            <a:spAutoFit/>
          </a:bodyPr>
          <a:lstStyle/>
          <a:p>
            <a:r>
              <a:rPr kumimoji="1" lang="zh-CN" altLang="en-US" sz="2400" b="1" dirty="0">
                <a:latin typeface="Times New Roman" pitchFamily="18" charset="0"/>
              </a:rPr>
              <a:t>真值表法</a:t>
            </a:r>
          </a:p>
        </p:txBody>
      </p:sp>
      <p:sp>
        <p:nvSpPr>
          <p:cNvPr id="1050099" name="Rectangle 18"/>
          <p:cNvSpPr>
            <a:spLocks noChangeArrowheads="1"/>
          </p:cNvSpPr>
          <p:nvPr/>
        </p:nvSpPr>
        <p:spPr bwMode="auto">
          <a:xfrm>
            <a:off x="1289050" y="4440238"/>
            <a:ext cx="1258888" cy="457200"/>
          </a:xfrm>
          <a:prstGeom prst="rect">
            <a:avLst/>
          </a:prstGeom>
          <a:solidFill>
            <a:srgbClr val="00E472">
              <a:alpha val="50000"/>
            </a:srgbClr>
          </a:solidFill>
          <a:ln w="9525">
            <a:noFill/>
            <a:miter lim="800000"/>
            <a:headEnd/>
            <a:tailEnd/>
          </a:ln>
          <a:effectLst/>
        </p:spPr>
        <p:txBody>
          <a:bodyPr>
            <a:spAutoFit/>
          </a:bodyPr>
          <a:lstStyle/>
          <a:p>
            <a:r>
              <a:rPr kumimoji="1" lang="zh-CN" altLang="en-US" sz="2400" b="1">
                <a:latin typeface="Times New Roman" pitchFamily="18" charset="0"/>
              </a:rPr>
              <a:t>公式法</a:t>
            </a:r>
          </a:p>
        </p:txBody>
      </p:sp>
      <p:sp>
        <p:nvSpPr>
          <p:cNvPr id="1050100" name="Text Box 19" descr="编织物"/>
          <p:cNvSpPr txBox="1">
            <a:spLocks noChangeArrowheads="1"/>
          </p:cNvSpPr>
          <p:nvPr/>
        </p:nvSpPr>
        <p:spPr bwMode="auto">
          <a:xfrm>
            <a:off x="2843213" y="4437063"/>
            <a:ext cx="3300412" cy="457200"/>
          </a:xfrm>
          <a:prstGeom prst="rect">
            <a:avLst/>
          </a:prstGeom>
          <a:noFill/>
          <a:ln w="9525">
            <a:noFill/>
            <a:miter lim="800000"/>
            <a:headEnd/>
            <a:tailEnd/>
          </a:ln>
          <a:effectLst/>
        </p:spPr>
        <p:txBody>
          <a:bodyPr>
            <a:spAutoFit/>
          </a:bodyPr>
          <a:lstStyle/>
          <a:p>
            <a:pPr algn="l">
              <a:spcBef>
                <a:spcPct val="50000"/>
              </a:spcBef>
            </a:pPr>
            <a:r>
              <a:rPr kumimoji="1" lang="zh-CN" altLang="en-US" sz="2400" b="1" dirty="0">
                <a:latin typeface="Times New Roman" pitchFamily="18" charset="0"/>
              </a:rPr>
              <a:t>右式 </a:t>
            </a:r>
            <a:r>
              <a:rPr kumimoji="1" lang="en-US" altLang="zh-CN" sz="2400" b="1" dirty="0">
                <a:latin typeface="Times New Roman" pitchFamily="18" charset="0"/>
              </a:rPr>
              <a:t>= (</a:t>
            </a:r>
            <a:r>
              <a:rPr kumimoji="1" lang="en-US" altLang="zh-CN" sz="2400" b="1" i="1" dirty="0">
                <a:latin typeface="Times New Roman" pitchFamily="18" charset="0"/>
              </a:rPr>
              <a:t>A </a:t>
            </a:r>
            <a:r>
              <a:rPr kumimoji="1" lang="en-US" altLang="zh-CN" sz="2400" b="1" dirty="0">
                <a:latin typeface="Times New Roman" pitchFamily="18" charset="0"/>
              </a:rPr>
              <a:t>+ </a:t>
            </a:r>
            <a:r>
              <a:rPr kumimoji="1" lang="en-US" altLang="zh-CN" sz="2400" b="1" i="1" dirty="0">
                <a:latin typeface="Times New Roman" pitchFamily="18" charset="0"/>
              </a:rPr>
              <a:t>B</a:t>
            </a:r>
            <a:r>
              <a:rPr kumimoji="1" lang="en-US" altLang="zh-CN" sz="2400" b="1" dirty="0">
                <a:latin typeface="Times New Roman" pitchFamily="18" charset="0"/>
              </a:rPr>
              <a:t>) (</a:t>
            </a:r>
            <a:r>
              <a:rPr kumimoji="1" lang="en-US" altLang="zh-CN" sz="2400" b="1" i="1" dirty="0">
                <a:latin typeface="Times New Roman" pitchFamily="18" charset="0"/>
              </a:rPr>
              <a:t>A </a:t>
            </a:r>
            <a:r>
              <a:rPr kumimoji="1" lang="en-US" altLang="zh-CN" sz="2400" b="1" dirty="0">
                <a:latin typeface="Times New Roman" pitchFamily="18" charset="0"/>
              </a:rPr>
              <a:t>+ </a:t>
            </a:r>
            <a:r>
              <a:rPr kumimoji="1" lang="en-US" altLang="zh-CN" sz="2400" b="1" i="1" dirty="0">
                <a:latin typeface="Times New Roman" pitchFamily="18" charset="0"/>
              </a:rPr>
              <a:t>C</a:t>
            </a:r>
            <a:r>
              <a:rPr kumimoji="1" lang="en-US" altLang="zh-CN" sz="2400" b="1" dirty="0">
                <a:latin typeface="Times New Roman" pitchFamily="18" charset="0"/>
              </a:rPr>
              <a:t>)</a:t>
            </a:r>
          </a:p>
        </p:txBody>
      </p:sp>
      <p:sp>
        <p:nvSpPr>
          <p:cNvPr id="1050101" name="AutoShape 20"/>
          <p:cNvSpPr>
            <a:spLocks noChangeArrowheads="1"/>
          </p:cNvSpPr>
          <p:nvPr/>
        </p:nvSpPr>
        <p:spPr bwMode="auto">
          <a:xfrm>
            <a:off x="6521450" y="4513263"/>
            <a:ext cx="2089150" cy="374650"/>
          </a:xfrm>
          <a:prstGeom prst="wedgeRectCallout">
            <a:avLst>
              <a:gd name="adj1" fmla="val -81079"/>
              <a:gd name="adj2" fmla="val 2968"/>
            </a:avLst>
          </a:prstGeom>
          <a:solidFill>
            <a:schemeClr val="tx2">
              <a:alpha val="50000"/>
            </a:schemeClr>
          </a:solidFill>
          <a:ln w="9525">
            <a:solidFill>
              <a:schemeClr val="tx1"/>
            </a:solidFill>
            <a:miter lim="800000"/>
            <a:headEnd/>
            <a:tailEnd/>
          </a:ln>
          <a:effectLst/>
        </p:spPr>
        <p:txBody>
          <a:bodyPr lIns="0" tIns="0" rIns="0" bIns="0"/>
          <a:lstStyle/>
          <a:p>
            <a:r>
              <a:rPr kumimoji="1" lang="en-US" altLang="zh-CN" sz="2400" b="1">
                <a:latin typeface="Times New Roman" pitchFamily="18" charset="0"/>
              </a:rPr>
              <a:t> </a:t>
            </a:r>
            <a:r>
              <a:rPr kumimoji="1" lang="zh-CN" altLang="en-US" sz="2400" b="1">
                <a:latin typeface="Times New Roman" pitchFamily="18" charset="0"/>
              </a:rPr>
              <a:t>用分配律展开 </a:t>
            </a:r>
          </a:p>
        </p:txBody>
      </p:sp>
      <p:sp>
        <p:nvSpPr>
          <p:cNvPr id="1050102" name="Text Box 21" descr="编织物"/>
          <p:cNvSpPr txBox="1">
            <a:spLocks noChangeArrowheads="1"/>
          </p:cNvSpPr>
          <p:nvPr/>
        </p:nvSpPr>
        <p:spPr bwMode="auto">
          <a:xfrm>
            <a:off x="3527425" y="4799013"/>
            <a:ext cx="1203325"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b="1">
                <a:latin typeface="Times New Roman" pitchFamily="18" charset="0"/>
              </a:rPr>
              <a:t>= </a:t>
            </a:r>
            <a:r>
              <a:rPr kumimoji="1" lang="en-US" altLang="zh-CN" sz="2400" b="1" i="1">
                <a:latin typeface="Times New Roman" pitchFamily="18" charset="0"/>
              </a:rPr>
              <a:t>AA</a:t>
            </a:r>
            <a:endParaRPr kumimoji="1" lang="en-US" altLang="zh-CN" sz="2400" b="1">
              <a:latin typeface="Times New Roman" pitchFamily="18" charset="0"/>
            </a:endParaRPr>
          </a:p>
        </p:txBody>
      </p:sp>
      <p:sp>
        <p:nvSpPr>
          <p:cNvPr id="1050103" name="Text Box 22" descr="编织物"/>
          <p:cNvSpPr txBox="1">
            <a:spLocks noChangeArrowheads="1"/>
          </p:cNvSpPr>
          <p:nvPr/>
        </p:nvSpPr>
        <p:spPr bwMode="auto">
          <a:xfrm>
            <a:off x="4283075" y="4799013"/>
            <a:ext cx="1077913"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b="1">
                <a:latin typeface="Times New Roman" pitchFamily="18" charset="0"/>
              </a:rPr>
              <a:t>+ </a:t>
            </a:r>
            <a:r>
              <a:rPr kumimoji="1" lang="en-US" altLang="zh-CN" sz="2400" b="1" i="1">
                <a:latin typeface="Times New Roman" pitchFamily="18" charset="0"/>
              </a:rPr>
              <a:t>AC</a:t>
            </a:r>
          </a:p>
        </p:txBody>
      </p:sp>
      <p:sp>
        <p:nvSpPr>
          <p:cNvPr id="1050104" name="Text Box 23" descr="编织物"/>
          <p:cNvSpPr txBox="1">
            <a:spLocks noChangeArrowheads="1"/>
          </p:cNvSpPr>
          <p:nvPr/>
        </p:nvSpPr>
        <p:spPr bwMode="auto">
          <a:xfrm>
            <a:off x="5026025" y="4799013"/>
            <a:ext cx="995363"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b="1">
                <a:latin typeface="Times New Roman" pitchFamily="18" charset="0"/>
              </a:rPr>
              <a:t>+ </a:t>
            </a:r>
            <a:r>
              <a:rPr kumimoji="1" lang="en-US" altLang="zh-CN" sz="2400" b="1" i="1">
                <a:latin typeface="Times New Roman" pitchFamily="18" charset="0"/>
              </a:rPr>
              <a:t>BA</a:t>
            </a:r>
          </a:p>
        </p:txBody>
      </p:sp>
      <p:sp>
        <p:nvSpPr>
          <p:cNvPr id="1050105" name="Text Box 24" descr="编织物"/>
          <p:cNvSpPr txBox="1">
            <a:spLocks noChangeArrowheads="1"/>
          </p:cNvSpPr>
          <p:nvPr/>
        </p:nvSpPr>
        <p:spPr bwMode="auto">
          <a:xfrm>
            <a:off x="5741988" y="4799013"/>
            <a:ext cx="1019175"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b="1">
                <a:latin typeface="Times New Roman" pitchFamily="18" charset="0"/>
              </a:rPr>
              <a:t>+ </a:t>
            </a:r>
            <a:r>
              <a:rPr kumimoji="1" lang="en-US" altLang="zh-CN" sz="2400" b="1" i="1">
                <a:latin typeface="Times New Roman" pitchFamily="18" charset="0"/>
              </a:rPr>
              <a:t>BC</a:t>
            </a:r>
          </a:p>
        </p:txBody>
      </p:sp>
      <p:sp>
        <p:nvSpPr>
          <p:cNvPr id="1050106" name="Line 25"/>
          <p:cNvSpPr>
            <a:spLocks noChangeShapeType="1"/>
          </p:cNvSpPr>
          <p:nvPr/>
        </p:nvSpPr>
        <p:spPr bwMode="auto">
          <a:xfrm>
            <a:off x="3832225" y="5205413"/>
            <a:ext cx="431800" cy="0"/>
          </a:xfrm>
          <a:prstGeom prst="line">
            <a:avLst/>
          </a:prstGeom>
          <a:noFill/>
          <a:ln w="38100">
            <a:solidFill>
              <a:srgbClr val="FF3300"/>
            </a:solidFill>
            <a:round/>
            <a:headEnd/>
            <a:tailEnd/>
          </a:ln>
          <a:effectLst/>
        </p:spPr>
        <p:txBody>
          <a:bodyPr>
            <a:spAutoFit/>
          </a:bodyPr>
          <a:lstStyle/>
          <a:p>
            <a:endParaRPr lang="zh-CN" altLang="en-US"/>
          </a:p>
        </p:txBody>
      </p:sp>
      <p:sp>
        <p:nvSpPr>
          <p:cNvPr id="1050107" name="Line 26"/>
          <p:cNvSpPr>
            <a:spLocks noChangeShapeType="1"/>
          </p:cNvSpPr>
          <p:nvPr/>
        </p:nvSpPr>
        <p:spPr bwMode="auto">
          <a:xfrm>
            <a:off x="5335588" y="5202238"/>
            <a:ext cx="431800" cy="0"/>
          </a:xfrm>
          <a:prstGeom prst="line">
            <a:avLst/>
          </a:prstGeom>
          <a:noFill/>
          <a:ln w="38100">
            <a:solidFill>
              <a:srgbClr val="0033CC"/>
            </a:solidFill>
            <a:round/>
            <a:headEnd/>
            <a:tailEnd/>
          </a:ln>
          <a:effectLst/>
        </p:spPr>
        <p:txBody>
          <a:bodyPr>
            <a:spAutoFit/>
          </a:bodyPr>
          <a:lstStyle/>
          <a:p>
            <a:endParaRPr lang="zh-CN" altLang="en-US"/>
          </a:p>
        </p:txBody>
      </p:sp>
      <p:sp>
        <p:nvSpPr>
          <p:cNvPr id="1050108" name="Text Box 27" descr="编织物"/>
          <p:cNvSpPr txBox="1">
            <a:spLocks noChangeArrowheads="1"/>
          </p:cNvSpPr>
          <p:nvPr/>
        </p:nvSpPr>
        <p:spPr bwMode="auto">
          <a:xfrm>
            <a:off x="3522663" y="5160963"/>
            <a:ext cx="3070225"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b="1">
                <a:latin typeface="Times New Roman" pitchFamily="18" charset="0"/>
              </a:rPr>
              <a:t>= </a:t>
            </a:r>
            <a:r>
              <a:rPr kumimoji="1" lang="en-US" altLang="zh-CN" sz="2400" b="1" i="1">
                <a:latin typeface="Times New Roman" pitchFamily="18" charset="0"/>
              </a:rPr>
              <a:t>A </a:t>
            </a:r>
            <a:r>
              <a:rPr kumimoji="1" lang="en-US" altLang="zh-CN" sz="2400" b="1">
                <a:latin typeface="Times New Roman" pitchFamily="18" charset="0"/>
              </a:rPr>
              <a:t>+ </a:t>
            </a:r>
            <a:r>
              <a:rPr kumimoji="1" lang="en-US" altLang="zh-CN" sz="2400" b="1" i="1">
                <a:latin typeface="Times New Roman" pitchFamily="18" charset="0"/>
              </a:rPr>
              <a:t>AC </a:t>
            </a:r>
            <a:r>
              <a:rPr kumimoji="1" lang="en-US" altLang="zh-CN" sz="2400" b="1">
                <a:latin typeface="Times New Roman" pitchFamily="18" charset="0"/>
              </a:rPr>
              <a:t>+ </a:t>
            </a:r>
            <a:r>
              <a:rPr kumimoji="1" lang="en-US" altLang="zh-CN" sz="2400" b="1" i="1">
                <a:latin typeface="Times New Roman" pitchFamily="18" charset="0"/>
              </a:rPr>
              <a:t>AB </a:t>
            </a:r>
            <a:r>
              <a:rPr kumimoji="1" lang="en-US" altLang="zh-CN" sz="2400" b="1">
                <a:latin typeface="Times New Roman" pitchFamily="18" charset="0"/>
              </a:rPr>
              <a:t>+ </a:t>
            </a:r>
            <a:r>
              <a:rPr kumimoji="1" lang="en-US" altLang="zh-CN" sz="2400" b="1" i="1">
                <a:latin typeface="Times New Roman" pitchFamily="18" charset="0"/>
              </a:rPr>
              <a:t>BC</a:t>
            </a:r>
            <a:endParaRPr kumimoji="1" lang="en-US" altLang="zh-CN" sz="2400" b="1">
              <a:latin typeface="Times New Roman" pitchFamily="18" charset="0"/>
            </a:endParaRPr>
          </a:p>
        </p:txBody>
      </p:sp>
      <p:sp>
        <p:nvSpPr>
          <p:cNvPr id="1050109" name="Line 28"/>
          <p:cNvSpPr>
            <a:spLocks noChangeShapeType="1"/>
          </p:cNvSpPr>
          <p:nvPr/>
        </p:nvSpPr>
        <p:spPr bwMode="auto">
          <a:xfrm>
            <a:off x="3813175" y="5562600"/>
            <a:ext cx="1809750" cy="12700"/>
          </a:xfrm>
          <a:prstGeom prst="line">
            <a:avLst/>
          </a:prstGeom>
          <a:noFill/>
          <a:ln w="38100">
            <a:solidFill>
              <a:srgbClr val="FF3300"/>
            </a:solidFill>
            <a:round/>
            <a:headEnd/>
            <a:tailEnd/>
          </a:ln>
          <a:effectLst/>
        </p:spPr>
        <p:txBody>
          <a:bodyPr>
            <a:spAutoFit/>
          </a:bodyPr>
          <a:lstStyle/>
          <a:p>
            <a:endParaRPr lang="zh-CN" altLang="en-US"/>
          </a:p>
        </p:txBody>
      </p:sp>
      <p:sp>
        <p:nvSpPr>
          <p:cNvPr id="1050110" name="Text Box 29" descr="编织物"/>
          <p:cNvSpPr txBox="1">
            <a:spLocks noChangeArrowheads="1"/>
          </p:cNvSpPr>
          <p:nvPr/>
        </p:nvSpPr>
        <p:spPr bwMode="auto">
          <a:xfrm>
            <a:off x="3536950" y="5557838"/>
            <a:ext cx="3068638"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b="1">
                <a:latin typeface="Times New Roman" pitchFamily="18" charset="0"/>
              </a:rPr>
              <a:t>= </a:t>
            </a:r>
            <a:r>
              <a:rPr kumimoji="1" lang="en-US" altLang="zh-CN" sz="2400" b="1" i="1">
                <a:latin typeface="Times New Roman" pitchFamily="18" charset="0"/>
              </a:rPr>
              <a:t>A </a:t>
            </a:r>
            <a:r>
              <a:rPr kumimoji="1" lang="en-US" altLang="zh-CN" sz="2400" b="1">
                <a:latin typeface="Times New Roman" pitchFamily="18" charset="0"/>
              </a:rPr>
              <a:t>(1 + </a:t>
            </a:r>
            <a:r>
              <a:rPr kumimoji="1" lang="en-US" altLang="zh-CN" sz="2400" b="1" i="1">
                <a:latin typeface="Times New Roman" pitchFamily="18" charset="0"/>
              </a:rPr>
              <a:t>C </a:t>
            </a:r>
            <a:r>
              <a:rPr kumimoji="1" lang="en-US" altLang="zh-CN" sz="2400" b="1">
                <a:latin typeface="Times New Roman" pitchFamily="18" charset="0"/>
              </a:rPr>
              <a:t>+ </a:t>
            </a:r>
            <a:r>
              <a:rPr kumimoji="1" lang="en-US" altLang="zh-CN" sz="2400" b="1" i="1">
                <a:latin typeface="Times New Roman" pitchFamily="18" charset="0"/>
              </a:rPr>
              <a:t>B</a:t>
            </a:r>
            <a:r>
              <a:rPr kumimoji="1" lang="en-US" altLang="zh-CN" sz="2400" b="1">
                <a:latin typeface="Times New Roman" pitchFamily="18" charset="0"/>
              </a:rPr>
              <a:t>) + </a:t>
            </a:r>
            <a:r>
              <a:rPr kumimoji="1" lang="en-US" altLang="zh-CN" sz="2400" b="1" i="1">
                <a:latin typeface="Times New Roman" pitchFamily="18" charset="0"/>
              </a:rPr>
              <a:t>BC</a:t>
            </a:r>
            <a:endParaRPr kumimoji="1" lang="en-US" altLang="zh-CN" sz="2400" b="1">
              <a:latin typeface="Times New Roman" pitchFamily="18" charset="0"/>
            </a:endParaRPr>
          </a:p>
        </p:txBody>
      </p:sp>
      <p:sp>
        <p:nvSpPr>
          <p:cNvPr id="1050111" name="Text Box 30" descr="编织物"/>
          <p:cNvSpPr txBox="1">
            <a:spLocks noChangeArrowheads="1"/>
          </p:cNvSpPr>
          <p:nvPr/>
        </p:nvSpPr>
        <p:spPr bwMode="auto">
          <a:xfrm>
            <a:off x="3530600" y="5919788"/>
            <a:ext cx="189865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a:latin typeface="Times New Roman" pitchFamily="18" charset="0"/>
              </a:rPr>
              <a:t>= </a:t>
            </a:r>
            <a:r>
              <a:rPr kumimoji="1" lang="en-US" altLang="zh-CN" sz="2400" b="1" i="1">
                <a:latin typeface="Times New Roman" pitchFamily="18" charset="0"/>
              </a:rPr>
              <a:t>A </a:t>
            </a:r>
            <a:r>
              <a:rPr lang="en-US" altLang="zh-CN" sz="2400" b="1" i="1">
                <a:latin typeface="Times New Roman" pitchFamily="18" charset="0"/>
              </a:rPr>
              <a:t>· </a:t>
            </a:r>
            <a:r>
              <a:rPr kumimoji="1" lang="en-US" altLang="zh-CN" sz="2400" b="1">
                <a:latin typeface="Times New Roman" pitchFamily="18" charset="0"/>
              </a:rPr>
              <a:t>1  +</a:t>
            </a:r>
            <a:r>
              <a:rPr kumimoji="1" lang="en-US" altLang="zh-CN" sz="2400" b="1" i="1">
                <a:latin typeface="Times New Roman" pitchFamily="18" charset="0"/>
              </a:rPr>
              <a:t>BC</a:t>
            </a:r>
          </a:p>
        </p:txBody>
      </p:sp>
      <p:sp>
        <p:nvSpPr>
          <p:cNvPr id="1050112" name="Text Box 31" descr="编织物"/>
          <p:cNvSpPr txBox="1">
            <a:spLocks noChangeArrowheads="1"/>
          </p:cNvSpPr>
          <p:nvPr/>
        </p:nvSpPr>
        <p:spPr bwMode="auto">
          <a:xfrm>
            <a:off x="3525838" y="6281738"/>
            <a:ext cx="1603375"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b="1">
                <a:latin typeface="Times New Roman" pitchFamily="18" charset="0"/>
              </a:rPr>
              <a:t>= </a:t>
            </a:r>
            <a:r>
              <a:rPr kumimoji="1" lang="en-US" altLang="zh-CN" sz="2400" b="1" i="1">
                <a:latin typeface="Times New Roman" pitchFamily="18" charset="0"/>
              </a:rPr>
              <a:t>A </a:t>
            </a:r>
            <a:r>
              <a:rPr kumimoji="1" lang="en-US" altLang="zh-CN" sz="2400" b="1">
                <a:latin typeface="Times New Roman" pitchFamily="18" charset="0"/>
              </a:rPr>
              <a:t>+ </a:t>
            </a:r>
            <a:r>
              <a:rPr kumimoji="1" lang="en-US" altLang="zh-CN" sz="2400" b="1" i="1">
                <a:latin typeface="Times New Roman" pitchFamily="18" charset="0"/>
              </a:rPr>
              <a:t>BC</a:t>
            </a:r>
            <a:endParaRPr kumimoji="1" lang="en-US" altLang="zh-CN" sz="2400" b="1">
              <a:latin typeface="Times New Roman" pitchFamily="18" charset="0"/>
            </a:endParaRPr>
          </a:p>
        </p:txBody>
      </p:sp>
      <p:sp>
        <p:nvSpPr>
          <p:cNvPr id="1050113" name="Rectangle 32"/>
          <p:cNvSpPr>
            <a:spLocks noChangeArrowheads="1"/>
          </p:cNvSpPr>
          <p:nvPr/>
        </p:nvSpPr>
        <p:spPr bwMode="auto">
          <a:xfrm>
            <a:off x="5499100" y="1836738"/>
            <a:ext cx="2084388" cy="365125"/>
          </a:xfrm>
          <a:prstGeom prst="rect">
            <a:avLst/>
          </a:prstGeom>
          <a:solidFill>
            <a:srgbClr val="99CCFF">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114" name="Rectangle 33"/>
          <p:cNvSpPr>
            <a:spLocks noChangeArrowheads="1"/>
          </p:cNvSpPr>
          <p:nvPr/>
        </p:nvSpPr>
        <p:spPr bwMode="auto">
          <a:xfrm>
            <a:off x="4460875" y="1836738"/>
            <a:ext cx="1038225" cy="365125"/>
          </a:xfrm>
          <a:prstGeom prst="rect">
            <a:avLst/>
          </a:prstGeom>
          <a:solidFill>
            <a:srgbClr val="CC99FF">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115" name="Rectangle 34"/>
          <p:cNvSpPr>
            <a:spLocks noChangeArrowheads="1"/>
          </p:cNvSpPr>
          <p:nvPr/>
        </p:nvSpPr>
        <p:spPr bwMode="auto">
          <a:xfrm>
            <a:off x="5499100" y="1470025"/>
            <a:ext cx="2084388" cy="366713"/>
          </a:xfrm>
          <a:prstGeom prst="rect">
            <a:avLst/>
          </a:prstGeom>
          <a:solidFill>
            <a:srgbClr val="99CCFF">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116" name="Rectangle 35"/>
          <p:cNvSpPr>
            <a:spLocks noChangeArrowheads="1"/>
          </p:cNvSpPr>
          <p:nvPr/>
        </p:nvSpPr>
        <p:spPr bwMode="auto">
          <a:xfrm>
            <a:off x="4460875" y="1470025"/>
            <a:ext cx="1038225" cy="366713"/>
          </a:xfrm>
          <a:prstGeom prst="rect">
            <a:avLst/>
          </a:prstGeom>
          <a:solidFill>
            <a:srgbClr val="CC99FF">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graphicFrame>
        <p:nvGraphicFramePr>
          <p:cNvPr id="4194389" name="Group 36"/>
          <p:cNvGraphicFramePr>
            <a:graphicFrameLocks noGrp="1"/>
          </p:cNvGraphicFramePr>
          <p:nvPr/>
        </p:nvGraphicFramePr>
        <p:xfrm>
          <a:off x="2933700" y="1062038"/>
          <a:ext cx="4660900" cy="3326130"/>
        </p:xfrm>
        <a:graphic>
          <a:graphicData uri="http://schemas.openxmlformats.org/drawingml/2006/table">
            <a:tbl>
              <a:tblPr/>
              <a:tblGrid>
                <a:gridCol w="1530350">
                  <a:extLst>
                    <a:ext uri="{9D8B030D-6E8A-4147-A177-3AD203B41FA5}">
                      <a16:colId xmlns:a16="http://schemas.microsoft.com/office/drawing/2014/main" val="20000"/>
                    </a:ext>
                  </a:extLst>
                </a:gridCol>
                <a:gridCol w="1039813">
                  <a:extLst>
                    <a:ext uri="{9D8B030D-6E8A-4147-A177-3AD203B41FA5}">
                      <a16:colId xmlns:a16="http://schemas.microsoft.com/office/drawing/2014/main" val="20001"/>
                    </a:ext>
                  </a:extLst>
                </a:gridCol>
                <a:gridCol w="2090737">
                  <a:extLst>
                    <a:ext uri="{9D8B030D-6E8A-4147-A177-3AD203B41FA5}">
                      <a16:colId xmlns:a16="http://schemas.microsoft.com/office/drawing/2014/main" val="20002"/>
                    </a:ext>
                  </a:extLst>
                </a:gridCol>
              </a:tblGrid>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smtClean="0">
                          <a:ln>
                            <a:noFill/>
                          </a:ln>
                          <a:solidFill>
                            <a:schemeClr val="tx1"/>
                          </a:solidFill>
                          <a:effectLst/>
                          <a:latin typeface="Arial" charset="0"/>
                          <a:ea typeface="宋体" pitchFamily="2" charset="-122"/>
                        </a:rPr>
                        <a:t>A    B    C</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1" u="none" strike="noStrike" cap="none" normalizeH="0" baseline="0" smtClean="0">
                          <a:ln>
                            <a:noFill/>
                          </a:ln>
                          <a:solidFill>
                            <a:schemeClr val="tx1"/>
                          </a:solidFill>
                          <a:effectLst/>
                          <a:latin typeface="Arial" charset="0"/>
                          <a:ea typeface="宋体" pitchFamily="2" charset="-122"/>
                        </a:rPr>
                        <a:t>A </a:t>
                      </a:r>
                      <a:r>
                        <a:rPr kumimoji="0" lang="en-US" altLang="zh-CN" sz="2400" b="1" i="0" u="none" strike="noStrike" cap="none" normalizeH="0" baseline="0" smtClean="0">
                          <a:ln>
                            <a:noFill/>
                          </a:ln>
                          <a:solidFill>
                            <a:schemeClr val="tx1"/>
                          </a:solidFill>
                          <a:effectLst/>
                          <a:latin typeface="Arial" charset="0"/>
                          <a:ea typeface="宋体" pitchFamily="2" charset="-122"/>
                        </a:rPr>
                        <a:t>+ </a:t>
                      </a:r>
                      <a:r>
                        <a:rPr kumimoji="0" lang="en-US" altLang="zh-CN" sz="2400" b="1" i="1" u="none" strike="noStrike" cap="none" normalizeH="0" baseline="0" smtClean="0">
                          <a:ln>
                            <a:noFill/>
                          </a:ln>
                          <a:solidFill>
                            <a:schemeClr val="tx1"/>
                          </a:solidFill>
                          <a:effectLst/>
                          <a:latin typeface="Arial" charset="0"/>
                          <a:ea typeface="宋体" pitchFamily="2" charset="-122"/>
                        </a:rPr>
                        <a:t>BC</a:t>
                      </a:r>
                      <a:endParaRPr kumimoji="0" lang="en-US"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a:t>
                      </a:r>
                      <a:r>
                        <a:rPr kumimoji="0" lang="en-US" altLang="zh-CN" sz="2400" b="1" i="1" u="none" strike="noStrike" cap="none" normalizeH="0" baseline="0" smtClean="0">
                          <a:ln>
                            <a:noFill/>
                          </a:ln>
                          <a:solidFill>
                            <a:schemeClr val="tx1"/>
                          </a:solidFill>
                          <a:effectLst/>
                          <a:latin typeface="Arial" charset="0"/>
                          <a:ea typeface="宋体" pitchFamily="2" charset="-122"/>
                        </a:rPr>
                        <a:t>A </a:t>
                      </a:r>
                      <a:r>
                        <a:rPr kumimoji="0" lang="en-US" altLang="zh-CN" sz="2400" b="1" i="0" u="none" strike="noStrike" cap="none" normalizeH="0" baseline="0" smtClean="0">
                          <a:ln>
                            <a:noFill/>
                          </a:ln>
                          <a:solidFill>
                            <a:schemeClr val="tx1"/>
                          </a:solidFill>
                          <a:effectLst/>
                          <a:latin typeface="Arial" charset="0"/>
                          <a:ea typeface="宋体" pitchFamily="2" charset="-122"/>
                        </a:rPr>
                        <a:t>+ </a:t>
                      </a:r>
                      <a:r>
                        <a:rPr kumimoji="0" lang="en-US" altLang="zh-CN" sz="2400" b="1" i="1" u="none" strike="noStrike" cap="none" normalizeH="0" baseline="0" smtClean="0">
                          <a:ln>
                            <a:noFill/>
                          </a:ln>
                          <a:solidFill>
                            <a:schemeClr val="tx1"/>
                          </a:solidFill>
                          <a:effectLst/>
                          <a:latin typeface="Arial" charset="0"/>
                          <a:ea typeface="宋体" pitchFamily="2" charset="-122"/>
                        </a:rPr>
                        <a:t>B</a:t>
                      </a:r>
                      <a:r>
                        <a:rPr kumimoji="0" lang="en-US" altLang="zh-CN" sz="2400" b="1" i="0" u="none" strike="noStrike" cap="none" normalizeH="0" baseline="0" smtClean="0">
                          <a:ln>
                            <a:noFill/>
                          </a:ln>
                          <a:solidFill>
                            <a:schemeClr val="tx1"/>
                          </a:solidFill>
                          <a:effectLst/>
                          <a:latin typeface="Arial" charset="0"/>
                          <a:ea typeface="宋体" pitchFamily="2" charset="-122"/>
                        </a:rPr>
                        <a:t>) (</a:t>
                      </a:r>
                      <a:r>
                        <a:rPr kumimoji="0" lang="en-US" altLang="zh-CN" sz="2400" b="1" i="1" u="none" strike="noStrike" cap="none" normalizeH="0" baseline="0" smtClean="0">
                          <a:ln>
                            <a:noFill/>
                          </a:ln>
                          <a:solidFill>
                            <a:schemeClr val="tx1"/>
                          </a:solidFill>
                          <a:effectLst/>
                          <a:latin typeface="Arial" charset="0"/>
                          <a:ea typeface="宋体" pitchFamily="2" charset="-122"/>
                        </a:rPr>
                        <a:t>A </a:t>
                      </a:r>
                      <a:r>
                        <a:rPr kumimoji="0" lang="en-US" altLang="zh-CN" sz="2400" b="1" i="0" u="none" strike="noStrike" cap="none" normalizeH="0" baseline="0" smtClean="0">
                          <a:ln>
                            <a:noFill/>
                          </a:ln>
                          <a:solidFill>
                            <a:schemeClr val="tx1"/>
                          </a:solidFill>
                          <a:effectLst/>
                          <a:latin typeface="Arial" charset="0"/>
                          <a:ea typeface="宋体" pitchFamily="2" charset="-122"/>
                        </a:rPr>
                        <a:t>+ </a:t>
                      </a:r>
                      <a:r>
                        <a:rPr kumimoji="0" lang="en-US" altLang="zh-CN" sz="2400" b="1" i="1" u="none" strike="noStrike" cap="none" normalizeH="0" baseline="0" smtClean="0">
                          <a:ln>
                            <a:noFill/>
                          </a:ln>
                          <a:solidFill>
                            <a:schemeClr val="tx1"/>
                          </a:solidFill>
                          <a:effectLst/>
                          <a:latin typeface="Arial" charset="0"/>
                          <a:ea typeface="宋体" pitchFamily="2" charset="-122"/>
                        </a:rPr>
                        <a:t>C</a:t>
                      </a:r>
                      <a:r>
                        <a:rPr kumimoji="0" lang="en-US" altLang="zh-CN" sz="2400" b="1" i="0" u="none" strike="noStrike" cap="none" normalizeH="0" baseline="0" smtClean="0">
                          <a:ln>
                            <a:noFill/>
                          </a:ln>
                          <a:solidFill>
                            <a:schemeClr val="tx1"/>
                          </a:solidFill>
                          <a:effectLst/>
                          <a:latin typeface="Arial" charset="0"/>
                          <a:ea typeface="宋体" pitchFamily="2" charset="-122"/>
                        </a:rPr>
                        <a:t>)</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0"/>
                  </a:ext>
                </a:extLst>
              </a:tr>
              <a:tr h="3095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0    0    0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0    0    1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2"/>
                  </a:ext>
                </a:extLst>
              </a:tr>
              <a:tr h="3095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0    1    0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3"/>
                  </a:ext>
                </a:extLst>
              </a:tr>
              <a:tr h="3095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0    1    1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4"/>
                  </a:ext>
                </a:extLst>
              </a:tr>
              <a:tr h="2921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1    0    0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5"/>
                  </a:ext>
                </a:extLst>
              </a:tr>
              <a:tr h="3111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1    0    1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6"/>
                  </a:ext>
                </a:extLst>
              </a:tr>
              <a:tr h="3095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1    1    0</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7"/>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charset="0"/>
                          <a:ea typeface="宋体" pitchFamily="2" charset="-122"/>
                        </a:rPr>
                        <a:t>1    1    1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2400" b="1" i="0" u="none" strike="noStrike" cap="none" normalizeH="0" baseline="0" dirty="0" smtClean="0">
                        <a:ln>
                          <a:noFill/>
                        </a:ln>
                        <a:solidFill>
                          <a:schemeClr val="tx1"/>
                        </a:solidFill>
                        <a:effectLst/>
                        <a:latin typeface="Arial" charset="0"/>
                        <a:ea typeface="宋体"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extLst>
                  <a:ext uri="{0D108BD9-81ED-4DB2-BD59-A6C34878D82A}">
                    <a16:rowId xmlns:a16="http://schemas.microsoft.com/office/drawing/2014/main" val="10008"/>
                  </a:ext>
                </a:extLst>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0096"/>
                                        </p:tgtEl>
                                        <p:attrNameLst>
                                          <p:attrName>style.visibility</p:attrName>
                                        </p:attrNameLst>
                                      </p:cBhvr>
                                      <p:to>
                                        <p:strVal val="visible"/>
                                      </p:to>
                                    </p:set>
                                    <p:animEffect transition="in" filter="wipe(left)">
                                      <p:cBhvr>
                                        <p:cTn id="7" dur="500"/>
                                        <p:tgtEl>
                                          <p:spTgt spid="105009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50097"/>
                                        </p:tgtEl>
                                        <p:attrNameLst>
                                          <p:attrName>style.visibility</p:attrName>
                                        </p:attrNameLst>
                                      </p:cBhvr>
                                      <p:to>
                                        <p:strVal val="visible"/>
                                      </p:to>
                                    </p:set>
                                    <p:animEffect transition="in" filter="wipe(left)">
                                      <p:cBhvr>
                                        <p:cTn id="11" dur="500"/>
                                        <p:tgtEl>
                                          <p:spTgt spid="105009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50098"/>
                                        </p:tgtEl>
                                        <p:attrNameLst>
                                          <p:attrName>style.visibility</p:attrName>
                                        </p:attrNameLst>
                                      </p:cBhvr>
                                      <p:to>
                                        <p:strVal val="visible"/>
                                      </p:to>
                                    </p:set>
                                    <p:animEffect transition="in" filter="wipe(left)">
                                      <p:cBhvr>
                                        <p:cTn id="15" dur="500"/>
                                        <p:tgtEl>
                                          <p:spTgt spid="105009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194389"/>
                                        </p:tgtEl>
                                        <p:attrNameLst>
                                          <p:attrName>style.visibility</p:attrName>
                                        </p:attrNameLst>
                                      </p:cBhvr>
                                      <p:to>
                                        <p:strVal val="visible"/>
                                      </p:to>
                                    </p:set>
                                    <p:animEffect transition="in" filter="wipe(up)">
                                      <p:cBhvr>
                                        <p:cTn id="20" dur="500"/>
                                        <p:tgtEl>
                                          <p:spTgt spid="419438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501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0501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0501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0501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33"/>
                                        </p:tgtEl>
                                        <p:attrNameLst>
                                          <p:attrName>style.visibility</p:attrName>
                                        </p:attrNameLst>
                                      </p:cBhvr>
                                      <p:to>
                                        <p:strVal val="visible"/>
                                      </p:to>
                                    </p:set>
                                    <p:animEffect transition="in" filter="wipe(up)">
                                      <p:cBhvr>
                                        <p:cTn id="41" dur="500"/>
                                        <p:tgtEl>
                                          <p:spTgt spid="43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50099"/>
                                        </p:tgtEl>
                                        <p:attrNameLst>
                                          <p:attrName>style.visibility</p:attrName>
                                        </p:attrNameLst>
                                      </p:cBhvr>
                                      <p:to>
                                        <p:strVal val="visible"/>
                                      </p:to>
                                    </p:set>
                                    <p:animEffect transition="in" filter="wipe(left)">
                                      <p:cBhvr>
                                        <p:cTn id="46" dur="500"/>
                                        <p:tgtEl>
                                          <p:spTgt spid="1050099"/>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050100"/>
                                        </p:tgtEl>
                                        <p:attrNameLst>
                                          <p:attrName>style.visibility</p:attrName>
                                        </p:attrNameLst>
                                      </p:cBhvr>
                                      <p:to>
                                        <p:strVal val="visible"/>
                                      </p:to>
                                    </p:set>
                                    <p:animEffect transition="in" filter="wipe(left)">
                                      <p:cBhvr>
                                        <p:cTn id="50" dur="500"/>
                                        <p:tgtEl>
                                          <p:spTgt spid="1050100"/>
                                        </p:tgtEl>
                                      </p:cBhvr>
                                    </p:animEffect>
                                  </p:childTnLst>
                                </p:cTn>
                              </p:par>
                            </p:childTnLst>
                          </p:cTn>
                        </p:par>
                        <p:par>
                          <p:cTn id="51" fill="hold">
                            <p:stCondLst>
                              <p:cond delay="1000"/>
                            </p:stCondLst>
                            <p:childTnLst>
                              <p:par>
                                <p:cTn id="52" presetID="2" presetClass="entr" presetSubtype="2" fill="hold" grpId="0" nodeType="afterEffect">
                                  <p:stCondLst>
                                    <p:cond delay="0"/>
                                  </p:stCondLst>
                                  <p:childTnLst>
                                    <p:set>
                                      <p:cBhvr>
                                        <p:cTn id="53" dur="1" fill="hold">
                                          <p:stCondLst>
                                            <p:cond delay="0"/>
                                          </p:stCondLst>
                                        </p:cTn>
                                        <p:tgtEl>
                                          <p:spTgt spid="1050101"/>
                                        </p:tgtEl>
                                        <p:attrNameLst>
                                          <p:attrName>style.visibility</p:attrName>
                                        </p:attrNameLst>
                                      </p:cBhvr>
                                      <p:to>
                                        <p:strVal val="visible"/>
                                      </p:to>
                                    </p:set>
                                    <p:anim calcmode="lin" valueType="num">
                                      <p:cBhvr additive="base">
                                        <p:cTn id="54" dur="500" fill="hold"/>
                                        <p:tgtEl>
                                          <p:spTgt spid="1050101"/>
                                        </p:tgtEl>
                                        <p:attrNameLst>
                                          <p:attrName>ppt_x</p:attrName>
                                        </p:attrNameLst>
                                      </p:cBhvr>
                                      <p:tavLst>
                                        <p:tav tm="0">
                                          <p:val>
                                            <p:strVal val="1+#ppt_w/2"/>
                                          </p:val>
                                        </p:tav>
                                        <p:tav tm="100000">
                                          <p:val>
                                            <p:strVal val="#ppt_x"/>
                                          </p:val>
                                        </p:tav>
                                      </p:tavLst>
                                    </p:anim>
                                    <p:anim calcmode="lin" valueType="num">
                                      <p:cBhvr additive="base">
                                        <p:cTn id="55" dur="500" fill="hold"/>
                                        <p:tgtEl>
                                          <p:spTgt spid="105010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0101"/>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050102"/>
                                        </p:tgtEl>
                                        <p:attrNameLst>
                                          <p:attrName>style.visibility</p:attrName>
                                        </p:attrNameLst>
                                      </p:cBhvr>
                                      <p:to>
                                        <p:strVal val="visible"/>
                                      </p:to>
                                    </p:set>
                                    <p:animEffect transition="in" filter="wipe(left)">
                                      <p:cBhvr>
                                        <p:cTn id="60" dur="500"/>
                                        <p:tgtEl>
                                          <p:spTgt spid="105010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050103"/>
                                        </p:tgtEl>
                                        <p:attrNameLst>
                                          <p:attrName>style.visibility</p:attrName>
                                        </p:attrNameLst>
                                      </p:cBhvr>
                                      <p:to>
                                        <p:strVal val="visible"/>
                                      </p:to>
                                    </p:set>
                                    <p:animEffect transition="in" filter="wipe(left)">
                                      <p:cBhvr>
                                        <p:cTn id="65" dur="500"/>
                                        <p:tgtEl>
                                          <p:spTgt spid="105010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050104"/>
                                        </p:tgtEl>
                                        <p:attrNameLst>
                                          <p:attrName>style.visibility</p:attrName>
                                        </p:attrNameLst>
                                      </p:cBhvr>
                                      <p:to>
                                        <p:strVal val="visible"/>
                                      </p:to>
                                    </p:set>
                                    <p:animEffect transition="in" filter="wipe(left)">
                                      <p:cBhvr>
                                        <p:cTn id="70" dur="500"/>
                                        <p:tgtEl>
                                          <p:spTgt spid="105010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050105"/>
                                        </p:tgtEl>
                                        <p:attrNameLst>
                                          <p:attrName>style.visibility</p:attrName>
                                        </p:attrNameLst>
                                      </p:cBhvr>
                                      <p:to>
                                        <p:strVal val="visible"/>
                                      </p:to>
                                    </p:set>
                                    <p:animEffect transition="in" filter="wipe(left)">
                                      <p:cBhvr>
                                        <p:cTn id="75" dur="500"/>
                                        <p:tgtEl>
                                          <p:spTgt spid="1050105"/>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105010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1050107"/>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050108"/>
                                        </p:tgtEl>
                                        <p:attrNameLst>
                                          <p:attrName>style.visibility</p:attrName>
                                        </p:attrNameLst>
                                      </p:cBhvr>
                                      <p:to>
                                        <p:strVal val="visible"/>
                                      </p:to>
                                    </p:set>
                                    <p:animEffect transition="in" filter="wipe(left)">
                                      <p:cBhvr>
                                        <p:cTn id="88" dur="500"/>
                                        <p:tgtEl>
                                          <p:spTgt spid="1050108"/>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05010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050110"/>
                                        </p:tgtEl>
                                        <p:attrNameLst>
                                          <p:attrName>style.visibility</p:attrName>
                                        </p:attrNameLst>
                                      </p:cBhvr>
                                      <p:to>
                                        <p:strVal val="visible"/>
                                      </p:to>
                                    </p:set>
                                    <p:animEffect transition="in" filter="wipe(left)">
                                      <p:cBhvr>
                                        <p:cTn id="97" dur="500"/>
                                        <p:tgtEl>
                                          <p:spTgt spid="105011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050111"/>
                                        </p:tgtEl>
                                        <p:attrNameLst>
                                          <p:attrName>style.visibility</p:attrName>
                                        </p:attrNameLst>
                                      </p:cBhvr>
                                      <p:to>
                                        <p:strVal val="visible"/>
                                      </p:to>
                                    </p:set>
                                    <p:animEffect transition="in" filter="wipe(left)">
                                      <p:cBhvr>
                                        <p:cTn id="102" dur="500"/>
                                        <p:tgtEl>
                                          <p:spTgt spid="105011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050112"/>
                                        </p:tgtEl>
                                        <p:attrNameLst>
                                          <p:attrName>style.visibility</p:attrName>
                                        </p:attrNameLst>
                                      </p:cBhvr>
                                      <p:to>
                                        <p:strVal val="visible"/>
                                      </p:to>
                                    </p:set>
                                    <p:animEffect transition="in" filter="wipe(left)">
                                      <p:cBhvr>
                                        <p:cTn id="107" dur="500"/>
                                        <p:tgtEl>
                                          <p:spTgt spid="1050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96" grpId="0" autoUpdateAnimBg="0"/>
      <p:bldP spid="1050097" grpId="0" autoUpdateAnimBg="0"/>
      <p:bldP spid="1050098" grpId="0" animBg="1" autoUpdateAnimBg="0"/>
      <p:bldP spid="1050099" grpId="0" animBg="1" autoUpdateAnimBg="0"/>
      <p:bldP spid="1050100" grpId="0" autoUpdateAnimBg="0"/>
      <p:bldP spid="1050101" grpId="0" animBg="1" autoUpdateAnimBg="0"/>
      <p:bldP spid="1050102" grpId="0" autoUpdateAnimBg="0"/>
      <p:bldP spid="1050103" grpId="0" autoUpdateAnimBg="0"/>
      <p:bldP spid="1050104" grpId="0" autoUpdateAnimBg="0"/>
      <p:bldP spid="1050105" grpId="0" autoUpdateAnimBg="0"/>
      <p:bldP spid="1050106" grpId="0" animBg="1"/>
      <p:bldP spid="1050107" grpId="0" animBg="1"/>
      <p:bldP spid="1050108" grpId="0" autoUpdateAnimBg="0"/>
      <p:bldP spid="1050109" grpId="0" animBg="1"/>
      <p:bldP spid="1050110" grpId="0" autoUpdateAnimBg="0"/>
      <p:bldP spid="1050111" grpId="0" autoUpdateAnimBg="0"/>
      <p:bldP spid="1050112" grpId="0" autoUpdateAnimBg="0"/>
      <p:bldP spid="1050113" grpId="0" animBg="1" autoUpdateAnimBg="0"/>
      <p:bldP spid="1050114" grpId="0" animBg="1" autoUpdateAnimBg="0"/>
      <p:bldP spid="1050115" grpId="0" animBg="1" autoUpdateAnimBg="0"/>
      <p:bldP spid="1050116"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17" name="AutoShape 3"/>
          <p:cNvSpPr>
            <a:spLocks noChangeArrowheads="1"/>
          </p:cNvSpPr>
          <p:nvPr/>
        </p:nvSpPr>
        <p:spPr bwMode="auto">
          <a:xfrm>
            <a:off x="1000101" y="4214818"/>
            <a:ext cx="2214577" cy="857256"/>
          </a:xfrm>
          <a:prstGeom prst="wedgeRectCallout">
            <a:avLst>
              <a:gd name="adj1" fmla="val 8781"/>
              <a:gd name="adj2" fmla="val -99924"/>
            </a:avLst>
          </a:prstGeom>
          <a:solidFill>
            <a:srgbClr val="CCFFFF">
              <a:alpha val="50000"/>
            </a:srgbClr>
          </a:solidFill>
          <a:ln w="9525">
            <a:solidFill>
              <a:schemeClr val="tx1"/>
            </a:solidFill>
            <a:miter lim="800000"/>
            <a:headEnd/>
            <a:tailEnd/>
          </a:ln>
          <a:effectLst/>
        </p:spPr>
        <p:txBody>
          <a:bodyPr lIns="0" tIns="0" rIns="0" bIns="0"/>
          <a:lstStyle/>
          <a:p>
            <a:pPr algn="l"/>
            <a:r>
              <a:rPr kumimoji="1" lang="en-US" altLang="zh-CN" sz="2400" b="1" i="1">
                <a:latin typeface="Times New Roman" pitchFamily="18" charset="0"/>
              </a:rPr>
              <a:t> </a:t>
            </a:r>
          </a:p>
        </p:txBody>
      </p:sp>
      <p:sp>
        <p:nvSpPr>
          <p:cNvPr id="1050118" name="灯片编号占位符 3"/>
          <p:cNvSpPr>
            <a:spLocks noGrp="1"/>
          </p:cNvSpPr>
          <p:nvPr>
            <p:ph type="sldNum" sz="quarter" idx="12"/>
          </p:nvPr>
        </p:nvSpPr>
        <p:spPr/>
        <p:txBody>
          <a:bodyPr/>
          <a:lstStyle/>
          <a:p>
            <a:fld id="{E57EB4F2-813A-4B70-B0B7-AEECA33636AC}" type="slidenum">
              <a:rPr lang="en-US" altLang="zh-CN"/>
              <a:t>68</a:t>
            </a:fld>
            <a:endParaRPr lang="en-US" altLang="zh-CN"/>
          </a:p>
        </p:txBody>
      </p:sp>
      <p:grpSp>
        <p:nvGrpSpPr>
          <p:cNvPr id="435" name="Group 2"/>
          <p:cNvGrpSpPr/>
          <p:nvPr/>
        </p:nvGrpSpPr>
        <p:grpSpPr bwMode="auto">
          <a:xfrm>
            <a:off x="357158" y="2662238"/>
            <a:ext cx="2636838" cy="392112"/>
            <a:chOff x="3657" y="2999"/>
            <a:chExt cx="1661" cy="247"/>
          </a:xfrm>
        </p:grpSpPr>
        <p:sp>
          <p:nvSpPr>
            <p:cNvPr id="1050119" name="AutoShape 3"/>
            <p:cNvSpPr>
              <a:spLocks noChangeArrowheads="1"/>
            </p:cNvSpPr>
            <p:nvPr/>
          </p:nvSpPr>
          <p:spPr bwMode="auto">
            <a:xfrm>
              <a:off x="3657" y="2999"/>
              <a:ext cx="1661" cy="247"/>
            </a:xfrm>
            <a:prstGeom prst="wedgeRectCallout">
              <a:avLst>
                <a:gd name="adj1" fmla="val 5991"/>
                <a:gd name="adj2" fmla="val -108704"/>
              </a:avLst>
            </a:prstGeom>
            <a:solidFill>
              <a:srgbClr val="CCFFFF">
                <a:alpha val="50000"/>
              </a:srgbClr>
            </a:solidFill>
            <a:ln w="9525">
              <a:solidFill>
                <a:schemeClr val="tx1"/>
              </a:solidFill>
              <a:miter lim="800000"/>
              <a:headEnd/>
              <a:tailEnd/>
            </a:ln>
            <a:effectLst/>
          </p:spPr>
          <p:txBody>
            <a:bodyPr lIns="0" tIns="0" rIns="0" bIns="0"/>
            <a:lstStyle/>
            <a:p>
              <a:pPr algn="l"/>
              <a:r>
                <a:rPr kumimoji="1" lang="en-US" altLang="zh-CN" sz="2400" b="1" i="1">
                  <a:latin typeface="Times New Roman" pitchFamily="18" charset="0"/>
                </a:rPr>
                <a:t> </a:t>
              </a:r>
            </a:p>
          </p:txBody>
        </p:sp>
        <p:graphicFrame>
          <p:nvGraphicFramePr>
            <p:cNvPr id="4194390" name="Object 4"/>
            <p:cNvGraphicFramePr>
              <a:graphicFrameLocks noChangeAspect="1"/>
            </p:cNvGraphicFramePr>
            <p:nvPr/>
          </p:nvGraphicFramePr>
          <p:xfrm>
            <a:off x="3796" y="3027"/>
            <a:ext cx="1368" cy="186"/>
          </p:xfrm>
          <a:graphic>
            <a:graphicData uri="http://schemas.openxmlformats.org/presentationml/2006/ole">
              <mc:AlternateContent xmlns:mc="http://schemas.openxmlformats.org/markup-compatibility/2006">
                <mc:Choice xmlns:v="urn:schemas-microsoft-com:vml" Requires="v">
                  <p:oleObj spid="_x0000_s38018" name="BMP 图像" r:id="rId5" imgW="2172003" imgH="295238" progId="Paint.Picture">
                    <p:embed/>
                  </p:oleObj>
                </mc:Choice>
                <mc:Fallback>
                  <p:oleObj name="BMP 图像" r:id="rId5" imgW="2172003" imgH="295238" progId="Paint.Picture">
                    <p:embed/>
                    <p:pic>
                      <p:nvPicPr>
                        <p:cNvPr id="2097242" name=""/>
                        <p:cNvPicPr>
                          <a:picLocks/>
                        </p:cNvPicPr>
                        <p:nvPr/>
                      </p:nvPicPr>
                      <p:blipFill>
                        <a:blip r:embed="rId6"/>
                        <a:stretch>
                          <a:fillRect/>
                        </a:stretch>
                      </p:blipFill>
                      <p:spPr>
                        <a:xfrm>
                          <a:off x="3796" y="3027"/>
                          <a:ext cx="1368" cy="186"/>
                        </a:xfrm>
                        <a:prstGeom prst="rect">
                          <a:avLst/>
                        </a:prstGeom>
                      </p:spPr>
                    </p:pic>
                  </p:oleObj>
                </mc:Fallback>
              </mc:AlternateContent>
            </a:graphicData>
          </a:graphic>
        </p:graphicFrame>
      </p:grpSp>
      <p:sp>
        <p:nvSpPr>
          <p:cNvPr id="1050120" name="Text Box 5"/>
          <p:cNvSpPr txBox="1">
            <a:spLocks noChangeArrowheads="1"/>
          </p:cNvSpPr>
          <p:nvPr/>
        </p:nvSpPr>
        <p:spPr bwMode="auto">
          <a:xfrm>
            <a:off x="-6350" y="661988"/>
            <a:ext cx="5257800" cy="579437"/>
          </a:xfrm>
          <a:prstGeom prst="rect">
            <a:avLst/>
          </a:prstGeom>
          <a:noFill/>
          <a:ln w="9525">
            <a:noFill/>
            <a:miter lim="800000"/>
            <a:headEnd/>
            <a:tailEnd/>
          </a:ln>
          <a:effectLst/>
        </p:spPr>
        <p:txBody>
          <a:bodyPr>
            <a:spAutoFit/>
          </a:bodyPr>
          <a:lstStyle/>
          <a:p>
            <a:pPr algn="l" fontAlgn="t">
              <a:spcBef>
                <a:spcPct val="50000"/>
              </a:spcBef>
            </a:pPr>
            <a:r>
              <a:rPr kumimoji="1" lang="en-US" altLang="zh-CN" sz="3200" b="1" dirty="0">
                <a:solidFill>
                  <a:srgbClr val="0033CC"/>
                </a:solidFill>
                <a:latin typeface="Times New Roman" pitchFamily="18" charset="0"/>
              </a:rPr>
              <a:t>  </a:t>
            </a:r>
            <a:r>
              <a:rPr kumimoji="1" lang="en-US" altLang="zh-CN" sz="3200" b="1" dirty="0">
                <a:solidFill>
                  <a:srgbClr val="0033CC"/>
                </a:solidFill>
                <a:latin typeface="宋体" pitchFamily="2" charset="-122"/>
              </a:rPr>
              <a:t>(</a:t>
            </a:r>
            <a:r>
              <a:rPr kumimoji="1" lang="zh-CN" altLang="en-US" sz="3200" b="1" dirty="0">
                <a:solidFill>
                  <a:srgbClr val="0033CC"/>
                </a:solidFill>
                <a:latin typeface="宋体" pitchFamily="2" charset="-122"/>
              </a:rPr>
              <a:t>二</a:t>
            </a:r>
            <a:r>
              <a:rPr kumimoji="1" lang="en-US" altLang="zh-CN" sz="3200" b="1" dirty="0">
                <a:solidFill>
                  <a:srgbClr val="0033CC"/>
                </a:solidFill>
                <a:latin typeface="宋体" pitchFamily="2" charset="-122"/>
              </a:rPr>
              <a:t>)</a:t>
            </a:r>
            <a:r>
              <a:rPr kumimoji="1" lang="en-US" altLang="zh-CN" sz="3200" b="1" dirty="0">
                <a:solidFill>
                  <a:srgbClr val="0033CC"/>
                </a:solidFill>
                <a:latin typeface="Times New Roman" pitchFamily="18" charset="0"/>
              </a:rPr>
              <a:t>  </a:t>
            </a:r>
            <a:r>
              <a:rPr kumimoji="1" lang="zh-CN" altLang="en-US" sz="3200" b="1" dirty="0">
                <a:solidFill>
                  <a:srgbClr val="0033CC"/>
                </a:solidFill>
                <a:latin typeface="宋体" pitchFamily="2" charset="-122"/>
              </a:rPr>
              <a:t>逻辑代数的特殊定理 </a:t>
            </a:r>
          </a:p>
        </p:txBody>
      </p:sp>
      <p:sp>
        <p:nvSpPr>
          <p:cNvPr id="1050121" name="Oval 6"/>
          <p:cNvSpPr>
            <a:spLocks noChangeArrowheads="1"/>
          </p:cNvSpPr>
          <p:nvPr/>
        </p:nvSpPr>
        <p:spPr bwMode="auto">
          <a:xfrm>
            <a:off x="749300" y="1427163"/>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50122" name="Text Box 7"/>
          <p:cNvSpPr txBox="1">
            <a:spLocks noChangeArrowheads="1"/>
          </p:cNvSpPr>
          <p:nvPr/>
        </p:nvSpPr>
        <p:spPr bwMode="auto">
          <a:xfrm>
            <a:off x="1295400" y="1339850"/>
            <a:ext cx="1241425" cy="457200"/>
          </a:xfrm>
          <a:prstGeom prst="rect">
            <a:avLst/>
          </a:prstGeom>
          <a:no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吸收律 </a:t>
            </a:r>
          </a:p>
        </p:txBody>
      </p:sp>
      <p:graphicFrame>
        <p:nvGraphicFramePr>
          <p:cNvPr id="4194391" name="Object 8"/>
          <p:cNvGraphicFramePr>
            <a:graphicFrameLocks noChangeAspect="1"/>
          </p:cNvGraphicFramePr>
          <p:nvPr/>
        </p:nvGraphicFramePr>
        <p:xfrm>
          <a:off x="1370013" y="2005013"/>
          <a:ext cx="1438275" cy="409575"/>
        </p:xfrm>
        <a:graphic>
          <a:graphicData uri="http://schemas.openxmlformats.org/presentationml/2006/ole">
            <mc:AlternateContent xmlns:mc="http://schemas.openxmlformats.org/markup-compatibility/2006">
              <mc:Choice xmlns:v="urn:schemas-microsoft-com:vml" Requires="v">
                <p:oleObj spid="_x0000_s38019" name="BMP 图像" r:id="rId7" imgW="1438095" imgH="409632" progId="PBrush">
                  <p:embed/>
                </p:oleObj>
              </mc:Choice>
              <mc:Fallback>
                <p:oleObj name="BMP 图像" r:id="rId7" imgW="1438095" imgH="409632" progId="PBrush">
                  <p:embed/>
                  <p:pic>
                    <p:nvPicPr>
                      <p:cNvPr id="2097234" name=""/>
                      <p:cNvPicPr>
                        <a:picLocks/>
                      </p:cNvPicPr>
                      <p:nvPr/>
                    </p:nvPicPr>
                    <p:blipFill>
                      <a:blip r:embed="rId8"/>
                      <a:stretch>
                        <a:fillRect/>
                      </a:stretch>
                    </p:blipFill>
                    <p:spPr>
                      <a:xfrm>
                        <a:off x="1370013" y="2005013"/>
                        <a:ext cx="1438275" cy="409575"/>
                      </a:xfrm>
                      <a:prstGeom prst="rect">
                        <a:avLst/>
                      </a:prstGeom>
                    </p:spPr>
                  </p:pic>
                </p:oleObj>
              </mc:Fallback>
            </mc:AlternateContent>
          </a:graphicData>
        </a:graphic>
      </p:graphicFrame>
      <p:sp>
        <p:nvSpPr>
          <p:cNvPr id="1050123" name="Text Box 9"/>
          <p:cNvSpPr txBox="1">
            <a:spLocks noChangeArrowheads="1"/>
          </p:cNvSpPr>
          <p:nvPr/>
        </p:nvSpPr>
        <p:spPr bwMode="auto">
          <a:xfrm>
            <a:off x="3613150" y="1985963"/>
            <a:ext cx="180975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i="1" dirty="0" smtClean="0">
                <a:latin typeface="Times New Roman" pitchFamily="18" charset="0"/>
              </a:rPr>
              <a:t>A </a:t>
            </a:r>
            <a:r>
              <a:rPr kumimoji="1" lang="en-US" altLang="zh-CN" sz="2400" b="1" dirty="0" smtClean="0">
                <a:latin typeface="Times New Roman" pitchFamily="18" charset="0"/>
              </a:rPr>
              <a:t>+ </a:t>
            </a:r>
            <a:r>
              <a:rPr kumimoji="1" lang="en-US" altLang="zh-CN" sz="2400" b="1" i="1" dirty="0" smtClean="0">
                <a:latin typeface="Times New Roman" pitchFamily="18" charset="0"/>
              </a:rPr>
              <a:t>A</a:t>
            </a:r>
            <a:r>
              <a:rPr kumimoji="1" lang="en-US" altLang="zh-CN" sz="2400" b="1" i="1" dirty="0" smtClean="0">
                <a:solidFill>
                  <a:srgbClr val="FF3300"/>
                </a:solidFill>
                <a:latin typeface="Times New Roman" pitchFamily="18" charset="0"/>
              </a:rPr>
              <a:t>B </a:t>
            </a:r>
            <a:r>
              <a:rPr kumimoji="1" lang="en-US" altLang="zh-CN" sz="2400" b="1" dirty="0" smtClean="0">
                <a:latin typeface="Times New Roman" pitchFamily="18" charset="0"/>
              </a:rPr>
              <a:t>= </a:t>
            </a:r>
            <a:r>
              <a:rPr kumimoji="1" lang="en-US" altLang="zh-CN" sz="2400" b="1" i="1" dirty="0" smtClean="0">
                <a:latin typeface="Times New Roman" pitchFamily="18" charset="0"/>
              </a:rPr>
              <a:t>A</a:t>
            </a:r>
            <a:r>
              <a:rPr kumimoji="1" lang="en-US" altLang="zh-CN" sz="2400" b="1" dirty="0" smtClean="0">
                <a:latin typeface="Times New Roman" pitchFamily="18" charset="0"/>
              </a:rPr>
              <a:t> </a:t>
            </a:r>
            <a:endParaRPr kumimoji="1" lang="en-US" altLang="zh-CN" sz="2400" b="1" dirty="0">
              <a:latin typeface="Times New Roman" pitchFamily="18" charset="0"/>
            </a:endParaRPr>
          </a:p>
        </p:txBody>
      </p:sp>
      <p:graphicFrame>
        <p:nvGraphicFramePr>
          <p:cNvPr id="4194392" name="Object 10"/>
          <p:cNvGraphicFramePr>
            <a:graphicFrameLocks noChangeAspect="1"/>
          </p:cNvGraphicFramePr>
          <p:nvPr/>
        </p:nvGraphicFramePr>
        <p:xfrm>
          <a:off x="5716588" y="2028825"/>
          <a:ext cx="1657350" cy="361950"/>
        </p:xfrm>
        <a:graphic>
          <a:graphicData uri="http://schemas.openxmlformats.org/presentationml/2006/ole">
            <mc:AlternateContent xmlns:mc="http://schemas.openxmlformats.org/markup-compatibility/2006">
              <mc:Choice xmlns:v="urn:schemas-microsoft-com:vml" Requires="v">
                <p:oleObj spid="_x0000_s38020" name="BMP 图像" r:id="rId9" imgW="1657581" imgH="361809" progId="Paint.Picture">
                  <p:embed/>
                </p:oleObj>
              </mc:Choice>
              <mc:Fallback>
                <p:oleObj name="BMP 图像" r:id="rId9" imgW="1657581" imgH="361809" progId="Paint.Picture">
                  <p:embed/>
                  <p:pic>
                    <p:nvPicPr>
                      <p:cNvPr id="2097235" name=""/>
                      <p:cNvPicPr>
                        <a:picLocks/>
                      </p:cNvPicPr>
                      <p:nvPr/>
                    </p:nvPicPr>
                    <p:blipFill>
                      <a:blip r:embed="rId10"/>
                      <a:stretch>
                        <a:fillRect/>
                      </a:stretch>
                    </p:blipFill>
                    <p:spPr>
                      <a:xfrm>
                        <a:off x="5716588" y="2028825"/>
                        <a:ext cx="1657350" cy="361950"/>
                      </a:xfrm>
                      <a:prstGeom prst="rect">
                        <a:avLst/>
                      </a:prstGeom>
                    </p:spPr>
                  </p:pic>
                </p:oleObj>
              </mc:Fallback>
            </mc:AlternateContent>
          </a:graphicData>
        </a:graphic>
      </p:graphicFrame>
      <p:sp>
        <p:nvSpPr>
          <p:cNvPr id="1050124" name="AutoShape 11"/>
          <p:cNvSpPr>
            <a:spLocks noChangeArrowheads="1"/>
          </p:cNvSpPr>
          <p:nvPr/>
        </p:nvSpPr>
        <p:spPr bwMode="auto">
          <a:xfrm>
            <a:off x="3143240" y="2643182"/>
            <a:ext cx="3143272" cy="428628"/>
          </a:xfrm>
          <a:prstGeom prst="wedgeRectCallout">
            <a:avLst>
              <a:gd name="adj1" fmla="val -12207"/>
              <a:gd name="adj2" fmla="val -107336"/>
            </a:avLst>
          </a:prstGeom>
          <a:solidFill>
            <a:srgbClr val="CCFFFF">
              <a:alpha val="50000"/>
            </a:srgbClr>
          </a:solidFill>
          <a:ln w="9525">
            <a:solidFill>
              <a:schemeClr val="tx1"/>
            </a:solidFill>
            <a:miter lim="800000"/>
            <a:headEnd/>
            <a:tailEnd/>
          </a:ln>
          <a:effectLst/>
        </p:spPr>
        <p:txBody>
          <a:bodyPr lIns="0" tIns="0" rIns="0" bIns="0"/>
          <a:lstStyle/>
          <a:p>
            <a:pPr algn="l"/>
            <a:r>
              <a:rPr kumimoji="1" lang="en-US" altLang="zh-CN" sz="2400" b="1" i="1" dirty="0">
                <a:latin typeface="Times New Roman" pitchFamily="18" charset="0"/>
              </a:rPr>
              <a:t> A </a:t>
            </a:r>
            <a:r>
              <a:rPr kumimoji="1" lang="en-US" altLang="zh-CN" sz="2400" b="1" dirty="0">
                <a:latin typeface="Times New Roman" pitchFamily="18" charset="0"/>
              </a:rPr>
              <a:t>+ </a:t>
            </a:r>
            <a:r>
              <a:rPr kumimoji="1" lang="en-US" altLang="zh-CN" sz="2400" b="1" i="1" dirty="0">
                <a:latin typeface="Times New Roman" pitchFamily="18" charset="0"/>
              </a:rPr>
              <a:t>A</a:t>
            </a:r>
            <a:r>
              <a:rPr kumimoji="1" lang="en-US" altLang="zh-CN" sz="2400" b="1" i="1" dirty="0">
                <a:solidFill>
                  <a:srgbClr val="FF3300"/>
                </a:solidFill>
                <a:latin typeface="Times New Roman" pitchFamily="18" charset="0"/>
              </a:rPr>
              <a:t>B </a:t>
            </a:r>
            <a:r>
              <a:rPr kumimoji="1" lang="en-US" altLang="zh-CN" sz="2400" b="1" dirty="0">
                <a:latin typeface="Times New Roman" pitchFamily="18" charset="0"/>
              </a:rPr>
              <a:t>= </a:t>
            </a:r>
            <a:r>
              <a:rPr kumimoji="1" lang="en-US" altLang="zh-CN" sz="2400" b="1" i="1" dirty="0">
                <a:latin typeface="Times New Roman" pitchFamily="18" charset="0"/>
              </a:rPr>
              <a:t>A </a:t>
            </a:r>
            <a:r>
              <a:rPr kumimoji="1" lang="en-US" altLang="zh-CN" sz="2400" b="1" dirty="0">
                <a:solidFill>
                  <a:srgbClr val="FF3300"/>
                </a:solidFill>
                <a:latin typeface="Times New Roman" pitchFamily="18" charset="0"/>
              </a:rPr>
              <a:t>(1 + </a:t>
            </a:r>
            <a:r>
              <a:rPr kumimoji="1" lang="en-US" altLang="zh-CN" sz="2400" b="1" i="1" dirty="0">
                <a:solidFill>
                  <a:srgbClr val="FF3300"/>
                </a:solidFill>
                <a:latin typeface="Times New Roman" pitchFamily="18" charset="0"/>
              </a:rPr>
              <a:t>B</a:t>
            </a:r>
            <a:r>
              <a:rPr kumimoji="1" lang="en-US" altLang="zh-CN" sz="2400" b="1" dirty="0">
                <a:solidFill>
                  <a:srgbClr val="FF3300"/>
                </a:solidFill>
                <a:latin typeface="Times New Roman" pitchFamily="18" charset="0"/>
              </a:rPr>
              <a:t>) </a:t>
            </a:r>
            <a:r>
              <a:rPr kumimoji="1" lang="en-US" altLang="zh-CN" sz="2400" b="1" dirty="0">
                <a:latin typeface="Times New Roman" pitchFamily="18" charset="0"/>
              </a:rPr>
              <a:t>= </a:t>
            </a:r>
            <a:r>
              <a:rPr kumimoji="1" lang="en-US" altLang="zh-CN" sz="2400" b="1" i="1" dirty="0">
                <a:latin typeface="Times New Roman" pitchFamily="18" charset="0"/>
              </a:rPr>
              <a:t>A</a:t>
            </a:r>
          </a:p>
        </p:txBody>
      </p:sp>
      <p:grpSp>
        <p:nvGrpSpPr>
          <p:cNvPr id="436" name="Group 12"/>
          <p:cNvGrpSpPr/>
          <p:nvPr/>
        </p:nvGrpSpPr>
        <p:grpSpPr bwMode="auto">
          <a:xfrm>
            <a:off x="6311931" y="2643182"/>
            <a:ext cx="2689225" cy="828681"/>
            <a:chOff x="3665" y="1751"/>
            <a:chExt cx="1694" cy="508"/>
          </a:xfrm>
        </p:grpSpPr>
        <p:sp>
          <p:nvSpPr>
            <p:cNvPr id="1050125" name="AutoShape 13"/>
            <p:cNvSpPr>
              <a:spLocks noChangeArrowheads="1"/>
            </p:cNvSpPr>
            <p:nvPr/>
          </p:nvSpPr>
          <p:spPr bwMode="auto">
            <a:xfrm>
              <a:off x="3665" y="1751"/>
              <a:ext cx="1694" cy="508"/>
            </a:xfrm>
            <a:prstGeom prst="wedgeRectCallout">
              <a:avLst>
                <a:gd name="adj1" fmla="val -27097"/>
                <a:gd name="adj2" fmla="val -80708"/>
              </a:avLst>
            </a:prstGeom>
            <a:solidFill>
              <a:srgbClr val="CCFFFF">
                <a:alpha val="50000"/>
              </a:srgbClr>
            </a:solidFill>
            <a:ln w="9525">
              <a:solidFill>
                <a:schemeClr val="tx1"/>
              </a:solidFill>
              <a:miter lim="800000"/>
              <a:headEnd/>
              <a:tailEnd/>
            </a:ln>
            <a:effectLst/>
          </p:spPr>
          <p:txBody>
            <a:bodyPr lIns="0" tIns="0" rIns="0" bIns="0"/>
            <a:lstStyle/>
            <a:p>
              <a:pPr algn="l"/>
              <a:endParaRPr kumimoji="1" lang="zh-CN" altLang="zh-CN" sz="2400" b="1">
                <a:latin typeface="Times New Roman" pitchFamily="18" charset="0"/>
              </a:endParaRPr>
            </a:p>
          </p:txBody>
        </p:sp>
        <p:graphicFrame>
          <p:nvGraphicFramePr>
            <p:cNvPr id="4194393" name="Object 14"/>
            <p:cNvGraphicFramePr>
              <a:graphicFrameLocks noChangeAspect="1"/>
            </p:cNvGraphicFramePr>
            <p:nvPr/>
          </p:nvGraphicFramePr>
          <p:xfrm>
            <a:off x="3673" y="1808"/>
            <a:ext cx="1674" cy="420"/>
          </p:xfrm>
          <a:graphic>
            <a:graphicData uri="http://schemas.openxmlformats.org/presentationml/2006/ole">
              <mc:AlternateContent xmlns:mc="http://schemas.openxmlformats.org/markup-compatibility/2006">
                <mc:Choice xmlns:v="urn:schemas-microsoft-com:vml" Requires="v">
                  <p:oleObj spid="_x0000_s38021" name="BMP 图象" r:id="rId11" imgW="2657846" imgH="666667" progId="PBrush">
                    <p:embed/>
                  </p:oleObj>
                </mc:Choice>
                <mc:Fallback>
                  <p:oleObj name="BMP 图象" r:id="rId11" imgW="2657846" imgH="666667" progId="PBrush">
                    <p:embed/>
                    <p:pic>
                      <p:nvPicPr>
                        <p:cNvPr id="2097241" name=""/>
                        <p:cNvPicPr>
                          <a:picLocks/>
                        </p:cNvPicPr>
                        <p:nvPr/>
                      </p:nvPicPr>
                      <p:blipFill>
                        <a:blip r:embed="rId12"/>
                        <a:stretch>
                          <a:fillRect/>
                        </a:stretch>
                      </p:blipFill>
                      <p:spPr>
                        <a:xfrm>
                          <a:off x="3673" y="1808"/>
                          <a:ext cx="1674" cy="420"/>
                        </a:xfrm>
                        <a:prstGeom prst="rect">
                          <a:avLst/>
                        </a:prstGeom>
                        <a:solidFill>
                          <a:srgbClr val="CCFFFF"/>
                        </a:solidFill>
                      </p:spPr>
                    </p:pic>
                  </p:oleObj>
                </mc:Fallback>
              </mc:AlternateContent>
            </a:graphicData>
          </a:graphic>
        </p:graphicFrame>
      </p:grpSp>
      <p:grpSp>
        <p:nvGrpSpPr>
          <p:cNvPr id="437" name="组合 26"/>
          <p:cNvGrpSpPr/>
          <p:nvPr/>
        </p:nvGrpSpPr>
        <p:grpSpPr>
          <a:xfrm>
            <a:off x="428596" y="5000636"/>
            <a:ext cx="8501122" cy="1571636"/>
            <a:chOff x="-2143172" y="5167327"/>
            <a:chExt cx="8501122" cy="1571636"/>
          </a:xfrm>
        </p:grpSpPr>
        <p:graphicFrame>
          <p:nvGraphicFramePr>
            <p:cNvPr id="4194394" name="Object 15"/>
            <p:cNvGraphicFramePr>
              <a:graphicFrameLocks noChangeAspect="1"/>
            </p:cNvGraphicFramePr>
            <p:nvPr/>
          </p:nvGraphicFramePr>
          <p:xfrm>
            <a:off x="-2143172" y="5738831"/>
            <a:ext cx="2867025" cy="333375"/>
          </p:xfrm>
          <a:graphic>
            <a:graphicData uri="http://schemas.openxmlformats.org/presentationml/2006/ole">
              <mc:AlternateContent xmlns:mc="http://schemas.openxmlformats.org/markup-compatibility/2006">
                <mc:Choice xmlns:v="urn:schemas-microsoft-com:vml" Requires="v">
                  <p:oleObj spid="_x0000_s38022" name="BMP 图象" r:id="rId13" imgW="2866667" imgH="333333" progId="PBrush">
                    <p:embed/>
                  </p:oleObj>
                </mc:Choice>
                <mc:Fallback>
                  <p:oleObj name="BMP 图象" r:id="rId13" imgW="2866667" imgH="333333" progId="PBrush">
                    <p:embed/>
                    <p:pic>
                      <p:nvPicPr>
                        <p:cNvPr id="2097236" name=""/>
                        <p:cNvPicPr>
                          <a:picLocks/>
                        </p:cNvPicPr>
                        <p:nvPr/>
                      </p:nvPicPr>
                      <p:blipFill>
                        <a:blip r:embed="rId14"/>
                        <a:stretch>
                          <a:fillRect/>
                        </a:stretch>
                      </p:blipFill>
                      <p:spPr>
                        <a:xfrm>
                          <a:off x="-2143172" y="5738831"/>
                          <a:ext cx="2867025" cy="333375"/>
                        </a:xfrm>
                        <a:prstGeom prst="rect">
                          <a:avLst/>
                        </a:prstGeom>
                      </p:spPr>
                    </p:pic>
                  </p:oleObj>
                </mc:Fallback>
              </mc:AlternateContent>
            </a:graphicData>
          </a:graphic>
        </p:graphicFrame>
        <p:sp>
          <p:nvSpPr>
            <p:cNvPr id="1050126" name="AutoShape 16"/>
            <p:cNvSpPr>
              <a:spLocks noChangeArrowheads="1"/>
            </p:cNvSpPr>
            <p:nvPr/>
          </p:nvSpPr>
          <p:spPr bwMode="auto">
            <a:xfrm>
              <a:off x="1714480" y="5167327"/>
              <a:ext cx="4643470" cy="1571636"/>
            </a:xfrm>
            <a:prstGeom prst="wedgeRectCallout">
              <a:avLst>
                <a:gd name="adj1" fmla="val -71675"/>
                <a:gd name="adj2" fmla="val 95"/>
              </a:avLst>
            </a:prstGeom>
            <a:solidFill>
              <a:srgbClr val="CCFFFF">
                <a:alpha val="50000"/>
              </a:srgbClr>
            </a:solidFill>
            <a:ln w="9525">
              <a:solidFill>
                <a:schemeClr val="tx1"/>
              </a:solidFill>
              <a:miter lim="800000"/>
              <a:headEnd/>
              <a:tailEnd/>
            </a:ln>
            <a:effectLst/>
          </p:spPr>
          <p:txBody>
            <a:bodyPr lIns="0" tIns="0" rIns="0" bIns="0"/>
            <a:lstStyle/>
            <a:p>
              <a:pPr algn="l"/>
              <a:r>
                <a:rPr kumimoji="1" lang="en-US" altLang="zh-CN" sz="2400" b="1" i="1">
                  <a:latin typeface="Times New Roman" pitchFamily="18" charset="0"/>
                </a:rPr>
                <a:t> </a:t>
              </a:r>
            </a:p>
          </p:txBody>
        </p:sp>
        <p:graphicFrame>
          <p:nvGraphicFramePr>
            <p:cNvPr id="4194395" name="Object 17"/>
            <p:cNvGraphicFramePr>
              <a:graphicFrameLocks noChangeAspect="1"/>
            </p:cNvGraphicFramePr>
            <p:nvPr/>
          </p:nvGraphicFramePr>
          <p:xfrm>
            <a:off x="1857356" y="5286388"/>
            <a:ext cx="4181475" cy="371475"/>
          </p:xfrm>
          <a:graphic>
            <a:graphicData uri="http://schemas.openxmlformats.org/presentationml/2006/ole">
              <mc:AlternateContent xmlns:mc="http://schemas.openxmlformats.org/markup-compatibility/2006">
                <mc:Choice xmlns:v="urn:schemas-microsoft-com:vml" Requires="v">
                  <p:oleObj spid="_x0000_s38023" name="BMP 图象" r:id="rId15" imgW="4180952" imgH="371527" progId="PBrush">
                    <p:embed/>
                  </p:oleObj>
                </mc:Choice>
                <mc:Fallback>
                  <p:oleObj name="BMP 图象" r:id="rId15" imgW="4180952" imgH="371527" progId="PBrush">
                    <p:embed/>
                    <p:pic>
                      <p:nvPicPr>
                        <p:cNvPr id="2097237" name=""/>
                        <p:cNvPicPr>
                          <a:picLocks/>
                        </p:cNvPicPr>
                        <p:nvPr/>
                      </p:nvPicPr>
                      <p:blipFill>
                        <a:blip r:embed="rId16"/>
                        <a:stretch>
                          <a:fillRect/>
                        </a:stretch>
                      </p:blipFill>
                      <p:spPr>
                        <a:xfrm>
                          <a:off x="1857356" y="5286388"/>
                          <a:ext cx="4181475" cy="371475"/>
                        </a:xfrm>
                        <a:prstGeom prst="rect">
                          <a:avLst/>
                        </a:prstGeom>
                      </p:spPr>
                    </p:pic>
                  </p:oleObj>
                </mc:Fallback>
              </mc:AlternateContent>
            </a:graphicData>
          </a:graphic>
        </p:graphicFrame>
        <p:graphicFrame>
          <p:nvGraphicFramePr>
            <p:cNvPr id="4194396" name="Object 18"/>
            <p:cNvGraphicFramePr>
              <a:graphicFrameLocks noChangeAspect="1"/>
            </p:cNvGraphicFramePr>
            <p:nvPr/>
          </p:nvGraphicFramePr>
          <p:xfrm>
            <a:off x="3500430" y="5686438"/>
            <a:ext cx="2857500" cy="285750"/>
          </p:xfrm>
          <a:graphic>
            <a:graphicData uri="http://schemas.openxmlformats.org/presentationml/2006/ole">
              <mc:AlternateContent xmlns:mc="http://schemas.openxmlformats.org/markup-compatibility/2006">
                <mc:Choice xmlns:v="urn:schemas-microsoft-com:vml" Requires="v">
                  <p:oleObj spid="_x0000_s38024" name="BMP 图象" r:id="rId17" imgW="2857899" imgH="285866" progId="PBrush">
                    <p:embed/>
                  </p:oleObj>
                </mc:Choice>
                <mc:Fallback>
                  <p:oleObj name="BMP 图象" r:id="rId17" imgW="2857899" imgH="285866" progId="PBrush">
                    <p:embed/>
                    <p:pic>
                      <p:nvPicPr>
                        <p:cNvPr id="2097238" name=""/>
                        <p:cNvPicPr>
                          <a:picLocks/>
                        </p:cNvPicPr>
                        <p:nvPr/>
                      </p:nvPicPr>
                      <p:blipFill>
                        <a:blip r:embed="rId18"/>
                        <a:stretch>
                          <a:fillRect/>
                        </a:stretch>
                      </p:blipFill>
                      <p:spPr>
                        <a:xfrm>
                          <a:off x="3500430" y="5686438"/>
                          <a:ext cx="2857500" cy="285750"/>
                        </a:xfrm>
                        <a:prstGeom prst="rect">
                          <a:avLst/>
                        </a:prstGeom>
                      </p:spPr>
                    </p:pic>
                  </p:oleObj>
                </mc:Fallback>
              </mc:AlternateContent>
            </a:graphicData>
          </a:graphic>
        </p:graphicFrame>
        <p:graphicFrame>
          <p:nvGraphicFramePr>
            <p:cNvPr id="4194397" name="Object 19"/>
            <p:cNvGraphicFramePr>
              <a:graphicFrameLocks noChangeAspect="1"/>
            </p:cNvGraphicFramePr>
            <p:nvPr/>
          </p:nvGraphicFramePr>
          <p:xfrm>
            <a:off x="3500430" y="6062676"/>
            <a:ext cx="2657475" cy="352425"/>
          </p:xfrm>
          <a:graphic>
            <a:graphicData uri="http://schemas.openxmlformats.org/presentationml/2006/ole">
              <mc:AlternateContent xmlns:mc="http://schemas.openxmlformats.org/markup-compatibility/2006">
                <mc:Choice xmlns:v="urn:schemas-microsoft-com:vml" Requires="v">
                  <p:oleObj spid="_x0000_s38025" name="BMP 图象" r:id="rId19" imgW="2657846" imgH="352474" progId="PBrush">
                    <p:embed/>
                  </p:oleObj>
                </mc:Choice>
                <mc:Fallback>
                  <p:oleObj name="BMP 图象" r:id="rId19" imgW="2657846" imgH="352474" progId="PBrush">
                    <p:embed/>
                    <p:pic>
                      <p:nvPicPr>
                        <p:cNvPr id="2097239" name=""/>
                        <p:cNvPicPr>
                          <a:picLocks/>
                        </p:cNvPicPr>
                        <p:nvPr/>
                      </p:nvPicPr>
                      <p:blipFill>
                        <a:blip r:embed="rId20"/>
                        <a:stretch>
                          <a:fillRect/>
                        </a:stretch>
                      </p:blipFill>
                      <p:spPr>
                        <a:xfrm>
                          <a:off x="3500430" y="6062676"/>
                          <a:ext cx="2657475" cy="352425"/>
                        </a:xfrm>
                        <a:prstGeom prst="rect">
                          <a:avLst/>
                        </a:prstGeom>
                      </p:spPr>
                    </p:pic>
                  </p:oleObj>
                </mc:Fallback>
              </mc:AlternateContent>
            </a:graphicData>
          </a:graphic>
        </p:graphicFrame>
        <p:graphicFrame>
          <p:nvGraphicFramePr>
            <p:cNvPr id="4194398" name="Object 20"/>
            <p:cNvGraphicFramePr>
              <a:graphicFrameLocks noChangeAspect="1"/>
            </p:cNvGraphicFramePr>
            <p:nvPr/>
          </p:nvGraphicFramePr>
          <p:xfrm>
            <a:off x="3505192" y="6380176"/>
            <a:ext cx="1228725" cy="304800"/>
          </p:xfrm>
          <a:graphic>
            <a:graphicData uri="http://schemas.openxmlformats.org/presentationml/2006/ole">
              <mc:AlternateContent xmlns:mc="http://schemas.openxmlformats.org/markup-compatibility/2006">
                <mc:Choice xmlns:v="urn:schemas-microsoft-com:vml" Requires="v">
                  <p:oleObj spid="_x0000_s38026" name="BMP 图象" r:id="rId21" imgW="1228571" imgH="304923" progId="PBrush">
                    <p:embed/>
                  </p:oleObj>
                </mc:Choice>
                <mc:Fallback>
                  <p:oleObj name="BMP 图象" r:id="rId21" imgW="1228571" imgH="304923" progId="PBrush">
                    <p:embed/>
                    <p:pic>
                      <p:nvPicPr>
                        <p:cNvPr id="2097240" name=""/>
                        <p:cNvPicPr>
                          <a:picLocks/>
                        </p:cNvPicPr>
                        <p:nvPr/>
                      </p:nvPicPr>
                      <p:blipFill>
                        <a:blip r:embed="rId22"/>
                        <a:stretch>
                          <a:fillRect/>
                        </a:stretch>
                      </p:blipFill>
                      <p:spPr>
                        <a:xfrm>
                          <a:off x="3505192" y="6380176"/>
                          <a:ext cx="1228725" cy="304800"/>
                        </a:xfrm>
                        <a:prstGeom prst="rect">
                          <a:avLst/>
                        </a:prstGeom>
                      </p:spPr>
                    </p:pic>
                  </p:oleObj>
                </mc:Fallback>
              </mc:AlternateContent>
            </a:graphicData>
          </a:graphic>
        </p:graphicFrame>
        <p:sp>
          <p:nvSpPr>
            <p:cNvPr id="1050127" name="Line 21"/>
            <p:cNvSpPr>
              <a:spLocks noChangeShapeType="1"/>
            </p:cNvSpPr>
            <p:nvPr/>
          </p:nvSpPr>
          <p:spPr bwMode="auto">
            <a:xfrm>
              <a:off x="4962536" y="5619768"/>
              <a:ext cx="1181100" cy="0"/>
            </a:xfrm>
            <a:prstGeom prst="line">
              <a:avLst/>
            </a:prstGeom>
            <a:noFill/>
            <a:ln w="28575">
              <a:solidFill>
                <a:schemeClr val="accent1"/>
              </a:solidFill>
              <a:round/>
              <a:headEnd/>
              <a:tailEnd/>
            </a:ln>
            <a:effectLst/>
          </p:spPr>
          <p:txBody>
            <a:bodyPr>
              <a:spAutoFit/>
            </a:bodyPr>
            <a:lstStyle/>
            <a:p>
              <a:endParaRPr lang="zh-CN" altLang="en-US"/>
            </a:p>
          </p:txBody>
        </p:sp>
        <p:sp>
          <p:nvSpPr>
            <p:cNvPr id="1050128" name="Line 22"/>
            <p:cNvSpPr>
              <a:spLocks noChangeShapeType="1"/>
            </p:cNvSpPr>
            <p:nvPr/>
          </p:nvSpPr>
          <p:spPr bwMode="auto">
            <a:xfrm>
              <a:off x="3714744" y="6000768"/>
              <a:ext cx="406400" cy="0"/>
            </a:xfrm>
            <a:prstGeom prst="line">
              <a:avLst/>
            </a:prstGeom>
            <a:noFill/>
            <a:ln w="28575">
              <a:solidFill>
                <a:schemeClr val="accent1"/>
              </a:solidFill>
              <a:round/>
              <a:headEnd/>
              <a:tailEnd/>
            </a:ln>
            <a:effectLst/>
          </p:spPr>
          <p:txBody>
            <a:bodyPr>
              <a:spAutoFit/>
            </a:bodyPr>
            <a:lstStyle/>
            <a:p>
              <a:endParaRPr lang="zh-CN" altLang="en-US"/>
            </a:p>
          </p:txBody>
        </p:sp>
        <p:sp>
          <p:nvSpPr>
            <p:cNvPr id="1050129" name="Line 23"/>
            <p:cNvSpPr>
              <a:spLocks noChangeShapeType="1"/>
            </p:cNvSpPr>
            <p:nvPr/>
          </p:nvSpPr>
          <p:spPr bwMode="auto">
            <a:xfrm>
              <a:off x="4895844" y="6000768"/>
              <a:ext cx="635000" cy="0"/>
            </a:xfrm>
            <a:prstGeom prst="line">
              <a:avLst/>
            </a:prstGeom>
            <a:noFill/>
            <a:ln w="28575">
              <a:solidFill>
                <a:schemeClr val="accent1"/>
              </a:solidFill>
              <a:round/>
              <a:headEnd/>
              <a:tailEnd/>
            </a:ln>
            <a:effectLst/>
          </p:spPr>
          <p:txBody>
            <a:bodyPr>
              <a:spAutoFit/>
            </a:bodyPr>
            <a:lstStyle/>
            <a:p>
              <a:endParaRPr lang="zh-CN" altLang="en-US"/>
            </a:p>
          </p:txBody>
        </p:sp>
        <p:sp>
          <p:nvSpPr>
            <p:cNvPr id="1050130" name="Line 24"/>
            <p:cNvSpPr>
              <a:spLocks noChangeShapeType="1"/>
            </p:cNvSpPr>
            <p:nvPr/>
          </p:nvSpPr>
          <p:spPr bwMode="auto">
            <a:xfrm>
              <a:off x="4298944" y="6000768"/>
              <a:ext cx="482600" cy="0"/>
            </a:xfrm>
            <a:prstGeom prst="line">
              <a:avLst/>
            </a:prstGeom>
            <a:noFill/>
            <a:ln w="28575">
              <a:solidFill>
                <a:srgbClr val="0033CC"/>
              </a:solidFill>
              <a:round/>
              <a:headEnd/>
              <a:tailEnd/>
            </a:ln>
            <a:effectLst/>
          </p:spPr>
          <p:txBody>
            <a:bodyPr>
              <a:spAutoFit/>
            </a:bodyPr>
            <a:lstStyle/>
            <a:p>
              <a:endParaRPr lang="zh-CN" altLang="en-US"/>
            </a:p>
          </p:txBody>
        </p:sp>
        <p:sp>
          <p:nvSpPr>
            <p:cNvPr id="1050131" name="Line 25"/>
            <p:cNvSpPr>
              <a:spLocks noChangeShapeType="1"/>
            </p:cNvSpPr>
            <p:nvPr/>
          </p:nvSpPr>
          <p:spPr bwMode="auto">
            <a:xfrm>
              <a:off x="5619744" y="6000768"/>
              <a:ext cx="723900" cy="0"/>
            </a:xfrm>
            <a:prstGeom prst="line">
              <a:avLst/>
            </a:prstGeom>
            <a:noFill/>
            <a:ln w="28575">
              <a:solidFill>
                <a:srgbClr val="0033CC"/>
              </a:solidFill>
              <a:round/>
              <a:headEnd/>
              <a:tailEnd/>
            </a:ln>
            <a:effectLst/>
          </p:spPr>
          <p:txBody>
            <a:bodyPr>
              <a:spAutoFit/>
            </a:bodyPr>
            <a:lstStyle/>
            <a:p>
              <a:endParaRPr lang="zh-CN" altLang="en-US"/>
            </a:p>
          </p:txBody>
        </p:sp>
      </p:grpSp>
      <p:graphicFrame>
        <p:nvGraphicFramePr>
          <p:cNvPr id="4194399" name="对象 28"/>
          <p:cNvGraphicFramePr>
            <a:graphicFrameLocks noChangeAspect="1"/>
          </p:cNvGraphicFramePr>
          <p:nvPr/>
        </p:nvGraphicFramePr>
        <p:xfrm>
          <a:off x="1643042" y="3429000"/>
          <a:ext cx="1500198" cy="435496"/>
        </p:xfrm>
        <a:graphic>
          <a:graphicData uri="http://schemas.openxmlformats.org/presentationml/2006/ole">
            <mc:AlternateContent xmlns:mc="http://schemas.openxmlformats.org/markup-compatibility/2006">
              <mc:Choice xmlns:v="urn:schemas-microsoft-com:vml" Requires="v">
                <p:oleObj spid="_x0000_s38027" name="Equation" r:id="rId23" imgW="698400" imgH="203040" progId="Equation.DSMT4">
                  <p:embed/>
                </p:oleObj>
              </mc:Choice>
              <mc:Fallback>
                <p:oleObj name="Equation" r:id="rId23" imgW="698400" imgH="203040" progId="Equation.DSMT4">
                  <p:embed/>
                  <p:pic>
                    <p:nvPicPr>
                      <p:cNvPr id="2097243" name=""/>
                      <p:cNvPicPr>
                        <a:picLocks/>
                      </p:cNvPicPr>
                      <p:nvPr/>
                    </p:nvPicPr>
                    <p:blipFill>
                      <a:blip r:embed="rId24"/>
                      <a:stretch>
                        <a:fillRect/>
                      </a:stretch>
                    </p:blipFill>
                    <p:spPr>
                      <a:xfrm>
                        <a:off x="1643042" y="3429000"/>
                        <a:ext cx="1500198" cy="435496"/>
                      </a:xfrm>
                      <a:prstGeom prst="rect">
                        <a:avLst/>
                      </a:prstGeom>
                    </p:spPr>
                  </p:pic>
                </p:oleObj>
              </mc:Fallback>
            </mc:AlternateContent>
          </a:graphicData>
        </a:graphic>
      </p:graphicFrame>
      <p:graphicFrame>
        <p:nvGraphicFramePr>
          <p:cNvPr id="4194400" name="对象 29"/>
          <p:cNvGraphicFramePr>
            <a:graphicFrameLocks noChangeAspect="1"/>
          </p:cNvGraphicFramePr>
          <p:nvPr/>
        </p:nvGraphicFramePr>
        <p:xfrm>
          <a:off x="4429124" y="3500438"/>
          <a:ext cx="3241499" cy="428628"/>
        </p:xfrm>
        <a:graphic>
          <a:graphicData uri="http://schemas.openxmlformats.org/presentationml/2006/ole">
            <mc:AlternateContent xmlns:mc="http://schemas.openxmlformats.org/markup-compatibility/2006">
              <mc:Choice xmlns:v="urn:schemas-microsoft-com:vml" Requires="v">
                <p:oleObj spid="_x0000_s38028" name="Equation" r:id="rId25" imgW="1536480" imgH="203040" progId="Equation.DSMT4">
                  <p:embed/>
                </p:oleObj>
              </mc:Choice>
              <mc:Fallback>
                <p:oleObj name="Equation" r:id="rId25" imgW="1536480" imgH="203040" progId="Equation.DSMT4">
                  <p:embed/>
                  <p:pic>
                    <p:nvPicPr>
                      <p:cNvPr id="2097244" name=""/>
                      <p:cNvPicPr>
                        <a:picLocks/>
                      </p:cNvPicPr>
                      <p:nvPr/>
                    </p:nvPicPr>
                    <p:blipFill>
                      <a:blip r:embed="rId26"/>
                      <a:stretch>
                        <a:fillRect/>
                      </a:stretch>
                    </p:blipFill>
                    <p:spPr>
                      <a:xfrm>
                        <a:off x="4429124" y="3500438"/>
                        <a:ext cx="3241499" cy="428628"/>
                      </a:xfrm>
                      <a:prstGeom prst="rect">
                        <a:avLst/>
                      </a:prstGeom>
                    </p:spPr>
                  </p:pic>
                </p:oleObj>
              </mc:Fallback>
            </mc:AlternateContent>
          </a:graphicData>
        </a:graphic>
      </p:graphicFrame>
      <p:graphicFrame>
        <p:nvGraphicFramePr>
          <p:cNvPr id="4194401" name="对象 30"/>
          <p:cNvGraphicFramePr>
            <a:graphicFrameLocks noChangeAspect="1"/>
          </p:cNvGraphicFramePr>
          <p:nvPr/>
        </p:nvGraphicFramePr>
        <p:xfrm>
          <a:off x="1077906" y="4357695"/>
          <a:ext cx="2136772" cy="772874"/>
        </p:xfrm>
        <a:graphic>
          <a:graphicData uri="http://schemas.openxmlformats.org/presentationml/2006/ole">
            <mc:AlternateContent xmlns:mc="http://schemas.openxmlformats.org/markup-compatibility/2006">
              <mc:Choice xmlns:v="urn:schemas-microsoft-com:vml" Requires="v">
                <p:oleObj spid="_x0000_s38029" name="Equation" r:id="rId27" imgW="1193760" imgH="431640" progId="Equation.DSMT4">
                  <p:embed/>
                </p:oleObj>
              </mc:Choice>
              <mc:Fallback>
                <p:oleObj name="Equation" r:id="rId27" imgW="1193760" imgH="431640" progId="Equation.DSMT4">
                  <p:embed/>
                  <p:pic>
                    <p:nvPicPr>
                      <p:cNvPr id="2097245" name=""/>
                      <p:cNvPicPr>
                        <a:picLocks/>
                      </p:cNvPicPr>
                      <p:nvPr/>
                    </p:nvPicPr>
                    <p:blipFill>
                      <a:blip r:embed="rId28"/>
                      <a:stretch>
                        <a:fillRect/>
                      </a:stretch>
                    </p:blipFill>
                    <p:spPr>
                      <a:xfrm>
                        <a:off x="1077906" y="4357695"/>
                        <a:ext cx="2136772" cy="772874"/>
                      </a:xfrm>
                      <a:prstGeom prst="rect">
                        <a:avLst/>
                      </a:prstGeom>
                    </p:spPr>
                  </p:pic>
                </p:oleObj>
              </mc:Fallback>
            </mc:AlternateContent>
          </a:graphicData>
        </a:graphic>
      </p:graphicFrame>
      <p:sp>
        <p:nvSpPr>
          <p:cNvPr id="1050132" name="AutoShape 3"/>
          <p:cNvSpPr>
            <a:spLocks noChangeArrowheads="1"/>
          </p:cNvSpPr>
          <p:nvPr/>
        </p:nvSpPr>
        <p:spPr bwMode="auto">
          <a:xfrm>
            <a:off x="4286248" y="4143380"/>
            <a:ext cx="4071966" cy="785818"/>
          </a:xfrm>
          <a:prstGeom prst="wedgeRectCallout">
            <a:avLst>
              <a:gd name="adj1" fmla="val -3313"/>
              <a:gd name="adj2" fmla="val -80839"/>
            </a:avLst>
          </a:prstGeom>
          <a:solidFill>
            <a:srgbClr val="CCFFFF">
              <a:alpha val="50000"/>
            </a:srgbClr>
          </a:solidFill>
          <a:ln w="9525">
            <a:solidFill>
              <a:schemeClr val="tx1"/>
            </a:solidFill>
            <a:miter lim="800000"/>
            <a:headEnd/>
            <a:tailEnd/>
          </a:ln>
          <a:effectLst/>
        </p:spPr>
        <p:txBody>
          <a:bodyPr lIns="0" tIns="0" rIns="0" bIns="0"/>
          <a:lstStyle/>
          <a:p>
            <a:pPr algn="l"/>
            <a:r>
              <a:rPr kumimoji="1" lang="en-US" altLang="zh-CN" sz="2400" b="1" i="1">
                <a:latin typeface="Times New Roman" pitchFamily="18" charset="0"/>
              </a:rPr>
              <a:t> </a:t>
            </a:r>
          </a:p>
        </p:txBody>
      </p:sp>
      <p:graphicFrame>
        <p:nvGraphicFramePr>
          <p:cNvPr id="4194402" name="对象 36"/>
          <p:cNvGraphicFramePr>
            <a:graphicFrameLocks noChangeAspect="1"/>
          </p:cNvGraphicFramePr>
          <p:nvPr/>
        </p:nvGraphicFramePr>
        <p:xfrm>
          <a:off x="4445933" y="4214818"/>
          <a:ext cx="3697967" cy="714380"/>
        </p:xfrm>
        <a:graphic>
          <a:graphicData uri="http://schemas.openxmlformats.org/presentationml/2006/ole">
            <mc:AlternateContent xmlns:mc="http://schemas.openxmlformats.org/markup-compatibility/2006">
              <mc:Choice xmlns:v="urn:schemas-microsoft-com:vml" Requires="v">
                <p:oleObj spid="_x0000_s38030" name="Equation" r:id="rId29" imgW="2234880" imgH="431640" progId="Equation.DSMT4">
                  <p:embed/>
                </p:oleObj>
              </mc:Choice>
              <mc:Fallback>
                <p:oleObj name="Equation" r:id="rId29" imgW="2234880" imgH="431640" progId="Equation.DSMT4">
                  <p:embed/>
                  <p:pic>
                    <p:nvPicPr>
                      <p:cNvPr id="2097246" name=""/>
                      <p:cNvPicPr>
                        <a:picLocks/>
                      </p:cNvPicPr>
                      <p:nvPr/>
                    </p:nvPicPr>
                    <p:blipFill>
                      <a:blip r:embed="rId30"/>
                      <a:stretch>
                        <a:fillRect/>
                      </a:stretch>
                    </p:blipFill>
                    <p:spPr>
                      <a:xfrm>
                        <a:off x="4445933" y="4214818"/>
                        <a:ext cx="3697967" cy="714380"/>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0120"/>
                                        </p:tgtEl>
                                        <p:attrNameLst>
                                          <p:attrName>style.visibility</p:attrName>
                                        </p:attrNameLst>
                                      </p:cBhvr>
                                      <p:to>
                                        <p:strVal val="visible"/>
                                      </p:to>
                                    </p:set>
                                    <p:animEffect transition="in" filter="dissolve">
                                      <p:cBhvr>
                                        <p:cTn id="7" dur="500"/>
                                        <p:tgtEl>
                                          <p:spTgt spid="10501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50121"/>
                                        </p:tgtEl>
                                        <p:attrNameLst>
                                          <p:attrName>style.visibility</p:attrName>
                                        </p:attrNameLst>
                                      </p:cBhvr>
                                      <p:to>
                                        <p:strVal val="visible"/>
                                      </p:to>
                                    </p:set>
                                    <p:anim calcmode="lin" valueType="num">
                                      <p:cBhvr additive="base">
                                        <p:cTn id="12" dur="500" fill="hold"/>
                                        <p:tgtEl>
                                          <p:spTgt spid="1050121"/>
                                        </p:tgtEl>
                                        <p:attrNameLst>
                                          <p:attrName>ppt_x</p:attrName>
                                        </p:attrNameLst>
                                      </p:cBhvr>
                                      <p:tavLst>
                                        <p:tav tm="0">
                                          <p:val>
                                            <p:strVal val="0-#ppt_w/2"/>
                                          </p:val>
                                        </p:tav>
                                        <p:tav tm="100000">
                                          <p:val>
                                            <p:strVal val="#ppt_x"/>
                                          </p:val>
                                        </p:tav>
                                      </p:tavLst>
                                    </p:anim>
                                    <p:anim calcmode="lin" valueType="num">
                                      <p:cBhvr additive="base">
                                        <p:cTn id="13" dur="500" fill="hold"/>
                                        <p:tgtEl>
                                          <p:spTgt spid="105012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050122"/>
                                        </p:tgtEl>
                                        <p:attrNameLst>
                                          <p:attrName>style.visibility</p:attrName>
                                        </p:attrNameLst>
                                      </p:cBhvr>
                                      <p:to>
                                        <p:strVal val="visible"/>
                                      </p:to>
                                    </p:set>
                                    <p:animEffect transition="in" filter="wipe(left)">
                                      <p:cBhvr>
                                        <p:cTn id="17" dur="500"/>
                                        <p:tgtEl>
                                          <p:spTgt spid="10501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4391"/>
                                        </p:tgtEl>
                                        <p:attrNameLst>
                                          <p:attrName>style.visibility</p:attrName>
                                        </p:attrNameLst>
                                      </p:cBhvr>
                                      <p:to>
                                        <p:strVal val="visible"/>
                                      </p:to>
                                    </p:set>
                                    <p:animEffect transition="in" filter="wipe(left)">
                                      <p:cBhvr>
                                        <p:cTn id="22" dur="500"/>
                                        <p:tgtEl>
                                          <p:spTgt spid="4194391"/>
                                        </p:tgtEl>
                                      </p:cBhvr>
                                    </p:animEffect>
                                  </p:childTnLst>
                                </p:cTn>
                              </p:par>
                            </p:childTnLst>
                          </p:cTn>
                        </p:par>
                        <p:par>
                          <p:cTn id="23" fill="hold">
                            <p:stCondLst>
                              <p:cond delay="500"/>
                            </p:stCondLst>
                            <p:childTnLst>
                              <p:par>
                                <p:cTn id="24" presetID="2" presetClass="entr" presetSubtype="8" fill="hold" nodeType="afterEffect">
                                  <p:stCondLst>
                                    <p:cond delay="0"/>
                                  </p:stCondLst>
                                  <p:childTnLst>
                                    <p:set>
                                      <p:cBhvr>
                                        <p:cTn id="25" dur="1" fill="hold">
                                          <p:stCondLst>
                                            <p:cond delay="0"/>
                                          </p:stCondLst>
                                        </p:cTn>
                                        <p:tgtEl>
                                          <p:spTgt spid="435"/>
                                        </p:tgtEl>
                                        <p:attrNameLst>
                                          <p:attrName>style.visibility</p:attrName>
                                        </p:attrNameLst>
                                      </p:cBhvr>
                                      <p:to>
                                        <p:strVal val="visible"/>
                                      </p:to>
                                    </p:set>
                                    <p:anim calcmode="lin" valueType="num">
                                      <p:cBhvr additive="base">
                                        <p:cTn id="26" dur="500" fill="hold"/>
                                        <p:tgtEl>
                                          <p:spTgt spid="435"/>
                                        </p:tgtEl>
                                        <p:attrNameLst>
                                          <p:attrName>ppt_x</p:attrName>
                                        </p:attrNameLst>
                                      </p:cBhvr>
                                      <p:tavLst>
                                        <p:tav tm="0">
                                          <p:val>
                                            <p:strVal val="0-#ppt_w/2"/>
                                          </p:val>
                                        </p:tav>
                                        <p:tav tm="100000">
                                          <p:val>
                                            <p:strVal val="#ppt_x"/>
                                          </p:val>
                                        </p:tav>
                                      </p:tavLst>
                                    </p:anim>
                                    <p:anim calcmode="lin" valueType="num">
                                      <p:cBhvr additive="base">
                                        <p:cTn id="27" dur="500" fill="hold"/>
                                        <p:tgtEl>
                                          <p:spTgt spid="43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3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50123"/>
                                        </p:tgtEl>
                                        <p:attrNameLst>
                                          <p:attrName>style.visibility</p:attrName>
                                        </p:attrNameLst>
                                      </p:cBhvr>
                                      <p:to>
                                        <p:strVal val="visible"/>
                                      </p:to>
                                    </p:set>
                                    <p:animEffect transition="in" filter="wipe(left)">
                                      <p:cBhvr>
                                        <p:cTn id="32" dur="500"/>
                                        <p:tgtEl>
                                          <p:spTgt spid="1050123"/>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10501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194392"/>
                                        </p:tgtEl>
                                        <p:attrNameLst>
                                          <p:attrName>style.visibility</p:attrName>
                                        </p:attrNameLst>
                                      </p:cBhvr>
                                      <p:to>
                                        <p:strVal val="visible"/>
                                      </p:to>
                                    </p:set>
                                    <p:animEffect transition="in" filter="wipe(left)">
                                      <p:cBhvr>
                                        <p:cTn id="40" dur="500"/>
                                        <p:tgtEl>
                                          <p:spTgt spid="4194392"/>
                                        </p:tgtEl>
                                      </p:cBhvr>
                                    </p:animEffect>
                                  </p:childTnLst>
                                </p:cTn>
                              </p:par>
                            </p:childTnLst>
                          </p:cTn>
                        </p:par>
                        <p:par>
                          <p:cTn id="41" fill="hold">
                            <p:stCondLst>
                              <p:cond delay="500"/>
                            </p:stCondLst>
                            <p:childTnLst>
                              <p:par>
                                <p:cTn id="42" presetID="2" presetClass="entr" presetSubtype="2" fill="hold" nodeType="afterEffect">
                                  <p:stCondLst>
                                    <p:cond delay="0"/>
                                  </p:stCondLst>
                                  <p:childTnLst>
                                    <p:set>
                                      <p:cBhvr>
                                        <p:cTn id="43" dur="1" fill="hold">
                                          <p:stCondLst>
                                            <p:cond delay="0"/>
                                          </p:stCondLst>
                                        </p:cTn>
                                        <p:tgtEl>
                                          <p:spTgt spid="436"/>
                                        </p:tgtEl>
                                        <p:attrNameLst>
                                          <p:attrName>style.visibility</p:attrName>
                                        </p:attrNameLst>
                                      </p:cBhvr>
                                      <p:to>
                                        <p:strVal val="visible"/>
                                      </p:to>
                                    </p:set>
                                    <p:anim calcmode="lin" valueType="num">
                                      <p:cBhvr additive="base">
                                        <p:cTn id="44" dur="500" fill="hold"/>
                                        <p:tgtEl>
                                          <p:spTgt spid="436"/>
                                        </p:tgtEl>
                                        <p:attrNameLst>
                                          <p:attrName>ppt_x</p:attrName>
                                        </p:attrNameLst>
                                      </p:cBhvr>
                                      <p:tavLst>
                                        <p:tav tm="0">
                                          <p:val>
                                            <p:strVal val="1+#ppt_w/2"/>
                                          </p:val>
                                        </p:tav>
                                        <p:tav tm="100000">
                                          <p:val>
                                            <p:strVal val="#ppt_x"/>
                                          </p:val>
                                        </p:tav>
                                      </p:tavLst>
                                    </p:anim>
                                    <p:anim calcmode="lin" valueType="num">
                                      <p:cBhvr additive="base">
                                        <p:cTn id="45" dur="500" fill="hold"/>
                                        <p:tgtEl>
                                          <p:spTgt spid="43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36"/>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050117"/>
                                        </p:tgtEl>
                                        <p:attrNameLst>
                                          <p:attrName>style.visibility</p:attrName>
                                        </p:attrNameLst>
                                      </p:cBhvr>
                                      <p:to>
                                        <p:strVal val="visible"/>
                                      </p:to>
                                    </p:set>
                                    <p:animEffect transition="in" filter="blinds(horizontal)">
                                      <p:cBhvr>
                                        <p:cTn id="50" dur="500"/>
                                        <p:tgtEl>
                                          <p:spTgt spid="1050117"/>
                                        </p:tgtEl>
                                      </p:cBhvr>
                                    </p:animEffect>
                                  </p:childTnLst>
                                </p:cTn>
                              </p:par>
                              <p:par>
                                <p:cTn id="51" presetID="3" presetClass="entr" presetSubtype="10" fill="hold" nodeType="withEffect">
                                  <p:stCondLst>
                                    <p:cond delay="0"/>
                                  </p:stCondLst>
                                  <p:childTnLst>
                                    <p:set>
                                      <p:cBhvr>
                                        <p:cTn id="52" dur="1" fill="hold">
                                          <p:stCondLst>
                                            <p:cond delay="0"/>
                                          </p:stCondLst>
                                        </p:cTn>
                                        <p:tgtEl>
                                          <p:spTgt spid="4194401"/>
                                        </p:tgtEl>
                                        <p:attrNameLst>
                                          <p:attrName>style.visibility</p:attrName>
                                        </p:attrNameLst>
                                      </p:cBhvr>
                                      <p:to>
                                        <p:strVal val="visible"/>
                                      </p:to>
                                    </p:set>
                                    <p:animEffect transition="in" filter="blinds(horizontal)">
                                      <p:cBhvr>
                                        <p:cTn id="53" dur="500"/>
                                        <p:tgtEl>
                                          <p:spTgt spid="4194401"/>
                                        </p:tgtEl>
                                      </p:cBhvr>
                                    </p:animEffect>
                                  </p:childTnLst>
                                </p:cTn>
                              </p:par>
                              <p:par>
                                <p:cTn id="54" presetID="3" presetClass="entr" presetSubtype="10" fill="hold" nodeType="withEffect">
                                  <p:stCondLst>
                                    <p:cond delay="0"/>
                                  </p:stCondLst>
                                  <p:childTnLst>
                                    <p:set>
                                      <p:cBhvr>
                                        <p:cTn id="55" dur="1" fill="hold">
                                          <p:stCondLst>
                                            <p:cond delay="0"/>
                                          </p:stCondLst>
                                        </p:cTn>
                                        <p:tgtEl>
                                          <p:spTgt spid="4194399"/>
                                        </p:tgtEl>
                                        <p:attrNameLst>
                                          <p:attrName>style.visibility</p:attrName>
                                        </p:attrNameLst>
                                      </p:cBhvr>
                                      <p:to>
                                        <p:strVal val="visible"/>
                                      </p:to>
                                    </p:set>
                                    <p:animEffect transition="in" filter="blinds(horizontal)">
                                      <p:cBhvr>
                                        <p:cTn id="56" dur="500"/>
                                        <p:tgtEl>
                                          <p:spTgt spid="419439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194400"/>
                                        </p:tgtEl>
                                        <p:attrNameLst>
                                          <p:attrName>style.visibility</p:attrName>
                                        </p:attrNameLst>
                                      </p:cBhvr>
                                      <p:to>
                                        <p:strVal val="visible"/>
                                      </p:to>
                                    </p:set>
                                    <p:animEffect transition="in" filter="blinds(horizontal)">
                                      <p:cBhvr>
                                        <p:cTn id="61" dur="500"/>
                                        <p:tgtEl>
                                          <p:spTgt spid="419440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050132"/>
                                        </p:tgtEl>
                                        <p:attrNameLst>
                                          <p:attrName>style.visibility</p:attrName>
                                        </p:attrNameLst>
                                      </p:cBhvr>
                                      <p:to>
                                        <p:strVal val="visible"/>
                                      </p:to>
                                    </p:set>
                                    <p:animEffect transition="in" filter="blinds(horizontal)">
                                      <p:cBhvr>
                                        <p:cTn id="64" dur="500"/>
                                        <p:tgtEl>
                                          <p:spTgt spid="1050132"/>
                                        </p:tgtEl>
                                      </p:cBhvr>
                                    </p:animEffect>
                                  </p:childTnLst>
                                </p:cTn>
                              </p:par>
                              <p:par>
                                <p:cTn id="65" presetID="3" presetClass="entr" presetSubtype="10" fill="hold" nodeType="withEffect">
                                  <p:stCondLst>
                                    <p:cond delay="0"/>
                                  </p:stCondLst>
                                  <p:childTnLst>
                                    <p:set>
                                      <p:cBhvr>
                                        <p:cTn id="66" dur="1" fill="hold">
                                          <p:stCondLst>
                                            <p:cond delay="0"/>
                                          </p:stCondLst>
                                        </p:cTn>
                                        <p:tgtEl>
                                          <p:spTgt spid="4194402"/>
                                        </p:tgtEl>
                                        <p:attrNameLst>
                                          <p:attrName>style.visibility</p:attrName>
                                        </p:attrNameLst>
                                      </p:cBhvr>
                                      <p:to>
                                        <p:strVal val="visible"/>
                                      </p:to>
                                    </p:set>
                                    <p:animEffect transition="in" filter="blinds(horizontal)">
                                      <p:cBhvr>
                                        <p:cTn id="67" dur="500"/>
                                        <p:tgtEl>
                                          <p:spTgt spid="419440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37"/>
                                        </p:tgtEl>
                                        <p:attrNameLst>
                                          <p:attrName>style.visibility</p:attrName>
                                        </p:attrNameLst>
                                      </p:cBhvr>
                                      <p:to>
                                        <p:strVal val="visible"/>
                                      </p:to>
                                    </p:set>
                                    <p:animEffect transition="in" filter="blinds(horizontal)">
                                      <p:cBhvr>
                                        <p:cTn id="72"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17" grpId="0" animBg="1"/>
      <p:bldP spid="1050120" grpId="0" autoUpdateAnimBg="0"/>
      <p:bldP spid="1050121" grpId="0" animBg="1"/>
      <p:bldP spid="1050122" grpId="0" autoUpdateAnimBg="0"/>
      <p:bldP spid="1050123" grpId="0" autoUpdateAnimBg="0"/>
      <p:bldP spid="1050124" grpId="0" animBg="1"/>
      <p:bldP spid="105013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136" name="灯片编号占位符 3"/>
          <p:cNvSpPr>
            <a:spLocks noGrp="1"/>
          </p:cNvSpPr>
          <p:nvPr>
            <p:ph type="sldNum" sz="quarter" idx="12"/>
          </p:nvPr>
        </p:nvSpPr>
        <p:spPr/>
        <p:txBody>
          <a:bodyPr/>
          <a:lstStyle/>
          <a:p>
            <a:fld id="{F50D9047-D859-4BA2-B31F-2FEB6837C4FE}" type="slidenum">
              <a:rPr lang="en-US" altLang="zh-CN"/>
              <a:t>69</a:t>
            </a:fld>
            <a:endParaRPr lang="en-US" altLang="zh-CN"/>
          </a:p>
        </p:txBody>
      </p:sp>
      <p:graphicFrame>
        <p:nvGraphicFramePr>
          <p:cNvPr id="4194403" name="Object 2"/>
          <p:cNvGraphicFramePr>
            <a:graphicFrameLocks noChangeAspect="1"/>
          </p:cNvGraphicFramePr>
          <p:nvPr/>
        </p:nvGraphicFramePr>
        <p:xfrm>
          <a:off x="1423988" y="4265613"/>
          <a:ext cx="3286125" cy="400050"/>
        </p:xfrm>
        <a:graphic>
          <a:graphicData uri="http://schemas.openxmlformats.org/presentationml/2006/ole">
            <mc:AlternateContent xmlns:mc="http://schemas.openxmlformats.org/markup-compatibility/2006">
              <mc:Choice xmlns:v="urn:schemas-microsoft-com:vml" Requires="v">
                <p:oleObj spid="_x0000_s39036" name="位图图像" r:id="rId3" imgW="2629128" imgH="320068" progId="PBrush">
                  <p:embed/>
                </p:oleObj>
              </mc:Choice>
              <mc:Fallback>
                <p:oleObj name="位图图像" r:id="rId3" imgW="2629128" imgH="320068" progId="PBrush">
                  <p:embed/>
                  <p:pic>
                    <p:nvPicPr>
                      <p:cNvPr id="2097247" name=""/>
                      <p:cNvPicPr>
                        <a:picLocks/>
                      </p:cNvPicPr>
                      <p:nvPr/>
                    </p:nvPicPr>
                    <p:blipFill>
                      <a:blip r:embed="rId4"/>
                      <a:stretch>
                        <a:fillRect/>
                      </a:stretch>
                    </p:blipFill>
                    <p:spPr>
                      <a:xfrm>
                        <a:off x="1423988" y="4265613"/>
                        <a:ext cx="3286125" cy="400050"/>
                      </a:xfrm>
                      <a:prstGeom prst="rect">
                        <a:avLst/>
                      </a:prstGeom>
                    </p:spPr>
                  </p:pic>
                </p:oleObj>
              </mc:Fallback>
            </mc:AlternateContent>
          </a:graphicData>
        </a:graphic>
      </p:graphicFrame>
      <p:grpSp>
        <p:nvGrpSpPr>
          <p:cNvPr id="441" name="Group 3"/>
          <p:cNvGrpSpPr/>
          <p:nvPr/>
        </p:nvGrpSpPr>
        <p:grpSpPr bwMode="auto">
          <a:xfrm>
            <a:off x="1352550" y="4865688"/>
            <a:ext cx="5583238" cy="1866900"/>
            <a:chOff x="852" y="3065"/>
            <a:chExt cx="3517" cy="1176"/>
          </a:xfrm>
        </p:grpSpPr>
        <p:sp>
          <p:nvSpPr>
            <p:cNvPr id="1050137" name="AutoShape 4"/>
            <p:cNvSpPr>
              <a:spLocks noChangeArrowheads="1"/>
            </p:cNvSpPr>
            <p:nvPr/>
          </p:nvSpPr>
          <p:spPr bwMode="auto">
            <a:xfrm>
              <a:off x="852" y="3065"/>
              <a:ext cx="1617" cy="1166"/>
            </a:xfrm>
            <a:prstGeom prst="wedgeRectCallout">
              <a:avLst>
                <a:gd name="adj1" fmla="val -22667"/>
                <a:gd name="adj2" fmla="val -63208"/>
              </a:avLst>
            </a:prstGeom>
            <a:solidFill>
              <a:srgbClr val="CCECFF"/>
            </a:solidFill>
            <a:ln w="9525">
              <a:solidFill>
                <a:schemeClr val="tx1"/>
              </a:solidFill>
              <a:miter lim="800000"/>
              <a:headEnd/>
              <a:tailEnd/>
            </a:ln>
            <a:effectLst/>
          </p:spPr>
          <p:txBody>
            <a:bodyPr/>
            <a:lstStyle/>
            <a:p>
              <a:endParaRPr kumimoji="1" lang="zh-CN" altLang="zh-CN" sz="2400">
                <a:latin typeface="Times New Roman" pitchFamily="18" charset="0"/>
              </a:endParaRPr>
            </a:p>
          </p:txBody>
        </p:sp>
        <p:sp>
          <p:nvSpPr>
            <p:cNvPr id="1050138" name="AutoShape 5"/>
            <p:cNvSpPr>
              <a:spLocks noChangeArrowheads="1"/>
            </p:cNvSpPr>
            <p:nvPr/>
          </p:nvSpPr>
          <p:spPr bwMode="auto">
            <a:xfrm>
              <a:off x="2741" y="3071"/>
              <a:ext cx="1617" cy="1166"/>
            </a:xfrm>
            <a:prstGeom prst="wedgeRectCallout">
              <a:avLst>
                <a:gd name="adj1" fmla="val -56801"/>
                <a:gd name="adj2" fmla="val -63120"/>
              </a:avLst>
            </a:prstGeom>
            <a:solidFill>
              <a:srgbClr val="CCECFF"/>
            </a:solidFill>
            <a:ln w="9525">
              <a:solidFill>
                <a:schemeClr val="tx1"/>
              </a:solidFill>
              <a:miter lim="800000"/>
              <a:headEnd/>
              <a:tailEnd/>
            </a:ln>
            <a:effectLst/>
          </p:spPr>
          <p:txBody>
            <a:bodyPr/>
            <a:lstStyle/>
            <a:p>
              <a:endParaRPr kumimoji="1" lang="zh-CN" altLang="zh-CN" sz="2400">
                <a:latin typeface="Times New Roman" pitchFamily="18" charset="0"/>
              </a:endParaRPr>
            </a:p>
          </p:txBody>
        </p:sp>
        <p:grpSp>
          <p:nvGrpSpPr>
            <p:cNvPr id="442" name="Group 6"/>
            <p:cNvGrpSpPr/>
            <p:nvPr/>
          </p:nvGrpSpPr>
          <p:grpSpPr bwMode="auto">
            <a:xfrm>
              <a:off x="860" y="3072"/>
              <a:ext cx="1624" cy="1160"/>
              <a:chOff x="3151" y="2588"/>
              <a:chExt cx="1624" cy="1160"/>
            </a:xfrm>
          </p:grpSpPr>
          <p:sp>
            <p:nvSpPr>
              <p:cNvPr id="1050139" name="Rectangle 7"/>
              <p:cNvSpPr>
                <a:spLocks noChangeArrowheads="1"/>
              </p:cNvSpPr>
              <p:nvPr/>
            </p:nvSpPr>
            <p:spPr bwMode="auto">
              <a:xfrm>
                <a:off x="3151" y="2596"/>
                <a:ext cx="541" cy="1152"/>
              </a:xfrm>
              <a:prstGeom prst="rect">
                <a:avLst/>
              </a:prstGeom>
              <a:solidFill>
                <a:schemeClr val="bg1"/>
              </a:solidFill>
              <a:ln w="9525">
                <a:noFill/>
                <a:miter lim="800000"/>
                <a:headEnd/>
                <a:tailEnd/>
              </a:ln>
              <a:effectLst/>
            </p:spPr>
            <p:txBody>
              <a:bodyPr wrap="none" anchor="ctr"/>
              <a:lstStyle/>
              <a:p>
                <a:endParaRPr lang="zh-CN" altLang="en-US"/>
              </a:p>
            </p:txBody>
          </p:sp>
          <p:sp>
            <p:nvSpPr>
              <p:cNvPr id="1050140" name="Rectangle 8"/>
              <p:cNvSpPr>
                <a:spLocks noChangeArrowheads="1"/>
              </p:cNvSpPr>
              <p:nvPr/>
            </p:nvSpPr>
            <p:spPr bwMode="auto">
              <a:xfrm>
                <a:off x="4234" y="2588"/>
                <a:ext cx="541" cy="1152"/>
              </a:xfrm>
              <a:prstGeom prst="rect">
                <a:avLst/>
              </a:prstGeom>
              <a:solidFill>
                <a:srgbClr val="6666FF">
                  <a:alpha val="50000"/>
                </a:srgbClr>
              </a:solidFill>
              <a:ln w="9525">
                <a:noFill/>
                <a:miter lim="800000"/>
                <a:headEnd/>
                <a:tailEnd/>
              </a:ln>
              <a:effectLst/>
            </p:spPr>
            <p:txBody>
              <a:bodyPr wrap="none" anchor="ctr"/>
              <a:lstStyle/>
              <a:p>
                <a:endParaRPr lang="zh-CN" altLang="en-US"/>
              </a:p>
            </p:txBody>
          </p:sp>
          <p:sp>
            <p:nvSpPr>
              <p:cNvPr id="1050141" name="Rectangle 9"/>
              <p:cNvSpPr>
                <a:spLocks noChangeArrowheads="1"/>
              </p:cNvSpPr>
              <p:nvPr/>
            </p:nvSpPr>
            <p:spPr bwMode="auto">
              <a:xfrm>
                <a:off x="3688" y="2591"/>
                <a:ext cx="541" cy="1152"/>
              </a:xfrm>
              <a:prstGeom prst="rect">
                <a:avLst/>
              </a:prstGeom>
              <a:solidFill>
                <a:srgbClr val="CC99FF">
                  <a:alpha val="50000"/>
                </a:srgbClr>
              </a:solidFill>
              <a:ln w="9525">
                <a:noFill/>
                <a:miter lim="800000"/>
                <a:headEnd/>
                <a:tailEnd/>
              </a:ln>
              <a:effectLst/>
            </p:spPr>
            <p:txBody>
              <a:bodyPr wrap="none" anchor="ctr"/>
              <a:lstStyle/>
              <a:p>
                <a:endParaRPr lang="zh-CN" altLang="en-US"/>
              </a:p>
            </p:txBody>
          </p:sp>
          <p:sp>
            <p:nvSpPr>
              <p:cNvPr id="1050142" name="Rectangle 10"/>
              <p:cNvSpPr>
                <a:spLocks noChangeArrowheads="1"/>
              </p:cNvSpPr>
              <p:nvPr/>
            </p:nvSpPr>
            <p:spPr bwMode="auto">
              <a:xfrm>
                <a:off x="4230" y="351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143" name="Rectangle 11"/>
              <p:cNvSpPr>
                <a:spLocks noChangeArrowheads="1"/>
              </p:cNvSpPr>
              <p:nvPr/>
            </p:nvSpPr>
            <p:spPr bwMode="auto">
              <a:xfrm>
                <a:off x="3692" y="351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144" name="Rectangle 12"/>
              <p:cNvSpPr>
                <a:spLocks noChangeArrowheads="1"/>
              </p:cNvSpPr>
              <p:nvPr/>
            </p:nvSpPr>
            <p:spPr bwMode="auto">
              <a:xfrm>
                <a:off x="3154" y="351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1    1</a:t>
                </a:r>
              </a:p>
            </p:txBody>
          </p:sp>
          <p:sp>
            <p:nvSpPr>
              <p:cNvPr id="1050145" name="Rectangle 13"/>
              <p:cNvSpPr>
                <a:spLocks noChangeArrowheads="1"/>
              </p:cNvSpPr>
              <p:nvPr/>
            </p:nvSpPr>
            <p:spPr bwMode="auto">
              <a:xfrm>
                <a:off x="4230" y="328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146" name="Rectangle 14"/>
              <p:cNvSpPr>
                <a:spLocks noChangeArrowheads="1"/>
              </p:cNvSpPr>
              <p:nvPr/>
            </p:nvSpPr>
            <p:spPr bwMode="auto">
              <a:xfrm>
                <a:off x="3692" y="328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147" name="Rectangle 15"/>
              <p:cNvSpPr>
                <a:spLocks noChangeArrowheads="1"/>
              </p:cNvSpPr>
              <p:nvPr/>
            </p:nvSpPr>
            <p:spPr bwMode="auto">
              <a:xfrm>
                <a:off x="3154" y="328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1    0</a:t>
                </a:r>
              </a:p>
            </p:txBody>
          </p:sp>
          <p:sp>
            <p:nvSpPr>
              <p:cNvPr id="1050148" name="Rectangle 16"/>
              <p:cNvSpPr>
                <a:spLocks noChangeArrowheads="1"/>
              </p:cNvSpPr>
              <p:nvPr/>
            </p:nvSpPr>
            <p:spPr bwMode="auto">
              <a:xfrm>
                <a:off x="4230" y="305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149" name="Rectangle 17"/>
              <p:cNvSpPr>
                <a:spLocks noChangeArrowheads="1"/>
              </p:cNvSpPr>
              <p:nvPr/>
            </p:nvSpPr>
            <p:spPr bwMode="auto">
              <a:xfrm>
                <a:off x="3692" y="305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150" name="Rectangle 18"/>
              <p:cNvSpPr>
                <a:spLocks noChangeArrowheads="1"/>
              </p:cNvSpPr>
              <p:nvPr/>
            </p:nvSpPr>
            <p:spPr bwMode="auto">
              <a:xfrm>
                <a:off x="3154" y="305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0    1</a:t>
                </a:r>
              </a:p>
            </p:txBody>
          </p:sp>
          <p:sp>
            <p:nvSpPr>
              <p:cNvPr id="1050151" name="Rectangle 19"/>
              <p:cNvSpPr>
                <a:spLocks noChangeArrowheads="1"/>
              </p:cNvSpPr>
              <p:nvPr/>
            </p:nvSpPr>
            <p:spPr bwMode="auto">
              <a:xfrm>
                <a:off x="4230" y="282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152" name="Rectangle 20"/>
              <p:cNvSpPr>
                <a:spLocks noChangeArrowheads="1"/>
              </p:cNvSpPr>
              <p:nvPr/>
            </p:nvSpPr>
            <p:spPr bwMode="auto">
              <a:xfrm>
                <a:off x="3692" y="282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153" name="Rectangle 21"/>
              <p:cNvSpPr>
                <a:spLocks noChangeArrowheads="1"/>
              </p:cNvSpPr>
              <p:nvPr/>
            </p:nvSpPr>
            <p:spPr bwMode="auto">
              <a:xfrm>
                <a:off x="3154" y="282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0    0</a:t>
                </a:r>
              </a:p>
            </p:txBody>
          </p:sp>
          <p:sp>
            <p:nvSpPr>
              <p:cNvPr id="1050154" name="Rectangle 22"/>
              <p:cNvSpPr>
                <a:spLocks noChangeArrowheads="1"/>
              </p:cNvSpPr>
              <p:nvPr/>
            </p:nvSpPr>
            <p:spPr bwMode="auto">
              <a:xfrm>
                <a:off x="4230" y="2590"/>
                <a:ext cx="538" cy="230"/>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A</a:t>
                </a:r>
                <a:r>
                  <a:rPr kumimoji="1" lang="en-US" altLang="zh-CN" sz="2400" b="1">
                    <a:latin typeface="Times New Roman" pitchFamily="18" charset="0"/>
                  </a:rPr>
                  <a:t>+</a:t>
                </a:r>
                <a:r>
                  <a:rPr kumimoji="1" lang="en-US" altLang="zh-CN" sz="2400" b="1" i="1">
                    <a:latin typeface="Times New Roman" pitchFamily="18" charset="0"/>
                  </a:rPr>
                  <a:t>B</a:t>
                </a:r>
              </a:p>
            </p:txBody>
          </p:sp>
          <p:sp>
            <p:nvSpPr>
              <p:cNvPr id="1050155" name="Rectangle 23"/>
              <p:cNvSpPr>
                <a:spLocks noChangeArrowheads="1"/>
              </p:cNvSpPr>
              <p:nvPr/>
            </p:nvSpPr>
            <p:spPr bwMode="auto">
              <a:xfrm>
                <a:off x="3692" y="2590"/>
                <a:ext cx="538" cy="230"/>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A </a:t>
                </a:r>
                <a:r>
                  <a:rPr kumimoji="1" lang="en-US" altLang="zh-CN" sz="2400" b="1">
                    <a:latin typeface="Times New Roman" pitchFamily="18" charset="0"/>
                  </a:rPr>
                  <a:t>· </a:t>
                </a:r>
                <a:r>
                  <a:rPr kumimoji="1" lang="en-US" altLang="zh-CN" sz="2400" b="1" i="1">
                    <a:latin typeface="Times New Roman" pitchFamily="18" charset="0"/>
                  </a:rPr>
                  <a:t>B</a:t>
                </a:r>
              </a:p>
            </p:txBody>
          </p:sp>
          <p:sp>
            <p:nvSpPr>
              <p:cNvPr id="1050156" name="Rectangle 24"/>
              <p:cNvSpPr>
                <a:spLocks noChangeArrowheads="1"/>
              </p:cNvSpPr>
              <p:nvPr/>
            </p:nvSpPr>
            <p:spPr bwMode="auto">
              <a:xfrm>
                <a:off x="3154" y="2590"/>
                <a:ext cx="538" cy="230"/>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A</a:t>
                </a:r>
                <a:r>
                  <a:rPr kumimoji="1" lang="en-US" altLang="zh-CN" sz="2400" b="1">
                    <a:latin typeface="Times New Roman" pitchFamily="18" charset="0"/>
                  </a:rPr>
                  <a:t>   </a:t>
                </a:r>
                <a:r>
                  <a:rPr kumimoji="1" lang="en-US" altLang="zh-CN" sz="2400" b="1" i="1">
                    <a:latin typeface="Times New Roman" pitchFamily="18" charset="0"/>
                  </a:rPr>
                  <a:t>B</a:t>
                </a:r>
              </a:p>
            </p:txBody>
          </p:sp>
          <p:sp>
            <p:nvSpPr>
              <p:cNvPr id="1050157" name="Line 25"/>
              <p:cNvSpPr>
                <a:spLocks noChangeShapeType="1"/>
              </p:cNvSpPr>
              <p:nvPr/>
            </p:nvSpPr>
            <p:spPr bwMode="auto">
              <a:xfrm>
                <a:off x="3154" y="2590"/>
                <a:ext cx="1614" cy="0"/>
              </a:xfrm>
              <a:prstGeom prst="line">
                <a:avLst/>
              </a:prstGeom>
              <a:noFill/>
              <a:ln w="28575" cap="sq">
                <a:solidFill>
                  <a:schemeClr val="tx1"/>
                </a:solidFill>
                <a:round/>
                <a:headEnd/>
                <a:tailEnd/>
              </a:ln>
              <a:effectLst/>
            </p:spPr>
            <p:txBody>
              <a:bodyPr lIns="0" tIns="0" rIns="0" bIns="0"/>
              <a:lstStyle/>
              <a:p>
                <a:endParaRPr lang="zh-CN" altLang="en-US"/>
              </a:p>
            </p:txBody>
          </p:sp>
          <p:sp>
            <p:nvSpPr>
              <p:cNvPr id="1050158" name="Line 26"/>
              <p:cNvSpPr>
                <a:spLocks noChangeShapeType="1"/>
              </p:cNvSpPr>
              <p:nvPr/>
            </p:nvSpPr>
            <p:spPr bwMode="auto">
              <a:xfrm>
                <a:off x="3154" y="2820"/>
                <a:ext cx="1614" cy="0"/>
              </a:xfrm>
              <a:prstGeom prst="line">
                <a:avLst/>
              </a:prstGeom>
              <a:noFill/>
              <a:ln w="12700">
                <a:solidFill>
                  <a:schemeClr val="tx1"/>
                </a:solidFill>
                <a:round/>
                <a:headEnd/>
                <a:tailEnd/>
              </a:ln>
              <a:effectLst/>
            </p:spPr>
            <p:txBody>
              <a:bodyPr lIns="0" tIns="0" rIns="0" bIns="0"/>
              <a:lstStyle/>
              <a:p>
                <a:endParaRPr lang="zh-CN" altLang="en-US"/>
              </a:p>
            </p:txBody>
          </p:sp>
          <p:sp>
            <p:nvSpPr>
              <p:cNvPr id="1050159" name="Line 27"/>
              <p:cNvSpPr>
                <a:spLocks noChangeShapeType="1"/>
              </p:cNvSpPr>
              <p:nvPr/>
            </p:nvSpPr>
            <p:spPr bwMode="auto">
              <a:xfrm>
                <a:off x="3154" y="3740"/>
                <a:ext cx="1614" cy="0"/>
              </a:xfrm>
              <a:prstGeom prst="line">
                <a:avLst/>
              </a:prstGeom>
              <a:noFill/>
              <a:ln w="28575" cap="sq">
                <a:solidFill>
                  <a:schemeClr val="tx1"/>
                </a:solidFill>
                <a:round/>
                <a:headEnd/>
                <a:tailEnd/>
              </a:ln>
              <a:effectLst/>
            </p:spPr>
            <p:txBody>
              <a:bodyPr lIns="0" tIns="0" rIns="0" bIns="0"/>
              <a:lstStyle/>
              <a:p>
                <a:endParaRPr lang="zh-CN" altLang="en-US"/>
              </a:p>
            </p:txBody>
          </p:sp>
          <p:sp>
            <p:nvSpPr>
              <p:cNvPr id="1050160" name="Line 28"/>
              <p:cNvSpPr>
                <a:spLocks noChangeShapeType="1"/>
              </p:cNvSpPr>
              <p:nvPr/>
            </p:nvSpPr>
            <p:spPr bwMode="auto">
              <a:xfrm>
                <a:off x="3154" y="2590"/>
                <a:ext cx="0" cy="1150"/>
              </a:xfrm>
              <a:prstGeom prst="line">
                <a:avLst/>
              </a:prstGeom>
              <a:noFill/>
              <a:ln w="28575" cap="sq">
                <a:solidFill>
                  <a:schemeClr val="tx1"/>
                </a:solidFill>
                <a:round/>
                <a:headEnd/>
                <a:tailEnd/>
              </a:ln>
              <a:effectLst/>
            </p:spPr>
            <p:txBody>
              <a:bodyPr lIns="0" tIns="0" rIns="0" bIns="0"/>
              <a:lstStyle/>
              <a:p>
                <a:endParaRPr lang="zh-CN" altLang="en-US"/>
              </a:p>
            </p:txBody>
          </p:sp>
          <p:sp>
            <p:nvSpPr>
              <p:cNvPr id="1050161" name="Line 29"/>
              <p:cNvSpPr>
                <a:spLocks noChangeShapeType="1"/>
              </p:cNvSpPr>
              <p:nvPr/>
            </p:nvSpPr>
            <p:spPr bwMode="auto">
              <a:xfrm>
                <a:off x="3692" y="2590"/>
                <a:ext cx="0" cy="1150"/>
              </a:xfrm>
              <a:prstGeom prst="line">
                <a:avLst/>
              </a:prstGeom>
              <a:noFill/>
              <a:ln w="12700">
                <a:solidFill>
                  <a:schemeClr val="tx1"/>
                </a:solidFill>
                <a:round/>
                <a:headEnd/>
                <a:tailEnd/>
              </a:ln>
              <a:effectLst/>
            </p:spPr>
            <p:txBody>
              <a:bodyPr lIns="0" tIns="0" rIns="0" bIns="0"/>
              <a:lstStyle/>
              <a:p>
                <a:endParaRPr lang="zh-CN" altLang="en-US"/>
              </a:p>
            </p:txBody>
          </p:sp>
          <p:sp>
            <p:nvSpPr>
              <p:cNvPr id="1050162" name="Line 30"/>
              <p:cNvSpPr>
                <a:spLocks noChangeShapeType="1"/>
              </p:cNvSpPr>
              <p:nvPr/>
            </p:nvSpPr>
            <p:spPr bwMode="auto">
              <a:xfrm>
                <a:off x="4230" y="2590"/>
                <a:ext cx="0" cy="1150"/>
              </a:xfrm>
              <a:prstGeom prst="line">
                <a:avLst/>
              </a:prstGeom>
              <a:noFill/>
              <a:ln w="12700">
                <a:solidFill>
                  <a:schemeClr val="tx1"/>
                </a:solidFill>
                <a:round/>
                <a:headEnd/>
                <a:tailEnd/>
              </a:ln>
              <a:effectLst/>
            </p:spPr>
            <p:txBody>
              <a:bodyPr lIns="0" tIns="0" rIns="0" bIns="0"/>
              <a:lstStyle/>
              <a:p>
                <a:endParaRPr lang="zh-CN" altLang="en-US"/>
              </a:p>
            </p:txBody>
          </p:sp>
          <p:sp>
            <p:nvSpPr>
              <p:cNvPr id="1050163" name="Line 31"/>
              <p:cNvSpPr>
                <a:spLocks noChangeShapeType="1"/>
              </p:cNvSpPr>
              <p:nvPr/>
            </p:nvSpPr>
            <p:spPr bwMode="auto">
              <a:xfrm>
                <a:off x="4768" y="2590"/>
                <a:ext cx="0" cy="1150"/>
              </a:xfrm>
              <a:prstGeom prst="line">
                <a:avLst/>
              </a:prstGeom>
              <a:noFill/>
              <a:ln w="28575" cap="sq">
                <a:solidFill>
                  <a:schemeClr val="tx1"/>
                </a:solidFill>
                <a:round/>
                <a:headEnd/>
                <a:tailEnd/>
              </a:ln>
              <a:effectLst/>
            </p:spPr>
            <p:txBody>
              <a:bodyPr lIns="0" tIns="0" rIns="0" bIns="0"/>
              <a:lstStyle/>
              <a:p>
                <a:endParaRPr lang="zh-CN" altLang="en-US"/>
              </a:p>
            </p:txBody>
          </p:sp>
          <p:sp>
            <p:nvSpPr>
              <p:cNvPr id="1050164" name="Line 32"/>
              <p:cNvSpPr>
                <a:spLocks noChangeShapeType="1"/>
              </p:cNvSpPr>
              <p:nvPr/>
            </p:nvSpPr>
            <p:spPr bwMode="auto">
              <a:xfrm>
                <a:off x="3769" y="2622"/>
                <a:ext cx="402" cy="0"/>
              </a:xfrm>
              <a:prstGeom prst="line">
                <a:avLst/>
              </a:prstGeom>
              <a:noFill/>
              <a:ln w="19050">
                <a:solidFill>
                  <a:schemeClr val="tx1"/>
                </a:solidFill>
                <a:round/>
                <a:headEnd/>
                <a:tailEnd/>
              </a:ln>
              <a:effectLst/>
            </p:spPr>
            <p:txBody>
              <a:bodyPr/>
              <a:lstStyle/>
              <a:p>
                <a:endParaRPr lang="zh-CN" altLang="en-US"/>
              </a:p>
            </p:txBody>
          </p:sp>
          <p:sp>
            <p:nvSpPr>
              <p:cNvPr id="1050165" name="Line 33"/>
              <p:cNvSpPr>
                <a:spLocks noChangeShapeType="1"/>
              </p:cNvSpPr>
              <p:nvPr/>
            </p:nvSpPr>
            <p:spPr bwMode="auto">
              <a:xfrm>
                <a:off x="4272" y="2614"/>
                <a:ext cx="157" cy="0"/>
              </a:xfrm>
              <a:prstGeom prst="line">
                <a:avLst/>
              </a:prstGeom>
              <a:noFill/>
              <a:ln w="19050">
                <a:solidFill>
                  <a:schemeClr val="tx1"/>
                </a:solidFill>
                <a:round/>
                <a:headEnd/>
                <a:tailEnd/>
              </a:ln>
              <a:effectLst/>
            </p:spPr>
            <p:txBody>
              <a:bodyPr/>
              <a:lstStyle/>
              <a:p>
                <a:endParaRPr lang="zh-CN" altLang="en-US"/>
              </a:p>
            </p:txBody>
          </p:sp>
          <p:sp>
            <p:nvSpPr>
              <p:cNvPr id="1050166" name="Line 34"/>
              <p:cNvSpPr>
                <a:spLocks noChangeShapeType="1"/>
              </p:cNvSpPr>
              <p:nvPr/>
            </p:nvSpPr>
            <p:spPr bwMode="auto">
              <a:xfrm>
                <a:off x="4548" y="2620"/>
                <a:ext cx="157" cy="0"/>
              </a:xfrm>
              <a:prstGeom prst="line">
                <a:avLst/>
              </a:prstGeom>
              <a:noFill/>
              <a:ln w="19050">
                <a:solidFill>
                  <a:schemeClr val="tx1"/>
                </a:solidFill>
                <a:round/>
                <a:headEnd/>
                <a:tailEnd/>
              </a:ln>
              <a:effectLst/>
            </p:spPr>
            <p:txBody>
              <a:bodyPr/>
              <a:lstStyle/>
              <a:p>
                <a:endParaRPr lang="zh-CN" altLang="en-US"/>
              </a:p>
            </p:txBody>
          </p:sp>
        </p:grpSp>
        <p:grpSp>
          <p:nvGrpSpPr>
            <p:cNvPr id="443" name="Group 35"/>
            <p:cNvGrpSpPr/>
            <p:nvPr/>
          </p:nvGrpSpPr>
          <p:grpSpPr bwMode="auto">
            <a:xfrm>
              <a:off x="2740" y="3081"/>
              <a:ext cx="1629" cy="1160"/>
              <a:chOff x="1399" y="2588"/>
              <a:chExt cx="1629" cy="1160"/>
            </a:xfrm>
          </p:grpSpPr>
          <p:sp>
            <p:nvSpPr>
              <p:cNvPr id="1050167" name="Rectangle 36"/>
              <p:cNvSpPr>
                <a:spLocks noChangeArrowheads="1"/>
              </p:cNvSpPr>
              <p:nvPr/>
            </p:nvSpPr>
            <p:spPr bwMode="auto">
              <a:xfrm>
                <a:off x="1399" y="2596"/>
                <a:ext cx="541" cy="1152"/>
              </a:xfrm>
              <a:prstGeom prst="rect">
                <a:avLst/>
              </a:prstGeom>
              <a:solidFill>
                <a:schemeClr val="bg1"/>
              </a:solidFill>
              <a:ln w="9525">
                <a:noFill/>
                <a:miter lim="800000"/>
                <a:headEnd/>
                <a:tailEnd/>
              </a:ln>
              <a:effectLst/>
            </p:spPr>
            <p:txBody>
              <a:bodyPr wrap="none" anchor="ctr"/>
              <a:lstStyle/>
              <a:p>
                <a:endParaRPr lang="zh-CN" altLang="en-US"/>
              </a:p>
            </p:txBody>
          </p:sp>
          <p:sp>
            <p:nvSpPr>
              <p:cNvPr id="1050168" name="Rectangle 37"/>
              <p:cNvSpPr>
                <a:spLocks noChangeArrowheads="1"/>
              </p:cNvSpPr>
              <p:nvPr/>
            </p:nvSpPr>
            <p:spPr bwMode="auto">
              <a:xfrm>
                <a:off x="2487" y="2588"/>
                <a:ext cx="541" cy="1152"/>
              </a:xfrm>
              <a:prstGeom prst="rect">
                <a:avLst/>
              </a:prstGeom>
              <a:solidFill>
                <a:srgbClr val="6666FF">
                  <a:alpha val="50000"/>
                </a:srgbClr>
              </a:solidFill>
              <a:ln w="9525">
                <a:noFill/>
                <a:miter lim="800000"/>
                <a:headEnd/>
                <a:tailEnd/>
              </a:ln>
              <a:effectLst/>
            </p:spPr>
            <p:txBody>
              <a:bodyPr wrap="none" anchor="ctr"/>
              <a:lstStyle/>
              <a:p>
                <a:endParaRPr lang="zh-CN" altLang="en-US"/>
              </a:p>
            </p:txBody>
          </p:sp>
          <p:sp>
            <p:nvSpPr>
              <p:cNvPr id="1050169" name="Rectangle 38"/>
              <p:cNvSpPr>
                <a:spLocks noChangeArrowheads="1"/>
              </p:cNvSpPr>
              <p:nvPr/>
            </p:nvSpPr>
            <p:spPr bwMode="auto">
              <a:xfrm>
                <a:off x="1941" y="2591"/>
                <a:ext cx="541" cy="1152"/>
              </a:xfrm>
              <a:prstGeom prst="rect">
                <a:avLst/>
              </a:prstGeom>
              <a:solidFill>
                <a:srgbClr val="CC99FF">
                  <a:alpha val="50000"/>
                </a:srgbClr>
              </a:solidFill>
              <a:ln w="9525">
                <a:noFill/>
                <a:miter lim="800000"/>
                <a:headEnd/>
                <a:tailEnd/>
              </a:ln>
              <a:effectLst/>
            </p:spPr>
            <p:txBody>
              <a:bodyPr wrap="none" anchor="ctr"/>
              <a:lstStyle/>
              <a:p>
                <a:endParaRPr lang="zh-CN" altLang="en-US"/>
              </a:p>
            </p:txBody>
          </p:sp>
          <p:sp>
            <p:nvSpPr>
              <p:cNvPr id="1050170" name="Rectangle 39"/>
              <p:cNvSpPr>
                <a:spLocks noChangeArrowheads="1"/>
              </p:cNvSpPr>
              <p:nvPr/>
            </p:nvSpPr>
            <p:spPr bwMode="auto">
              <a:xfrm>
                <a:off x="2483" y="351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171" name="Rectangle 40"/>
              <p:cNvSpPr>
                <a:spLocks noChangeArrowheads="1"/>
              </p:cNvSpPr>
              <p:nvPr/>
            </p:nvSpPr>
            <p:spPr bwMode="auto">
              <a:xfrm>
                <a:off x="1945" y="351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172" name="Rectangle 41"/>
              <p:cNvSpPr>
                <a:spLocks noChangeArrowheads="1"/>
              </p:cNvSpPr>
              <p:nvPr/>
            </p:nvSpPr>
            <p:spPr bwMode="auto">
              <a:xfrm>
                <a:off x="1407" y="351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1    1</a:t>
                </a:r>
              </a:p>
            </p:txBody>
          </p:sp>
          <p:sp>
            <p:nvSpPr>
              <p:cNvPr id="1050173" name="Rectangle 42"/>
              <p:cNvSpPr>
                <a:spLocks noChangeArrowheads="1"/>
              </p:cNvSpPr>
              <p:nvPr/>
            </p:nvSpPr>
            <p:spPr bwMode="auto">
              <a:xfrm>
                <a:off x="2483" y="328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174" name="Rectangle 43"/>
              <p:cNvSpPr>
                <a:spLocks noChangeArrowheads="1"/>
              </p:cNvSpPr>
              <p:nvPr/>
            </p:nvSpPr>
            <p:spPr bwMode="auto">
              <a:xfrm>
                <a:off x="1945" y="328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175" name="Rectangle 44"/>
              <p:cNvSpPr>
                <a:spLocks noChangeArrowheads="1"/>
              </p:cNvSpPr>
              <p:nvPr/>
            </p:nvSpPr>
            <p:spPr bwMode="auto">
              <a:xfrm>
                <a:off x="1407" y="328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1    0</a:t>
                </a:r>
              </a:p>
            </p:txBody>
          </p:sp>
          <p:sp>
            <p:nvSpPr>
              <p:cNvPr id="1050176" name="Rectangle 45"/>
              <p:cNvSpPr>
                <a:spLocks noChangeArrowheads="1"/>
              </p:cNvSpPr>
              <p:nvPr/>
            </p:nvSpPr>
            <p:spPr bwMode="auto">
              <a:xfrm>
                <a:off x="2483" y="305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177" name="Rectangle 46"/>
              <p:cNvSpPr>
                <a:spLocks noChangeArrowheads="1"/>
              </p:cNvSpPr>
              <p:nvPr/>
            </p:nvSpPr>
            <p:spPr bwMode="auto">
              <a:xfrm>
                <a:off x="1945" y="305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178" name="Rectangle 47"/>
              <p:cNvSpPr>
                <a:spLocks noChangeArrowheads="1"/>
              </p:cNvSpPr>
              <p:nvPr/>
            </p:nvSpPr>
            <p:spPr bwMode="auto">
              <a:xfrm>
                <a:off x="1407" y="305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0    1</a:t>
                </a:r>
              </a:p>
            </p:txBody>
          </p:sp>
          <p:sp>
            <p:nvSpPr>
              <p:cNvPr id="1050179" name="Rectangle 48"/>
              <p:cNvSpPr>
                <a:spLocks noChangeArrowheads="1"/>
              </p:cNvSpPr>
              <p:nvPr/>
            </p:nvSpPr>
            <p:spPr bwMode="auto">
              <a:xfrm>
                <a:off x="2483" y="282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180" name="Rectangle 49"/>
              <p:cNvSpPr>
                <a:spLocks noChangeArrowheads="1"/>
              </p:cNvSpPr>
              <p:nvPr/>
            </p:nvSpPr>
            <p:spPr bwMode="auto">
              <a:xfrm>
                <a:off x="1945" y="282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181" name="Rectangle 50"/>
              <p:cNvSpPr>
                <a:spLocks noChangeArrowheads="1"/>
              </p:cNvSpPr>
              <p:nvPr/>
            </p:nvSpPr>
            <p:spPr bwMode="auto">
              <a:xfrm>
                <a:off x="1407" y="2820"/>
                <a:ext cx="53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0    0</a:t>
                </a:r>
              </a:p>
            </p:txBody>
          </p:sp>
          <p:sp>
            <p:nvSpPr>
              <p:cNvPr id="1050182" name="Rectangle 51"/>
              <p:cNvSpPr>
                <a:spLocks noChangeArrowheads="1"/>
              </p:cNvSpPr>
              <p:nvPr/>
            </p:nvSpPr>
            <p:spPr bwMode="auto">
              <a:xfrm>
                <a:off x="2483" y="2590"/>
                <a:ext cx="538" cy="230"/>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A </a:t>
                </a:r>
                <a:r>
                  <a:rPr kumimoji="1" lang="en-US" altLang="zh-CN" sz="2400" b="1">
                    <a:latin typeface="Times New Roman" pitchFamily="18" charset="0"/>
                  </a:rPr>
                  <a:t>· </a:t>
                </a:r>
                <a:r>
                  <a:rPr kumimoji="1" lang="en-US" altLang="zh-CN" sz="2400" b="1" i="1">
                    <a:latin typeface="Times New Roman" pitchFamily="18" charset="0"/>
                  </a:rPr>
                  <a:t>B</a:t>
                </a:r>
              </a:p>
            </p:txBody>
          </p:sp>
          <p:sp>
            <p:nvSpPr>
              <p:cNvPr id="1050183" name="Rectangle 52"/>
              <p:cNvSpPr>
                <a:spLocks noChangeArrowheads="1"/>
              </p:cNvSpPr>
              <p:nvPr/>
            </p:nvSpPr>
            <p:spPr bwMode="auto">
              <a:xfrm>
                <a:off x="1945" y="2590"/>
                <a:ext cx="538" cy="230"/>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A</a:t>
                </a:r>
                <a:r>
                  <a:rPr kumimoji="1" lang="en-US" altLang="zh-CN" sz="2400" b="1">
                    <a:latin typeface="Times New Roman" pitchFamily="18" charset="0"/>
                  </a:rPr>
                  <a:t>+</a:t>
                </a:r>
                <a:r>
                  <a:rPr kumimoji="1" lang="en-US" altLang="zh-CN" sz="2400" b="1" i="1">
                    <a:latin typeface="Times New Roman" pitchFamily="18" charset="0"/>
                  </a:rPr>
                  <a:t>B</a:t>
                </a:r>
              </a:p>
            </p:txBody>
          </p:sp>
          <p:sp>
            <p:nvSpPr>
              <p:cNvPr id="1050184" name="Rectangle 53"/>
              <p:cNvSpPr>
                <a:spLocks noChangeArrowheads="1"/>
              </p:cNvSpPr>
              <p:nvPr/>
            </p:nvSpPr>
            <p:spPr bwMode="auto">
              <a:xfrm>
                <a:off x="1407" y="2590"/>
                <a:ext cx="538" cy="230"/>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A</a:t>
                </a:r>
                <a:r>
                  <a:rPr kumimoji="1" lang="en-US" altLang="zh-CN" sz="2400" b="1">
                    <a:latin typeface="Times New Roman" pitchFamily="18" charset="0"/>
                  </a:rPr>
                  <a:t>   </a:t>
                </a:r>
                <a:r>
                  <a:rPr kumimoji="1" lang="en-US" altLang="zh-CN" sz="2400" b="1" i="1">
                    <a:latin typeface="Times New Roman" pitchFamily="18" charset="0"/>
                  </a:rPr>
                  <a:t>B</a:t>
                </a:r>
              </a:p>
            </p:txBody>
          </p:sp>
          <p:sp>
            <p:nvSpPr>
              <p:cNvPr id="1050185" name="Line 54"/>
              <p:cNvSpPr>
                <a:spLocks noChangeShapeType="1"/>
              </p:cNvSpPr>
              <p:nvPr/>
            </p:nvSpPr>
            <p:spPr bwMode="auto">
              <a:xfrm>
                <a:off x="1407" y="2590"/>
                <a:ext cx="1614" cy="0"/>
              </a:xfrm>
              <a:prstGeom prst="line">
                <a:avLst/>
              </a:prstGeom>
              <a:noFill/>
              <a:ln w="28575" cap="sq">
                <a:solidFill>
                  <a:schemeClr val="tx1"/>
                </a:solidFill>
                <a:round/>
                <a:headEnd/>
                <a:tailEnd/>
              </a:ln>
              <a:effectLst/>
            </p:spPr>
            <p:txBody>
              <a:bodyPr lIns="0" tIns="0" rIns="0" bIns="0"/>
              <a:lstStyle/>
              <a:p>
                <a:endParaRPr lang="zh-CN" altLang="en-US"/>
              </a:p>
            </p:txBody>
          </p:sp>
          <p:sp>
            <p:nvSpPr>
              <p:cNvPr id="1050186" name="Line 55"/>
              <p:cNvSpPr>
                <a:spLocks noChangeShapeType="1"/>
              </p:cNvSpPr>
              <p:nvPr/>
            </p:nvSpPr>
            <p:spPr bwMode="auto">
              <a:xfrm>
                <a:off x="1407" y="2820"/>
                <a:ext cx="1614" cy="0"/>
              </a:xfrm>
              <a:prstGeom prst="line">
                <a:avLst/>
              </a:prstGeom>
              <a:noFill/>
              <a:ln w="12700">
                <a:solidFill>
                  <a:schemeClr val="tx1"/>
                </a:solidFill>
                <a:round/>
                <a:headEnd/>
                <a:tailEnd/>
              </a:ln>
              <a:effectLst/>
            </p:spPr>
            <p:txBody>
              <a:bodyPr lIns="0" tIns="0" rIns="0" bIns="0"/>
              <a:lstStyle/>
              <a:p>
                <a:endParaRPr lang="zh-CN" altLang="en-US"/>
              </a:p>
            </p:txBody>
          </p:sp>
          <p:sp>
            <p:nvSpPr>
              <p:cNvPr id="1050187" name="Line 56"/>
              <p:cNvSpPr>
                <a:spLocks noChangeShapeType="1"/>
              </p:cNvSpPr>
              <p:nvPr/>
            </p:nvSpPr>
            <p:spPr bwMode="auto">
              <a:xfrm>
                <a:off x="1407" y="3740"/>
                <a:ext cx="1614" cy="0"/>
              </a:xfrm>
              <a:prstGeom prst="line">
                <a:avLst/>
              </a:prstGeom>
              <a:noFill/>
              <a:ln w="28575" cap="sq">
                <a:solidFill>
                  <a:schemeClr val="tx1"/>
                </a:solidFill>
                <a:round/>
                <a:headEnd/>
                <a:tailEnd/>
              </a:ln>
              <a:effectLst/>
            </p:spPr>
            <p:txBody>
              <a:bodyPr lIns="0" tIns="0" rIns="0" bIns="0"/>
              <a:lstStyle/>
              <a:p>
                <a:endParaRPr lang="zh-CN" altLang="en-US"/>
              </a:p>
            </p:txBody>
          </p:sp>
          <p:sp>
            <p:nvSpPr>
              <p:cNvPr id="1050188" name="Line 57"/>
              <p:cNvSpPr>
                <a:spLocks noChangeShapeType="1"/>
              </p:cNvSpPr>
              <p:nvPr/>
            </p:nvSpPr>
            <p:spPr bwMode="auto">
              <a:xfrm>
                <a:off x="1407" y="2590"/>
                <a:ext cx="0" cy="1150"/>
              </a:xfrm>
              <a:prstGeom prst="line">
                <a:avLst/>
              </a:prstGeom>
              <a:noFill/>
              <a:ln w="28575" cap="sq">
                <a:solidFill>
                  <a:schemeClr val="tx1"/>
                </a:solidFill>
                <a:round/>
                <a:headEnd/>
                <a:tailEnd/>
              </a:ln>
              <a:effectLst/>
            </p:spPr>
            <p:txBody>
              <a:bodyPr lIns="0" tIns="0" rIns="0" bIns="0"/>
              <a:lstStyle/>
              <a:p>
                <a:endParaRPr lang="zh-CN" altLang="en-US"/>
              </a:p>
            </p:txBody>
          </p:sp>
          <p:sp>
            <p:nvSpPr>
              <p:cNvPr id="1050189" name="Line 58"/>
              <p:cNvSpPr>
                <a:spLocks noChangeShapeType="1"/>
              </p:cNvSpPr>
              <p:nvPr/>
            </p:nvSpPr>
            <p:spPr bwMode="auto">
              <a:xfrm>
                <a:off x="1945" y="2590"/>
                <a:ext cx="0" cy="1150"/>
              </a:xfrm>
              <a:prstGeom prst="line">
                <a:avLst/>
              </a:prstGeom>
              <a:noFill/>
              <a:ln w="12700">
                <a:solidFill>
                  <a:schemeClr val="tx1"/>
                </a:solidFill>
                <a:round/>
                <a:headEnd/>
                <a:tailEnd/>
              </a:ln>
              <a:effectLst/>
            </p:spPr>
            <p:txBody>
              <a:bodyPr lIns="0" tIns="0" rIns="0" bIns="0"/>
              <a:lstStyle/>
              <a:p>
                <a:endParaRPr lang="zh-CN" altLang="en-US"/>
              </a:p>
            </p:txBody>
          </p:sp>
          <p:sp>
            <p:nvSpPr>
              <p:cNvPr id="1050190" name="Line 59"/>
              <p:cNvSpPr>
                <a:spLocks noChangeShapeType="1"/>
              </p:cNvSpPr>
              <p:nvPr/>
            </p:nvSpPr>
            <p:spPr bwMode="auto">
              <a:xfrm>
                <a:off x="2483" y="2590"/>
                <a:ext cx="0" cy="1150"/>
              </a:xfrm>
              <a:prstGeom prst="line">
                <a:avLst/>
              </a:prstGeom>
              <a:noFill/>
              <a:ln w="12700">
                <a:solidFill>
                  <a:schemeClr val="tx1"/>
                </a:solidFill>
                <a:round/>
                <a:headEnd/>
                <a:tailEnd/>
              </a:ln>
              <a:effectLst/>
            </p:spPr>
            <p:txBody>
              <a:bodyPr lIns="0" tIns="0" rIns="0" bIns="0"/>
              <a:lstStyle/>
              <a:p>
                <a:endParaRPr lang="zh-CN" altLang="en-US"/>
              </a:p>
            </p:txBody>
          </p:sp>
          <p:sp>
            <p:nvSpPr>
              <p:cNvPr id="1050191" name="Line 60"/>
              <p:cNvSpPr>
                <a:spLocks noChangeShapeType="1"/>
              </p:cNvSpPr>
              <p:nvPr/>
            </p:nvSpPr>
            <p:spPr bwMode="auto">
              <a:xfrm>
                <a:off x="3021" y="2590"/>
                <a:ext cx="0" cy="1150"/>
              </a:xfrm>
              <a:prstGeom prst="line">
                <a:avLst/>
              </a:prstGeom>
              <a:noFill/>
              <a:ln w="28575" cap="sq">
                <a:solidFill>
                  <a:schemeClr val="tx1"/>
                </a:solidFill>
                <a:round/>
                <a:headEnd/>
                <a:tailEnd/>
              </a:ln>
              <a:effectLst/>
            </p:spPr>
            <p:txBody>
              <a:bodyPr lIns="0" tIns="0" rIns="0" bIns="0"/>
              <a:lstStyle/>
              <a:p>
                <a:endParaRPr lang="zh-CN" altLang="en-US"/>
              </a:p>
            </p:txBody>
          </p:sp>
          <p:sp>
            <p:nvSpPr>
              <p:cNvPr id="1050192" name="Line 61"/>
              <p:cNvSpPr>
                <a:spLocks noChangeShapeType="1"/>
              </p:cNvSpPr>
              <p:nvPr/>
            </p:nvSpPr>
            <p:spPr bwMode="auto">
              <a:xfrm>
                <a:off x="2022" y="2622"/>
                <a:ext cx="402" cy="0"/>
              </a:xfrm>
              <a:prstGeom prst="line">
                <a:avLst/>
              </a:prstGeom>
              <a:noFill/>
              <a:ln w="19050">
                <a:solidFill>
                  <a:schemeClr val="tx1"/>
                </a:solidFill>
                <a:round/>
                <a:headEnd/>
                <a:tailEnd/>
              </a:ln>
              <a:effectLst/>
            </p:spPr>
            <p:txBody>
              <a:bodyPr/>
              <a:lstStyle/>
              <a:p>
                <a:endParaRPr lang="zh-CN" altLang="en-US"/>
              </a:p>
            </p:txBody>
          </p:sp>
          <p:sp>
            <p:nvSpPr>
              <p:cNvPr id="1050193" name="Line 62"/>
              <p:cNvSpPr>
                <a:spLocks noChangeShapeType="1"/>
              </p:cNvSpPr>
              <p:nvPr/>
            </p:nvSpPr>
            <p:spPr bwMode="auto">
              <a:xfrm>
                <a:off x="2525" y="2614"/>
                <a:ext cx="157" cy="0"/>
              </a:xfrm>
              <a:prstGeom prst="line">
                <a:avLst/>
              </a:prstGeom>
              <a:noFill/>
              <a:ln w="19050">
                <a:solidFill>
                  <a:schemeClr val="tx1"/>
                </a:solidFill>
                <a:round/>
                <a:headEnd/>
                <a:tailEnd/>
              </a:ln>
              <a:effectLst/>
            </p:spPr>
            <p:txBody>
              <a:bodyPr/>
              <a:lstStyle/>
              <a:p>
                <a:endParaRPr lang="zh-CN" altLang="en-US"/>
              </a:p>
            </p:txBody>
          </p:sp>
          <p:sp>
            <p:nvSpPr>
              <p:cNvPr id="1050194" name="Line 63"/>
              <p:cNvSpPr>
                <a:spLocks noChangeShapeType="1"/>
              </p:cNvSpPr>
              <p:nvPr/>
            </p:nvSpPr>
            <p:spPr bwMode="auto">
              <a:xfrm>
                <a:off x="2801" y="2620"/>
                <a:ext cx="157" cy="0"/>
              </a:xfrm>
              <a:prstGeom prst="line">
                <a:avLst/>
              </a:prstGeom>
              <a:noFill/>
              <a:ln w="19050">
                <a:solidFill>
                  <a:schemeClr val="tx1"/>
                </a:solidFill>
                <a:round/>
                <a:headEnd/>
                <a:tailEnd/>
              </a:ln>
              <a:effectLst/>
            </p:spPr>
            <p:txBody>
              <a:bodyPr/>
              <a:lstStyle/>
              <a:p>
                <a:endParaRPr lang="zh-CN" altLang="en-US"/>
              </a:p>
            </p:txBody>
          </p:sp>
        </p:grpSp>
      </p:grpSp>
      <p:grpSp>
        <p:nvGrpSpPr>
          <p:cNvPr id="444" name="Group 64"/>
          <p:cNvGrpSpPr/>
          <p:nvPr/>
        </p:nvGrpSpPr>
        <p:grpSpPr bwMode="auto">
          <a:xfrm>
            <a:off x="6350" y="674688"/>
            <a:ext cx="7367588" cy="2355850"/>
            <a:chOff x="4" y="321"/>
            <a:chExt cx="4641" cy="1484"/>
          </a:xfrm>
        </p:grpSpPr>
        <p:sp>
          <p:nvSpPr>
            <p:cNvPr id="1050195" name="Text Box 65"/>
            <p:cNvSpPr txBox="1">
              <a:spLocks noChangeArrowheads="1"/>
            </p:cNvSpPr>
            <p:nvPr/>
          </p:nvSpPr>
          <p:spPr bwMode="auto">
            <a:xfrm>
              <a:off x="4" y="321"/>
              <a:ext cx="3312" cy="365"/>
            </a:xfrm>
            <a:prstGeom prst="rect">
              <a:avLst/>
            </a:prstGeom>
            <a:noFill/>
            <a:ln w="9525">
              <a:noFill/>
              <a:miter lim="800000"/>
              <a:headEnd/>
              <a:tailEnd/>
            </a:ln>
            <a:effectLst/>
          </p:spPr>
          <p:txBody>
            <a:bodyPr>
              <a:spAutoFit/>
            </a:bodyPr>
            <a:lstStyle/>
            <a:p>
              <a:pPr algn="l" fontAlgn="t">
                <a:spcBef>
                  <a:spcPct val="50000"/>
                </a:spcBef>
              </a:pPr>
              <a:r>
                <a:rPr kumimoji="1" lang="en-US" altLang="zh-CN" sz="3200" b="1">
                  <a:solidFill>
                    <a:srgbClr val="0033CC"/>
                  </a:solidFill>
                  <a:latin typeface="Times New Roman" pitchFamily="18" charset="0"/>
                </a:rPr>
                <a:t>  </a:t>
              </a:r>
              <a:r>
                <a:rPr kumimoji="1" lang="en-US" altLang="zh-CN" sz="3200" b="1">
                  <a:solidFill>
                    <a:srgbClr val="0033CC"/>
                  </a:solidFill>
                  <a:latin typeface="宋体" pitchFamily="2" charset="-122"/>
                </a:rPr>
                <a:t>(</a:t>
              </a:r>
              <a:r>
                <a:rPr kumimoji="1" lang="zh-CN" altLang="en-US" sz="3200" b="1">
                  <a:solidFill>
                    <a:srgbClr val="0033CC"/>
                  </a:solidFill>
                  <a:latin typeface="宋体" pitchFamily="2" charset="-122"/>
                </a:rPr>
                <a:t>二</a:t>
              </a:r>
              <a:r>
                <a:rPr kumimoji="1" lang="en-US" altLang="zh-CN" sz="3200" b="1">
                  <a:solidFill>
                    <a:srgbClr val="0033CC"/>
                  </a:solidFill>
                  <a:latin typeface="宋体" pitchFamily="2" charset="-122"/>
                </a:rPr>
                <a:t>)</a:t>
              </a:r>
              <a:r>
                <a:rPr kumimoji="1" lang="en-US" altLang="zh-CN" sz="3200" b="1">
                  <a:solidFill>
                    <a:srgbClr val="0033CC"/>
                  </a:solidFill>
                  <a:latin typeface="Times New Roman" pitchFamily="18" charset="0"/>
                </a:rPr>
                <a:t>  </a:t>
              </a:r>
              <a:r>
                <a:rPr kumimoji="1" lang="zh-CN" altLang="en-US" sz="3200" b="1">
                  <a:solidFill>
                    <a:srgbClr val="0033CC"/>
                  </a:solidFill>
                  <a:latin typeface="宋体" pitchFamily="2" charset="-122"/>
                </a:rPr>
                <a:t>逻辑代数的特殊定理 </a:t>
              </a:r>
            </a:p>
          </p:txBody>
        </p:sp>
        <p:sp>
          <p:nvSpPr>
            <p:cNvPr id="1050196" name="Oval 66"/>
            <p:cNvSpPr>
              <a:spLocks noChangeArrowheads="1"/>
            </p:cNvSpPr>
            <p:nvPr/>
          </p:nvSpPr>
          <p:spPr bwMode="auto">
            <a:xfrm>
              <a:off x="472" y="803"/>
              <a:ext cx="192" cy="192"/>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50197" name="Text Box 67"/>
            <p:cNvSpPr txBox="1">
              <a:spLocks noChangeArrowheads="1"/>
            </p:cNvSpPr>
            <p:nvPr/>
          </p:nvSpPr>
          <p:spPr bwMode="auto">
            <a:xfrm>
              <a:off x="816" y="748"/>
              <a:ext cx="782" cy="288"/>
            </a:xfrm>
            <a:prstGeom prst="rect">
              <a:avLst/>
            </a:prstGeom>
            <a:no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吸收律 </a:t>
              </a:r>
            </a:p>
          </p:txBody>
        </p:sp>
        <p:graphicFrame>
          <p:nvGraphicFramePr>
            <p:cNvPr id="4194404" name="Object 68"/>
            <p:cNvGraphicFramePr>
              <a:graphicFrameLocks noChangeAspect="1"/>
            </p:cNvGraphicFramePr>
            <p:nvPr/>
          </p:nvGraphicFramePr>
          <p:xfrm>
            <a:off x="863" y="1167"/>
            <a:ext cx="906" cy="258"/>
          </p:xfrm>
          <a:graphic>
            <a:graphicData uri="http://schemas.openxmlformats.org/presentationml/2006/ole">
              <mc:AlternateContent xmlns:mc="http://schemas.openxmlformats.org/markup-compatibility/2006">
                <mc:Choice xmlns:v="urn:schemas-microsoft-com:vml" Requires="v">
                  <p:oleObj spid="_x0000_s39037" name="BMP 图象" r:id="rId5" imgW="1438095" imgH="409632" progId="PBrush">
                    <p:embed/>
                  </p:oleObj>
                </mc:Choice>
                <mc:Fallback>
                  <p:oleObj name="BMP 图象" r:id="rId5" imgW="1438095" imgH="409632" progId="PBrush">
                    <p:embed/>
                    <p:pic>
                      <p:nvPicPr>
                        <p:cNvPr id="2097250" name=""/>
                        <p:cNvPicPr>
                          <a:picLocks/>
                        </p:cNvPicPr>
                        <p:nvPr/>
                      </p:nvPicPr>
                      <p:blipFill>
                        <a:blip r:embed="rId6"/>
                        <a:stretch>
                          <a:fillRect/>
                        </a:stretch>
                      </p:blipFill>
                      <p:spPr>
                        <a:xfrm>
                          <a:off x="863" y="1167"/>
                          <a:ext cx="906" cy="258"/>
                        </a:xfrm>
                        <a:prstGeom prst="rect">
                          <a:avLst/>
                        </a:prstGeom>
                      </p:spPr>
                    </p:pic>
                  </p:oleObj>
                </mc:Fallback>
              </mc:AlternateContent>
            </a:graphicData>
          </a:graphic>
        </p:graphicFrame>
        <p:sp>
          <p:nvSpPr>
            <p:cNvPr id="1050198" name="Text Box 69"/>
            <p:cNvSpPr txBox="1">
              <a:spLocks noChangeArrowheads="1"/>
            </p:cNvSpPr>
            <p:nvPr/>
          </p:nvSpPr>
          <p:spPr bwMode="auto">
            <a:xfrm>
              <a:off x="2276" y="1155"/>
              <a:ext cx="1140"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 </a:t>
              </a:r>
              <a:r>
                <a:rPr kumimoji="1" lang="en-US" altLang="zh-CN" sz="2400" b="1">
                  <a:latin typeface="Times New Roman" pitchFamily="18" charset="0"/>
                </a:rPr>
                <a:t>+ </a:t>
              </a:r>
              <a:r>
                <a:rPr kumimoji="1" lang="en-US" altLang="zh-CN" sz="2400" b="1" i="1">
                  <a:latin typeface="Times New Roman" pitchFamily="18" charset="0"/>
                </a:rPr>
                <a:t>A</a:t>
              </a:r>
              <a:r>
                <a:rPr kumimoji="1" lang="en-US" altLang="zh-CN" sz="2400" b="1" i="1">
                  <a:solidFill>
                    <a:srgbClr val="FF3300"/>
                  </a:solidFill>
                  <a:latin typeface="Times New Roman" pitchFamily="18" charset="0"/>
                </a:rPr>
                <a:t>B </a:t>
              </a:r>
              <a:r>
                <a:rPr kumimoji="1" lang="en-US" altLang="zh-CN" sz="2400" b="1">
                  <a:latin typeface="Times New Roman" pitchFamily="18" charset="0"/>
                </a:rPr>
                <a:t>= </a:t>
              </a:r>
              <a:r>
                <a:rPr kumimoji="1" lang="en-US" altLang="zh-CN" sz="2400" b="1" i="1">
                  <a:latin typeface="Times New Roman" pitchFamily="18" charset="0"/>
                </a:rPr>
                <a:t>A</a:t>
              </a:r>
              <a:r>
                <a:rPr kumimoji="1" lang="en-US" altLang="zh-CN" sz="2400" b="1">
                  <a:latin typeface="Times New Roman" pitchFamily="18" charset="0"/>
                </a:rPr>
                <a:t> </a:t>
              </a:r>
            </a:p>
          </p:txBody>
        </p:sp>
        <p:graphicFrame>
          <p:nvGraphicFramePr>
            <p:cNvPr id="4194405" name="Object 70"/>
            <p:cNvGraphicFramePr>
              <a:graphicFrameLocks noChangeAspect="1"/>
            </p:cNvGraphicFramePr>
            <p:nvPr/>
          </p:nvGraphicFramePr>
          <p:xfrm>
            <a:off x="3601" y="1182"/>
            <a:ext cx="1044" cy="228"/>
          </p:xfrm>
          <a:graphic>
            <a:graphicData uri="http://schemas.openxmlformats.org/presentationml/2006/ole">
              <mc:AlternateContent xmlns:mc="http://schemas.openxmlformats.org/markup-compatibility/2006">
                <mc:Choice xmlns:v="urn:schemas-microsoft-com:vml" Requires="v">
                  <p:oleObj spid="_x0000_s39038" name="BMP 图象" r:id="rId7" imgW="1657581" imgH="361809" progId="PBrush">
                    <p:embed/>
                  </p:oleObj>
                </mc:Choice>
                <mc:Fallback>
                  <p:oleObj name="BMP 图象" r:id="rId7" imgW="1657581" imgH="361809" progId="PBrush">
                    <p:embed/>
                    <p:pic>
                      <p:nvPicPr>
                        <p:cNvPr id="2097251" name=""/>
                        <p:cNvPicPr>
                          <a:picLocks/>
                        </p:cNvPicPr>
                        <p:nvPr/>
                      </p:nvPicPr>
                      <p:blipFill>
                        <a:blip r:embed="rId8"/>
                        <a:stretch>
                          <a:fillRect/>
                        </a:stretch>
                      </p:blipFill>
                      <p:spPr>
                        <a:xfrm>
                          <a:off x="3601" y="1182"/>
                          <a:ext cx="1044" cy="228"/>
                        </a:xfrm>
                        <a:prstGeom prst="rect">
                          <a:avLst/>
                        </a:prstGeom>
                      </p:spPr>
                    </p:pic>
                  </p:oleObj>
                </mc:Fallback>
              </mc:AlternateContent>
            </a:graphicData>
          </a:graphic>
        </p:graphicFrame>
        <p:graphicFrame>
          <p:nvGraphicFramePr>
            <p:cNvPr id="4194406" name="Object 71"/>
            <p:cNvGraphicFramePr>
              <a:graphicFrameLocks noChangeAspect="1"/>
            </p:cNvGraphicFramePr>
            <p:nvPr/>
          </p:nvGraphicFramePr>
          <p:xfrm>
            <a:off x="852" y="1595"/>
            <a:ext cx="1806" cy="210"/>
          </p:xfrm>
          <a:graphic>
            <a:graphicData uri="http://schemas.openxmlformats.org/presentationml/2006/ole">
              <mc:AlternateContent xmlns:mc="http://schemas.openxmlformats.org/markup-compatibility/2006">
                <mc:Choice xmlns:v="urn:schemas-microsoft-com:vml" Requires="v">
                  <p:oleObj spid="_x0000_s39039" name="BMP 图象" r:id="rId9" imgW="2866667" imgH="333333" progId="PBrush">
                    <p:embed/>
                  </p:oleObj>
                </mc:Choice>
                <mc:Fallback>
                  <p:oleObj name="BMP 图象" r:id="rId9" imgW="2866667" imgH="333333" progId="PBrush">
                    <p:embed/>
                    <p:pic>
                      <p:nvPicPr>
                        <p:cNvPr id="2097252" name=""/>
                        <p:cNvPicPr>
                          <a:picLocks/>
                        </p:cNvPicPr>
                        <p:nvPr/>
                      </p:nvPicPr>
                      <p:blipFill>
                        <a:blip r:embed="rId10"/>
                        <a:stretch>
                          <a:fillRect/>
                        </a:stretch>
                      </p:blipFill>
                      <p:spPr>
                        <a:xfrm>
                          <a:off x="852" y="1595"/>
                          <a:ext cx="1806" cy="210"/>
                        </a:xfrm>
                        <a:prstGeom prst="rect">
                          <a:avLst/>
                        </a:prstGeom>
                      </p:spPr>
                    </p:pic>
                  </p:oleObj>
                </mc:Fallback>
              </mc:AlternateContent>
            </a:graphicData>
          </a:graphic>
        </p:graphicFrame>
      </p:grpSp>
      <p:grpSp>
        <p:nvGrpSpPr>
          <p:cNvPr id="445" name="Group 72"/>
          <p:cNvGrpSpPr/>
          <p:nvPr/>
        </p:nvGrpSpPr>
        <p:grpSpPr bwMode="auto">
          <a:xfrm>
            <a:off x="4779963" y="2627313"/>
            <a:ext cx="3543300" cy="1004887"/>
            <a:chOff x="3110" y="1936"/>
            <a:chExt cx="2232" cy="633"/>
          </a:xfrm>
        </p:grpSpPr>
        <p:sp>
          <p:nvSpPr>
            <p:cNvPr id="1050199" name="Text Box 73"/>
            <p:cNvSpPr txBox="1">
              <a:spLocks noChangeArrowheads="1"/>
            </p:cNvSpPr>
            <p:nvPr/>
          </p:nvSpPr>
          <p:spPr bwMode="auto">
            <a:xfrm>
              <a:off x="3110" y="1936"/>
              <a:ext cx="2220" cy="633"/>
            </a:xfrm>
            <a:prstGeom prst="rect">
              <a:avLst/>
            </a:prstGeom>
            <a:solidFill>
              <a:srgbClr val="FFFFAD">
                <a:alpha val="50000"/>
              </a:srgbClr>
            </a:solidFill>
            <a:ln w="9525">
              <a:noFill/>
              <a:miter lim="800000"/>
              <a:headEnd/>
              <a:tailEnd/>
            </a:ln>
            <a:effectLst/>
          </p:spPr>
          <p:txBody>
            <a:bodyPr>
              <a:spAutoFit/>
            </a:bodyPr>
            <a:lstStyle/>
            <a:p>
              <a:pPr algn="l">
                <a:spcBef>
                  <a:spcPct val="50000"/>
                </a:spcBef>
              </a:pPr>
              <a:r>
                <a:rPr kumimoji="1" lang="zh-CN" altLang="en-US" sz="2400" b="1">
                  <a:latin typeface="Times New Roman" pitchFamily="18" charset="0"/>
                </a:rPr>
                <a:t>推广公式： </a:t>
              </a:r>
            </a:p>
            <a:p>
              <a:pPr algn="l">
                <a:spcBef>
                  <a:spcPct val="50000"/>
                </a:spcBef>
              </a:pPr>
              <a:endParaRPr kumimoji="1" lang="en-US" altLang="zh-CN" sz="2400" b="1">
                <a:latin typeface="Times New Roman" pitchFamily="18" charset="0"/>
              </a:endParaRPr>
            </a:p>
          </p:txBody>
        </p:sp>
        <p:graphicFrame>
          <p:nvGraphicFramePr>
            <p:cNvPr id="4194407" name="Object 74"/>
            <p:cNvGraphicFramePr>
              <a:graphicFrameLocks noChangeAspect="1"/>
            </p:cNvGraphicFramePr>
            <p:nvPr/>
          </p:nvGraphicFramePr>
          <p:xfrm>
            <a:off x="3146" y="2261"/>
            <a:ext cx="2196" cy="216"/>
          </p:xfrm>
          <a:graphic>
            <a:graphicData uri="http://schemas.openxmlformats.org/presentationml/2006/ole">
              <mc:AlternateContent xmlns:mc="http://schemas.openxmlformats.org/markup-compatibility/2006">
                <mc:Choice xmlns:v="urn:schemas-microsoft-com:vml" Requires="v">
                  <p:oleObj spid="_x0000_s39040" name="BMP 图象" r:id="rId11" imgW="3486637" imgH="343039" progId="PBrush">
                    <p:embed/>
                  </p:oleObj>
                </mc:Choice>
                <mc:Fallback>
                  <p:oleObj name="BMP 图象" r:id="rId11" imgW="3486637" imgH="343039" progId="PBrush">
                    <p:embed/>
                    <p:pic>
                      <p:nvPicPr>
                        <p:cNvPr id="2097249" name=""/>
                        <p:cNvPicPr>
                          <a:picLocks/>
                        </p:cNvPicPr>
                        <p:nvPr/>
                      </p:nvPicPr>
                      <p:blipFill>
                        <a:blip r:embed="rId12"/>
                        <a:stretch>
                          <a:fillRect/>
                        </a:stretch>
                      </p:blipFill>
                      <p:spPr>
                        <a:xfrm>
                          <a:off x="3146" y="2261"/>
                          <a:ext cx="2196" cy="216"/>
                        </a:xfrm>
                        <a:prstGeom prst="rect">
                          <a:avLst/>
                        </a:prstGeom>
                      </p:spPr>
                    </p:pic>
                  </p:oleObj>
                </mc:Fallback>
              </mc:AlternateContent>
            </a:graphicData>
          </a:graphic>
        </p:graphicFrame>
      </p:grpSp>
      <p:sp>
        <p:nvSpPr>
          <p:cNvPr id="1050200" name="Rectangle 75"/>
          <p:cNvSpPr>
            <a:spLocks noChangeArrowheads="1"/>
          </p:cNvSpPr>
          <p:nvPr/>
        </p:nvSpPr>
        <p:spPr bwMode="auto">
          <a:xfrm>
            <a:off x="1103313" y="4621213"/>
            <a:ext cx="5929312" cy="2236787"/>
          </a:xfrm>
          <a:prstGeom prst="rect">
            <a:avLst/>
          </a:prstGeom>
          <a:solidFill>
            <a:schemeClr val="bg1"/>
          </a:solidFill>
          <a:ln w="9525">
            <a:noFill/>
            <a:miter lim="800000"/>
            <a:headEnd/>
            <a:tailEnd/>
          </a:ln>
          <a:effectLst/>
        </p:spPr>
        <p:txBody>
          <a:bodyPr lIns="0" tIns="0" rIns="0" bIns="0" anchor="ctr">
            <a:spAutoFit/>
          </a:bodyPr>
          <a:lstStyle/>
          <a:p>
            <a:endParaRPr lang="zh-CN" altLang="en-US"/>
          </a:p>
        </p:txBody>
      </p:sp>
      <p:sp>
        <p:nvSpPr>
          <p:cNvPr id="1050201" name="Oval 78"/>
          <p:cNvSpPr>
            <a:spLocks noChangeArrowheads="1"/>
          </p:cNvSpPr>
          <p:nvPr/>
        </p:nvSpPr>
        <p:spPr bwMode="auto">
          <a:xfrm>
            <a:off x="793750" y="3856038"/>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grpSp>
        <p:nvGrpSpPr>
          <p:cNvPr id="446" name="Group 79"/>
          <p:cNvGrpSpPr/>
          <p:nvPr/>
        </p:nvGrpSpPr>
        <p:grpSpPr bwMode="auto">
          <a:xfrm>
            <a:off x="1296988" y="4741863"/>
            <a:ext cx="4895850" cy="822325"/>
            <a:chOff x="865" y="3091"/>
            <a:chExt cx="3084" cy="518"/>
          </a:xfrm>
        </p:grpSpPr>
        <p:sp>
          <p:nvSpPr>
            <p:cNvPr id="1050202" name="Text Box 80"/>
            <p:cNvSpPr txBox="1">
              <a:spLocks noChangeArrowheads="1"/>
            </p:cNvSpPr>
            <p:nvPr/>
          </p:nvSpPr>
          <p:spPr bwMode="auto">
            <a:xfrm>
              <a:off x="865" y="3091"/>
              <a:ext cx="3084" cy="518"/>
            </a:xfrm>
            <a:prstGeom prst="rect">
              <a:avLst/>
            </a:prstGeom>
            <a:solidFill>
              <a:srgbClr val="FFFFAD">
                <a:alpha val="50000"/>
              </a:srgbClr>
            </a:solidFill>
            <a:ln w="9525">
              <a:noFill/>
              <a:miter lim="800000"/>
              <a:headEnd/>
              <a:tailEnd/>
            </a:ln>
            <a:effectLst/>
          </p:spPr>
          <p:txBody>
            <a:bodyPr>
              <a:spAutoFit/>
            </a:bodyPr>
            <a:lstStyle/>
            <a:p>
              <a:pPr algn="l"/>
              <a:r>
                <a:rPr kumimoji="1" lang="zh-CN" altLang="en-US" sz="2400" b="1" dirty="0">
                  <a:latin typeface="Times New Roman" pitchFamily="18" charset="0"/>
                </a:rPr>
                <a:t>推广公式：</a:t>
              </a:r>
            </a:p>
            <a:p>
              <a:pPr algn="l"/>
              <a:endParaRPr kumimoji="1" lang="en-US" altLang="zh-CN" sz="2400" b="1" dirty="0">
                <a:latin typeface="Times New Roman" pitchFamily="18" charset="0"/>
              </a:endParaRPr>
            </a:p>
          </p:txBody>
        </p:sp>
        <p:graphicFrame>
          <p:nvGraphicFramePr>
            <p:cNvPr id="4194408" name="Object 81"/>
            <p:cNvGraphicFramePr>
              <a:graphicFrameLocks noChangeAspect="1"/>
            </p:cNvGraphicFramePr>
            <p:nvPr/>
          </p:nvGraphicFramePr>
          <p:xfrm>
            <a:off x="2037" y="3139"/>
            <a:ext cx="1830" cy="438"/>
          </p:xfrm>
          <a:graphic>
            <a:graphicData uri="http://schemas.openxmlformats.org/presentationml/2006/ole">
              <mc:AlternateContent xmlns:mc="http://schemas.openxmlformats.org/markup-compatibility/2006">
                <mc:Choice xmlns:v="urn:schemas-microsoft-com:vml" Requires="v">
                  <p:oleObj spid="_x0000_s39041" name="BMP 图象" r:id="rId13" imgW="2905531" imgH="695238" progId="PBrush">
                    <p:embed/>
                  </p:oleObj>
                </mc:Choice>
                <mc:Fallback>
                  <p:oleObj name="BMP 图象" r:id="rId13" imgW="2905531" imgH="695238" progId="PBrush">
                    <p:embed/>
                    <p:pic>
                      <p:nvPicPr>
                        <p:cNvPr id="2097248" name=""/>
                        <p:cNvPicPr>
                          <a:picLocks/>
                        </p:cNvPicPr>
                        <p:nvPr/>
                      </p:nvPicPr>
                      <p:blipFill>
                        <a:blip r:embed="rId14"/>
                        <a:stretch>
                          <a:fillRect/>
                        </a:stretch>
                      </p:blipFill>
                      <p:spPr>
                        <a:xfrm>
                          <a:off x="2037" y="3139"/>
                          <a:ext cx="1830" cy="438"/>
                        </a:xfrm>
                        <a:prstGeom prst="rect">
                          <a:avLst/>
                        </a:prstGeom>
                      </p:spPr>
                    </p:pic>
                  </p:oleObj>
                </mc:Fallback>
              </mc:AlternateContent>
            </a:graphicData>
          </a:graphic>
        </p:graphicFrame>
      </p:grpSp>
      <p:sp>
        <p:nvSpPr>
          <p:cNvPr id="1050203" name="Text Box 82"/>
          <p:cNvSpPr txBox="1">
            <a:spLocks noChangeArrowheads="1"/>
          </p:cNvSpPr>
          <p:nvPr/>
        </p:nvSpPr>
        <p:spPr bwMode="auto">
          <a:xfrm>
            <a:off x="1373188" y="3765550"/>
            <a:ext cx="1885950" cy="461665"/>
          </a:xfrm>
          <a:prstGeom prst="rect">
            <a:avLst/>
          </a:prstGeom>
          <a:noFill/>
          <a:ln w="9525">
            <a:noFill/>
            <a:miter lim="800000"/>
            <a:headEnd/>
            <a:tailEnd/>
          </a:ln>
          <a:effectLst/>
        </p:spPr>
        <p:txBody>
          <a:bodyPr>
            <a:spAutoFit/>
          </a:bodyPr>
          <a:lstStyle/>
          <a:p>
            <a:pPr algn="l">
              <a:spcBef>
                <a:spcPct val="50000"/>
              </a:spcBef>
            </a:pPr>
            <a:r>
              <a:rPr kumimoji="1" lang="zh-CN" altLang="en-US" sz="2400" b="1" dirty="0" smtClean="0">
                <a:latin typeface="Times New Roman" pitchFamily="18" charset="0"/>
              </a:rPr>
              <a:t>狄摩根</a:t>
            </a:r>
            <a:r>
              <a:rPr kumimoji="1" lang="zh-CN" altLang="en-US" sz="2400" b="1" dirty="0">
                <a:latin typeface="Times New Roman" pitchFamily="18" charset="0"/>
              </a:rPr>
              <a:t>定律 </a:t>
            </a:r>
          </a:p>
        </p:txBody>
      </p:sp>
      <p:sp>
        <p:nvSpPr>
          <p:cNvPr id="1050204" name="Text Box 83"/>
          <p:cNvSpPr txBox="1">
            <a:spLocks noChangeArrowheads="1"/>
          </p:cNvSpPr>
          <p:nvPr/>
        </p:nvSpPr>
        <p:spPr bwMode="auto">
          <a:xfrm>
            <a:off x="2940055" y="3757618"/>
            <a:ext cx="2417763"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dirty="0">
                <a:latin typeface="宋体" pitchFamily="2" charset="-122"/>
              </a:rPr>
              <a:t>(</a:t>
            </a:r>
            <a:r>
              <a:rPr kumimoji="1" lang="zh-CN" altLang="en-US" sz="2400" b="1" dirty="0">
                <a:latin typeface="宋体" pitchFamily="2" charset="-122"/>
              </a:rPr>
              <a:t>又称反演律</a:t>
            </a:r>
            <a:r>
              <a:rPr kumimoji="1" lang="en-US" altLang="zh-CN" sz="2400" b="1" dirty="0">
                <a:latin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5"/>
                                        </p:tgtEl>
                                        <p:attrNameLst>
                                          <p:attrName>style.visibility</p:attrName>
                                        </p:attrNameLst>
                                      </p:cBhvr>
                                      <p:to>
                                        <p:strVal val="visible"/>
                                      </p:to>
                                    </p:set>
                                    <p:animEffect transition="in" filter="wipe(left)">
                                      <p:cBhvr>
                                        <p:cTn id="7" dur="500"/>
                                        <p:tgtEl>
                                          <p:spTgt spid="4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50201"/>
                                        </p:tgtEl>
                                        <p:attrNameLst>
                                          <p:attrName>style.visibility</p:attrName>
                                        </p:attrNameLst>
                                      </p:cBhvr>
                                      <p:to>
                                        <p:strVal val="visible"/>
                                      </p:to>
                                    </p:set>
                                    <p:anim calcmode="lin" valueType="num">
                                      <p:cBhvr additive="base">
                                        <p:cTn id="12" dur="500" fill="hold"/>
                                        <p:tgtEl>
                                          <p:spTgt spid="1050201"/>
                                        </p:tgtEl>
                                        <p:attrNameLst>
                                          <p:attrName>ppt_x</p:attrName>
                                        </p:attrNameLst>
                                      </p:cBhvr>
                                      <p:tavLst>
                                        <p:tav tm="0">
                                          <p:val>
                                            <p:strVal val="0-#ppt_w/2"/>
                                          </p:val>
                                        </p:tav>
                                        <p:tav tm="100000">
                                          <p:val>
                                            <p:strVal val="#ppt_x"/>
                                          </p:val>
                                        </p:tav>
                                      </p:tavLst>
                                    </p:anim>
                                    <p:anim calcmode="lin" valueType="num">
                                      <p:cBhvr additive="base">
                                        <p:cTn id="13" dur="500" fill="hold"/>
                                        <p:tgtEl>
                                          <p:spTgt spid="105020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050203"/>
                                        </p:tgtEl>
                                        <p:attrNameLst>
                                          <p:attrName>style.visibility</p:attrName>
                                        </p:attrNameLst>
                                      </p:cBhvr>
                                      <p:to>
                                        <p:strVal val="visible"/>
                                      </p:to>
                                    </p:set>
                                    <p:animEffect transition="in" filter="wipe(left)">
                                      <p:cBhvr>
                                        <p:cTn id="17" dur="500"/>
                                        <p:tgtEl>
                                          <p:spTgt spid="105020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050204"/>
                                        </p:tgtEl>
                                        <p:attrNameLst>
                                          <p:attrName>style.visibility</p:attrName>
                                        </p:attrNameLst>
                                      </p:cBhvr>
                                      <p:to>
                                        <p:strVal val="visible"/>
                                      </p:to>
                                    </p:set>
                                    <p:animEffect transition="in" filter="wipe(left)">
                                      <p:cBhvr>
                                        <p:cTn id="21" dur="500"/>
                                        <p:tgtEl>
                                          <p:spTgt spid="105020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194403"/>
                                        </p:tgtEl>
                                        <p:attrNameLst>
                                          <p:attrName>style.visibility</p:attrName>
                                        </p:attrNameLst>
                                      </p:cBhvr>
                                      <p:to>
                                        <p:strVal val="visible"/>
                                      </p:to>
                                    </p:set>
                                    <p:animEffect transition="in" filter="wipe(left)">
                                      <p:cBhvr>
                                        <p:cTn id="26" dur="500"/>
                                        <p:tgtEl>
                                          <p:spTgt spid="4194403"/>
                                        </p:tgtEl>
                                      </p:cBhvr>
                                    </p:animEffect>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441"/>
                                        </p:tgtEl>
                                        <p:attrNameLst>
                                          <p:attrName>style.visibility</p:attrName>
                                        </p:attrNameLst>
                                      </p:cBhvr>
                                      <p:to>
                                        <p:strVal val="visible"/>
                                      </p:to>
                                    </p:set>
                                    <p:anim calcmode="lin" valueType="num">
                                      <p:cBhvr additive="base">
                                        <p:cTn id="30" dur="500" fill="hold"/>
                                        <p:tgtEl>
                                          <p:spTgt spid="441"/>
                                        </p:tgtEl>
                                        <p:attrNameLst>
                                          <p:attrName>ppt_x</p:attrName>
                                        </p:attrNameLst>
                                      </p:cBhvr>
                                      <p:tavLst>
                                        <p:tav tm="0">
                                          <p:val>
                                            <p:strVal val="#ppt_x"/>
                                          </p:val>
                                        </p:tav>
                                        <p:tav tm="100000">
                                          <p:val>
                                            <p:strVal val="#ppt_x"/>
                                          </p:val>
                                        </p:tav>
                                      </p:tavLst>
                                    </p:anim>
                                    <p:anim calcmode="lin" valueType="num">
                                      <p:cBhvr additive="base">
                                        <p:cTn id="31" dur="500" fill="hold"/>
                                        <p:tgtEl>
                                          <p:spTgt spid="44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050200"/>
                                        </p:tgtEl>
                                        <p:attrNameLst>
                                          <p:attrName>style.visibility</p:attrName>
                                        </p:attrNameLst>
                                      </p:cBhvr>
                                      <p:to>
                                        <p:strVal val="visible"/>
                                      </p:to>
                                    </p:se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446"/>
                                        </p:tgtEl>
                                        <p:attrNameLst>
                                          <p:attrName>style.visibility</p:attrName>
                                        </p:attrNameLst>
                                      </p:cBhvr>
                                      <p:to>
                                        <p:strVal val="visible"/>
                                      </p:to>
                                    </p:set>
                                    <p:animEffect transition="in" filter="wipe(left)">
                                      <p:cBhvr>
                                        <p:cTn id="39" dur="5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00" grpId="0" animBg="1"/>
      <p:bldP spid="1050201" grpId="0" animBg="1"/>
      <p:bldP spid="1050203" grpId="0" autoUpdateAnimBg="0"/>
      <p:bldP spid="105020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灯片编号占位符 3"/>
          <p:cNvSpPr>
            <a:spLocks noGrp="1"/>
          </p:cNvSpPr>
          <p:nvPr>
            <p:ph type="sldNum" sz="quarter" idx="12"/>
          </p:nvPr>
        </p:nvSpPr>
        <p:spPr/>
        <p:txBody>
          <a:bodyPr/>
          <a:lstStyle/>
          <a:p>
            <a:fld id="{63888B97-95AA-4CAA-8018-D925186B7380}" type="slidenum">
              <a:rPr lang="en-US" altLang="zh-CN"/>
              <a:t>7</a:t>
            </a:fld>
            <a:endParaRPr lang="en-US" altLang="zh-CN"/>
          </a:p>
        </p:txBody>
      </p:sp>
      <p:sp>
        <p:nvSpPr>
          <p:cNvPr id="1048629" name="标题 1"/>
          <p:cNvSpPr>
            <a:spLocks noGrp="1"/>
          </p:cNvSpPr>
          <p:nvPr>
            <p:ph type="title" idx="4294967295"/>
          </p:nvPr>
        </p:nvSpPr>
        <p:spPr>
          <a:xfrm>
            <a:off x="457200" y="428625"/>
            <a:ext cx="8229600" cy="989013"/>
          </a:xfrm>
        </p:spPr>
        <p:txBody>
          <a:bodyPr>
            <a:normAutofit/>
          </a:bodyPr>
          <a:lstStyle/>
          <a:p>
            <a:r>
              <a:rPr lang="zh-CN" altLang="en-US" sz="3600" b="1">
                <a:solidFill>
                  <a:schemeClr val="accent2"/>
                </a:solidFill>
                <a:ea typeface="楷体_GB2312" pitchFamily="49" charset="-122"/>
              </a:rPr>
              <a:t>三、 数字波形</a:t>
            </a:r>
          </a:p>
        </p:txBody>
      </p:sp>
      <p:sp>
        <p:nvSpPr>
          <p:cNvPr id="1048630" name="内容占位符 2"/>
          <p:cNvSpPr>
            <a:spLocks noGrp="1"/>
          </p:cNvSpPr>
          <p:nvPr>
            <p:ph idx="4294967295"/>
          </p:nvPr>
        </p:nvSpPr>
        <p:spPr>
          <a:xfrm>
            <a:off x="500034" y="1571612"/>
            <a:ext cx="8229600" cy="4525963"/>
          </a:xfrm>
        </p:spPr>
        <p:txBody>
          <a:bodyPr/>
          <a:lstStyle/>
          <a:p>
            <a:endParaRPr lang="en-US" altLang="zh-CN" dirty="0">
              <a:solidFill>
                <a:srgbClr val="6D293E"/>
              </a:solidFill>
            </a:endParaRPr>
          </a:p>
          <a:p>
            <a:r>
              <a:rPr lang="zh-CN" altLang="en-US" sz="2800" dirty="0">
                <a:solidFill>
                  <a:srgbClr val="6D293E"/>
                </a:solidFill>
              </a:rPr>
              <a:t>数字波形由逻辑高电平</a:t>
            </a:r>
            <a:r>
              <a:rPr lang="en-US" altLang="zh-CN" sz="2800" dirty="0">
                <a:solidFill>
                  <a:srgbClr val="6D293E"/>
                </a:solidFill>
              </a:rPr>
              <a:t>(H)</a:t>
            </a:r>
            <a:r>
              <a:rPr lang="zh-CN" altLang="en-US" sz="2800" dirty="0">
                <a:solidFill>
                  <a:srgbClr val="6D293E"/>
                </a:solidFill>
              </a:rPr>
              <a:t>或低电平</a:t>
            </a:r>
            <a:r>
              <a:rPr lang="en-US" altLang="zh-CN" sz="2800" dirty="0">
                <a:solidFill>
                  <a:srgbClr val="6D293E"/>
                </a:solidFill>
              </a:rPr>
              <a:t>(L)</a:t>
            </a:r>
            <a:r>
              <a:rPr lang="zh-CN" altLang="en-US" sz="2800" dirty="0">
                <a:solidFill>
                  <a:srgbClr val="6D293E"/>
                </a:solidFill>
              </a:rPr>
              <a:t>及其维持时间形成的脉冲序列所组成，它反映了数字电路工作中开关量的动态变化。</a:t>
            </a:r>
          </a:p>
          <a:p>
            <a:pPr>
              <a:buFontTx/>
              <a:buNone/>
            </a:pPr>
            <a:r>
              <a:rPr lang="zh-CN" altLang="en-US" sz="2800" dirty="0">
                <a:solidFill>
                  <a:srgbClr val="6D293E"/>
                </a:solidFill>
              </a:rPr>
              <a:t>    正脉冲：前沿</a:t>
            </a:r>
            <a:r>
              <a:rPr lang="zh-CN" altLang="en-US" sz="2800" dirty="0" smtClean="0">
                <a:solidFill>
                  <a:srgbClr val="6D293E"/>
                </a:solidFill>
              </a:rPr>
              <a:t>为上升沿</a:t>
            </a:r>
            <a:endParaRPr lang="zh-CN" altLang="en-US" sz="2800" dirty="0">
              <a:solidFill>
                <a:srgbClr val="6D293E"/>
              </a:solidFill>
            </a:endParaRPr>
          </a:p>
          <a:p>
            <a:pPr>
              <a:buFontTx/>
              <a:buNone/>
            </a:pPr>
            <a:r>
              <a:rPr lang="zh-CN" altLang="en-US" sz="2800" dirty="0" smtClean="0">
                <a:solidFill>
                  <a:srgbClr val="6D293E"/>
                </a:solidFill>
              </a:rPr>
              <a:t>    负脉冲：前沿为下降沿</a:t>
            </a:r>
            <a:endParaRPr lang="zh-CN" altLang="en-US" sz="2800" dirty="0">
              <a:solidFill>
                <a:srgbClr val="6D293E"/>
              </a:solidFill>
            </a:endParaRPr>
          </a:p>
        </p:txBody>
      </p:sp>
      <p:cxnSp>
        <p:nvCxnSpPr>
          <p:cNvPr id="3145728" name="肘形连接符 7"/>
          <p:cNvCxnSpPr>
            <a:cxnSpLocks/>
          </p:cNvCxnSpPr>
          <p:nvPr/>
        </p:nvCxnSpPr>
        <p:spPr bwMode="auto">
          <a:xfrm flipV="1">
            <a:off x="1500166" y="4714884"/>
            <a:ext cx="1143008" cy="928694"/>
          </a:xfrm>
          <a:prstGeom prst="bentConnector3">
            <a:avLst>
              <a:gd name="adj1" fmla="val 87565"/>
            </a:avLst>
          </a:prstGeom>
          <a:solidFill>
            <a:schemeClr val="accent1"/>
          </a:solidFill>
          <a:ln w="19050" cap="flat" cmpd="sng" algn="ctr">
            <a:solidFill>
              <a:srgbClr val="FF0000"/>
            </a:solidFill>
            <a:prstDash val="solid"/>
            <a:round/>
            <a:headEnd type="none" w="med" len="med"/>
            <a:tailEnd type="none" w="med" len="med"/>
          </a:ln>
          <a:effectLst/>
        </p:spPr>
      </p:cxnSp>
      <p:cxnSp>
        <p:nvCxnSpPr>
          <p:cNvPr id="3145729" name="肘形连接符 10"/>
          <p:cNvCxnSpPr>
            <a:cxnSpLocks/>
          </p:cNvCxnSpPr>
          <p:nvPr/>
        </p:nvCxnSpPr>
        <p:spPr bwMode="auto">
          <a:xfrm>
            <a:off x="2643174" y="4714884"/>
            <a:ext cx="1285884" cy="928694"/>
          </a:xfrm>
          <a:prstGeom prst="bentConnector3">
            <a:avLst>
              <a:gd name="adj1" fmla="val 28976"/>
            </a:avLst>
          </a:prstGeom>
          <a:solidFill>
            <a:schemeClr val="accent1"/>
          </a:solidFill>
          <a:ln w="19050" cap="flat" cmpd="sng" algn="ctr">
            <a:solidFill>
              <a:srgbClr val="FF0000"/>
            </a:solidFill>
            <a:prstDash val="solid"/>
            <a:round/>
            <a:headEnd type="none" w="med" len="med"/>
            <a:tailEnd type="none" w="med" len="med"/>
          </a:ln>
          <a:effectLst/>
        </p:spPr>
      </p:cxnSp>
      <p:sp>
        <p:nvSpPr>
          <p:cNvPr id="1048631" name="矩形 15"/>
          <p:cNvSpPr/>
          <p:nvPr/>
        </p:nvSpPr>
        <p:spPr>
          <a:xfrm>
            <a:off x="2357422" y="5929330"/>
            <a:ext cx="877163" cy="369332"/>
          </a:xfrm>
          <a:prstGeom prst="rect">
            <a:avLst/>
          </a:prstGeom>
        </p:spPr>
        <p:txBody>
          <a:bodyPr wrap="none">
            <a:spAutoFit/>
          </a:bodyPr>
          <a:lstStyle/>
          <a:p>
            <a:r>
              <a:rPr lang="zh-CN" altLang="en-US" dirty="0" smtClean="0">
                <a:solidFill>
                  <a:srgbClr val="6D293E"/>
                </a:solidFill>
              </a:rPr>
              <a:t>正脉冲</a:t>
            </a:r>
            <a:endParaRPr lang="zh-CN" altLang="en-US" dirty="0"/>
          </a:p>
        </p:txBody>
      </p:sp>
      <p:cxnSp>
        <p:nvCxnSpPr>
          <p:cNvPr id="3145730" name="肘形连接符 20"/>
          <p:cNvCxnSpPr>
            <a:cxnSpLocks/>
          </p:cNvCxnSpPr>
          <p:nvPr/>
        </p:nvCxnSpPr>
        <p:spPr bwMode="auto">
          <a:xfrm>
            <a:off x="5286380" y="4786322"/>
            <a:ext cx="1428760" cy="928694"/>
          </a:xfrm>
          <a:prstGeom prst="bentConnector3">
            <a:avLst>
              <a:gd name="adj1" fmla="val 69478"/>
            </a:avLst>
          </a:prstGeom>
          <a:solidFill>
            <a:schemeClr val="accent1"/>
          </a:solidFill>
          <a:ln w="19050" cap="flat" cmpd="sng" algn="ctr">
            <a:solidFill>
              <a:srgbClr val="FF0000"/>
            </a:solidFill>
            <a:prstDash val="solid"/>
            <a:round/>
            <a:headEnd type="none" w="med" len="med"/>
            <a:tailEnd type="none" w="med" len="med"/>
          </a:ln>
          <a:effectLst/>
        </p:spPr>
      </p:cxnSp>
      <p:cxnSp>
        <p:nvCxnSpPr>
          <p:cNvPr id="3145731" name="肘形连接符 21"/>
          <p:cNvCxnSpPr>
            <a:cxnSpLocks/>
          </p:cNvCxnSpPr>
          <p:nvPr/>
        </p:nvCxnSpPr>
        <p:spPr bwMode="auto">
          <a:xfrm flipV="1">
            <a:off x="6286512" y="4786322"/>
            <a:ext cx="1500198" cy="928694"/>
          </a:xfrm>
          <a:prstGeom prst="bentConnector3">
            <a:avLst>
              <a:gd name="adj1" fmla="val 37810"/>
            </a:avLst>
          </a:prstGeom>
          <a:solidFill>
            <a:schemeClr val="accent1"/>
          </a:solidFill>
          <a:ln w="19050" cap="flat" cmpd="sng" algn="ctr">
            <a:solidFill>
              <a:srgbClr val="FF0000"/>
            </a:solidFill>
            <a:prstDash val="solid"/>
            <a:round/>
            <a:headEnd type="none" w="med" len="med"/>
            <a:tailEnd type="none" w="med" len="med"/>
          </a:ln>
          <a:effectLst/>
        </p:spPr>
      </p:cxnSp>
      <p:sp>
        <p:nvSpPr>
          <p:cNvPr id="1048632" name="矩形 22"/>
          <p:cNvSpPr/>
          <p:nvPr/>
        </p:nvSpPr>
        <p:spPr>
          <a:xfrm>
            <a:off x="6072198" y="6000768"/>
            <a:ext cx="877163" cy="369332"/>
          </a:xfrm>
          <a:prstGeom prst="rect">
            <a:avLst/>
          </a:prstGeom>
        </p:spPr>
        <p:txBody>
          <a:bodyPr wrap="none">
            <a:spAutoFit/>
          </a:bodyPr>
          <a:lstStyle/>
          <a:p>
            <a:r>
              <a:rPr lang="zh-CN" altLang="en-US" dirty="0" smtClean="0">
                <a:solidFill>
                  <a:srgbClr val="6D293E"/>
                </a:solidFill>
              </a:rPr>
              <a:t>负脉冲</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45728"/>
                                        </p:tgtEl>
                                        <p:attrNameLst>
                                          <p:attrName>style.visibility</p:attrName>
                                        </p:attrNameLst>
                                      </p:cBhvr>
                                      <p:to>
                                        <p:strVal val="visible"/>
                                      </p:to>
                                    </p:set>
                                    <p:animEffect transition="in" filter="box(in)">
                                      <p:cBhvr>
                                        <p:cTn id="7" dur="500"/>
                                        <p:tgtEl>
                                          <p:spTgt spid="3145728"/>
                                        </p:tgtEl>
                                      </p:cBhvr>
                                    </p:animEffect>
                                  </p:childTnLst>
                                </p:cTn>
                              </p:par>
                              <p:par>
                                <p:cTn id="8" presetID="4" presetClass="entr" presetSubtype="16" fill="hold" nodeType="withEffect">
                                  <p:stCondLst>
                                    <p:cond delay="0"/>
                                  </p:stCondLst>
                                  <p:childTnLst>
                                    <p:set>
                                      <p:cBhvr>
                                        <p:cTn id="9" dur="1" fill="hold">
                                          <p:stCondLst>
                                            <p:cond delay="0"/>
                                          </p:stCondLst>
                                        </p:cTn>
                                        <p:tgtEl>
                                          <p:spTgt spid="3145729"/>
                                        </p:tgtEl>
                                        <p:attrNameLst>
                                          <p:attrName>style.visibility</p:attrName>
                                        </p:attrNameLst>
                                      </p:cBhvr>
                                      <p:to>
                                        <p:strVal val="visible"/>
                                      </p:to>
                                    </p:set>
                                    <p:animEffect transition="in" filter="box(in)">
                                      <p:cBhvr>
                                        <p:cTn id="10" dur="500"/>
                                        <p:tgtEl>
                                          <p:spTgt spid="314572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48631"/>
                                        </p:tgtEl>
                                        <p:attrNameLst>
                                          <p:attrName>style.visibility</p:attrName>
                                        </p:attrNameLst>
                                      </p:cBhvr>
                                      <p:to>
                                        <p:strVal val="visible"/>
                                      </p:to>
                                    </p:set>
                                    <p:animEffect transition="in" filter="box(in)">
                                      <p:cBhvr>
                                        <p:cTn id="13" dur="500"/>
                                        <p:tgtEl>
                                          <p:spTgt spid="1048631"/>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145730"/>
                                        </p:tgtEl>
                                        <p:attrNameLst>
                                          <p:attrName>style.visibility</p:attrName>
                                        </p:attrNameLst>
                                      </p:cBhvr>
                                      <p:to>
                                        <p:strVal val="visible"/>
                                      </p:to>
                                    </p:set>
                                    <p:animEffect transition="in" filter="box(in)">
                                      <p:cBhvr>
                                        <p:cTn id="18" dur="500"/>
                                        <p:tgtEl>
                                          <p:spTgt spid="3145730"/>
                                        </p:tgtEl>
                                      </p:cBhvr>
                                    </p:animEffect>
                                  </p:childTnLst>
                                </p:cTn>
                              </p:par>
                              <p:par>
                                <p:cTn id="19" presetID="4" presetClass="entr" presetSubtype="16" fill="hold" nodeType="withEffect">
                                  <p:stCondLst>
                                    <p:cond delay="0"/>
                                  </p:stCondLst>
                                  <p:childTnLst>
                                    <p:set>
                                      <p:cBhvr>
                                        <p:cTn id="20" dur="1" fill="hold">
                                          <p:stCondLst>
                                            <p:cond delay="0"/>
                                          </p:stCondLst>
                                        </p:cTn>
                                        <p:tgtEl>
                                          <p:spTgt spid="3145731"/>
                                        </p:tgtEl>
                                        <p:attrNameLst>
                                          <p:attrName>style.visibility</p:attrName>
                                        </p:attrNameLst>
                                      </p:cBhvr>
                                      <p:to>
                                        <p:strVal val="visible"/>
                                      </p:to>
                                    </p:set>
                                    <p:animEffect transition="in" filter="box(in)">
                                      <p:cBhvr>
                                        <p:cTn id="21" dur="500"/>
                                        <p:tgtEl>
                                          <p:spTgt spid="314573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048632"/>
                                        </p:tgtEl>
                                        <p:attrNameLst>
                                          <p:attrName>style.visibility</p:attrName>
                                        </p:attrNameLst>
                                      </p:cBhvr>
                                      <p:to>
                                        <p:strVal val="visible"/>
                                      </p:to>
                                    </p:set>
                                    <p:animEffect transition="in" filter="box(in)">
                                      <p:cBhvr>
                                        <p:cTn id="24" dur="500"/>
                                        <p:tgtEl>
                                          <p:spTgt spid="1048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1" grpId="0"/>
      <p:bldP spid="104863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0205" name="灯片编号占位符 3"/>
          <p:cNvSpPr>
            <a:spLocks noGrp="1"/>
          </p:cNvSpPr>
          <p:nvPr>
            <p:ph type="sldNum" sz="quarter" idx="12"/>
          </p:nvPr>
        </p:nvSpPr>
        <p:spPr/>
        <p:txBody>
          <a:bodyPr/>
          <a:lstStyle/>
          <a:p>
            <a:fld id="{A72B3CB4-EE51-4048-A9AF-1820D191CE3D}" type="slidenum">
              <a:rPr lang="en-US" altLang="zh-CN"/>
              <a:t>70</a:t>
            </a:fld>
            <a:endParaRPr lang="en-US" altLang="zh-CN"/>
          </a:p>
        </p:txBody>
      </p:sp>
      <p:sp>
        <p:nvSpPr>
          <p:cNvPr id="1050206" name="Rectangle 2"/>
          <p:cNvSpPr>
            <a:spLocks noGrp="1" noChangeArrowheads="1"/>
          </p:cNvSpPr>
          <p:nvPr>
            <p:ph type="title" idx="4294967295"/>
          </p:nvPr>
        </p:nvSpPr>
        <p:spPr>
          <a:xfrm>
            <a:off x="319088" y="801688"/>
            <a:ext cx="3303587" cy="590550"/>
          </a:xfrm>
        </p:spPr>
        <p:txBody>
          <a:bodyPr/>
          <a:lstStyle/>
          <a:p>
            <a:pPr algn="l"/>
            <a:r>
              <a:rPr lang="zh-CN" altLang="en-US" sz="3600" b="1" dirty="0">
                <a:solidFill>
                  <a:srgbClr val="FF3300"/>
                </a:solidFill>
                <a:ea typeface="楷体_GB2312" pitchFamily="49" charset="-122"/>
              </a:rPr>
              <a:t>三、重要规则</a:t>
            </a:r>
            <a:r>
              <a:rPr lang="zh-CN" altLang="en-US" dirty="0"/>
              <a:t> </a:t>
            </a:r>
          </a:p>
        </p:txBody>
      </p:sp>
      <p:sp>
        <p:nvSpPr>
          <p:cNvPr id="1050207" name="Text Box 3"/>
          <p:cNvSpPr txBox="1">
            <a:spLocks noChangeArrowheads="1"/>
          </p:cNvSpPr>
          <p:nvPr/>
        </p:nvSpPr>
        <p:spPr bwMode="auto">
          <a:xfrm>
            <a:off x="79375" y="1600200"/>
            <a:ext cx="3325813" cy="579438"/>
          </a:xfrm>
          <a:prstGeom prst="rect">
            <a:avLst/>
          </a:prstGeom>
          <a:noFill/>
          <a:ln w="9525">
            <a:noFill/>
            <a:miter lim="800000"/>
            <a:headEnd/>
            <a:tailEnd/>
          </a:ln>
          <a:effectLst/>
        </p:spPr>
        <p:txBody>
          <a:bodyPr>
            <a:spAutoFit/>
          </a:bodyPr>
          <a:lstStyle/>
          <a:p>
            <a:pPr algn="l" fontAlgn="t">
              <a:spcBef>
                <a:spcPct val="50000"/>
              </a:spcBef>
            </a:pPr>
            <a:r>
              <a:rPr kumimoji="1" lang="en-US" altLang="zh-CN" sz="3200" b="1">
                <a:solidFill>
                  <a:srgbClr val="0033CC"/>
                </a:solidFill>
                <a:latin typeface="宋体" pitchFamily="2" charset="-122"/>
              </a:rPr>
              <a:t> (</a:t>
            </a:r>
            <a:r>
              <a:rPr kumimoji="1" lang="zh-CN" altLang="en-US" sz="3200" b="1">
                <a:solidFill>
                  <a:srgbClr val="0033CC"/>
                </a:solidFill>
                <a:latin typeface="宋体" pitchFamily="2" charset="-122"/>
              </a:rPr>
              <a:t>一</a:t>
            </a:r>
            <a:r>
              <a:rPr kumimoji="1" lang="en-US" altLang="zh-CN" sz="3200" b="1">
                <a:solidFill>
                  <a:srgbClr val="0033CC"/>
                </a:solidFill>
                <a:latin typeface="宋体" pitchFamily="2" charset="-122"/>
              </a:rPr>
              <a:t>)</a:t>
            </a:r>
            <a:r>
              <a:rPr kumimoji="1" lang="en-US" altLang="zh-CN" sz="3200" b="1">
                <a:solidFill>
                  <a:srgbClr val="0033CC"/>
                </a:solidFill>
                <a:latin typeface="Times New Roman" pitchFamily="18" charset="0"/>
              </a:rPr>
              <a:t>  </a:t>
            </a:r>
            <a:r>
              <a:rPr kumimoji="1" lang="zh-CN" altLang="en-US" sz="3200" b="1">
                <a:solidFill>
                  <a:srgbClr val="0033CC"/>
                </a:solidFill>
                <a:latin typeface="宋体" pitchFamily="2" charset="-122"/>
              </a:rPr>
              <a:t>代入规则 </a:t>
            </a:r>
          </a:p>
        </p:txBody>
      </p:sp>
      <p:graphicFrame>
        <p:nvGraphicFramePr>
          <p:cNvPr id="4194409" name="Object 4"/>
          <p:cNvGraphicFramePr>
            <a:graphicFrameLocks noChangeAspect="1"/>
          </p:cNvGraphicFramePr>
          <p:nvPr/>
        </p:nvGraphicFramePr>
        <p:xfrm>
          <a:off x="1898650" y="2801938"/>
          <a:ext cx="1751013" cy="336550"/>
        </p:xfrm>
        <a:graphic>
          <a:graphicData uri="http://schemas.openxmlformats.org/presentationml/2006/ole">
            <mc:AlternateContent xmlns:mc="http://schemas.openxmlformats.org/markup-compatibility/2006">
              <mc:Choice xmlns:v="urn:schemas-microsoft-com:vml" Requires="v">
                <p:oleObj spid="_x0000_s39998" name="BMP 图象" r:id="rId3" imgW="1666667" imgH="343039" progId="PBrush">
                  <p:embed/>
                </p:oleObj>
              </mc:Choice>
              <mc:Fallback>
                <p:oleObj name="BMP 图象" r:id="rId3" imgW="1666667" imgH="343039" progId="PBrush">
                  <p:embed/>
                  <p:pic>
                    <p:nvPicPr>
                      <p:cNvPr id="2097253" name=""/>
                      <p:cNvPicPr>
                        <a:picLocks/>
                      </p:cNvPicPr>
                      <p:nvPr/>
                    </p:nvPicPr>
                    <p:blipFill>
                      <a:blip r:embed="rId4"/>
                      <a:stretch>
                        <a:fillRect/>
                      </a:stretch>
                    </p:blipFill>
                    <p:spPr>
                      <a:xfrm>
                        <a:off x="1898650" y="2801938"/>
                        <a:ext cx="1751013" cy="336550"/>
                      </a:xfrm>
                      <a:prstGeom prst="rect">
                        <a:avLst/>
                      </a:prstGeom>
                    </p:spPr>
                  </p:pic>
                </p:oleObj>
              </mc:Fallback>
            </mc:AlternateContent>
          </a:graphicData>
        </a:graphic>
      </p:graphicFrame>
      <p:sp>
        <p:nvSpPr>
          <p:cNvPr id="1050208" name="Text Box 5"/>
          <p:cNvSpPr txBox="1">
            <a:spLocks noChangeArrowheads="1"/>
          </p:cNvSpPr>
          <p:nvPr/>
        </p:nvSpPr>
        <p:spPr bwMode="auto">
          <a:xfrm>
            <a:off x="1936750" y="2736850"/>
            <a:ext cx="1619250" cy="457200"/>
          </a:xfrm>
          <a:prstGeom prst="rect">
            <a:avLst/>
          </a:prstGeom>
          <a:noFill/>
          <a:ln w="9525">
            <a:noFill/>
            <a:miter lim="800000"/>
            <a:headEnd/>
            <a:tailEnd/>
          </a:ln>
          <a:effectLst/>
        </p:spPr>
        <p:txBody>
          <a:bodyPr>
            <a:spAutoFit/>
          </a:bodyPr>
          <a:lstStyle/>
          <a:p>
            <a:pPr algn="l">
              <a:spcBef>
                <a:spcPct val="50000"/>
              </a:spcBef>
            </a:pPr>
            <a:r>
              <a:rPr kumimoji="1" lang="en-US" altLang="zh-CN" sz="2400" b="1" i="1">
                <a:solidFill>
                  <a:srgbClr val="FF3300"/>
                </a:solidFill>
                <a:latin typeface="Times New Roman" pitchFamily="18" charset="0"/>
              </a:rPr>
              <a:t>A </a:t>
            </a:r>
            <a:r>
              <a:rPr kumimoji="1" lang="en-US" altLang="zh-CN" sz="2400" b="1" i="1" baseline="-25000">
                <a:solidFill>
                  <a:srgbClr val="FF3300"/>
                </a:solidFill>
                <a:latin typeface="Times New Roman" pitchFamily="18" charset="0"/>
              </a:rPr>
              <a:t>  </a:t>
            </a:r>
            <a:r>
              <a:rPr kumimoji="1" lang="en-US" altLang="zh-CN" sz="2400" b="1" i="1">
                <a:solidFill>
                  <a:srgbClr val="FF3300"/>
                </a:solidFill>
                <a:latin typeface="Times New Roman" pitchFamily="18" charset="0"/>
              </a:rPr>
              <a:t>A    </a:t>
            </a:r>
            <a:r>
              <a:rPr kumimoji="1" lang="en-US" altLang="zh-CN" sz="2400" b="1" i="1" baseline="-25000">
                <a:solidFill>
                  <a:srgbClr val="FF3300"/>
                </a:solidFill>
                <a:latin typeface="Times New Roman" pitchFamily="18" charset="0"/>
              </a:rPr>
              <a:t>  </a:t>
            </a:r>
            <a:r>
              <a:rPr kumimoji="1" lang="en-US" altLang="zh-CN" sz="2400" b="1" i="1">
                <a:solidFill>
                  <a:srgbClr val="FF3300"/>
                </a:solidFill>
                <a:latin typeface="Times New Roman" pitchFamily="18" charset="0"/>
              </a:rPr>
              <a:t>A</a:t>
            </a:r>
            <a:r>
              <a:rPr kumimoji="1" lang="en-US" altLang="zh-CN" sz="2400" b="1">
                <a:latin typeface="Times New Roman" pitchFamily="18" charset="0"/>
              </a:rPr>
              <a:t>       </a:t>
            </a:r>
          </a:p>
        </p:txBody>
      </p:sp>
      <p:grpSp>
        <p:nvGrpSpPr>
          <p:cNvPr id="448" name="Group 6"/>
          <p:cNvGrpSpPr/>
          <p:nvPr/>
        </p:nvGrpSpPr>
        <p:grpSpPr bwMode="auto">
          <a:xfrm>
            <a:off x="2305050" y="3351213"/>
            <a:ext cx="4019550" cy="457200"/>
            <a:chOff x="1596" y="1706"/>
            <a:chExt cx="2532" cy="288"/>
          </a:xfrm>
        </p:grpSpPr>
        <p:graphicFrame>
          <p:nvGraphicFramePr>
            <p:cNvPr id="4194410" name="Object 7"/>
            <p:cNvGraphicFramePr>
              <a:graphicFrameLocks noChangeAspect="1"/>
            </p:cNvGraphicFramePr>
            <p:nvPr/>
          </p:nvGraphicFramePr>
          <p:xfrm>
            <a:off x="2136" y="1733"/>
            <a:ext cx="144" cy="246"/>
          </p:xfrm>
          <a:graphic>
            <a:graphicData uri="http://schemas.openxmlformats.org/presentationml/2006/ole">
              <mc:AlternateContent xmlns:mc="http://schemas.openxmlformats.org/markup-compatibility/2006">
                <mc:Choice xmlns:v="urn:schemas-microsoft-com:vml" Requires="v">
                  <p:oleObj spid="_x0000_s39999" name="BMP 图象" r:id="rId5" imgW="228571" imgH="390580" progId="PBrush">
                    <p:embed/>
                  </p:oleObj>
                </mc:Choice>
                <mc:Fallback>
                  <p:oleObj name="BMP 图象" r:id="rId5" imgW="228571" imgH="390580" progId="PBrush">
                    <p:embed/>
                    <p:pic>
                      <p:nvPicPr>
                        <p:cNvPr id="2097257" name=""/>
                        <p:cNvPicPr>
                          <a:picLocks/>
                        </p:cNvPicPr>
                        <p:nvPr/>
                      </p:nvPicPr>
                      <p:blipFill>
                        <a:blip r:embed="rId6"/>
                        <a:stretch>
                          <a:fillRect/>
                        </a:stretch>
                      </p:blipFill>
                      <p:spPr>
                        <a:xfrm>
                          <a:off x="2136" y="1733"/>
                          <a:ext cx="144" cy="246"/>
                        </a:xfrm>
                        <a:prstGeom prst="rect">
                          <a:avLst/>
                        </a:prstGeom>
                      </p:spPr>
                    </p:pic>
                  </p:oleObj>
                </mc:Fallback>
              </mc:AlternateContent>
            </a:graphicData>
          </a:graphic>
        </p:graphicFrame>
        <p:sp>
          <p:nvSpPr>
            <p:cNvPr id="1050209" name="Text Box 8"/>
            <p:cNvSpPr txBox="1">
              <a:spLocks noChangeArrowheads="1"/>
            </p:cNvSpPr>
            <p:nvPr/>
          </p:nvSpPr>
          <p:spPr bwMode="auto">
            <a:xfrm>
              <a:off x="1596" y="1706"/>
              <a:ext cx="1141"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a:t>
              </a:r>
              <a:r>
                <a:rPr kumimoji="1" lang="zh-CN" altLang="en-US" sz="2400" b="1">
                  <a:latin typeface="Times New Roman" pitchFamily="18" charset="0"/>
                </a:rPr>
                <a:t>均用  代替</a:t>
              </a:r>
            </a:p>
          </p:txBody>
        </p:sp>
        <p:graphicFrame>
          <p:nvGraphicFramePr>
            <p:cNvPr id="4194411" name="Object 9"/>
            <p:cNvGraphicFramePr>
              <a:graphicFrameLocks noChangeAspect="1"/>
            </p:cNvGraphicFramePr>
            <p:nvPr/>
          </p:nvGraphicFramePr>
          <p:xfrm>
            <a:off x="3054" y="1719"/>
            <a:ext cx="1074" cy="252"/>
          </p:xfrm>
          <a:graphic>
            <a:graphicData uri="http://schemas.openxmlformats.org/presentationml/2006/ole">
              <mc:AlternateContent xmlns:mc="http://schemas.openxmlformats.org/markup-compatibility/2006">
                <mc:Choice xmlns:v="urn:schemas-microsoft-com:vml" Requires="v">
                  <p:oleObj spid="_x0000_s40000" name="BMP 图象" r:id="rId7" imgW="1704762" imgH="400000" progId="PBrush">
                    <p:embed/>
                  </p:oleObj>
                </mc:Choice>
                <mc:Fallback>
                  <p:oleObj name="BMP 图象" r:id="rId7" imgW="1704762" imgH="400000" progId="PBrush">
                    <p:embed/>
                    <p:pic>
                      <p:nvPicPr>
                        <p:cNvPr id="2097258" name=""/>
                        <p:cNvPicPr>
                          <a:picLocks/>
                        </p:cNvPicPr>
                        <p:nvPr/>
                      </p:nvPicPr>
                      <p:blipFill>
                        <a:blip r:embed="rId8"/>
                        <a:stretch>
                          <a:fillRect/>
                        </a:stretch>
                      </p:blipFill>
                      <p:spPr>
                        <a:xfrm>
                          <a:off x="3054" y="1719"/>
                          <a:ext cx="1074" cy="252"/>
                        </a:xfrm>
                        <a:prstGeom prst="rect">
                          <a:avLst/>
                        </a:prstGeom>
                      </p:spPr>
                    </p:pic>
                  </p:oleObj>
                </mc:Fallback>
              </mc:AlternateContent>
            </a:graphicData>
          </a:graphic>
        </p:graphicFrame>
        <p:sp>
          <p:nvSpPr>
            <p:cNvPr id="1050210" name="AutoShape 10"/>
            <p:cNvSpPr>
              <a:spLocks noChangeArrowheads="1"/>
            </p:cNvSpPr>
            <p:nvPr/>
          </p:nvSpPr>
          <p:spPr bwMode="auto">
            <a:xfrm>
              <a:off x="2771" y="1814"/>
              <a:ext cx="250" cy="87"/>
            </a:xfrm>
            <a:prstGeom prst="notchedRightArrow">
              <a:avLst>
                <a:gd name="adj1" fmla="val 50000"/>
                <a:gd name="adj2" fmla="val 71839"/>
              </a:avLst>
            </a:prstGeom>
            <a:solidFill>
              <a:srgbClr val="99CCFF"/>
            </a:solidFill>
            <a:ln w="9525">
              <a:solidFill>
                <a:schemeClr val="tx1"/>
              </a:solidFill>
              <a:miter lim="800000"/>
              <a:headEnd/>
              <a:tailEnd/>
            </a:ln>
            <a:effectLst/>
          </p:spPr>
          <p:txBody>
            <a:bodyPr anchor="ctr">
              <a:spAutoFit/>
            </a:bodyPr>
            <a:lstStyle/>
            <a:p>
              <a:endParaRPr lang="zh-CN" altLang="en-US"/>
            </a:p>
          </p:txBody>
        </p:sp>
      </p:grpSp>
      <p:grpSp>
        <p:nvGrpSpPr>
          <p:cNvPr id="449" name="Group 11"/>
          <p:cNvGrpSpPr/>
          <p:nvPr/>
        </p:nvGrpSpPr>
        <p:grpSpPr bwMode="auto">
          <a:xfrm>
            <a:off x="2287588" y="3973513"/>
            <a:ext cx="6211887" cy="457200"/>
            <a:chOff x="1593" y="2154"/>
            <a:chExt cx="3913" cy="288"/>
          </a:xfrm>
        </p:grpSpPr>
        <p:sp>
          <p:nvSpPr>
            <p:cNvPr id="1050211" name="Text Box 12"/>
            <p:cNvSpPr txBox="1">
              <a:spLocks noChangeArrowheads="1"/>
            </p:cNvSpPr>
            <p:nvPr/>
          </p:nvSpPr>
          <p:spPr bwMode="auto">
            <a:xfrm>
              <a:off x="1593" y="2154"/>
              <a:ext cx="2163"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a:t>
              </a:r>
              <a:r>
                <a:rPr kumimoji="1" lang="zh-CN" altLang="en-US" sz="2400" b="1">
                  <a:latin typeface="Times New Roman" pitchFamily="18" charset="0"/>
                </a:rPr>
                <a:t>均用          代替</a:t>
              </a:r>
            </a:p>
          </p:txBody>
        </p:sp>
        <p:graphicFrame>
          <p:nvGraphicFramePr>
            <p:cNvPr id="4194412" name="Object 13"/>
            <p:cNvGraphicFramePr>
              <a:graphicFrameLocks noChangeAspect="1"/>
            </p:cNvGraphicFramePr>
            <p:nvPr/>
          </p:nvGraphicFramePr>
          <p:xfrm>
            <a:off x="2174" y="2216"/>
            <a:ext cx="456" cy="150"/>
          </p:xfrm>
          <a:graphic>
            <a:graphicData uri="http://schemas.openxmlformats.org/presentationml/2006/ole">
              <mc:AlternateContent xmlns:mc="http://schemas.openxmlformats.org/markup-compatibility/2006">
                <mc:Choice xmlns:v="urn:schemas-microsoft-com:vml" Requires="v">
                  <p:oleObj spid="_x0000_s40001" name="BMP 图象" r:id="rId9" imgW="724001" imgH="237969" progId="PBrush">
                    <p:embed/>
                  </p:oleObj>
                </mc:Choice>
                <mc:Fallback>
                  <p:oleObj name="BMP 图象" r:id="rId9" imgW="724001" imgH="237969" progId="PBrush">
                    <p:embed/>
                    <p:pic>
                      <p:nvPicPr>
                        <p:cNvPr id="2097255" name=""/>
                        <p:cNvPicPr>
                          <a:picLocks/>
                        </p:cNvPicPr>
                        <p:nvPr/>
                      </p:nvPicPr>
                      <p:blipFill>
                        <a:blip r:embed="rId10"/>
                        <a:stretch>
                          <a:fillRect/>
                        </a:stretch>
                      </p:blipFill>
                      <p:spPr>
                        <a:xfrm>
                          <a:off x="2174" y="2216"/>
                          <a:ext cx="456" cy="150"/>
                        </a:xfrm>
                        <a:prstGeom prst="rect">
                          <a:avLst/>
                        </a:prstGeom>
                      </p:spPr>
                    </p:pic>
                  </p:oleObj>
                </mc:Fallback>
              </mc:AlternateContent>
            </a:graphicData>
          </a:graphic>
        </p:graphicFrame>
        <p:sp>
          <p:nvSpPr>
            <p:cNvPr id="1050212" name="AutoShape 14"/>
            <p:cNvSpPr>
              <a:spLocks noChangeArrowheads="1"/>
            </p:cNvSpPr>
            <p:nvPr/>
          </p:nvSpPr>
          <p:spPr bwMode="auto">
            <a:xfrm>
              <a:off x="3127" y="2245"/>
              <a:ext cx="250" cy="87"/>
            </a:xfrm>
            <a:prstGeom prst="notchedRightArrow">
              <a:avLst>
                <a:gd name="adj1" fmla="val 50000"/>
                <a:gd name="adj2" fmla="val 71839"/>
              </a:avLst>
            </a:prstGeom>
            <a:solidFill>
              <a:srgbClr val="99CCFF"/>
            </a:solidFill>
            <a:ln w="9525">
              <a:solidFill>
                <a:schemeClr val="tx1"/>
              </a:solidFill>
              <a:miter lim="800000"/>
              <a:headEnd/>
              <a:tailEnd/>
            </a:ln>
            <a:effectLst/>
          </p:spPr>
          <p:txBody>
            <a:bodyPr anchor="ctr">
              <a:spAutoFit/>
            </a:bodyPr>
            <a:lstStyle/>
            <a:p>
              <a:endParaRPr lang="zh-CN" altLang="en-US"/>
            </a:p>
          </p:txBody>
        </p:sp>
        <p:graphicFrame>
          <p:nvGraphicFramePr>
            <p:cNvPr id="4194413" name="Object 15"/>
            <p:cNvGraphicFramePr>
              <a:graphicFrameLocks noChangeAspect="1"/>
            </p:cNvGraphicFramePr>
            <p:nvPr/>
          </p:nvGraphicFramePr>
          <p:xfrm>
            <a:off x="3448" y="2188"/>
            <a:ext cx="2058" cy="228"/>
          </p:xfrm>
          <a:graphic>
            <a:graphicData uri="http://schemas.openxmlformats.org/presentationml/2006/ole">
              <mc:AlternateContent xmlns:mc="http://schemas.openxmlformats.org/markup-compatibility/2006">
                <mc:Choice xmlns:v="urn:schemas-microsoft-com:vml" Requires="v">
                  <p:oleObj spid="_x0000_s40002" name="BMP 图象" r:id="rId11" imgW="3266667" imgH="361809" progId="PBrush">
                    <p:embed/>
                  </p:oleObj>
                </mc:Choice>
                <mc:Fallback>
                  <p:oleObj name="BMP 图象" r:id="rId11" imgW="3266667" imgH="361809" progId="PBrush">
                    <p:embed/>
                    <p:pic>
                      <p:nvPicPr>
                        <p:cNvPr id="2097256" name=""/>
                        <p:cNvPicPr>
                          <a:picLocks/>
                        </p:cNvPicPr>
                        <p:nvPr/>
                      </p:nvPicPr>
                      <p:blipFill>
                        <a:blip r:embed="rId12"/>
                        <a:stretch>
                          <a:fillRect/>
                        </a:stretch>
                      </p:blipFill>
                      <p:spPr>
                        <a:xfrm>
                          <a:off x="3448" y="2188"/>
                          <a:ext cx="2058" cy="228"/>
                        </a:xfrm>
                        <a:prstGeom prst="rect">
                          <a:avLst/>
                        </a:prstGeom>
                      </p:spPr>
                    </p:pic>
                  </p:oleObj>
                </mc:Fallback>
              </mc:AlternateContent>
            </a:graphicData>
          </a:graphic>
        </p:graphicFrame>
      </p:grpSp>
      <p:grpSp>
        <p:nvGrpSpPr>
          <p:cNvPr id="450" name="Group 16"/>
          <p:cNvGrpSpPr/>
          <p:nvPr/>
        </p:nvGrpSpPr>
        <p:grpSpPr bwMode="auto">
          <a:xfrm>
            <a:off x="2270125" y="4530725"/>
            <a:ext cx="3933825" cy="457200"/>
            <a:chOff x="1590" y="2690"/>
            <a:chExt cx="2479" cy="288"/>
          </a:xfrm>
        </p:grpSpPr>
        <p:sp>
          <p:nvSpPr>
            <p:cNvPr id="1050213" name="AutoShape 17"/>
            <p:cNvSpPr>
              <a:spLocks noChangeArrowheads="1"/>
            </p:cNvSpPr>
            <p:nvPr/>
          </p:nvSpPr>
          <p:spPr bwMode="auto">
            <a:xfrm>
              <a:off x="2770" y="2790"/>
              <a:ext cx="250" cy="87"/>
            </a:xfrm>
            <a:prstGeom prst="notchedRightArrow">
              <a:avLst>
                <a:gd name="adj1" fmla="val 50000"/>
                <a:gd name="adj2" fmla="val 71839"/>
              </a:avLst>
            </a:prstGeom>
            <a:solidFill>
              <a:srgbClr val="99CCFF"/>
            </a:solidFill>
            <a:ln w="9525">
              <a:solidFill>
                <a:schemeClr val="tx1"/>
              </a:solidFill>
              <a:miter lim="800000"/>
              <a:headEnd/>
              <a:tailEnd/>
            </a:ln>
            <a:effectLst/>
          </p:spPr>
          <p:txBody>
            <a:bodyPr anchor="ctr">
              <a:spAutoFit/>
            </a:bodyPr>
            <a:lstStyle/>
            <a:p>
              <a:endParaRPr lang="zh-CN" altLang="en-US"/>
            </a:p>
          </p:txBody>
        </p:sp>
        <p:sp>
          <p:nvSpPr>
            <p:cNvPr id="1050214" name="Text Box 18"/>
            <p:cNvSpPr txBox="1">
              <a:spLocks noChangeArrowheads="1"/>
            </p:cNvSpPr>
            <p:nvPr/>
          </p:nvSpPr>
          <p:spPr bwMode="auto">
            <a:xfrm>
              <a:off x="1590" y="2690"/>
              <a:ext cx="1217"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B</a:t>
              </a:r>
              <a:r>
                <a:rPr kumimoji="1" lang="zh-CN" altLang="en-US" sz="2400" b="1">
                  <a:latin typeface="Times New Roman" pitchFamily="18" charset="0"/>
                </a:rPr>
                <a:t>均用</a:t>
              </a:r>
              <a:r>
                <a:rPr kumimoji="1" lang="en-US" altLang="zh-CN" sz="2400" b="1" i="1">
                  <a:latin typeface="Times New Roman" pitchFamily="18" charset="0"/>
                </a:rPr>
                <a:t>C</a:t>
              </a:r>
              <a:r>
                <a:rPr kumimoji="1" lang="zh-CN" altLang="en-US" sz="2400" b="1">
                  <a:latin typeface="Times New Roman" pitchFamily="18" charset="0"/>
                </a:rPr>
                <a:t>代替</a:t>
              </a:r>
            </a:p>
          </p:txBody>
        </p:sp>
        <p:graphicFrame>
          <p:nvGraphicFramePr>
            <p:cNvPr id="4194414" name="Object 19"/>
            <p:cNvGraphicFramePr>
              <a:graphicFrameLocks noChangeAspect="1"/>
            </p:cNvGraphicFramePr>
            <p:nvPr/>
          </p:nvGraphicFramePr>
          <p:xfrm>
            <a:off x="3037" y="2698"/>
            <a:ext cx="1032" cy="228"/>
          </p:xfrm>
          <a:graphic>
            <a:graphicData uri="http://schemas.openxmlformats.org/presentationml/2006/ole">
              <mc:AlternateContent xmlns:mc="http://schemas.openxmlformats.org/markup-compatibility/2006">
                <mc:Choice xmlns:v="urn:schemas-microsoft-com:vml" Requires="v">
                  <p:oleObj spid="_x0000_s40003" name="BMP 图象" r:id="rId13" imgW="1638529" imgH="361809" progId="PBrush">
                    <p:embed/>
                  </p:oleObj>
                </mc:Choice>
                <mc:Fallback>
                  <p:oleObj name="BMP 图象" r:id="rId13" imgW="1638529" imgH="361809" progId="PBrush">
                    <p:embed/>
                    <p:pic>
                      <p:nvPicPr>
                        <p:cNvPr id="2097254" name=""/>
                        <p:cNvPicPr>
                          <a:picLocks/>
                        </p:cNvPicPr>
                        <p:nvPr/>
                      </p:nvPicPr>
                      <p:blipFill>
                        <a:blip r:embed="rId14"/>
                        <a:stretch>
                          <a:fillRect/>
                        </a:stretch>
                      </p:blipFill>
                      <p:spPr>
                        <a:xfrm>
                          <a:off x="3037" y="2698"/>
                          <a:ext cx="1032" cy="228"/>
                        </a:xfrm>
                        <a:prstGeom prst="rect">
                          <a:avLst/>
                        </a:prstGeom>
                      </p:spPr>
                    </p:pic>
                  </p:oleObj>
                </mc:Fallback>
              </mc:AlternateContent>
            </a:graphicData>
          </a:graphic>
        </p:graphicFrame>
      </p:grpSp>
      <p:sp>
        <p:nvSpPr>
          <p:cNvPr id="1050215" name="Rectangle 20"/>
          <p:cNvSpPr>
            <a:spLocks noChangeArrowheads="1"/>
          </p:cNvSpPr>
          <p:nvPr/>
        </p:nvSpPr>
        <p:spPr bwMode="auto">
          <a:xfrm>
            <a:off x="1373188" y="5308600"/>
            <a:ext cx="5405437" cy="457200"/>
          </a:xfrm>
          <a:prstGeom prst="rect">
            <a:avLst/>
          </a:prstGeom>
          <a:solidFill>
            <a:srgbClr val="99CCFF">
              <a:alpha val="50000"/>
            </a:srgbClr>
          </a:solidFill>
          <a:ln w="9525">
            <a:noFill/>
            <a:miter lim="800000"/>
            <a:headEnd/>
            <a:tailEnd/>
          </a:ln>
          <a:effectLst/>
        </p:spPr>
        <p:txBody>
          <a:bodyPr>
            <a:spAutoFit/>
          </a:bodyPr>
          <a:lstStyle/>
          <a:p>
            <a:pPr algn="l"/>
            <a:r>
              <a:rPr kumimoji="1" lang="zh-CN" altLang="en-US" sz="2400" b="1">
                <a:latin typeface="Times New Roman" pitchFamily="18" charset="0"/>
              </a:rPr>
              <a:t>利用代入规则能扩展基本定律的应用。</a:t>
            </a:r>
            <a:r>
              <a:rPr kumimoji="1" lang="zh-CN" altLang="en-US" sz="2400">
                <a:latin typeface="Times New Roman" pitchFamily="18" charset="0"/>
              </a:rPr>
              <a:t> </a:t>
            </a:r>
          </a:p>
        </p:txBody>
      </p:sp>
      <p:sp>
        <p:nvSpPr>
          <p:cNvPr id="1050216" name="AutoShape 21"/>
          <p:cNvSpPr>
            <a:spLocks noChangeArrowheads="1"/>
          </p:cNvSpPr>
          <p:nvPr/>
        </p:nvSpPr>
        <p:spPr bwMode="auto">
          <a:xfrm>
            <a:off x="1370013" y="2851150"/>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0217" name="Rectangle 22"/>
          <p:cNvSpPr>
            <a:spLocks noChangeArrowheads="1"/>
          </p:cNvSpPr>
          <p:nvPr/>
        </p:nvSpPr>
        <p:spPr bwMode="auto">
          <a:xfrm>
            <a:off x="3108325" y="1690688"/>
            <a:ext cx="5675313" cy="895350"/>
          </a:xfrm>
          <a:prstGeom prst="rect">
            <a:avLst/>
          </a:prstGeom>
          <a:solidFill>
            <a:srgbClr val="99CCFF">
              <a:alpha val="50000"/>
            </a:srgbClr>
          </a:solidFill>
          <a:ln w="9525">
            <a:noFill/>
            <a:miter lim="800000"/>
            <a:headEnd/>
            <a:tailEnd/>
          </a:ln>
          <a:effectLst/>
        </p:spPr>
        <p:txBody>
          <a:bodyPr>
            <a:spAutoFit/>
          </a:bodyPr>
          <a:lstStyle/>
          <a:p>
            <a:pPr algn="l">
              <a:lnSpc>
                <a:spcPct val="110000"/>
              </a:lnSpc>
            </a:pPr>
            <a:r>
              <a:rPr kumimoji="1" lang="zh-CN" altLang="en-US" sz="2400" b="1" dirty="0">
                <a:latin typeface="Times New Roman" pitchFamily="18" charset="0"/>
              </a:rPr>
              <a:t>将逻辑等式两边的某一变量均用同一个逻辑函数替代，等式仍然成立。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0206"/>
                                        </p:tgtEl>
                                        <p:attrNameLst>
                                          <p:attrName>style.visibility</p:attrName>
                                        </p:attrNameLst>
                                      </p:cBhvr>
                                      <p:to>
                                        <p:strVal val="visible"/>
                                      </p:to>
                                    </p:set>
                                    <p:animEffect transition="in" filter="wipe(left)">
                                      <p:cBhvr>
                                        <p:cTn id="7" dur="500"/>
                                        <p:tgtEl>
                                          <p:spTgt spid="10502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50207"/>
                                        </p:tgtEl>
                                        <p:attrNameLst>
                                          <p:attrName>style.visibility</p:attrName>
                                        </p:attrNameLst>
                                      </p:cBhvr>
                                      <p:to>
                                        <p:strVal val="visible"/>
                                      </p:to>
                                    </p:set>
                                    <p:animEffect transition="in" filter="dissolve">
                                      <p:cBhvr>
                                        <p:cTn id="12" dur="500"/>
                                        <p:tgtEl>
                                          <p:spTgt spid="105020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50217"/>
                                        </p:tgtEl>
                                        <p:attrNameLst>
                                          <p:attrName>style.visibility</p:attrName>
                                        </p:attrNameLst>
                                      </p:cBhvr>
                                      <p:to>
                                        <p:strVal val="visible"/>
                                      </p:to>
                                    </p:set>
                                    <p:animEffect transition="in" filter="wipe(left)">
                                      <p:cBhvr>
                                        <p:cTn id="16" dur="500"/>
                                        <p:tgtEl>
                                          <p:spTgt spid="1050217"/>
                                        </p:tgtEl>
                                      </p:cBhvr>
                                    </p:animEffect>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1050216"/>
                                        </p:tgtEl>
                                        <p:attrNameLst>
                                          <p:attrName>style.visibility</p:attrName>
                                        </p:attrNameLst>
                                      </p:cBhvr>
                                      <p:to>
                                        <p:strVal val="visible"/>
                                      </p:to>
                                    </p:set>
                                    <p:anim calcmode="lin" valueType="num">
                                      <p:cBhvr>
                                        <p:cTn id="21" dur="1000" fill="hold"/>
                                        <p:tgtEl>
                                          <p:spTgt spid="1050216"/>
                                        </p:tgtEl>
                                        <p:attrNameLst>
                                          <p:attrName>ppt_w</p:attrName>
                                        </p:attrNameLst>
                                      </p:cBhvr>
                                      <p:tavLst>
                                        <p:tav tm="0">
                                          <p:val>
                                            <p:fltVal val="0"/>
                                          </p:val>
                                        </p:tav>
                                        <p:tav tm="100000">
                                          <p:val>
                                            <p:strVal val="#ppt_w"/>
                                          </p:val>
                                        </p:tav>
                                      </p:tavLst>
                                    </p:anim>
                                    <p:anim calcmode="lin" valueType="num">
                                      <p:cBhvr>
                                        <p:cTn id="22" dur="1000" fill="hold"/>
                                        <p:tgtEl>
                                          <p:spTgt spid="1050216"/>
                                        </p:tgtEl>
                                        <p:attrNameLst>
                                          <p:attrName>ppt_h</p:attrName>
                                        </p:attrNameLst>
                                      </p:cBhvr>
                                      <p:tavLst>
                                        <p:tav tm="0">
                                          <p:val>
                                            <p:fltVal val="0"/>
                                          </p:val>
                                        </p:tav>
                                        <p:tav tm="100000">
                                          <p:val>
                                            <p:strVal val="#ppt_h"/>
                                          </p:val>
                                        </p:tav>
                                      </p:tavLst>
                                    </p:anim>
                                    <p:anim calcmode="lin" valueType="num">
                                      <p:cBhvr>
                                        <p:cTn id="23" dur="1000" fill="hold"/>
                                        <p:tgtEl>
                                          <p:spTgt spid="1050216"/>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050216"/>
                                        </p:tgtEl>
                                        <p:attrNameLst>
                                          <p:attrName>ppt_y</p:attrName>
                                        </p:attrNameLst>
                                      </p:cBhvr>
                                      <p:tavLst>
                                        <p:tav tm="0" fmla="#ppt_y+(sin(-2*pi*(1-$))*-#ppt_x+cos(-2*pi*(1-$))*(1-#ppt_y))*(1-$)">
                                          <p:val>
                                            <p:fltVal val="0"/>
                                          </p:val>
                                        </p:tav>
                                        <p:tav tm="100000">
                                          <p:val>
                                            <p:fltVal val="1"/>
                                          </p:val>
                                        </p:tav>
                                      </p:tavLst>
                                    </p:anim>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194409"/>
                                        </p:tgtEl>
                                        <p:attrNameLst>
                                          <p:attrName>style.visibility</p:attrName>
                                        </p:attrNameLst>
                                      </p:cBhvr>
                                      <p:to>
                                        <p:strVal val="visible"/>
                                      </p:to>
                                    </p:set>
                                    <p:animEffect transition="in" filter="wipe(left)">
                                      <p:cBhvr>
                                        <p:cTn id="28" dur="500"/>
                                        <p:tgtEl>
                                          <p:spTgt spid="4194409"/>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050208"/>
                                        </p:tgtEl>
                                        <p:attrNameLst>
                                          <p:attrName>style.visibility</p:attrName>
                                        </p:attrNameLst>
                                      </p:cBhvr>
                                      <p:to>
                                        <p:strVal val="visible"/>
                                      </p:to>
                                    </p:set>
                                    <p:animEffect transition="in" filter="wipe(left)">
                                      <p:cBhvr>
                                        <p:cTn id="32" dur="500"/>
                                        <p:tgtEl>
                                          <p:spTgt spid="105020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8"/>
                                        </p:tgtEl>
                                        <p:attrNameLst>
                                          <p:attrName>style.visibility</p:attrName>
                                        </p:attrNameLst>
                                      </p:cBhvr>
                                      <p:to>
                                        <p:strVal val="visible"/>
                                      </p:to>
                                    </p:set>
                                    <p:animEffect transition="in" filter="wipe(left)">
                                      <p:cBhvr>
                                        <p:cTn id="37" dur="500"/>
                                        <p:tgtEl>
                                          <p:spTgt spid="4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9"/>
                                        </p:tgtEl>
                                        <p:attrNameLst>
                                          <p:attrName>style.visibility</p:attrName>
                                        </p:attrNameLst>
                                      </p:cBhvr>
                                      <p:to>
                                        <p:strVal val="visible"/>
                                      </p:to>
                                    </p:set>
                                    <p:animEffect transition="in" filter="wipe(left)">
                                      <p:cBhvr>
                                        <p:cTn id="42" dur="500"/>
                                        <p:tgtEl>
                                          <p:spTgt spid="4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50"/>
                                        </p:tgtEl>
                                        <p:attrNameLst>
                                          <p:attrName>style.visibility</p:attrName>
                                        </p:attrNameLst>
                                      </p:cBhvr>
                                      <p:to>
                                        <p:strVal val="visible"/>
                                      </p:to>
                                    </p:set>
                                    <p:animEffect transition="in" filter="wipe(left)">
                                      <p:cBhvr>
                                        <p:cTn id="47" dur="500"/>
                                        <p:tgtEl>
                                          <p:spTgt spid="4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50215"/>
                                        </p:tgtEl>
                                        <p:attrNameLst>
                                          <p:attrName>style.visibility</p:attrName>
                                        </p:attrNameLst>
                                      </p:cBhvr>
                                      <p:to>
                                        <p:strVal val="visible"/>
                                      </p:to>
                                    </p:set>
                                    <p:animEffect transition="in" filter="wipe(left)">
                                      <p:cBhvr>
                                        <p:cTn id="52" dur="500"/>
                                        <p:tgtEl>
                                          <p:spTgt spid="1050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06" grpId="0" autoUpdateAnimBg="0"/>
      <p:bldP spid="1050207" grpId="0" autoUpdateAnimBg="0"/>
      <p:bldP spid="1050208" grpId="0" autoUpdateAnimBg="0"/>
      <p:bldP spid="1050215" grpId="0" animBg="1" autoUpdateAnimBg="0"/>
      <p:bldP spid="1050216" grpId="0" animBg="1"/>
      <p:bldP spid="1050217"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218" name="灯片编号占位符 3"/>
          <p:cNvSpPr>
            <a:spLocks noGrp="1"/>
          </p:cNvSpPr>
          <p:nvPr>
            <p:ph type="sldNum" sz="quarter" idx="12"/>
          </p:nvPr>
        </p:nvSpPr>
        <p:spPr/>
        <p:txBody>
          <a:bodyPr/>
          <a:lstStyle/>
          <a:p>
            <a:fld id="{3C2D05D6-29F6-4603-93A3-2D554B132C39}" type="slidenum">
              <a:rPr lang="en-US" altLang="zh-CN"/>
              <a:t>71</a:t>
            </a:fld>
            <a:endParaRPr lang="en-US" altLang="zh-CN"/>
          </a:p>
        </p:txBody>
      </p:sp>
      <p:graphicFrame>
        <p:nvGraphicFramePr>
          <p:cNvPr id="4194415" name="Object 2"/>
          <p:cNvGraphicFramePr>
            <a:graphicFrameLocks noChangeAspect="1"/>
          </p:cNvGraphicFramePr>
          <p:nvPr/>
        </p:nvGraphicFramePr>
        <p:xfrm>
          <a:off x="5300663" y="4279900"/>
          <a:ext cx="1908175" cy="355600"/>
        </p:xfrm>
        <a:graphic>
          <a:graphicData uri="http://schemas.openxmlformats.org/presentationml/2006/ole">
            <mc:AlternateContent xmlns:mc="http://schemas.openxmlformats.org/markup-compatibility/2006">
              <mc:Choice xmlns:v="urn:schemas-microsoft-com:vml" Requires="v">
                <p:oleObj spid="_x0000_s41021" name="位图图像" r:id="rId3" imgW="1743318" imgH="304923" progId="PBrush">
                  <p:embed/>
                </p:oleObj>
              </mc:Choice>
              <mc:Fallback>
                <p:oleObj name="位图图像" r:id="rId3" imgW="1743318" imgH="304923" progId="PBrush">
                  <p:embed/>
                  <p:pic>
                    <p:nvPicPr>
                      <p:cNvPr id="2097259" name=""/>
                      <p:cNvPicPr>
                        <a:picLocks/>
                      </p:cNvPicPr>
                      <p:nvPr/>
                    </p:nvPicPr>
                    <p:blipFill>
                      <a:blip r:embed="rId4"/>
                      <a:stretch>
                        <a:fillRect/>
                      </a:stretch>
                    </p:blipFill>
                    <p:spPr>
                      <a:xfrm>
                        <a:off x="5300663" y="4279900"/>
                        <a:ext cx="1908175" cy="355600"/>
                      </a:xfrm>
                      <a:prstGeom prst="rect">
                        <a:avLst/>
                      </a:prstGeom>
                    </p:spPr>
                  </p:pic>
                </p:oleObj>
              </mc:Fallback>
            </mc:AlternateContent>
          </a:graphicData>
        </a:graphic>
      </p:graphicFrame>
      <p:sp>
        <p:nvSpPr>
          <p:cNvPr id="1050219" name="AutoShape 3"/>
          <p:cNvSpPr/>
          <p:nvPr/>
        </p:nvSpPr>
        <p:spPr bwMode="auto">
          <a:xfrm rot="5400000">
            <a:off x="2984501" y="4337050"/>
            <a:ext cx="88900" cy="447675"/>
          </a:xfrm>
          <a:prstGeom prst="rightBracket">
            <a:avLst>
              <a:gd name="adj" fmla="val 41964"/>
            </a:avLst>
          </a:prstGeom>
          <a:noFill/>
          <a:ln w="28575">
            <a:solidFill>
              <a:srgbClr val="FF3300"/>
            </a:solidFill>
            <a:round/>
            <a:headEnd/>
            <a:tailEnd/>
          </a:ln>
          <a:effectLst/>
        </p:spPr>
        <p:txBody>
          <a:bodyPr wrap="none" anchor="ctr">
            <a:spAutoFit/>
          </a:bodyPr>
          <a:lstStyle/>
          <a:p>
            <a:endParaRPr lang="zh-CN" altLang="en-US"/>
          </a:p>
        </p:txBody>
      </p:sp>
      <p:sp>
        <p:nvSpPr>
          <p:cNvPr id="1050220" name="AutoShape 4"/>
          <p:cNvSpPr/>
          <p:nvPr/>
        </p:nvSpPr>
        <p:spPr bwMode="auto">
          <a:xfrm rot="5400000">
            <a:off x="2818607" y="4214019"/>
            <a:ext cx="144462" cy="844550"/>
          </a:xfrm>
          <a:prstGeom prst="rightBracket">
            <a:avLst>
              <a:gd name="adj" fmla="val 44956"/>
            </a:avLst>
          </a:prstGeom>
          <a:noFill/>
          <a:ln w="28575">
            <a:solidFill>
              <a:srgbClr val="0033CC"/>
            </a:solidFill>
            <a:round/>
            <a:headEnd/>
            <a:tailEnd/>
          </a:ln>
          <a:effectLst/>
        </p:spPr>
        <p:txBody>
          <a:bodyPr anchor="ctr">
            <a:spAutoFit/>
          </a:bodyPr>
          <a:lstStyle/>
          <a:p>
            <a:endParaRPr lang="zh-CN" altLang="en-US"/>
          </a:p>
        </p:txBody>
      </p:sp>
      <p:sp>
        <p:nvSpPr>
          <p:cNvPr id="1050221" name="AutoShape 5"/>
          <p:cNvSpPr/>
          <p:nvPr/>
        </p:nvSpPr>
        <p:spPr bwMode="auto">
          <a:xfrm rot="5400000">
            <a:off x="3620294" y="4502944"/>
            <a:ext cx="71438" cy="342900"/>
          </a:xfrm>
          <a:prstGeom prst="rightBracket">
            <a:avLst>
              <a:gd name="adj" fmla="val 40000"/>
            </a:avLst>
          </a:prstGeom>
          <a:noFill/>
          <a:ln w="28575">
            <a:solidFill>
              <a:srgbClr val="0033CC"/>
            </a:solidFill>
            <a:round/>
            <a:headEnd/>
            <a:tailEnd/>
          </a:ln>
          <a:effectLst/>
        </p:spPr>
        <p:txBody>
          <a:bodyPr anchor="ctr">
            <a:spAutoFit/>
          </a:bodyPr>
          <a:lstStyle/>
          <a:p>
            <a:endParaRPr lang="zh-CN" altLang="en-US"/>
          </a:p>
        </p:txBody>
      </p:sp>
      <p:sp>
        <p:nvSpPr>
          <p:cNvPr id="1050222" name="AutoShape 6"/>
          <p:cNvSpPr/>
          <p:nvPr/>
        </p:nvSpPr>
        <p:spPr bwMode="auto">
          <a:xfrm rot="5400000">
            <a:off x="3104357" y="4061619"/>
            <a:ext cx="90487" cy="1450975"/>
          </a:xfrm>
          <a:prstGeom prst="rightBracket">
            <a:avLst>
              <a:gd name="adj" fmla="val 120338"/>
            </a:avLst>
          </a:prstGeom>
          <a:noFill/>
          <a:ln w="28575">
            <a:solidFill>
              <a:srgbClr val="FF66FF"/>
            </a:solidFill>
            <a:round/>
            <a:headEnd/>
            <a:tailEnd/>
          </a:ln>
          <a:effectLst/>
        </p:spPr>
        <p:txBody>
          <a:bodyPr anchor="ctr">
            <a:spAutoFit/>
          </a:bodyPr>
          <a:lstStyle/>
          <a:p>
            <a:endParaRPr lang="zh-CN" altLang="en-US"/>
          </a:p>
        </p:txBody>
      </p:sp>
      <p:sp>
        <p:nvSpPr>
          <p:cNvPr id="1050223" name="Rectangle 7"/>
          <p:cNvSpPr>
            <a:spLocks noChangeArrowheads="1"/>
          </p:cNvSpPr>
          <p:nvPr/>
        </p:nvSpPr>
        <p:spPr bwMode="auto">
          <a:xfrm>
            <a:off x="1322388" y="2446338"/>
            <a:ext cx="6897687" cy="1460500"/>
          </a:xfrm>
          <a:prstGeom prst="rect">
            <a:avLst/>
          </a:prstGeom>
          <a:solidFill>
            <a:srgbClr val="CCCC00">
              <a:alpha val="50000"/>
            </a:srgbClr>
          </a:solidFill>
          <a:ln w="9525">
            <a:noFill/>
            <a:miter lim="800000"/>
            <a:headEnd/>
            <a:tailEnd/>
          </a:ln>
          <a:effectLst/>
        </p:spPr>
        <p:txBody>
          <a:bodyPr lIns="90000" tIns="0" rIns="90000" bIns="0">
            <a:spAutoFit/>
          </a:bodyPr>
          <a:lstStyle/>
          <a:p>
            <a:pPr algn="l"/>
            <a:r>
              <a:rPr kumimoji="1" lang="zh-CN" altLang="en-US" sz="2400" b="1" dirty="0">
                <a:latin typeface="Times New Roman" pitchFamily="18" charset="0"/>
              </a:rPr>
              <a:t>变换时注意：</a:t>
            </a:r>
          </a:p>
          <a:p>
            <a:pPr algn="l"/>
            <a:r>
              <a:rPr kumimoji="1" lang="en-US" altLang="zh-CN" sz="2400" b="1" dirty="0">
                <a:latin typeface="宋体" pitchFamily="2" charset="-122"/>
              </a:rPr>
              <a:t>(</a:t>
            </a:r>
            <a:r>
              <a:rPr kumimoji="1" lang="en-US" altLang="zh-CN" sz="2400" b="1" dirty="0">
                <a:latin typeface="Times New Roman" pitchFamily="18" charset="0"/>
              </a:rPr>
              <a:t>1</a:t>
            </a:r>
            <a:r>
              <a:rPr kumimoji="1" lang="en-US" altLang="zh-CN" sz="2400" b="1" dirty="0">
                <a:latin typeface="宋体" pitchFamily="2" charset="-122"/>
              </a:rPr>
              <a:t>)</a:t>
            </a:r>
            <a:r>
              <a:rPr kumimoji="1" lang="en-US" altLang="zh-CN" sz="2400" b="1" dirty="0">
                <a:latin typeface="Times New Roman" pitchFamily="18" charset="0"/>
              </a:rPr>
              <a:t> </a:t>
            </a:r>
            <a:r>
              <a:rPr kumimoji="1" lang="zh-CN" altLang="en-US" sz="2400" b="1" dirty="0">
                <a:latin typeface="Times New Roman" pitchFamily="18" charset="0"/>
              </a:rPr>
              <a:t>不能改变原来的运算顺序。</a:t>
            </a:r>
          </a:p>
          <a:p>
            <a:pPr algn="l"/>
            <a:r>
              <a:rPr kumimoji="1" lang="en-US" altLang="zh-CN" sz="2400" b="1" dirty="0">
                <a:latin typeface="宋体" pitchFamily="2" charset="-122"/>
              </a:rPr>
              <a:t>(</a:t>
            </a:r>
            <a:r>
              <a:rPr kumimoji="1" lang="en-US" altLang="zh-CN" sz="2400" b="1" dirty="0">
                <a:latin typeface="Times New Roman" pitchFamily="18" charset="0"/>
              </a:rPr>
              <a:t>2</a:t>
            </a:r>
            <a:r>
              <a:rPr kumimoji="1" lang="en-US" altLang="zh-CN" sz="2400" b="1" dirty="0">
                <a:latin typeface="宋体" pitchFamily="2" charset="-122"/>
              </a:rPr>
              <a:t>)</a:t>
            </a:r>
            <a:r>
              <a:rPr kumimoji="1" lang="en-US" altLang="zh-CN" sz="2400" b="1" dirty="0">
                <a:latin typeface="Times New Roman" pitchFamily="18" charset="0"/>
              </a:rPr>
              <a:t> </a:t>
            </a:r>
            <a:r>
              <a:rPr kumimoji="1" lang="zh-CN" altLang="en-US" sz="2400" b="1" dirty="0">
                <a:latin typeface="Times New Roman" pitchFamily="18" charset="0"/>
              </a:rPr>
              <a:t>反变量换成原变量只对单个变量有效，而长非</a:t>
            </a:r>
            <a:br>
              <a:rPr kumimoji="1" lang="zh-CN" altLang="en-US" sz="2400" b="1" dirty="0">
                <a:latin typeface="Times New Roman" pitchFamily="18" charset="0"/>
              </a:rPr>
            </a:br>
            <a:r>
              <a:rPr kumimoji="1" lang="zh-CN" altLang="en-US" sz="2400" b="1" dirty="0">
                <a:latin typeface="Times New Roman" pitchFamily="18" charset="0"/>
              </a:rPr>
              <a:t>     号保持不变。 </a:t>
            </a:r>
          </a:p>
        </p:txBody>
      </p:sp>
      <p:sp>
        <p:nvSpPr>
          <p:cNvPr id="1050224" name="Rectangle 8"/>
          <p:cNvSpPr>
            <a:spLocks noChangeArrowheads="1"/>
          </p:cNvSpPr>
          <p:nvPr/>
        </p:nvSpPr>
        <p:spPr bwMode="auto">
          <a:xfrm>
            <a:off x="1373188" y="5432425"/>
            <a:ext cx="6138862" cy="730250"/>
          </a:xfrm>
          <a:prstGeom prst="rect">
            <a:avLst/>
          </a:prstGeom>
          <a:solidFill>
            <a:srgbClr val="99CCFF">
              <a:alpha val="50000"/>
            </a:srgbClr>
          </a:solidFill>
          <a:ln w="9525">
            <a:noFill/>
            <a:miter lim="800000"/>
            <a:headEnd/>
            <a:tailEnd/>
          </a:ln>
          <a:effectLst/>
        </p:spPr>
        <p:txBody>
          <a:bodyPr lIns="0" tIns="0" rIns="0" bIns="0">
            <a:spAutoFit/>
          </a:bodyPr>
          <a:lstStyle/>
          <a:p>
            <a:pPr algn="l"/>
            <a:r>
              <a:rPr kumimoji="1" lang="en-US" altLang="zh-CN" sz="2400" b="1">
                <a:latin typeface="Times New Roman" pitchFamily="18" charset="0"/>
              </a:rPr>
              <a:t>        </a:t>
            </a:r>
            <a:r>
              <a:rPr kumimoji="1" lang="zh-CN" altLang="en-US" sz="2400" b="1">
                <a:latin typeface="Times New Roman" pitchFamily="18" charset="0"/>
              </a:rPr>
              <a:t>可见，求逻辑函数的反函数有两种方法：利用反演规则或摩根定律。 </a:t>
            </a:r>
          </a:p>
        </p:txBody>
      </p:sp>
      <p:sp>
        <p:nvSpPr>
          <p:cNvPr id="1050225" name="AutoShape 9"/>
          <p:cNvSpPr>
            <a:spLocks noChangeArrowheads="1"/>
          </p:cNvSpPr>
          <p:nvPr/>
        </p:nvSpPr>
        <p:spPr bwMode="auto">
          <a:xfrm>
            <a:off x="1563688" y="4279900"/>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graphicFrame>
        <p:nvGraphicFramePr>
          <p:cNvPr id="4194416" name="Object 10"/>
          <p:cNvGraphicFramePr>
            <a:graphicFrameLocks noChangeAspect="1"/>
          </p:cNvGraphicFramePr>
          <p:nvPr/>
        </p:nvGraphicFramePr>
        <p:xfrm>
          <a:off x="4837113" y="4194175"/>
          <a:ext cx="409575" cy="466725"/>
        </p:xfrm>
        <a:graphic>
          <a:graphicData uri="http://schemas.openxmlformats.org/presentationml/2006/ole">
            <mc:AlternateContent xmlns:mc="http://schemas.openxmlformats.org/markup-compatibility/2006">
              <mc:Choice xmlns:v="urn:schemas-microsoft-com:vml" Requires="v">
                <p:oleObj spid="_x0000_s41022" name="位图图像" r:id="rId5" imgW="409632" imgH="466543" progId="PBrush">
                  <p:embed/>
                </p:oleObj>
              </mc:Choice>
              <mc:Fallback>
                <p:oleObj name="位图图像" r:id="rId5" imgW="409632" imgH="466543" progId="PBrush">
                  <p:embed/>
                  <p:pic>
                    <p:nvPicPr>
                      <p:cNvPr id="2097260" name=""/>
                      <p:cNvPicPr>
                        <a:picLocks/>
                      </p:cNvPicPr>
                      <p:nvPr/>
                    </p:nvPicPr>
                    <p:blipFill>
                      <a:blip r:embed="rId6"/>
                      <a:stretch>
                        <a:fillRect/>
                      </a:stretch>
                    </p:blipFill>
                    <p:spPr>
                      <a:xfrm>
                        <a:off x="4837113" y="4194175"/>
                        <a:ext cx="409575" cy="466725"/>
                      </a:xfrm>
                      <a:prstGeom prst="rect">
                        <a:avLst/>
                      </a:prstGeom>
                    </p:spPr>
                  </p:pic>
                </p:oleObj>
              </mc:Fallback>
            </mc:AlternateContent>
          </a:graphicData>
        </a:graphic>
      </p:graphicFrame>
      <p:graphicFrame>
        <p:nvGraphicFramePr>
          <p:cNvPr id="4194417" name="Object 11"/>
          <p:cNvGraphicFramePr>
            <a:graphicFrameLocks noChangeAspect="1"/>
          </p:cNvGraphicFramePr>
          <p:nvPr/>
        </p:nvGraphicFramePr>
        <p:xfrm>
          <a:off x="6380163" y="4421188"/>
          <a:ext cx="95250" cy="104775"/>
        </p:xfrm>
        <a:graphic>
          <a:graphicData uri="http://schemas.openxmlformats.org/presentationml/2006/ole">
            <mc:AlternateContent xmlns:mc="http://schemas.openxmlformats.org/markup-compatibility/2006">
              <mc:Choice xmlns:v="urn:schemas-microsoft-com:vml" Requires="v">
                <p:oleObj spid="_x0000_s41023" name="BMP 图象" r:id="rId7" imgW="95390" imgH="104762" progId="PBrush">
                  <p:embed/>
                </p:oleObj>
              </mc:Choice>
              <mc:Fallback>
                <p:oleObj name="BMP 图象" r:id="rId7" imgW="95390" imgH="104762" progId="PBrush">
                  <p:embed/>
                  <p:pic>
                    <p:nvPicPr>
                      <p:cNvPr id="2097261" name=""/>
                      <p:cNvPicPr>
                        <a:picLocks/>
                      </p:cNvPicPr>
                      <p:nvPr/>
                    </p:nvPicPr>
                    <p:blipFill>
                      <a:blip r:embed="rId8"/>
                      <a:stretch>
                        <a:fillRect/>
                      </a:stretch>
                    </p:blipFill>
                    <p:spPr>
                      <a:xfrm>
                        <a:off x="6380163" y="4421188"/>
                        <a:ext cx="95250" cy="104775"/>
                      </a:xfrm>
                      <a:prstGeom prst="rect">
                        <a:avLst/>
                      </a:prstGeom>
                    </p:spPr>
                  </p:pic>
                </p:oleObj>
              </mc:Fallback>
            </mc:AlternateContent>
          </a:graphicData>
        </a:graphic>
      </p:graphicFrame>
      <p:graphicFrame>
        <p:nvGraphicFramePr>
          <p:cNvPr id="4194418" name="Object 12"/>
          <p:cNvGraphicFramePr>
            <a:graphicFrameLocks noChangeAspect="1"/>
          </p:cNvGraphicFramePr>
          <p:nvPr/>
        </p:nvGraphicFramePr>
        <p:xfrm>
          <a:off x="2108200" y="4178300"/>
          <a:ext cx="1800225" cy="379413"/>
        </p:xfrm>
        <a:graphic>
          <a:graphicData uri="http://schemas.openxmlformats.org/presentationml/2006/ole">
            <mc:AlternateContent xmlns:mc="http://schemas.openxmlformats.org/markup-compatibility/2006">
              <mc:Choice xmlns:v="urn:schemas-microsoft-com:vml" Requires="v">
                <p:oleObj spid="_x0000_s41024" name="位图图像" r:id="rId9" imgW="1609524" imgH="304923" progId="PBrush">
                  <p:embed/>
                </p:oleObj>
              </mc:Choice>
              <mc:Fallback>
                <p:oleObj name="位图图像" r:id="rId9" imgW="1609524" imgH="304923" progId="PBrush">
                  <p:embed/>
                  <p:pic>
                    <p:nvPicPr>
                      <p:cNvPr id="2097262" name=""/>
                      <p:cNvPicPr>
                        <a:picLocks/>
                      </p:cNvPicPr>
                      <p:nvPr/>
                    </p:nvPicPr>
                    <p:blipFill>
                      <a:blip r:embed="rId10"/>
                      <a:stretch>
                        <a:fillRect/>
                      </a:stretch>
                    </p:blipFill>
                    <p:spPr>
                      <a:xfrm>
                        <a:off x="2108200" y="4178300"/>
                        <a:ext cx="1800225" cy="379413"/>
                      </a:xfrm>
                      <a:prstGeom prst="rect">
                        <a:avLst/>
                      </a:prstGeom>
                    </p:spPr>
                  </p:pic>
                </p:oleObj>
              </mc:Fallback>
            </mc:AlternateContent>
          </a:graphicData>
        </a:graphic>
      </p:graphicFrame>
      <p:graphicFrame>
        <p:nvGraphicFramePr>
          <p:cNvPr id="4194419" name="Object 13"/>
          <p:cNvGraphicFramePr>
            <a:graphicFrameLocks noChangeAspect="1"/>
          </p:cNvGraphicFramePr>
          <p:nvPr/>
        </p:nvGraphicFramePr>
        <p:xfrm>
          <a:off x="5795963" y="4202113"/>
          <a:ext cx="446087" cy="396875"/>
        </p:xfrm>
        <a:graphic>
          <a:graphicData uri="http://schemas.openxmlformats.org/presentationml/2006/ole">
            <mc:AlternateContent xmlns:mc="http://schemas.openxmlformats.org/markup-compatibility/2006">
              <mc:Choice xmlns:v="urn:schemas-microsoft-com:vml" Requires="v">
                <p:oleObj spid="_x0000_s41025" name="位图图像" r:id="rId11" imgW="447856" imgH="333333" progId="PBrush">
                  <p:embed/>
                </p:oleObj>
              </mc:Choice>
              <mc:Fallback>
                <p:oleObj name="位图图像" r:id="rId11" imgW="447856" imgH="333333" progId="PBrush">
                  <p:embed/>
                  <p:pic>
                    <p:nvPicPr>
                      <p:cNvPr id="2097263" name=""/>
                      <p:cNvPicPr>
                        <a:picLocks/>
                      </p:cNvPicPr>
                      <p:nvPr/>
                    </p:nvPicPr>
                    <p:blipFill>
                      <a:blip r:embed="rId12"/>
                      <a:stretch>
                        <a:fillRect/>
                      </a:stretch>
                    </p:blipFill>
                    <p:spPr>
                      <a:xfrm>
                        <a:off x="5795963" y="4202113"/>
                        <a:ext cx="446087" cy="396875"/>
                      </a:xfrm>
                      <a:prstGeom prst="rect">
                        <a:avLst/>
                      </a:prstGeom>
                    </p:spPr>
                  </p:pic>
                </p:oleObj>
              </mc:Fallback>
            </mc:AlternateContent>
          </a:graphicData>
        </a:graphic>
      </p:graphicFrame>
      <p:sp>
        <p:nvSpPr>
          <p:cNvPr id="1050226" name="AutoShape 14"/>
          <p:cNvSpPr>
            <a:spLocks noChangeArrowheads="1"/>
          </p:cNvSpPr>
          <p:nvPr/>
        </p:nvSpPr>
        <p:spPr bwMode="auto">
          <a:xfrm>
            <a:off x="2163763" y="4972050"/>
            <a:ext cx="2049462" cy="403225"/>
          </a:xfrm>
          <a:prstGeom prst="wedgeRectCallout">
            <a:avLst>
              <a:gd name="adj1" fmla="val 9412"/>
              <a:gd name="adj2" fmla="val -79134"/>
            </a:avLst>
          </a:prstGeom>
          <a:solidFill>
            <a:srgbClr val="33CC33">
              <a:alpha val="50000"/>
            </a:srgbClr>
          </a:solidFill>
          <a:ln w="9525">
            <a:solidFill>
              <a:schemeClr val="tx1"/>
            </a:solidFill>
            <a:miter lim="800000"/>
            <a:headEnd/>
            <a:tailEnd/>
          </a:ln>
          <a:effectLst/>
        </p:spPr>
        <p:txBody>
          <a:bodyPr lIns="0" tIns="0" rIns="0" bIns="0"/>
          <a:lstStyle/>
          <a:p>
            <a:r>
              <a:rPr kumimoji="1" lang="zh-CN" altLang="en-US" sz="2400" b="1">
                <a:latin typeface="Times New Roman" pitchFamily="18" charset="0"/>
              </a:rPr>
              <a:t>原运算次序为</a:t>
            </a:r>
          </a:p>
        </p:txBody>
      </p:sp>
      <p:sp>
        <p:nvSpPr>
          <p:cNvPr id="1050227" name="Text Box 15"/>
          <p:cNvSpPr txBox="1">
            <a:spLocks noChangeArrowheads="1"/>
          </p:cNvSpPr>
          <p:nvPr/>
        </p:nvSpPr>
        <p:spPr bwMode="auto">
          <a:xfrm>
            <a:off x="-36513" y="715963"/>
            <a:ext cx="3325813" cy="579437"/>
          </a:xfrm>
          <a:prstGeom prst="rect">
            <a:avLst/>
          </a:prstGeom>
          <a:noFill/>
          <a:ln w="9525">
            <a:noFill/>
            <a:miter lim="800000"/>
            <a:headEnd/>
            <a:tailEnd/>
          </a:ln>
          <a:effectLst/>
        </p:spPr>
        <p:txBody>
          <a:bodyPr>
            <a:spAutoFit/>
          </a:bodyPr>
          <a:lstStyle/>
          <a:p>
            <a:pPr algn="l" fontAlgn="t">
              <a:spcBef>
                <a:spcPct val="50000"/>
              </a:spcBef>
            </a:pPr>
            <a:r>
              <a:rPr kumimoji="1" lang="en-US" altLang="zh-CN" sz="3200" b="1">
                <a:solidFill>
                  <a:srgbClr val="0033CC"/>
                </a:solidFill>
                <a:latin typeface="宋体" pitchFamily="2" charset="-122"/>
              </a:rPr>
              <a:t> (</a:t>
            </a:r>
            <a:r>
              <a:rPr kumimoji="1" lang="zh-CN" altLang="en-US" sz="3200" b="1">
                <a:solidFill>
                  <a:srgbClr val="0033CC"/>
                </a:solidFill>
                <a:latin typeface="宋体" pitchFamily="2" charset="-122"/>
              </a:rPr>
              <a:t>二</a:t>
            </a:r>
            <a:r>
              <a:rPr kumimoji="1" lang="en-US" altLang="zh-CN" sz="3200" b="1">
                <a:solidFill>
                  <a:srgbClr val="0033CC"/>
                </a:solidFill>
                <a:latin typeface="宋体" pitchFamily="2" charset="-122"/>
              </a:rPr>
              <a:t>)</a:t>
            </a:r>
            <a:r>
              <a:rPr kumimoji="1" lang="en-US" altLang="zh-CN" sz="3200" b="1">
                <a:solidFill>
                  <a:srgbClr val="0033CC"/>
                </a:solidFill>
                <a:latin typeface="Times New Roman" pitchFamily="18" charset="0"/>
              </a:rPr>
              <a:t> </a:t>
            </a:r>
            <a:r>
              <a:rPr kumimoji="1" lang="zh-CN" altLang="en-US" sz="3200" b="1">
                <a:solidFill>
                  <a:srgbClr val="0033CC"/>
                </a:solidFill>
                <a:latin typeface="宋体" pitchFamily="2" charset="-122"/>
              </a:rPr>
              <a:t>反演规则 </a:t>
            </a:r>
          </a:p>
        </p:txBody>
      </p:sp>
      <p:grpSp>
        <p:nvGrpSpPr>
          <p:cNvPr id="452" name="Group 16"/>
          <p:cNvGrpSpPr/>
          <p:nvPr/>
        </p:nvGrpSpPr>
        <p:grpSpPr bwMode="auto">
          <a:xfrm>
            <a:off x="2786063" y="695325"/>
            <a:ext cx="6057900" cy="1460500"/>
            <a:chOff x="1863" y="438"/>
            <a:chExt cx="3816" cy="920"/>
          </a:xfrm>
        </p:grpSpPr>
        <p:sp>
          <p:nvSpPr>
            <p:cNvPr id="1050228" name="Rectangle 17"/>
            <p:cNvSpPr>
              <a:spLocks noChangeArrowheads="1"/>
            </p:cNvSpPr>
            <p:nvPr/>
          </p:nvSpPr>
          <p:spPr bwMode="auto">
            <a:xfrm>
              <a:off x="1863" y="438"/>
              <a:ext cx="3816" cy="920"/>
            </a:xfrm>
            <a:prstGeom prst="rect">
              <a:avLst/>
            </a:prstGeom>
            <a:solidFill>
              <a:srgbClr val="99CCFF">
                <a:alpha val="50000"/>
              </a:srgbClr>
            </a:solidFill>
            <a:ln w="9525">
              <a:noFill/>
              <a:miter lim="800000"/>
              <a:headEnd/>
              <a:tailEnd/>
            </a:ln>
            <a:effectLst/>
          </p:spPr>
          <p:txBody>
            <a:bodyPr wrap="none" lIns="0" tIns="0" rIns="0" bIns="0"/>
            <a:lstStyle/>
            <a:p>
              <a:pPr algn="l"/>
              <a:r>
                <a:rPr kumimoji="1" lang="en-US" altLang="zh-CN" sz="2400" b="1" dirty="0">
                  <a:latin typeface="宋体" pitchFamily="2" charset="-122"/>
                </a:rPr>
                <a:t>    </a:t>
              </a:r>
              <a:r>
                <a:rPr kumimoji="1" lang="zh-CN" altLang="en-US" sz="2400" b="1" dirty="0">
                  <a:latin typeface="宋体" pitchFamily="2" charset="-122"/>
                </a:rPr>
                <a:t>对任一个逻辑函数式</a:t>
              </a:r>
              <a:r>
                <a:rPr kumimoji="1" lang="zh-CN" altLang="en-US" sz="2400" b="1" dirty="0">
                  <a:latin typeface="Times New Roman" pitchFamily="18" charset="0"/>
                </a:rPr>
                <a:t> </a:t>
              </a:r>
              <a:r>
                <a:rPr kumimoji="1" lang="en-US" altLang="zh-CN" sz="2400" b="1" i="1" dirty="0">
                  <a:latin typeface="Times New Roman" pitchFamily="18" charset="0"/>
                </a:rPr>
                <a:t>Y</a:t>
              </a:r>
              <a:r>
                <a:rPr kumimoji="1" lang="zh-CN" altLang="en-US" sz="2400" b="1" dirty="0">
                  <a:latin typeface="宋体" pitchFamily="2" charset="-122"/>
                </a:rPr>
                <a:t>，将“</a:t>
              </a:r>
              <a:r>
                <a:rPr kumimoji="1" lang="en-US" altLang="zh-CN" sz="2400" b="1" dirty="0">
                  <a:latin typeface="Times New Roman"/>
                </a:rPr>
                <a:t>·</a:t>
              </a:r>
              <a:r>
                <a:rPr kumimoji="1" lang="en-US" altLang="zh-CN" sz="2400" b="1" dirty="0">
                  <a:latin typeface="宋体" pitchFamily="2" charset="-122"/>
                </a:rPr>
                <a:t>”</a:t>
              </a:r>
              <a:r>
                <a:rPr kumimoji="1" lang="zh-CN" altLang="en-US" sz="2400" b="1" dirty="0">
                  <a:latin typeface="宋体" pitchFamily="2" charset="-122"/>
                </a:rPr>
                <a:t>换成</a:t>
              </a:r>
            </a:p>
            <a:p>
              <a:pPr algn="l"/>
              <a:r>
                <a:rPr kumimoji="1" lang="zh-CN" altLang="en-US" sz="2400" b="1" dirty="0">
                  <a:latin typeface="宋体" pitchFamily="2" charset="-122"/>
                </a:rPr>
                <a:t>“</a:t>
              </a:r>
              <a:r>
                <a:rPr kumimoji="1" lang="en-US" altLang="zh-CN" sz="2400" b="1" dirty="0">
                  <a:latin typeface="宋体" pitchFamily="2" charset="-122"/>
                </a:rPr>
                <a:t>+”</a:t>
              </a:r>
              <a:r>
                <a:rPr kumimoji="1" lang="zh-CN" altLang="en-US" sz="2400" b="1" dirty="0">
                  <a:latin typeface="宋体" pitchFamily="2" charset="-122"/>
                </a:rPr>
                <a:t>，“</a:t>
              </a:r>
              <a:r>
                <a:rPr kumimoji="1" lang="en-US" altLang="zh-CN" sz="2400" b="1" dirty="0">
                  <a:latin typeface="Times New Roman" pitchFamily="18" charset="0"/>
                </a:rPr>
                <a:t>+</a:t>
              </a:r>
              <a:r>
                <a:rPr kumimoji="1" lang="en-US" altLang="zh-CN" sz="2400" b="1" dirty="0">
                  <a:latin typeface="宋体" pitchFamily="2" charset="-122"/>
                </a:rPr>
                <a:t>”</a:t>
              </a:r>
              <a:r>
                <a:rPr kumimoji="1" lang="zh-CN" altLang="en-US" sz="2400" b="1" dirty="0">
                  <a:latin typeface="宋体" pitchFamily="2" charset="-122"/>
                </a:rPr>
                <a:t>换成“</a:t>
              </a:r>
              <a:r>
                <a:rPr kumimoji="1" lang="en-US" altLang="zh-CN" sz="2400" b="1" dirty="0">
                  <a:latin typeface="Times New Roman"/>
                </a:rPr>
                <a:t>·</a:t>
              </a:r>
              <a:r>
                <a:rPr kumimoji="1" lang="en-US" altLang="zh-CN" sz="2400" b="1" dirty="0">
                  <a:latin typeface="宋体" pitchFamily="2" charset="-122"/>
                </a:rPr>
                <a:t>”</a:t>
              </a:r>
              <a:r>
                <a:rPr kumimoji="1" lang="zh-CN" altLang="en-US" sz="2400" b="1" dirty="0">
                  <a:latin typeface="宋体" pitchFamily="2" charset="-122"/>
                </a:rPr>
                <a:t>，“</a:t>
              </a:r>
              <a:r>
                <a:rPr kumimoji="1" lang="en-US" altLang="zh-CN" sz="2400" b="1" dirty="0">
                  <a:latin typeface="Times New Roman" pitchFamily="18" charset="0"/>
                </a:rPr>
                <a:t>0</a:t>
              </a:r>
              <a:r>
                <a:rPr kumimoji="1" lang="en-US" altLang="zh-CN" sz="2400" b="1" dirty="0">
                  <a:latin typeface="宋体" pitchFamily="2" charset="-122"/>
                </a:rPr>
                <a:t>”</a:t>
              </a:r>
              <a:r>
                <a:rPr kumimoji="1" lang="zh-CN" altLang="en-US" sz="2400" b="1" dirty="0">
                  <a:latin typeface="宋体" pitchFamily="2" charset="-122"/>
                </a:rPr>
                <a:t>换成“</a:t>
              </a:r>
              <a:r>
                <a:rPr kumimoji="1" lang="en-US" altLang="zh-CN" sz="2400" b="1" dirty="0">
                  <a:latin typeface="Times New Roman" pitchFamily="18" charset="0"/>
                </a:rPr>
                <a:t>1</a:t>
              </a:r>
              <a:r>
                <a:rPr kumimoji="1" lang="en-US" altLang="zh-CN" sz="2400" b="1" dirty="0">
                  <a:latin typeface="宋体" pitchFamily="2" charset="-122"/>
                </a:rPr>
                <a:t>”</a:t>
              </a:r>
              <a:r>
                <a:rPr kumimoji="1" lang="zh-CN" altLang="en-US" sz="2400" b="1" dirty="0">
                  <a:latin typeface="宋体" pitchFamily="2" charset="-122"/>
                </a:rPr>
                <a:t>，</a:t>
              </a:r>
            </a:p>
            <a:p>
              <a:pPr algn="l"/>
              <a:r>
                <a:rPr kumimoji="1" lang="zh-CN" altLang="en-US" sz="2400" b="1" dirty="0">
                  <a:latin typeface="宋体" pitchFamily="2" charset="-122"/>
                </a:rPr>
                <a:t>“</a:t>
              </a:r>
              <a:r>
                <a:rPr kumimoji="1" lang="en-US" altLang="zh-CN" sz="2400" b="1" dirty="0">
                  <a:latin typeface="Times New Roman" pitchFamily="18" charset="0"/>
                </a:rPr>
                <a:t>1</a:t>
              </a:r>
              <a:r>
                <a:rPr kumimoji="1" lang="en-US" altLang="zh-CN" sz="2400" b="1" dirty="0">
                  <a:latin typeface="宋体" pitchFamily="2" charset="-122"/>
                </a:rPr>
                <a:t>”</a:t>
              </a:r>
              <a:r>
                <a:rPr kumimoji="1" lang="zh-CN" altLang="en-US" sz="2400" b="1" dirty="0">
                  <a:latin typeface="宋体" pitchFamily="2" charset="-122"/>
                </a:rPr>
                <a:t>换成“</a:t>
              </a:r>
              <a:r>
                <a:rPr kumimoji="1" lang="en-US" altLang="zh-CN" sz="2400" b="1" dirty="0">
                  <a:latin typeface="Times New Roman" pitchFamily="18" charset="0"/>
                </a:rPr>
                <a:t>0</a:t>
              </a:r>
              <a:r>
                <a:rPr kumimoji="1" lang="en-US" altLang="zh-CN" sz="2400" b="1" dirty="0">
                  <a:latin typeface="宋体" pitchFamily="2" charset="-122"/>
                </a:rPr>
                <a:t>”</a:t>
              </a:r>
              <a:r>
                <a:rPr kumimoji="1" lang="zh-CN" altLang="en-US" sz="2400" b="1" dirty="0">
                  <a:latin typeface="宋体" pitchFamily="2" charset="-122"/>
                </a:rPr>
                <a:t>，原变量换成反变量，反变量</a:t>
              </a:r>
            </a:p>
            <a:p>
              <a:pPr algn="l"/>
              <a:r>
                <a:rPr kumimoji="1" lang="zh-CN" altLang="en-US" sz="2400" b="1" dirty="0">
                  <a:latin typeface="宋体" pitchFamily="2" charset="-122"/>
                </a:rPr>
                <a:t>换成原变量，则得到原逻辑函数的反函数　</a:t>
              </a:r>
              <a:r>
                <a:rPr kumimoji="1" lang="zh-CN" altLang="en-US" sz="2400" b="1" i="1" dirty="0">
                  <a:latin typeface="宋体" pitchFamily="2" charset="-122"/>
                </a:rPr>
                <a:t>。</a:t>
              </a:r>
            </a:p>
          </p:txBody>
        </p:sp>
        <p:graphicFrame>
          <p:nvGraphicFramePr>
            <p:cNvPr id="4194420" name="Object 18"/>
            <p:cNvGraphicFramePr>
              <a:graphicFrameLocks noChangeAspect="1"/>
            </p:cNvGraphicFramePr>
            <p:nvPr/>
          </p:nvGraphicFramePr>
          <p:xfrm>
            <a:off x="5378" y="1151"/>
            <a:ext cx="152" cy="200"/>
          </p:xfrm>
          <a:graphic>
            <a:graphicData uri="http://schemas.openxmlformats.org/presentationml/2006/ole">
              <mc:AlternateContent xmlns:mc="http://schemas.openxmlformats.org/markup-compatibility/2006">
                <mc:Choice xmlns:v="urn:schemas-microsoft-com:vml" Requires="v">
                  <p:oleObj spid="_x0000_s41026" name="公式" r:id="rId13" imgW="241200" imgH="317160" progId="Equation.3">
                    <p:embed/>
                  </p:oleObj>
                </mc:Choice>
                <mc:Fallback>
                  <p:oleObj name="公式" r:id="rId13" imgW="241200" imgH="317160" progId="Equation.3">
                    <p:embed/>
                    <p:pic>
                      <p:nvPicPr>
                        <p:cNvPr id="2097264" name=""/>
                        <p:cNvPicPr>
                          <a:picLocks/>
                        </p:cNvPicPr>
                        <p:nvPr/>
                      </p:nvPicPr>
                      <p:blipFill>
                        <a:blip r:embed="rId14"/>
                        <a:stretch>
                          <a:fillRect/>
                        </a:stretch>
                      </p:blipFill>
                      <p:spPr>
                        <a:xfrm>
                          <a:off x="5378" y="1151"/>
                          <a:ext cx="152" cy="200"/>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0227"/>
                                        </p:tgtEl>
                                        <p:attrNameLst>
                                          <p:attrName>style.visibility</p:attrName>
                                        </p:attrNameLst>
                                      </p:cBhvr>
                                      <p:to>
                                        <p:strVal val="visible"/>
                                      </p:to>
                                    </p:set>
                                    <p:animEffect transition="in" filter="dissolve">
                                      <p:cBhvr>
                                        <p:cTn id="7" dur="500"/>
                                        <p:tgtEl>
                                          <p:spTgt spid="10502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2"/>
                                        </p:tgtEl>
                                        <p:attrNameLst>
                                          <p:attrName>style.visibility</p:attrName>
                                        </p:attrNameLst>
                                      </p:cBhvr>
                                      <p:to>
                                        <p:strVal val="visible"/>
                                      </p:to>
                                    </p:set>
                                    <p:animEffect transition="in" filter="dissolve">
                                      <p:cBhvr>
                                        <p:cTn id="12" dur="500"/>
                                        <p:tgtEl>
                                          <p:spTgt spid="4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50223"/>
                                        </p:tgtEl>
                                        <p:attrNameLst>
                                          <p:attrName>style.visibility</p:attrName>
                                        </p:attrNameLst>
                                      </p:cBhvr>
                                      <p:to>
                                        <p:strVal val="visible"/>
                                      </p:to>
                                    </p:set>
                                    <p:animEffect transition="in" filter="wipe(up)">
                                      <p:cBhvr>
                                        <p:cTn id="17" dur="500"/>
                                        <p:tgtEl>
                                          <p:spTgt spid="1050223"/>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1050225"/>
                                        </p:tgtEl>
                                        <p:attrNameLst>
                                          <p:attrName>style.visibility</p:attrName>
                                        </p:attrNameLst>
                                      </p:cBhvr>
                                      <p:to>
                                        <p:strVal val="visible"/>
                                      </p:to>
                                    </p:set>
                                    <p:anim calcmode="lin" valueType="num">
                                      <p:cBhvr>
                                        <p:cTn id="22" dur="1000" fill="hold"/>
                                        <p:tgtEl>
                                          <p:spTgt spid="1050225"/>
                                        </p:tgtEl>
                                        <p:attrNameLst>
                                          <p:attrName>ppt_w</p:attrName>
                                        </p:attrNameLst>
                                      </p:cBhvr>
                                      <p:tavLst>
                                        <p:tav tm="0">
                                          <p:val>
                                            <p:fltVal val="0"/>
                                          </p:val>
                                        </p:tav>
                                        <p:tav tm="100000">
                                          <p:val>
                                            <p:strVal val="#ppt_w"/>
                                          </p:val>
                                        </p:tav>
                                      </p:tavLst>
                                    </p:anim>
                                    <p:anim calcmode="lin" valueType="num">
                                      <p:cBhvr>
                                        <p:cTn id="23" dur="1000" fill="hold"/>
                                        <p:tgtEl>
                                          <p:spTgt spid="1050225"/>
                                        </p:tgtEl>
                                        <p:attrNameLst>
                                          <p:attrName>ppt_h</p:attrName>
                                        </p:attrNameLst>
                                      </p:cBhvr>
                                      <p:tavLst>
                                        <p:tav tm="0">
                                          <p:val>
                                            <p:fltVal val="0"/>
                                          </p:val>
                                        </p:tav>
                                        <p:tav tm="100000">
                                          <p:val>
                                            <p:strVal val="#ppt_h"/>
                                          </p:val>
                                        </p:tav>
                                      </p:tavLst>
                                    </p:anim>
                                    <p:anim calcmode="lin" valueType="num">
                                      <p:cBhvr>
                                        <p:cTn id="24" dur="1000" fill="hold"/>
                                        <p:tgtEl>
                                          <p:spTgt spid="1050225"/>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050225"/>
                                        </p:tgtEl>
                                        <p:attrNameLst>
                                          <p:attrName>ppt_y</p:attrName>
                                        </p:attrNameLst>
                                      </p:cBhvr>
                                      <p:tavLst>
                                        <p:tav tm="0" fmla="#ppt_y+(sin(-2*pi*(1-$))*-#ppt_x+cos(-2*pi*(1-$))*(1-#ppt_y))*(1-$)">
                                          <p:val>
                                            <p:fltVal val="0"/>
                                          </p:val>
                                        </p:tav>
                                        <p:tav tm="100000">
                                          <p:val>
                                            <p:fltVal val="1"/>
                                          </p:val>
                                        </p:tav>
                                      </p:tavLst>
                                    </p:anim>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4194418"/>
                                        </p:tgtEl>
                                        <p:attrNameLst>
                                          <p:attrName>style.visibility</p:attrName>
                                        </p:attrNameLst>
                                      </p:cBhvr>
                                      <p:to>
                                        <p:strVal val="visible"/>
                                      </p:to>
                                    </p:set>
                                    <p:animEffect transition="in" filter="wipe(left)">
                                      <p:cBhvr>
                                        <p:cTn id="29" dur="500"/>
                                        <p:tgtEl>
                                          <p:spTgt spid="419441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050226"/>
                                        </p:tgtEl>
                                        <p:attrNameLst>
                                          <p:attrName>style.visibility</p:attrName>
                                        </p:attrNameLst>
                                      </p:cBhvr>
                                      <p:to>
                                        <p:strVal val="visible"/>
                                      </p:to>
                                    </p:set>
                                    <p:anim calcmode="lin" valueType="num">
                                      <p:cBhvr additive="base">
                                        <p:cTn id="34" dur="500" fill="hold"/>
                                        <p:tgtEl>
                                          <p:spTgt spid="1050226"/>
                                        </p:tgtEl>
                                        <p:attrNameLst>
                                          <p:attrName>ppt_x</p:attrName>
                                        </p:attrNameLst>
                                      </p:cBhvr>
                                      <p:tavLst>
                                        <p:tav tm="0">
                                          <p:val>
                                            <p:strVal val="0-#ppt_w/2"/>
                                          </p:val>
                                        </p:tav>
                                        <p:tav tm="100000">
                                          <p:val>
                                            <p:strVal val="#ppt_x"/>
                                          </p:val>
                                        </p:tav>
                                      </p:tavLst>
                                    </p:anim>
                                    <p:anim calcmode="lin" valueType="num">
                                      <p:cBhvr additive="base">
                                        <p:cTn id="35" dur="500" fill="hold"/>
                                        <p:tgtEl>
                                          <p:spTgt spid="105022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0226"/>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05021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050220"/>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10502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502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41944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41944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41944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9" presetClass="entr" presetSubtype="10" fill="hold" nodeType="clickEffect">
                                  <p:stCondLst>
                                    <p:cond delay="0"/>
                                  </p:stCondLst>
                                  <p:childTnLst>
                                    <p:set>
                                      <p:cBhvr>
                                        <p:cTn id="66" dur="1" fill="hold">
                                          <p:stCondLst>
                                            <p:cond delay="0"/>
                                          </p:stCondLst>
                                        </p:cTn>
                                        <p:tgtEl>
                                          <p:spTgt spid="4194417"/>
                                        </p:tgtEl>
                                        <p:attrNameLst>
                                          <p:attrName>style.visibility</p:attrName>
                                        </p:attrNameLst>
                                      </p:cBhvr>
                                      <p:to>
                                        <p:strVal val="visible"/>
                                      </p:to>
                                    </p:set>
                                    <p:anim calcmode="lin" valueType="num">
                                      <p:cBhvr>
                                        <p:cTn id="67" dur="5000" fill="hold"/>
                                        <p:tgtEl>
                                          <p:spTgt spid="4194417"/>
                                        </p:tgtEl>
                                        <p:attrNameLst>
                                          <p:attrName>ppt_w</p:attrName>
                                        </p:attrNameLst>
                                      </p:cBhvr>
                                      <p:tavLst>
                                        <p:tav tm="0" fmla="#ppt_w*sin(2.5*pi*$)">
                                          <p:val>
                                            <p:fltVal val="0"/>
                                          </p:val>
                                        </p:tav>
                                        <p:tav tm="100000">
                                          <p:val>
                                            <p:fltVal val="1"/>
                                          </p:val>
                                        </p:tav>
                                      </p:tavLst>
                                    </p:anim>
                                    <p:anim calcmode="lin" valueType="num">
                                      <p:cBhvr>
                                        <p:cTn id="68" dur="5000" fill="hold"/>
                                        <p:tgtEl>
                                          <p:spTgt spid="4194417"/>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050224"/>
                                        </p:tgtEl>
                                        <p:attrNameLst>
                                          <p:attrName>style.visibility</p:attrName>
                                        </p:attrNameLst>
                                      </p:cBhvr>
                                      <p:to>
                                        <p:strVal val="visible"/>
                                      </p:to>
                                    </p:set>
                                    <p:animEffect transition="in" filter="wipe(left)">
                                      <p:cBhvr>
                                        <p:cTn id="73" dur="500"/>
                                        <p:tgtEl>
                                          <p:spTgt spid="1050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19" grpId="0" animBg="1"/>
      <p:bldP spid="1050220" grpId="0" animBg="1"/>
      <p:bldP spid="1050221" grpId="0" animBg="1"/>
      <p:bldP spid="1050222" grpId="0" animBg="1"/>
      <p:bldP spid="1050223" grpId="0" animBg="1" autoUpdateAnimBg="0"/>
      <p:bldP spid="1050224" grpId="0" animBg="1" autoUpdateAnimBg="0"/>
      <p:bldP spid="1050225" grpId="0" animBg="1"/>
      <p:bldP spid="1050226" grpId="0" animBg="1" autoUpdateAnimBg="0"/>
      <p:bldP spid="1050227"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229" name="灯片编号占位符 3"/>
          <p:cNvSpPr>
            <a:spLocks noGrp="1"/>
          </p:cNvSpPr>
          <p:nvPr>
            <p:ph type="sldNum" sz="quarter" idx="12"/>
          </p:nvPr>
        </p:nvSpPr>
        <p:spPr/>
        <p:txBody>
          <a:bodyPr/>
          <a:lstStyle/>
          <a:p>
            <a:fld id="{5F5E42B3-2286-44C6-90A9-4A4CE6975474}" type="slidenum">
              <a:rPr lang="en-US" altLang="zh-CN"/>
              <a:t>72</a:t>
            </a:fld>
            <a:endParaRPr lang="en-US" altLang="zh-CN"/>
          </a:p>
        </p:txBody>
      </p:sp>
      <p:sp>
        <p:nvSpPr>
          <p:cNvPr id="1050230" name="Line 7"/>
          <p:cNvSpPr>
            <a:spLocks noChangeShapeType="1"/>
          </p:cNvSpPr>
          <p:nvPr/>
        </p:nvSpPr>
        <p:spPr bwMode="auto">
          <a:xfrm>
            <a:off x="4146550" y="2847975"/>
            <a:ext cx="225425" cy="1588"/>
          </a:xfrm>
          <a:prstGeom prst="line">
            <a:avLst/>
          </a:prstGeom>
          <a:noFill/>
          <a:ln w="12700">
            <a:solidFill>
              <a:srgbClr val="000000"/>
            </a:solidFill>
            <a:round/>
            <a:headEnd/>
            <a:tailEnd/>
          </a:ln>
          <a:effectLst/>
        </p:spPr>
        <p:txBody>
          <a:bodyPr wrap="none" anchor="ctr"/>
          <a:lstStyle/>
          <a:p>
            <a:endParaRPr lang="zh-CN" altLang="en-US"/>
          </a:p>
        </p:txBody>
      </p:sp>
      <p:sp>
        <p:nvSpPr>
          <p:cNvPr id="1050231" name="Line 8"/>
          <p:cNvSpPr>
            <a:spLocks noChangeShapeType="1"/>
          </p:cNvSpPr>
          <p:nvPr/>
        </p:nvSpPr>
        <p:spPr bwMode="auto">
          <a:xfrm>
            <a:off x="5332413" y="2852738"/>
            <a:ext cx="203200" cy="1587"/>
          </a:xfrm>
          <a:prstGeom prst="line">
            <a:avLst/>
          </a:prstGeom>
          <a:noFill/>
          <a:ln w="12700">
            <a:solidFill>
              <a:srgbClr val="000000"/>
            </a:solidFill>
            <a:round/>
            <a:headEnd/>
            <a:tailEnd/>
          </a:ln>
          <a:effectLst/>
        </p:spPr>
        <p:txBody>
          <a:bodyPr wrap="none" anchor="ctr"/>
          <a:lstStyle/>
          <a:p>
            <a:endParaRPr lang="zh-CN" altLang="en-US"/>
          </a:p>
        </p:txBody>
      </p:sp>
      <p:sp>
        <p:nvSpPr>
          <p:cNvPr id="1050232" name="Line 9"/>
          <p:cNvSpPr>
            <a:spLocks noChangeShapeType="1"/>
          </p:cNvSpPr>
          <p:nvPr/>
        </p:nvSpPr>
        <p:spPr bwMode="auto">
          <a:xfrm>
            <a:off x="4713288" y="2790825"/>
            <a:ext cx="822325" cy="1588"/>
          </a:xfrm>
          <a:prstGeom prst="line">
            <a:avLst/>
          </a:prstGeom>
          <a:noFill/>
          <a:ln w="12700">
            <a:solidFill>
              <a:srgbClr val="000000"/>
            </a:solidFill>
            <a:round/>
            <a:headEnd/>
            <a:tailEnd/>
          </a:ln>
          <a:effectLst/>
        </p:spPr>
        <p:txBody>
          <a:bodyPr wrap="none" anchor="ctr"/>
          <a:lstStyle/>
          <a:p>
            <a:endParaRPr lang="zh-CN" altLang="en-US"/>
          </a:p>
        </p:txBody>
      </p:sp>
      <p:sp>
        <p:nvSpPr>
          <p:cNvPr id="1050233" name="Line 10"/>
          <p:cNvSpPr>
            <a:spLocks noChangeShapeType="1"/>
          </p:cNvSpPr>
          <p:nvPr/>
        </p:nvSpPr>
        <p:spPr bwMode="auto">
          <a:xfrm>
            <a:off x="3576638" y="2727325"/>
            <a:ext cx="1958975" cy="1588"/>
          </a:xfrm>
          <a:prstGeom prst="line">
            <a:avLst/>
          </a:prstGeom>
          <a:noFill/>
          <a:ln w="12700">
            <a:solidFill>
              <a:srgbClr val="000000"/>
            </a:solidFill>
            <a:round/>
            <a:headEnd/>
            <a:tailEnd/>
          </a:ln>
          <a:effectLst/>
        </p:spPr>
        <p:txBody>
          <a:bodyPr wrap="none" anchor="ctr"/>
          <a:lstStyle/>
          <a:p>
            <a:endParaRPr lang="zh-CN" altLang="en-US"/>
          </a:p>
        </p:txBody>
      </p:sp>
      <p:sp>
        <p:nvSpPr>
          <p:cNvPr id="1050234" name="Text Box 17"/>
          <p:cNvSpPr txBox="1">
            <a:spLocks noChangeArrowheads="1"/>
          </p:cNvSpPr>
          <p:nvPr/>
        </p:nvSpPr>
        <p:spPr bwMode="auto">
          <a:xfrm>
            <a:off x="1258888" y="981075"/>
            <a:ext cx="6400800" cy="373063"/>
          </a:xfrm>
          <a:prstGeom prst="rect">
            <a:avLst/>
          </a:prstGeom>
          <a:noFill/>
          <a:ln w="9525">
            <a:noFill/>
            <a:miter lim="800000"/>
            <a:headEnd/>
            <a:tailEnd/>
          </a:ln>
          <a:effectLst/>
        </p:spPr>
        <p:txBody>
          <a:bodyPr wrap="none" lIns="0" tIns="0" rIns="0" bIns="0">
            <a:spAutoFit/>
          </a:bodyPr>
          <a:lstStyle/>
          <a:p>
            <a:pPr algn="l" defTabSz="915988">
              <a:lnSpc>
                <a:spcPts val="2938"/>
              </a:lnSpc>
            </a:pPr>
            <a:r>
              <a:rPr lang="zh-CN" altLang="en-US" sz="2800">
                <a:latin typeface="Times New Roman" pitchFamily="18" charset="0"/>
              </a:rPr>
              <a:t>例：</a:t>
            </a:r>
            <a:r>
              <a:rPr lang="zh-CN" altLang="en-US" sz="2800">
                <a:solidFill>
                  <a:srgbClr val="653300"/>
                </a:solidFill>
                <a:latin typeface="Times New Roman" pitchFamily="18" charset="0"/>
              </a:rPr>
              <a:t>用反演规则求下列布尔式的非函数：</a:t>
            </a:r>
          </a:p>
        </p:txBody>
      </p:sp>
      <p:sp>
        <p:nvSpPr>
          <p:cNvPr id="1050235" name="Text Box 21"/>
          <p:cNvSpPr txBox="1">
            <a:spLocks noChangeArrowheads="1"/>
          </p:cNvSpPr>
          <p:nvPr/>
        </p:nvSpPr>
        <p:spPr bwMode="auto">
          <a:xfrm>
            <a:off x="2479675" y="2695575"/>
            <a:ext cx="2995613" cy="546100"/>
          </a:xfrm>
          <a:prstGeom prst="rect">
            <a:avLst/>
          </a:prstGeom>
          <a:noFill/>
          <a:ln w="9525">
            <a:noFill/>
            <a:miter lim="800000"/>
            <a:headEnd/>
            <a:tailEnd/>
          </a:ln>
          <a:effectLst/>
        </p:spPr>
        <p:txBody>
          <a:bodyPr wrap="none" lIns="0" tIns="0" rIns="0" bIns="0">
            <a:spAutoFit/>
          </a:bodyPr>
          <a:lstStyle/>
          <a:p>
            <a:pPr algn="l" defTabSz="915988">
              <a:lnSpc>
                <a:spcPts val="4300"/>
              </a:lnSpc>
            </a:pPr>
            <a:r>
              <a:rPr lang="pt-BR" altLang="zh-CN" sz="2600" i="1">
                <a:solidFill>
                  <a:srgbClr val="000000"/>
                </a:solidFill>
                <a:latin typeface="Times New Roman" pitchFamily="18" charset="0"/>
              </a:rPr>
              <a:t>F </a:t>
            </a:r>
            <a:r>
              <a:rPr lang="pt-BR" altLang="zh-CN" sz="2600">
                <a:solidFill>
                  <a:srgbClr val="000000"/>
                </a:solidFill>
                <a:latin typeface="Symbol" pitchFamily="18" charset="2"/>
              </a:rPr>
              <a:t>= </a:t>
            </a:r>
            <a:r>
              <a:rPr lang="pt-BR" altLang="zh-CN" sz="2600" i="1">
                <a:solidFill>
                  <a:srgbClr val="000000"/>
                </a:solidFill>
                <a:latin typeface="Times New Roman" pitchFamily="18" charset="0"/>
              </a:rPr>
              <a:t>A </a:t>
            </a:r>
            <a:r>
              <a:rPr lang="pt-BR" altLang="zh-CN" sz="2600">
                <a:solidFill>
                  <a:srgbClr val="000000"/>
                </a:solidFill>
                <a:latin typeface="Symbol" pitchFamily="18" charset="2"/>
              </a:rPr>
              <a:t>+ </a:t>
            </a:r>
            <a:r>
              <a:rPr lang="pt-BR" altLang="zh-CN" sz="2600" i="1">
                <a:solidFill>
                  <a:srgbClr val="000000"/>
                </a:solidFill>
                <a:latin typeface="Times New Roman" pitchFamily="18" charset="0"/>
              </a:rPr>
              <a:t>B </a:t>
            </a:r>
            <a:r>
              <a:rPr lang="pt-BR" altLang="zh-CN" sz="2600">
                <a:solidFill>
                  <a:srgbClr val="000000"/>
                </a:solidFill>
                <a:latin typeface="Symbol" pitchFamily="18" charset="2"/>
              </a:rPr>
              <a:t>+ </a:t>
            </a:r>
            <a:r>
              <a:rPr lang="pt-BR" altLang="zh-CN" sz="2600" i="1">
                <a:solidFill>
                  <a:srgbClr val="000000"/>
                </a:solidFill>
                <a:latin typeface="Times New Roman" pitchFamily="18" charset="0"/>
              </a:rPr>
              <a:t>C </a:t>
            </a:r>
            <a:r>
              <a:rPr lang="pt-BR" altLang="zh-CN" sz="2600">
                <a:solidFill>
                  <a:srgbClr val="000000"/>
                </a:solidFill>
                <a:latin typeface="Symbol" pitchFamily="18" charset="2"/>
              </a:rPr>
              <a:t>+ </a:t>
            </a:r>
            <a:r>
              <a:rPr lang="pt-BR" altLang="zh-CN" sz="2600" i="1">
                <a:solidFill>
                  <a:srgbClr val="000000"/>
                </a:solidFill>
                <a:latin typeface="Times New Roman" pitchFamily="18" charset="0"/>
              </a:rPr>
              <a:t>D </a:t>
            </a:r>
            <a:r>
              <a:rPr lang="pt-BR" altLang="zh-CN" sz="2600">
                <a:solidFill>
                  <a:srgbClr val="000000"/>
                </a:solidFill>
                <a:latin typeface="Symbol" pitchFamily="18" charset="2"/>
              </a:rPr>
              <a:t>+ </a:t>
            </a:r>
            <a:r>
              <a:rPr lang="pt-BR" altLang="zh-CN" sz="2600" i="1">
                <a:solidFill>
                  <a:srgbClr val="000000"/>
                </a:solidFill>
                <a:latin typeface="Times New Roman" pitchFamily="18" charset="0"/>
              </a:rPr>
              <a:t>E</a:t>
            </a:r>
            <a:endParaRPr lang="en-US" altLang="zh-CN" sz="2600" i="1">
              <a:solidFill>
                <a:srgbClr val="000000"/>
              </a:solidFill>
              <a:latin typeface="Times New Roman" pitchFamily="18" charset="0"/>
            </a:endParaRPr>
          </a:p>
        </p:txBody>
      </p:sp>
      <p:sp>
        <p:nvSpPr>
          <p:cNvPr id="1050236" name="Text Box 26"/>
          <p:cNvSpPr txBox="1">
            <a:spLocks noChangeArrowheads="1"/>
          </p:cNvSpPr>
          <p:nvPr/>
        </p:nvSpPr>
        <p:spPr bwMode="auto">
          <a:xfrm>
            <a:off x="2479675" y="3375025"/>
            <a:ext cx="0" cy="546100"/>
          </a:xfrm>
          <a:prstGeom prst="rect">
            <a:avLst/>
          </a:prstGeom>
          <a:noFill/>
          <a:ln w="9525">
            <a:noFill/>
            <a:miter lim="800000"/>
            <a:headEnd/>
            <a:tailEnd/>
          </a:ln>
          <a:effectLst/>
        </p:spPr>
        <p:txBody>
          <a:bodyPr wrap="none" lIns="0" tIns="0" rIns="0" bIns="0">
            <a:spAutoFit/>
          </a:bodyPr>
          <a:lstStyle/>
          <a:p>
            <a:pPr algn="l" defTabSz="915988">
              <a:lnSpc>
                <a:spcPts val="4300"/>
              </a:lnSpc>
            </a:pPr>
            <a:endParaRPr lang="zh-CN" altLang="zh-CN" sz="2600" i="1">
              <a:solidFill>
                <a:srgbClr val="000000"/>
              </a:solidFill>
              <a:latin typeface="Times New Roman" pitchFamily="18" charset="0"/>
            </a:endParaRPr>
          </a:p>
        </p:txBody>
      </p:sp>
      <p:sp>
        <p:nvSpPr>
          <p:cNvPr id="1050237" name="Rectangle 27"/>
          <p:cNvSpPr>
            <a:spLocks noChangeArrowheads="1"/>
          </p:cNvSpPr>
          <p:nvPr/>
        </p:nvSpPr>
        <p:spPr bwMode="auto">
          <a:xfrm>
            <a:off x="6296025" y="3556000"/>
            <a:ext cx="1655763" cy="365125"/>
          </a:xfrm>
          <a:prstGeom prst="rect">
            <a:avLst/>
          </a:prstGeom>
          <a:solidFill>
            <a:srgbClr val="CC99FF">
              <a:alpha val="50000"/>
            </a:srgbClr>
          </a:solidFill>
          <a:ln w="9525">
            <a:noFill/>
            <a:miter lim="800000"/>
            <a:headEnd/>
            <a:tailEnd/>
          </a:ln>
          <a:effectLst/>
        </p:spPr>
        <p:txBody>
          <a:bodyPr lIns="0" tIns="0" rIns="0" bIns="0">
            <a:spAutoFit/>
          </a:bodyPr>
          <a:lstStyle/>
          <a:p>
            <a:pPr algn="l"/>
            <a:r>
              <a:rPr kumimoji="1" lang="zh-CN" altLang="en-US" sz="2400" b="1">
                <a:solidFill>
                  <a:srgbClr val="000000"/>
                </a:solidFill>
                <a:latin typeface="Times New Roman" pitchFamily="18" charset="0"/>
              </a:rPr>
              <a:t>反演规则</a:t>
            </a:r>
            <a:r>
              <a:rPr kumimoji="1" lang="zh-CN" altLang="en-US" sz="2400" b="1">
                <a:latin typeface="宋体" pitchFamily="2" charset="-122"/>
              </a:rPr>
              <a:t>  </a:t>
            </a:r>
          </a:p>
        </p:txBody>
      </p:sp>
      <p:graphicFrame>
        <p:nvGraphicFramePr>
          <p:cNvPr id="4194421" name="Object 28"/>
          <p:cNvGraphicFramePr>
            <a:graphicFrameLocks noChangeAspect="1"/>
          </p:cNvGraphicFramePr>
          <p:nvPr/>
        </p:nvGraphicFramePr>
        <p:xfrm>
          <a:off x="2411413" y="3429000"/>
          <a:ext cx="2592387" cy="569913"/>
        </p:xfrm>
        <a:graphic>
          <a:graphicData uri="http://schemas.openxmlformats.org/presentationml/2006/ole">
            <mc:AlternateContent xmlns:mc="http://schemas.openxmlformats.org/markup-compatibility/2006">
              <mc:Choice xmlns:v="urn:schemas-microsoft-com:vml" Requires="v">
                <p:oleObj spid="_x0000_s236642" name="Equation" r:id="rId3" imgW="1155600" imgH="253800" progId="Equation.DSMT4">
                  <p:embed/>
                </p:oleObj>
              </mc:Choice>
              <mc:Fallback>
                <p:oleObj name="Equation" r:id="rId3" imgW="1155600" imgH="253800" progId="Equation.DSMT4">
                  <p:embed/>
                  <p:pic>
                    <p:nvPicPr>
                      <p:cNvPr id="2097265" name=""/>
                      <p:cNvPicPr>
                        <a:picLocks/>
                      </p:cNvPicPr>
                      <p:nvPr/>
                    </p:nvPicPr>
                    <p:blipFill>
                      <a:blip r:embed="rId4"/>
                      <a:stretch>
                        <a:fillRect/>
                      </a:stretch>
                    </p:blipFill>
                    <p:spPr>
                      <a:xfrm>
                        <a:off x="2411413" y="3429000"/>
                        <a:ext cx="2592387" cy="569913"/>
                      </a:xfrm>
                      <a:prstGeom prst="rect">
                        <a:avLst/>
                      </a:prstGeom>
                    </p:spPr>
                  </p:pic>
                </p:oleObj>
              </mc:Fallback>
            </mc:AlternateContent>
          </a:graphicData>
        </a:graphic>
      </p:graphicFrame>
      <p:graphicFrame>
        <p:nvGraphicFramePr>
          <p:cNvPr id="4194422" name="Object 29"/>
          <p:cNvGraphicFramePr>
            <a:graphicFrameLocks noChangeAspect="1"/>
          </p:cNvGraphicFramePr>
          <p:nvPr/>
        </p:nvGraphicFramePr>
        <p:xfrm>
          <a:off x="2411413" y="4076700"/>
          <a:ext cx="3097212" cy="476250"/>
        </p:xfrm>
        <a:graphic>
          <a:graphicData uri="http://schemas.openxmlformats.org/presentationml/2006/ole">
            <mc:AlternateContent xmlns:mc="http://schemas.openxmlformats.org/markup-compatibility/2006">
              <mc:Choice xmlns:v="urn:schemas-microsoft-com:vml" Requires="v">
                <p:oleObj spid="_x0000_s236643" name="Equation" r:id="rId5" imgW="1485720" imgH="228600" progId="Equation.DSMT4">
                  <p:embed/>
                </p:oleObj>
              </mc:Choice>
              <mc:Fallback>
                <p:oleObj name="Equation" r:id="rId5" imgW="1485720" imgH="228600" progId="Equation.DSMT4">
                  <p:embed/>
                  <p:pic>
                    <p:nvPicPr>
                      <p:cNvPr id="2097266" name=""/>
                      <p:cNvPicPr>
                        <a:picLocks/>
                      </p:cNvPicPr>
                      <p:nvPr/>
                    </p:nvPicPr>
                    <p:blipFill>
                      <a:blip r:embed="rId6"/>
                      <a:stretch>
                        <a:fillRect/>
                      </a:stretch>
                    </p:blipFill>
                    <p:spPr>
                      <a:xfrm>
                        <a:off x="2411413" y="4076700"/>
                        <a:ext cx="3097212" cy="476250"/>
                      </a:xfrm>
                      <a:prstGeom prst="rect">
                        <a:avLst/>
                      </a:prstGeom>
                    </p:spPr>
                  </p:pic>
                </p:oleObj>
              </mc:Fallback>
            </mc:AlternateContent>
          </a:graphicData>
        </a:graphic>
      </p:graphicFrame>
      <p:graphicFrame>
        <p:nvGraphicFramePr>
          <p:cNvPr id="4194423" name="Object 30"/>
          <p:cNvGraphicFramePr>
            <a:graphicFrameLocks noChangeAspect="1"/>
          </p:cNvGraphicFramePr>
          <p:nvPr/>
        </p:nvGraphicFramePr>
        <p:xfrm>
          <a:off x="2411413" y="4581525"/>
          <a:ext cx="3095625" cy="508000"/>
        </p:xfrm>
        <a:graphic>
          <a:graphicData uri="http://schemas.openxmlformats.org/presentationml/2006/ole">
            <mc:AlternateContent xmlns:mc="http://schemas.openxmlformats.org/markup-compatibility/2006">
              <mc:Choice xmlns:v="urn:schemas-microsoft-com:vml" Requires="v">
                <p:oleObj spid="_x0000_s236644" name="Equation" r:id="rId7" imgW="1549080" imgH="253800" progId="Equation.DSMT4">
                  <p:embed/>
                </p:oleObj>
              </mc:Choice>
              <mc:Fallback>
                <p:oleObj name="Equation" r:id="rId7" imgW="1549080" imgH="253800" progId="Equation.DSMT4">
                  <p:embed/>
                  <p:pic>
                    <p:nvPicPr>
                      <p:cNvPr id="2097267" name=""/>
                      <p:cNvPicPr>
                        <a:picLocks/>
                      </p:cNvPicPr>
                      <p:nvPr/>
                    </p:nvPicPr>
                    <p:blipFill>
                      <a:blip r:embed="rId8"/>
                      <a:stretch>
                        <a:fillRect/>
                      </a:stretch>
                    </p:blipFill>
                    <p:spPr>
                      <a:xfrm>
                        <a:off x="2411413" y="4581525"/>
                        <a:ext cx="3095625" cy="508000"/>
                      </a:xfrm>
                      <a:prstGeom prst="rect">
                        <a:avLst/>
                      </a:prstGeom>
                    </p:spPr>
                  </p:pic>
                </p:oleObj>
              </mc:Fallback>
            </mc:AlternateContent>
          </a:graphicData>
        </a:graphic>
      </p:graphicFrame>
      <p:graphicFrame>
        <p:nvGraphicFramePr>
          <p:cNvPr id="4194424" name="Object 31"/>
          <p:cNvGraphicFramePr>
            <a:graphicFrameLocks noChangeAspect="1"/>
          </p:cNvGraphicFramePr>
          <p:nvPr/>
        </p:nvGraphicFramePr>
        <p:xfrm>
          <a:off x="3779838" y="5157788"/>
          <a:ext cx="327025" cy="504825"/>
        </p:xfrm>
        <a:graphic>
          <a:graphicData uri="http://schemas.openxmlformats.org/presentationml/2006/ole">
            <mc:AlternateContent xmlns:mc="http://schemas.openxmlformats.org/markup-compatibility/2006">
              <mc:Choice xmlns:v="urn:schemas-microsoft-com:vml" Requires="v">
                <p:oleObj spid="_x0000_s236645" name="Equation" r:id="rId9" imgW="139680" imgH="215640" progId="Equation.DSMT4">
                  <p:embed/>
                </p:oleObj>
              </mc:Choice>
              <mc:Fallback>
                <p:oleObj name="Equation" r:id="rId9" imgW="139680" imgH="215640" progId="Equation.DSMT4">
                  <p:embed/>
                  <p:pic>
                    <p:nvPicPr>
                      <p:cNvPr id="2097268" name=""/>
                      <p:cNvPicPr>
                        <a:picLocks/>
                      </p:cNvPicPr>
                      <p:nvPr/>
                    </p:nvPicPr>
                    <p:blipFill>
                      <a:blip r:embed="rId10"/>
                      <a:stretch>
                        <a:fillRect/>
                      </a:stretch>
                    </p:blipFill>
                    <p:spPr>
                      <a:xfrm>
                        <a:off x="3779838" y="5157788"/>
                        <a:ext cx="327025" cy="504825"/>
                      </a:xfrm>
                      <a:prstGeom prst="rect">
                        <a:avLst/>
                      </a:prstGeom>
                    </p:spPr>
                  </p:pic>
                </p:oleObj>
              </mc:Fallback>
            </mc:AlternateContent>
          </a:graphicData>
        </a:graphic>
      </p:graphicFrame>
      <p:graphicFrame>
        <p:nvGraphicFramePr>
          <p:cNvPr id="4194425" name="Object 32"/>
          <p:cNvGraphicFramePr>
            <a:graphicFrameLocks noChangeAspect="1"/>
          </p:cNvGraphicFramePr>
          <p:nvPr/>
        </p:nvGraphicFramePr>
        <p:xfrm>
          <a:off x="5724525" y="3573463"/>
          <a:ext cx="433388" cy="1368425"/>
        </p:xfrm>
        <a:graphic>
          <a:graphicData uri="http://schemas.openxmlformats.org/presentationml/2006/ole">
            <mc:AlternateContent xmlns:mc="http://schemas.openxmlformats.org/markup-compatibility/2006">
              <mc:Choice xmlns:v="urn:schemas-microsoft-com:vml" Requires="v">
                <p:oleObj spid="_x0000_s236646" name="Equation" r:id="rId11" imgW="101520" imgH="203040" progId="Equation.DSMT4">
                  <p:embed/>
                </p:oleObj>
              </mc:Choice>
              <mc:Fallback>
                <p:oleObj name="Equation" r:id="rId11" imgW="101520" imgH="203040" progId="Equation.DSMT4">
                  <p:embed/>
                  <p:pic>
                    <p:nvPicPr>
                      <p:cNvPr id="2097269" name=""/>
                      <p:cNvPicPr>
                        <a:picLocks/>
                      </p:cNvPicPr>
                      <p:nvPr/>
                    </p:nvPicPr>
                    <p:blipFill>
                      <a:blip r:embed="rId12"/>
                      <a:stretch>
                        <a:fillRect/>
                      </a:stretch>
                    </p:blipFill>
                    <p:spPr>
                      <a:xfrm>
                        <a:off x="5724525" y="3573463"/>
                        <a:ext cx="433388" cy="1368425"/>
                      </a:xfrm>
                      <a:prstGeom prst="rect">
                        <a:avLst/>
                      </a:prstGeom>
                    </p:spPr>
                  </p:pic>
                </p:oleObj>
              </mc:Fallback>
            </mc:AlternateContent>
          </a:graphicData>
        </a:graphic>
      </p:graphicFrame>
      <p:sp>
        <p:nvSpPr>
          <p:cNvPr id="1050238" name="Rectangle 33"/>
          <p:cNvSpPr>
            <a:spLocks noChangeArrowheads="1"/>
          </p:cNvSpPr>
          <p:nvPr/>
        </p:nvSpPr>
        <p:spPr bwMode="auto">
          <a:xfrm>
            <a:off x="6300788" y="4076700"/>
            <a:ext cx="1655762" cy="365125"/>
          </a:xfrm>
          <a:prstGeom prst="rect">
            <a:avLst/>
          </a:prstGeom>
          <a:solidFill>
            <a:srgbClr val="CC99FF">
              <a:alpha val="50000"/>
            </a:srgbClr>
          </a:solidFill>
          <a:ln w="9525">
            <a:noFill/>
            <a:miter lim="800000"/>
            <a:headEnd/>
            <a:tailEnd/>
          </a:ln>
          <a:effectLst/>
        </p:spPr>
        <p:txBody>
          <a:bodyPr lIns="0" tIns="0" rIns="0" bIns="0">
            <a:spAutoFit/>
          </a:bodyPr>
          <a:lstStyle/>
          <a:p>
            <a:r>
              <a:rPr kumimoji="1" lang="zh-CN" altLang="en-US" sz="2400" b="1" dirty="0">
                <a:solidFill>
                  <a:srgbClr val="000000"/>
                </a:solidFill>
                <a:latin typeface="Times New Roman" pitchFamily="18" charset="0"/>
              </a:rPr>
              <a:t>狄摩根定理</a:t>
            </a:r>
            <a:r>
              <a:rPr kumimoji="1" lang="zh-CN" altLang="en-US" sz="2400" b="1" dirty="0">
                <a:latin typeface="宋体" pitchFamily="2" charset="-122"/>
              </a:rPr>
              <a:t>  </a:t>
            </a:r>
          </a:p>
        </p:txBody>
      </p:sp>
      <p:sp>
        <p:nvSpPr>
          <p:cNvPr id="1050239" name="Rectangle 34"/>
          <p:cNvSpPr>
            <a:spLocks noChangeArrowheads="1"/>
          </p:cNvSpPr>
          <p:nvPr/>
        </p:nvSpPr>
        <p:spPr bwMode="auto">
          <a:xfrm>
            <a:off x="6300788" y="4581525"/>
            <a:ext cx="1655762" cy="365125"/>
          </a:xfrm>
          <a:prstGeom prst="rect">
            <a:avLst/>
          </a:prstGeom>
          <a:solidFill>
            <a:srgbClr val="CC99FF">
              <a:alpha val="50000"/>
            </a:srgbClr>
          </a:solidFill>
          <a:ln w="9525">
            <a:noFill/>
            <a:miter lim="800000"/>
            <a:headEnd/>
            <a:tailEnd/>
          </a:ln>
          <a:effectLst/>
        </p:spPr>
        <p:txBody>
          <a:bodyPr lIns="0" tIns="0" rIns="0" bIns="0">
            <a:spAutoFit/>
          </a:bodyPr>
          <a:lstStyle/>
          <a:p>
            <a:r>
              <a:rPr kumimoji="1" lang="zh-CN" altLang="en-US" sz="2400" b="1">
                <a:solidFill>
                  <a:srgbClr val="000000"/>
                </a:solidFill>
                <a:latin typeface="Times New Roman" pitchFamily="18" charset="0"/>
              </a:rPr>
              <a:t>狄摩根定理</a:t>
            </a:r>
            <a:r>
              <a:rPr kumimoji="1" lang="zh-CN" altLang="en-US" sz="2400" b="1">
                <a:latin typeface="宋体" pitchFamily="2" charset="-122"/>
              </a:rPr>
              <a:t>  </a:t>
            </a:r>
          </a:p>
        </p:txBody>
      </p:sp>
      <p:sp>
        <p:nvSpPr>
          <p:cNvPr id="1050240" name="Rectangle 35"/>
          <p:cNvSpPr>
            <a:spLocks noChangeArrowheads="1"/>
          </p:cNvSpPr>
          <p:nvPr/>
        </p:nvSpPr>
        <p:spPr bwMode="auto">
          <a:xfrm>
            <a:off x="6296025" y="5643563"/>
            <a:ext cx="1655763" cy="365125"/>
          </a:xfrm>
          <a:prstGeom prst="rect">
            <a:avLst/>
          </a:prstGeom>
          <a:solidFill>
            <a:srgbClr val="CC99FF">
              <a:alpha val="50000"/>
            </a:srgbClr>
          </a:solidFill>
          <a:ln w="9525">
            <a:noFill/>
            <a:miter lim="800000"/>
            <a:headEnd/>
            <a:tailEnd/>
          </a:ln>
          <a:effectLst/>
        </p:spPr>
        <p:txBody>
          <a:bodyPr lIns="0" tIns="0" rIns="0" bIns="0">
            <a:spAutoFit/>
          </a:bodyPr>
          <a:lstStyle/>
          <a:p>
            <a:r>
              <a:rPr kumimoji="1" lang="zh-CN" altLang="en-US" sz="2400" b="1">
                <a:solidFill>
                  <a:srgbClr val="000000"/>
                </a:solidFill>
                <a:latin typeface="Times New Roman" pitchFamily="18" charset="0"/>
              </a:rPr>
              <a:t>狄摩根定理</a:t>
            </a:r>
            <a:r>
              <a:rPr kumimoji="1" lang="zh-CN" altLang="en-US" sz="2400" b="1">
                <a:latin typeface="宋体" pitchFamily="2" charset="-122"/>
              </a:rPr>
              <a:t>  </a:t>
            </a:r>
          </a:p>
        </p:txBody>
      </p:sp>
      <p:sp>
        <p:nvSpPr>
          <p:cNvPr id="1050241" name="Rectangle 36"/>
          <p:cNvSpPr>
            <a:spLocks noChangeArrowheads="1"/>
          </p:cNvSpPr>
          <p:nvPr/>
        </p:nvSpPr>
        <p:spPr bwMode="auto">
          <a:xfrm>
            <a:off x="1616075" y="1974850"/>
            <a:ext cx="1163638" cy="457200"/>
          </a:xfrm>
          <a:prstGeom prst="rect">
            <a:avLst/>
          </a:prstGeom>
          <a:noFill/>
          <a:ln w="9525">
            <a:noFill/>
            <a:miter lim="800000"/>
            <a:headEnd/>
            <a:tailEnd/>
          </a:ln>
          <a:effectLst/>
        </p:spPr>
        <p:txBody>
          <a:bodyPr>
            <a:spAutoFit/>
          </a:bodyPr>
          <a:lstStyle/>
          <a:p>
            <a:pPr algn="l"/>
            <a:r>
              <a:rPr kumimoji="1" lang="zh-CN" altLang="en-US" sz="2400" b="1">
                <a:latin typeface="宋体" pitchFamily="2" charset="-122"/>
              </a:rPr>
              <a:t>解： </a:t>
            </a:r>
          </a:p>
        </p:txBody>
      </p:sp>
      <p:sp>
        <p:nvSpPr>
          <p:cNvPr id="1050242" name="Rectangle 37"/>
          <p:cNvSpPr>
            <a:spLocks noChangeArrowheads="1"/>
          </p:cNvSpPr>
          <p:nvPr/>
        </p:nvSpPr>
        <p:spPr bwMode="auto">
          <a:xfrm>
            <a:off x="1619250" y="3500438"/>
            <a:ext cx="1163638" cy="457200"/>
          </a:xfrm>
          <a:prstGeom prst="rect">
            <a:avLst/>
          </a:prstGeom>
          <a:noFill/>
          <a:ln w="9525">
            <a:noFill/>
            <a:miter lim="800000"/>
            <a:headEnd/>
            <a:tailEnd/>
          </a:ln>
          <a:effectLst/>
        </p:spPr>
        <p:txBody>
          <a:bodyPr>
            <a:spAutoFit/>
          </a:bodyPr>
          <a:lstStyle/>
          <a:p>
            <a:pPr algn="l"/>
            <a:r>
              <a:rPr kumimoji="1" lang="zh-CN" altLang="en-US" sz="2400" b="1">
                <a:latin typeface="宋体" pitchFamily="2" charset="-122"/>
              </a:rPr>
              <a:t>解： </a:t>
            </a:r>
          </a:p>
        </p:txBody>
      </p:sp>
      <p:graphicFrame>
        <p:nvGraphicFramePr>
          <p:cNvPr id="4194426" name="Object 38"/>
          <p:cNvGraphicFramePr>
            <a:graphicFrameLocks noChangeAspect="1"/>
          </p:cNvGraphicFramePr>
          <p:nvPr/>
        </p:nvGraphicFramePr>
        <p:xfrm>
          <a:off x="2411413" y="5589588"/>
          <a:ext cx="3095625" cy="508000"/>
        </p:xfrm>
        <a:graphic>
          <a:graphicData uri="http://schemas.openxmlformats.org/presentationml/2006/ole">
            <mc:AlternateContent xmlns:mc="http://schemas.openxmlformats.org/markup-compatibility/2006">
              <mc:Choice xmlns:v="urn:schemas-microsoft-com:vml" Requires="v">
                <p:oleObj spid="_x0000_s236647" name="Equation" r:id="rId13" imgW="1549080" imgH="253800" progId="Equation.DSMT4">
                  <p:embed/>
                </p:oleObj>
              </mc:Choice>
              <mc:Fallback>
                <p:oleObj name="Equation" r:id="rId13" imgW="1549080" imgH="253800" progId="Equation.DSMT4">
                  <p:embed/>
                  <p:pic>
                    <p:nvPicPr>
                      <p:cNvPr id="2097270" name=""/>
                      <p:cNvPicPr>
                        <a:picLocks/>
                      </p:cNvPicPr>
                      <p:nvPr/>
                    </p:nvPicPr>
                    <p:blipFill>
                      <a:blip r:embed="rId14"/>
                      <a:stretch>
                        <a:fillRect/>
                      </a:stretch>
                    </p:blipFill>
                    <p:spPr>
                      <a:xfrm>
                        <a:off x="2411413" y="5589588"/>
                        <a:ext cx="3095625" cy="508000"/>
                      </a:xfrm>
                      <a:prstGeom prst="rect">
                        <a:avLst/>
                      </a:prstGeom>
                    </p:spPr>
                  </p:pic>
                </p:oleObj>
              </mc:Fallback>
            </mc:AlternateContent>
          </a:graphicData>
        </a:graphic>
      </p:graphicFrame>
      <p:graphicFrame>
        <p:nvGraphicFramePr>
          <p:cNvPr id="4194427" name="Object 40"/>
          <p:cNvGraphicFramePr>
            <a:graphicFrameLocks noChangeAspect="1"/>
          </p:cNvGraphicFramePr>
          <p:nvPr/>
        </p:nvGraphicFramePr>
        <p:xfrm>
          <a:off x="2411413" y="1989138"/>
          <a:ext cx="2665412" cy="481012"/>
        </p:xfrm>
        <a:graphic>
          <a:graphicData uri="http://schemas.openxmlformats.org/presentationml/2006/ole">
            <mc:AlternateContent xmlns:mc="http://schemas.openxmlformats.org/markup-compatibility/2006">
              <mc:Choice xmlns:v="urn:schemas-microsoft-com:vml" Requires="v">
                <p:oleObj spid="_x0000_s236648" name="Equation" r:id="rId15" imgW="1231560" imgH="228600" progId="Equation.DSMT4">
                  <p:embed/>
                </p:oleObj>
              </mc:Choice>
              <mc:Fallback>
                <p:oleObj name="Equation" r:id="rId15" imgW="1231560" imgH="228600" progId="Equation.DSMT4">
                  <p:embed/>
                  <p:pic>
                    <p:nvPicPr>
                      <p:cNvPr id="2097271" name=""/>
                      <p:cNvPicPr>
                        <a:picLocks/>
                      </p:cNvPicPr>
                      <p:nvPr/>
                    </p:nvPicPr>
                    <p:blipFill>
                      <a:blip r:embed="rId16"/>
                      <a:stretch>
                        <a:fillRect/>
                      </a:stretch>
                    </p:blipFill>
                    <p:spPr>
                      <a:xfrm>
                        <a:off x="2411413" y="1989138"/>
                        <a:ext cx="2665412" cy="481012"/>
                      </a:xfrm>
                      <a:prstGeom prst="rect">
                        <a:avLst/>
                      </a:prstGeom>
                    </p:spPr>
                  </p:pic>
                </p:oleObj>
              </mc:Fallback>
            </mc:AlternateContent>
          </a:graphicData>
        </a:graphic>
      </p:graphicFrame>
      <p:graphicFrame>
        <p:nvGraphicFramePr>
          <p:cNvPr id="4194428" name="对象 25"/>
          <p:cNvGraphicFramePr>
            <a:graphicFrameLocks noChangeAspect="1"/>
          </p:cNvGraphicFramePr>
          <p:nvPr/>
        </p:nvGraphicFramePr>
        <p:xfrm>
          <a:off x="2500298" y="1428736"/>
          <a:ext cx="2000264" cy="500066"/>
        </p:xfrm>
        <a:graphic>
          <a:graphicData uri="http://schemas.openxmlformats.org/presentationml/2006/ole">
            <mc:AlternateContent xmlns:mc="http://schemas.openxmlformats.org/markup-compatibility/2006">
              <mc:Choice xmlns:v="urn:schemas-microsoft-com:vml" Requires="v">
                <p:oleObj spid="_x0000_s236649" name="Equation" r:id="rId17" imgW="863280" imgH="215640" progId="Equation.DSMT4">
                  <p:embed/>
                </p:oleObj>
              </mc:Choice>
              <mc:Fallback>
                <p:oleObj name="Equation" r:id="rId17" imgW="863280" imgH="215640" progId="Equation.DSMT4">
                  <p:embed/>
                  <p:pic>
                    <p:nvPicPr>
                      <p:cNvPr id="2097272" name=""/>
                      <p:cNvPicPr>
                        <a:picLocks/>
                      </p:cNvPicPr>
                      <p:nvPr/>
                    </p:nvPicPr>
                    <p:blipFill>
                      <a:blip r:embed="rId18"/>
                      <a:stretch>
                        <a:fillRect/>
                      </a:stretch>
                    </p:blipFill>
                    <p:spPr>
                      <a:xfrm>
                        <a:off x="2500298" y="1428736"/>
                        <a:ext cx="2000264" cy="500066"/>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0241"/>
                                        </p:tgtEl>
                                        <p:attrNameLst>
                                          <p:attrName>style.visibility</p:attrName>
                                        </p:attrNameLst>
                                      </p:cBhvr>
                                      <p:to>
                                        <p:strVal val="visible"/>
                                      </p:to>
                                    </p:set>
                                    <p:animEffect transition="in" filter="wipe(left)">
                                      <p:cBhvr>
                                        <p:cTn id="7" dur="500"/>
                                        <p:tgtEl>
                                          <p:spTgt spid="10502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4427"/>
                                        </p:tgtEl>
                                        <p:attrNameLst>
                                          <p:attrName>style.visibility</p:attrName>
                                        </p:attrNameLst>
                                      </p:cBhvr>
                                      <p:to>
                                        <p:strVal val="visible"/>
                                      </p:to>
                                    </p:set>
                                    <p:animEffect transition="in" filter="blinds(horizontal)">
                                      <p:cBhvr>
                                        <p:cTn id="12" dur="500"/>
                                        <p:tgtEl>
                                          <p:spTgt spid="41944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0242"/>
                                        </p:tgtEl>
                                        <p:attrNameLst>
                                          <p:attrName>style.visibility</p:attrName>
                                        </p:attrNameLst>
                                      </p:cBhvr>
                                      <p:to>
                                        <p:strVal val="visible"/>
                                      </p:to>
                                    </p:set>
                                    <p:animEffect transition="in" filter="wipe(left)">
                                      <p:cBhvr>
                                        <p:cTn id="17" dur="500"/>
                                        <p:tgtEl>
                                          <p:spTgt spid="10502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94421"/>
                                        </p:tgtEl>
                                        <p:attrNameLst>
                                          <p:attrName>style.visibility</p:attrName>
                                        </p:attrNameLst>
                                      </p:cBhvr>
                                      <p:to>
                                        <p:strVal val="visible"/>
                                      </p:to>
                                    </p:set>
                                    <p:animEffect transition="in" filter="blinds(horizontal)">
                                      <p:cBhvr>
                                        <p:cTn id="22" dur="500"/>
                                        <p:tgtEl>
                                          <p:spTgt spid="4194421"/>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50237"/>
                                        </p:tgtEl>
                                        <p:attrNameLst>
                                          <p:attrName>style.visibility</p:attrName>
                                        </p:attrNameLst>
                                      </p:cBhvr>
                                      <p:to>
                                        <p:strVal val="visible"/>
                                      </p:to>
                                    </p:set>
                                    <p:animEffect transition="in" filter="wipe(left)">
                                      <p:cBhvr>
                                        <p:cTn id="26" dur="500"/>
                                        <p:tgtEl>
                                          <p:spTgt spid="105023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194422"/>
                                        </p:tgtEl>
                                        <p:attrNameLst>
                                          <p:attrName>style.visibility</p:attrName>
                                        </p:attrNameLst>
                                      </p:cBhvr>
                                      <p:to>
                                        <p:strVal val="visible"/>
                                      </p:to>
                                    </p:set>
                                    <p:animEffect transition="in" filter="blinds(horizontal)">
                                      <p:cBhvr>
                                        <p:cTn id="31" dur="500"/>
                                        <p:tgtEl>
                                          <p:spTgt spid="4194422"/>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050238"/>
                                        </p:tgtEl>
                                        <p:attrNameLst>
                                          <p:attrName>style.visibility</p:attrName>
                                        </p:attrNameLst>
                                      </p:cBhvr>
                                      <p:to>
                                        <p:strVal val="visible"/>
                                      </p:to>
                                    </p:set>
                                    <p:animEffect transition="in" filter="wipe(left)">
                                      <p:cBhvr>
                                        <p:cTn id="35" dur="500"/>
                                        <p:tgtEl>
                                          <p:spTgt spid="105023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194423"/>
                                        </p:tgtEl>
                                        <p:attrNameLst>
                                          <p:attrName>style.visibility</p:attrName>
                                        </p:attrNameLst>
                                      </p:cBhvr>
                                      <p:to>
                                        <p:strVal val="visible"/>
                                      </p:to>
                                    </p:set>
                                    <p:animEffect transition="in" filter="blinds(horizontal)">
                                      <p:cBhvr>
                                        <p:cTn id="40" dur="500"/>
                                        <p:tgtEl>
                                          <p:spTgt spid="4194423"/>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050239"/>
                                        </p:tgtEl>
                                        <p:attrNameLst>
                                          <p:attrName>style.visibility</p:attrName>
                                        </p:attrNameLst>
                                      </p:cBhvr>
                                      <p:to>
                                        <p:strVal val="visible"/>
                                      </p:to>
                                    </p:set>
                                    <p:animEffect transition="in" filter="wipe(left)">
                                      <p:cBhvr>
                                        <p:cTn id="44" dur="500"/>
                                        <p:tgtEl>
                                          <p:spTgt spid="105023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194425"/>
                                        </p:tgtEl>
                                        <p:attrNameLst>
                                          <p:attrName>style.visibility</p:attrName>
                                        </p:attrNameLst>
                                      </p:cBhvr>
                                      <p:to>
                                        <p:strVal val="visible"/>
                                      </p:to>
                                    </p:set>
                                    <p:animEffect transition="in" filter="blinds(horizontal)">
                                      <p:cBhvr>
                                        <p:cTn id="49" dur="500"/>
                                        <p:tgtEl>
                                          <p:spTgt spid="419442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4194424"/>
                                        </p:tgtEl>
                                        <p:attrNameLst>
                                          <p:attrName>style.visibility</p:attrName>
                                        </p:attrNameLst>
                                      </p:cBhvr>
                                      <p:to>
                                        <p:strVal val="visible"/>
                                      </p:to>
                                    </p:set>
                                    <p:anim calcmode="lin" valueType="num">
                                      <p:cBhvr additive="base">
                                        <p:cTn id="54" dur="500" fill="hold"/>
                                        <p:tgtEl>
                                          <p:spTgt spid="4194424"/>
                                        </p:tgtEl>
                                        <p:attrNameLst>
                                          <p:attrName>ppt_x</p:attrName>
                                        </p:attrNameLst>
                                      </p:cBhvr>
                                      <p:tavLst>
                                        <p:tav tm="0">
                                          <p:val>
                                            <p:strVal val="#ppt_x"/>
                                          </p:val>
                                        </p:tav>
                                        <p:tav tm="100000">
                                          <p:val>
                                            <p:strVal val="#ppt_x"/>
                                          </p:val>
                                        </p:tav>
                                      </p:tavLst>
                                    </p:anim>
                                    <p:anim calcmode="lin" valueType="num">
                                      <p:cBhvr additive="base">
                                        <p:cTn id="55" dur="500" fill="hold"/>
                                        <p:tgtEl>
                                          <p:spTgt spid="419442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4194426"/>
                                        </p:tgtEl>
                                        <p:attrNameLst>
                                          <p:attrName>style.visibility</p:attrName>
                                        </p:attrNameLst>
                                      </p:cBhvr>
                                      <p:to>
                                        <p:strVal val="visible"/>
                                      </p:to>
                                    </p:set>
                                    <p:anim calcmode="lin" valueType="num">
                                      <p:cBhvr additive="base">
                                        <p:cTn id="60" dur="500" fill="hold"/>
                                        <p:tgtEl>
                                          <p:spTgt spid="4194426"/>
                                        </p:tgtEl>
                                        <p:attrNameLst>
                                          <p:attrName>ppt_x</p:attrName>
                                        </p:attrNameLst>
                                      </p:cBhvr>
                                      <p:tavLst>
                                        <p:tav tm="0">
                                          <p:val>
                                            <p:strVal val="#ppt_x"/>
                                          </p:val>
                                        </p:tav>
                                        <p:tav tm="100000">
                                          <p:val>
                                            <p:strVal val="#ppt_x"/>
                                          </p:val>
                                        </p:tav>
                                      </p:tavLst>
                                    </p:anim>
                                    <p:anim calcmode="lin" valueType="num">
                                      <p:cBhvr additive="base">
                                        <p:cTn id="61" dur="500" fill="hold"/>
                                        <p:tgtEl>
                                          <p:spTgt spid="4194426"/>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1050240"/>
                                        </p:tgtEl>
                                        <p:attrNameLst>
                                          <p:attrName>style.visibility</p:attrName>
                                        </p:attrNameLst>
                                      </p:cBhvr>
                                      <p:to>
                                        <p:strVal val="visible"/>
                                      </p:to>
                                    </p:set>
                                    <p:animEffect transition="in" filter="wipe(left)">
                                      <p:cBhvr>
                                        <p:cTn id="65" dur="500"/>
                                        <p:tgtEl>
                                          <p:spTgt spid="1050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37" grpId="0" animBg="1" autoUpdateAnimBg="0"/>
      <p:bldP spid="1050238" grpId="0" animBg="1" autoUpdateAnimBg="0"/>
      <p:bldP spid="1050239" grpId="0" animBg="1" autoUpdateAnimBg="0"/>
      <p:bldP spid="1050240" grpId="0" animBg="1" autoUpdateAnimBg="0"/>
      <p:bldP spid="1050241" grpId="0" autoUpdateAnimBg="0"/>
      <p:bldP spid="1050242"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243" name="灯片编号占位符 3"/>
          <p:cNvSpPr>
            <a:spLocks noGrp="1"/>
          </p:cNvSpPr>
          <p:nvPr>
            <p:ph type="sldNum" sz="quarter" idx="12"/>
          </p:nvPr>
        </p:nvSpPr>
        <p:spPr/>
        <p:txBody>
          <a:bodyPr/>
          <a:lstStyle/>
          <a:p>
            <a:fld id="{493778BA-FD32-4E01-A7CA-C42F2736A3E9}" type="slidenum">
              <a:rPr lang="en-US" altLang="zh-CN"/>
              <a:t>73</a:t>
            </a:fld>
            <a:endParaRPr lang="en-US" altLang="zh-CN"/>
          </a:p>
        </p:txBody>
      </p:sp>
      <p:sp>
        <p:nvSpPr>
          <p:cNvPr id="1050244" name="Text Box 2"/>
          <p:cNvSpPr txBox="1">
            <a:spLocks noChangeArrowheads="1"/>
          </p:cNvSpPr>
          <p:nvPr/>
        </p:nvSpPr>
        <p:spPr bwMode="auto">
          <a:xfrm>
            <a:off x="14288" y="649288"/>
            <a:ext cx="3460750" cy="579437"/>
          </a:xfrm>
          <a:prstGeom prst="rect">
            <a:avLst/>
          </a:prstGeom>
          <a:noFill/>
          <a:ln w="9525">
            <a:noFill/>
            <a:miter lim="800000"/>
            <a:headEnd/>
            <a:tailEnd/>
          </a:ln>
          <a:effectLst/>
        </p:spPr>
        <p:txBody>
          <a:bodyPr>
            <a:spAutoFit/>
          </a:bodyPr>
          <a:lstStyle/>
          <a:p>
            <a:pPr algn="l" fontAlgn="t">
              <a:spcBef>
                <a:spcPct val="50000"/>
              </a:spcBef>
            </a:pPr>
            <a:r>
              <a:rPr kumimoji="1" lang="en-US" altLang="zh-CN" sz="3200" b="1">
                <a:solidFill>
                  <a:srgbClr val="0033CC"/>
                </a:solidFill>
                <a:latin typeface="Times New Roman" pitchFamily="18" charset="0"/>
              </a:rPr>
              <a:t>  </a:t>
            </a:r>
            <a:r>
              <a:rPr kumimoji="1" lang="en-US" altLang="zh-CN" sz="3200" b="1">
                <a:solidFill>
                  <a:srgbClr val="0033CC"/>
                </a:solidFill>
                <a:latin typeface="宋体" pitchFamily="2" charset="-122"/>
              </a:rPr>
              <a:t>(</a:t>
            </a:r>
            <a:r>
              <a:rPr kumimoji="1" lang="zh-CN" altLang="en-US" sz="3200" b="1">
                <a:solidFill>
                  <a:srgbClr val="0033CC"/>
                </a:solidFill>
                <a:latin typeface="宋体" pitchFamily="2" charset="-122"/>
              </a:rPr>
              <a:t>三</a:t>
            </a:r>
            <a:r>
              <a:rPr kumimoji="1" lang="en-US" altLang="zh-CN" sz="3200" b="1">
                <a:solidFill>
                  <a:srgbClr val="0033CC"/>
                </a:solidFill>
                <a:latin typeface="宋体" pitchFamily="2" charset="-122"/>
              </a:rPr>
              <a:t>)</a:t>
            </a:r>
            <a:r>
              <a:rPr kumimoji="1" lang="en-US" altLang="zh-CN" sz="3200" b="1">
                <a:solidFill>
                  <a:srgbClr val="0033CC"/>
                </a:solidFill>
                <a:latin typeface="Times New Roman" pitchFamily="18" charset="0"/>
              </a:rPr>
              <a:t> </a:t>
            </a:r>
            <a:r>
              <a:rPr kumimoji="1" lang="zh-CN" altLang="en-US" sz="3200" b="1">
                <a:solidFill>
                  <a:srgbClr val="0033CC"/>
                </a:solidFill>
                <a:latin typeface="宋体" pitchFamily="2" charset="-122"/>
              </a:rPr>
              <a:t>对偶规则 </a:t>
            </a:r>
          </a:p>
        </p:txBody>
      </p:sp>
      <p:sp>
        <p:nvSpPr>
          <p:cNvPr id="1050245" name="Rectangle 3"/>
          <p:cNvSpPr>
            <a:spLocks noChangeArrowheads="1"/>
          </p:cNvSpPr>
          <p:nvPr/>
        </p:nvSpPr>
        <p:spPr bwMode="auto">
          <a:xfrm>
            <a:off x="3251200" y="700088"/>
            <a:ext cx="5516563" cy="1552575"/>
          </a:xfrm>
          <a:prstGeom prst="rect">
            <a:avLst/>
          </a:prstGeom>
          <a:solidFill>
            <a:srgbClr val="99CCFF">
              <a:alpha val="50000"/>
            </a:srgbClr>
          </a:solidFill>
          <a:ln w="9525">
            <a:noFill/>
            <a:miter lim="800000"/>
            <a:headEnd/>
            <a:tailEnd/>
          </a:ln>
          <a:effectLst/>
        </p:spPr>
        <p:txBody>
          <a:bodyPr>
            <a:spAutoFit/>
          </a:bodyPr>
          <a:lstStyle/>
          <a:p>
            <a:pPr algn="l"/>
            <a:r>
              <a:rPr kumimoji="1" lang="zh-CN" altLang="en-US" sz="2400" b="1" dirty="0">
                <a:latin typeface="宋体" pitchFamily="2" charset="-122"/>
              </a:rPr>
              <a:t>对任一个逻辑函数式</a:t>
            </a:r>
            <a:r>
              <a:rPr kumimoji="1" lang="zh-CN" altLang="en-US" sz="2400" b="1" dirty="0">
                <a:latin typeface="Times New Roman" pitchFamily="18" charset="0"/>
              </a:rPr>
              <a:t> </a:t>
            </a:r>
            <a:r>
              <a:rPr kumimoji="1" lang="en-US" altLang="zh-CN" sz="2400" b="1" i="1" dirty="0">
                <a:latin typeface="Times New Roman" pitchFamily="18" charset="0"/>
              </a:rPr>
              <a:t>Y</a:t>
            </a:r>
            <a:r>
              <a:rPr kumimoji="1" lang="zh-CN" altLang="en-US" sz="2400" b="1" dirty="0">
                <a:latin typeface="宋体" pitchFamily="2" charset="-122"/>
              </a:rPr>
              <a:t>，将“</a:t>
            </a:r>
            <a:r>
              <a:rPr kumimoji="1" lang="en-US" altLang="zh-CN" sz="2400" b="1" dirty="0">
                <a:latin typeface="Times New Roman" pitchFamily="18" charset="0"/>
              </a:rPr>
              <a:t>·</a:t>
            </a:r>
            <a:r>
              <a:rPr kumimoji="1" lang="en-US" altLang="zh-CN" sz="2400" b="1" dirty="0">
                <a:latin typeface="宋体" pitchFamily="2" charset="-122"/>
              </a:rPr>
              <a:t>”</a:t>
            </a:r>
            <a:r>
              <a:rPr kumimoji="1" lang="zh-CN" altLang="en-US" sz="2400" b="1" dirty="0">
                <a:latin typeface="宋体" pitchFamily="2" charset="-122"/>
              </a:rPr>
              <a:t>换成“</a:t>
            </a:r>
            <a:r>
              <a:rPr kumimoji="1" lang="en-US" altLang="zh-CN" sz="2400" b="1" dirty="0">
                <a:latin typeface="宋体" pitchFamily="2" charset="-122"/>
              </a:rPr>
              <a:t>+”</a:t>
            </a:r>
            <a:r>
              <a:rPr kumimoji="1" lang="zh-CN" altLang="en-US" sz="2400" b="1" dirty="0">
                <a:latin typeface="宋体" pitchFamily="2" charset="-122"/>
              </a:rPr>
              <a:t>，“</a:t>
            </a:r>
            <a:r>
              <a:rPr kumimoji="1" lang="en-US" altLang="zh-CN" sz="2400" b="1" dirty="0">
                <a:latin typeface="宋体" pitchFamily="2" charset="-122"/>
              </a:rPr>
              <a:t>+”</a:t>
            </a:r>
            <a:r>
              <a:rPr kumimoji="1" lang="zh-CN" altLang="en-US" sz="2400" b="1" dirty="0">
                <a:latin typeface="宋体" pitchFamily="2" charset="-122"/>
              </a:rPr>
              <a:t>换成“</a:t>
            </a:r>
            <a:r>
              <a:rPr kumimoji="1" lang="en-US" altLang="zh-CN" sz="2400" b="1" dirty="0">
                <a:latin typeface="Times New Roman" pitchFamily="18" charset="0"/>
              </a:rPr>
              <a:t>·</a:t>
            </a:r>
            <a:r>
              <a:rPr kumimoji="1" lang="en-US" altLang="zh-CN" sz="2400" b="1" dirty="0">
                <a:latin typeface="宋体" pitchFamily="2" charset="-122"/>
              </a:rPr>
              <a:t>”</a:t>
            </a:r>
            <a:r>
              <a:rPr kumimoji="1" lang="zh-CN" altLang="en-US" sz="2400" b="1" dirty="0">
                <a:latin typeface="宋体" pitchFamily="2" charset="-122"/>
              </a:rPr>
              <a:t>，“</a:t>
            </a:r>
            <a:r>
              <a:rPr kumimoji="1" lang="en-US" altLang="zh-CN" sz="2400" b="1" dirty="0">
                <a:latin typeface="Times New Roman" pitchFamily="18" charset="0"/>
              </a:rPr>
              <a:t>0</a:t>
            </a:r>
            <a:r>
              <a:rPr kumimoji="1" lang="en-US" altLang="zh-CN" sz="2400" b="1" dirty="0">
                <a:latin typeface="宋体" pitchFamily="2" charset="-122"/>
              </a:rPr>
              <a:t>”</a:t>
            </a:r>
            <a:r>
              <a:rPr kumimoji="1" lang="zh-CN" altLang="en-US" sz="2400" b="1" dirty="0">
                <a:latin typeface="宋体" pitchFamily="2" charset="-122"/>
              </a:rPr>
              <a:t>换成“</a:t>
            </a:r>
            <a:r>
              <a:rPr kumimoji="1" lang="en-US" altLang="zh-CN" sz="2400" b="1" dirty="0">
                <a:latin typeface="Times New Roman" pitchFamily="18" charset="0"/>
              </a:rPr>
              <a:t>1</a:t>
            </a:r>
            <a:r>
              <a:rPr kumimoji="1" lang="en-US" altLang="zh-CN" sz="2400" b="1" dirty="0">
                <a:latin typeface="宋体" pitchFamily="2" charset="-122"/>
              </a:rPr>
              <a:t>”</a:t>
            </a:r>
            <a:r>
              <a:rPr kumimoji="1" lang="zh-CN" altLang="en-US" sz="2400" b="1" dirty="0">
                <a:latin typeface="宋体" pitchFamily="2" charset="-122"/>
              </a:rPr>
              <a:t>，“</a:t>
            </a:r>
            <a:r>
              <a:rPr kumimoji="1" lang="en-US" altLang="zh-CN" sz="2400" b="1" dirty="0">
                <a:latin typeface="Times New Roman" pitchFamily="18" charset="0"/>
              </a:rPr>
              <a:t>1</a:t>
            </a:r>
            <a:r>
              <a:rPr kumimoji="1" lang="en-US" altLang="zh-CN" sz="2400" b="1" dirty="0">
                <a:latin typeface="宋体" pitchFamily="2" charset="-122"/>
              </a:rPr>
              <a:t>”</a:t>
            </a:r>
            <a:r>
              <a:rPr kumimoji="1" lang="zh-CN" altLang="en-US" sz="2400" b="1" dirty="0">
                <a:latin typeface="宋体" pitchFamily="2" charset="-122"/>
              </a:rPr>
              <a:t>换成“</a:t>
            </a:r>
            <a:r>
              <a:rPr kumimoji="1" lang="en-US" altLang="zh-CN" sz="2400" b="1" dirty="0">
                <a:latin typeface="Times New Roman" pitchFamily="18" charset="0"/>
              </a:rPr>
              <a:t>0</a:t>
            </a:r>
            <a:r>
              <a:rPr kumimoji="1" lang="en-US" altLang="zh-CN" sz="2400" b="1" dirty="0">
                <a:latin typeface="宋体" pitchFamily="2" charset="-122"/>
              </a:rPr>
              <a:t>”</a:t>
            </a:r>
            <a:r>
              <a:rPr kumimoji="1" lang="zh-CN" altLang="en-US" sz="2400" b="1" dirty="0">
                <a:latin typeface="宋体" pitchFamily="2" charset="-122"/>
              </a:rPr>
              <a:t>，则得到原逻</a:t>
            </a:r>
          </a:p>
          <a:p>
            <a:pPr algn="l"/>
            <a:r>
              <a:rPr kumimoji="1" lang="zh-CN" altLang="en-US" sz="2400" b="1" dirty="0">
                <a:latin typeface="宋体" pitchFamily="2" charset="-122"/>
              </a:rPr>
              <a:t>辑函数式的对偶式</a:t>
            </a:r>
            <a:r>
              <a:rPr kumimoji="1" lang="zh-CN" altLang="en-US" sz="2400" b="1" dirty="0">
                <a:latin typeface="Times New Roman" pitchFamily="18" charset="0"/>
              </a:rPr>
              <a:t> </a:t>
            </a:r>
            <a:r>
              <a:rPr kumimoji="1" lang="en-US" altLang="zh-CN" sz="2400" b="1" i="1" dirty="0">
                <a:latin typeface="Times New Roman" pitchFamily="18" charset="0"/>
              </a:rPr>
              <a:t>Y </a:t>
            </a:r>
            <a:r>
              <a:rPr kumimoji="1" lang="en-US" altLang="zh-CN" sz="2400" b="1" dirty="0">
                <a:latin typeface="Times New Roman" pitchFamily="18" charset="0"/>
                <a:sym typeface="Symbol" pitchFamily="18" charset="2"/>
              </a:rPr>
              <a:t></a:t>
            </a:r>
            <a:r>
              <a:rPr kumimoji="1" lang="zh-CN" altLang="en-US" sz="2400" b="1" dirty="0">
                <a:latin typeface="宋体" pitchFamily="2" charset="-122"/>
              </a:rPr>
              <a:t>。</a:t>
            </a:r>
            <a:r>
              <a:rPr kumimoji="1" lang="zh-CN" altLang="en-US" sz="2400" b="1" i="1" dirty="0">
                <a:latin typeface="宋体" pitchFamily="2" charset="-122"/>
              </a:rPr>
              <a:t> </a:t>
            </a:r>
          </a:p>
        </p:txBody>
      </p:sp>
      <p:sp>
        <p:nvSpPr>
          <p:cNvPr id="1050246" name="Rectangle 4"/>
          <p:cNvSpPr>
            <a:spLocks noChangeArrowheads="1"/>
          </p:cNvSpPr>
          <p:nvPr/>
        </p:nvSpPr>
        <p:spPr bwMode="auto">
          <a:xfrm>
            <a:off x="1257300" y="2460625"/>
            <a:ext cx="7729538" cy="457200"/>
          </a:xfrm>
          <a:prstGeom prst="rect">
            <a:avLst/>
          </a:prstGeom>
          <a:solidFill>
            <a:srgbClr val="99CCFF">
              <a:alpha val="50000"/>
            </a:srgbClr>
          </a:solidFill>
          <a:ln w="9525">
            <a:noFill/>
            <a:miter lim="800000"/>
            <a:headEnd/>
            <a:tailEnd/>
          </a:ln>
          <a:effectLst/>
        </p:spPr>
        <p:txBody>
          <a:bodyPr>
            <a:spAutoFit/>
          </a:bodyPr>
          <a:lstStyle/>
          <a:p>
            <a:pPr algn="l"/>
            <a:r>
              <a:rPr kumimoji="1" lang="zh-CN" altLang="en-US" sz="2400" b="1" dirty="0">
                <a:latin typeface="Times New Roman" pitchFamily="18" charset="0"/>
              </a:rPr>
              <a:t>对偶规则：两个函数式相等，则它们的对偶式也相等。</a:t>
            </a:r>
            <a:r>
              <a:rPr kumimoji="1" lang="zh-CN" altLang="en-US" sz="2400" b="1" i="1" dirty="0">
                <a:latin typeface="宋体" pitchFamily="2" charset="-122"/>
              </a:rPr>
              <a:t> </a:t>
            </a:r>
          </a:p>
        </p:txBody>
      </p:sp>
      <p:sp>
        <p:nvSpPr>
          <p:cNvPr id="1050247" name="Rectangle 5"/>
          <p:cNvSpPr>
            <a:spLocks noChangeArrowheads="1"/>
          </p:cNvSpPr>
          <p:nvPr/>
        </p:nvSpPr>
        <p:spPr bwMode="auto">
          <a:xfrm>
            <a:off x="1416050" y="6086475"/>
            <a:ext cx="5553075" cy="365125"/>
          </a:xfrm>
          <a:prstGeom prst="rect">
            <a:avLst/>
          </a:prstGeom>
          <a:solidFill>
            <a:srgbClr val="99CCFF">
              <a:alpha val="50000"/>
            </a:srgbClr>
          </a:solidFill>
          <a:ln w="9525">
            <a:noFill/>
            <a:miter lim="800000"/>
            <a:headEnd/>
            <a:tailEnd/>
          </a:ln>
          <a:effectLst/>
        </p:spPr>
        <p:txBody>
          <a:bodyPr lIns="0" tIns="0" rIns="0" bIns="0">
            <a:spAutoFit/>
          </a:bodyPr>
          <a:lstStyle/>
          <a:p>
            <a:pPr algn="l"/>
            <a:r>
              <a:rPr kumimoji="1" lang="zh-CN" altLang="en-US" sz="2400" b="1">
                <a:latin typeface="Times New Roman" pitchFamily="18" charset="0"/>
              </a:rPr>
              <a:t>应用对偶规则可将基本公式和定律扩展。 </a:t>
            </a:r>
          </a:p>
        </p:txBody>
      </p:sp>
      <p:grpSp>
        <p:nvGrpSpPr>
          <p:cNvPr id="455" name="Group 6"/>
          <p:cNvGrpSpPr/>
          <p:nvPr/>
        </p:nvGrpSpPr>
        <p:grpSpPr bwMode="auto">
          <a:xfrm>
            <a:off x="1335088" y="3160713"/>
            <a:ext cx="6334125" cy="2617787"/>
            <a:chOff x="841" y="1991"/>
            <a:chExt cx="3990" cy="1649"/>
          </a:xfrm>
        </p:grpSpPr>
        <p:sp>
          <p:nvSpPr>
            <p:cNvPr id="1050248" name="Rectangle 7"/>
            <p:cNvSpPr>
              <a:spLocks noChangeArrowheads="1"/>
            </p:cNvSpPr>
            <p:nvPr/>
          </p:nvSpPr>
          <p:spPr bwMode="auto">
            <a:xfrm>
              <a:off x="865" y="1991"/>
              <a:ext cx="3966" cy="460"/>
            </a:xfrm>
            <a:prstGeom prst="rect">
              <a:avLst/>
            </a:prstGeom>
            <a:solidFill>
              <a:srgbClr val="CCCC00">
                <a:alpha val="50000"/>
              </a:srgbClr>
            </a:solidFill>
            <a:ln w="9525">
              <a:noFill/>
              <a:miter lim="800000"/>
              <a:headEnd/>
              <a:tailEnd/>
            </a:ln>
            <a:effectLst/>
          </p:spPr>
          <p:txBody>
            <a:bodyPr lIns="0" tIns="0" rIns="0" bIns="0">
              <a:spAutoFit/>
            </a:bodyPr>
            <a:lstStyle/>
            <a:p>
              <a:pPr algn="l"/>
              <a:r>
                <a:rPr kumimoji="1" lang="zh-CN" altLang="en-US" sz="2400" b="1" dirty="0">
                  <a:latin typeface="Times New Roman" pitchFamily="18" charset="0"/>
                </a:rPr>
                <a:t>变换时注意：</a:t>
              </a:r>
              <a:r>
                <a:rPr kumimoji="1" lang="en-US" altLang="zh-CN" sz="2400" b="1" dirty="0">
                  <a:latin typeface="宋体" pitchFamily="2" charset="-122"/>
                  <a:sym typeface="Wingdings" pitchFamily="2" charset="2"/>
                </a:rPr>
                <a:t>(</a:t>
              </a:r>
              <a:r>
                <a:rPr kumimoji="1" lang="en-US" altLang="zh-CN" sz="2400" b="1" dirty="0">
                  <a:latin typeface="Times New Roman" pitchFamily="18" charset="0"/>
                  <a:sym typeface="Wingdings" pitchFamily="2" charset="2"/>
                </a:rPr>
                <a:t>1</a:t>
              </a:r>
              <a:r>
                <a:rPr kumimoji="1" lang="en-US" altLang="zh-CN" sz="2400" b="1" dirty="0">
                  <a:latin typeface="宋体" pitchFamily="2" charset="-122"/>
                  <a:sym typeface="Wingdings" pitchFamily="2" charset="2"/>
                </a:rPr>
                <a:t>)</a:t>
              </a:r>
              <a:r>
                <a:rPr kumimoji="1" lang="en-US" altLang="zh-CN" sz="2400" b="1" dirty="0">
                  <a:latin typeface="Times New Roman" pitchFamily="18" charset="0"/>
                  <a:sym typeface="Wingdings" pitchFamily="2" charset="2"/>
                </a:rPr>
                <a:t> </a:t>
              </a:r>
              <a:r>
                <a:rPr kumimoji="1" lang="zh-CN" altLang="en-US" sz="2400" b="1" dirty="0">
                  <a:latin typeface="Times New Roman" pitchFamily="18" charset="0"/>
                </a:rPr>
                <a:t>变量不改变</a:t>
              </a:r>
            </a:p>
            <a:p>
              <a:pPr algn="l"/>
              <a:r>
                <a:rPr kumimoji="1" lang="zh-CN" altLang="en-US" sz="2400" b="1" dirty="0">
                  <a:latin typeface="Times New Roman" pitchFamily="18" charset="0"/>
                </a:rPr>
                <a:t>                   </a:t>
              </a:r>
              <a:r>
                <a:rPr kumimoji="1" lang="zh-CN" altLang="en-US" sz="2400" b="1" baseline="-25000" dirty="0">
                  <a:latin typeface="Times New Roman" pitchFamily="18" charset="0"/>
                </a:rPr>
                <a:t>        </a:t>
              </a:r>
              <a:r>
                <a:rPr kumimoji="1" lang="en-US" altLang="zh-CN" sz="2400" b="1" dirty="0">
                  <a:latin typeface="宋体" pitchFamily="2" charset="-122"/>
                </a:rPr>
                <a:t>(</a:t>
              </a:r>
              <a:r>
                <a:rPr kumimoji="1" lang="en-US" altLang="zh-CN" sz="2400" b="1" dirty="0">
                  <a:latin typeface="Times New Roman" pitchFamily="18" charset="0"/>
                </a:rPr>
                <a:t>2</a:t>
              </a:r>
              <a:r>
                <a:rPr kumimoji="1" lang="en-US" altLang="zh-CN" sz="2400" b="1" dirty="0">
                  <a:latin typeface="宋体" pitchFamily="2" charset="-122"/>
                </a:rPr>
                <a:t>)</a:t>
              </a:r>
              <a:r>
                <a:rPr kumimoji="1" lang="en-US" altLang="zh-CN" sz="2400" b="1" dirty="0">
                  <a:latin typeface="Times New Roman" pitchFamily="18" charset="0"/>
                </a:rPr>
                <a:t> </a:t>
              </a:r>
              <a:r>
                <a:rPr kumimoji="1" lang="zh-CN" altLang="en-US" sz="2400" b="1" dirty="0">
                  <a:latin typeface="Times New Roman" pitchFamily="18" charset="0"/>
                </a:rPr>
                <a:t>不能改变原来的运算顺序</a:t>
              </a:r>
            </a:p>
          </p:txBody>
        </p:sp>
        <p:sp>
          <p:nvSpPr>
            <p:cNvPr id="1050249" name="Text Box 8"/>
            <p:cNvSpPr txBox="1">
              <a:spLocks noChangeArrowheads="1"/>
            </p:cNvSpPr>
            <p:nvPr/>
          </p:nvSpPr>
          <p:spPr bwMode="auto">
            <a:xfrm>
              <a:off x="1191" y="2499"/>
              <a:ext cx="1122"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 </a:t>
              </a:r>
              <a:r>
                <a:rPr kumimoji="1" lang="en-US" altLang="zh-CN" sz="2400" b="1">
                  <a:latin typeface="Times New Roman" pitchFamily="18" charset="0"/>
                </a:rPr>
                <a:t>+ </a:t>
              </a:r>
              <a:r>
                <a:rPr kumimoji="1" lang="en-US" altLang="zh-CN" sz="2400" b="1" i="1">
                  <a:latin typeface="Times New Roman" pitchFamily="18" charset="0"/>
                </a:rPr>
                <a:t>AB </a:t>
              </a:r>
              <a:r>
                <a:rPr kumimoji="1" lang="en-US" altLang="zh-CN" sz="2400" b="1">
                  <a:latin typeface="Times New Roman" pitchFamily="18" charset="0"/>
                </a:rPr>
                <a:t>= </a:t>
              </a:r>
              <a:r>
                <a:rPr kumimoji="1" lang="en-US" altLang="zh-CN" sz="2400" b="1" i="1">
                  <a:latin typeface="Times New Roman" pitchFamily="18" charset="0"/>
                </a:rPr>
                <a:t>A </a:t>
              </a:r>
              <a:endParaRPr kumimoji="1" lang="en-US" altLang="zh-CN" sz="2400" b="1">
                <a:latin typeface="Times New Roman" pitchFamily="18" charset="0"/>
              </a:endParaRPr>
            </a:p>
          </p:txBody>
        </p:sp>
        <p:sp>
          <p:nvSpPr>
            <p:cNvPr id="1050250" name="AutoShape 9"/>
            <p:cNvSpPr>
              <a:spLocks noChangeArrowheads="1"/>
            </p:cNvSpPr>
            <p:nvPr/>
          </p:nvSpPr>
          <p:spPr bwMode="auto">
            <a:xfrm>
              <a:off x="2223" y="2613"/>
              <a:ext cx="250" cy="111"/>
            </a:xfrm>
            <a:prstGeom prst="notchedRightArrow">
              <a:avLst>
                <a:gd name="adj1" fmla="val 50000"/>
                <a:gd name="adj2" fmla="val 56306"/>
              </a:avLst>
            </a:prstGeom>
            <a:solidFill>
              <a:srgbClr val="99CCFF"/>
            </a:solidFill>
            <a:ln w="9525">
              <a:solidFill>
                <a:schemeClr val="tx1"/>
              </a:solidFill>
              <a:miter lim="800000"/>
              <a:headEnd/>
              <a:tailEnd/>
            </a:ln>
            <a:effectLst/>
          </p:spPr>
          <p:txBody>
            <a:bodyPr anchor="ctr">
              <a:spAutoFit/>
            </a:bodyPr>
            <a:lstStyle/>
            <a:p>
              <a:endParaRPr lang="zh-CN" altLang="en-US"/>
            </a:p>
          </p:txBody>
        </p:sp>
        <p:sp>
          <p:nvSpPr>
            <p:cNvPr id="1050251" name="Text Box 10"/>
            <p:cNvSpPr txBox="1">
              <a:spLocks noChangeArrowheads="1"/>
            </p:cNvSpPr>
            <p:nvPr/>
          </p:nvSpPr>
          <p:spPr bwMode="auto">
            <a:xfrm>
              <a:off x="2528" y="2507"/>
              <a:ext cx="1367" cy="288"/>
            </a:xfrm>
            <a:prstGeom prst="rect">
              <a:avLst/>
            </a:prstGeom>
            <a:noFill/>
            <a:ln w="9525">
              <a:noFill/>
              <a:miter lim="800000"/>
              <a:headEnd/>
              <a:tailEnd/>
            </a:ln>
            <a:effectLst/>
          </p:spPr>
          <p:txBody>
            <a:bodyPr>
              <a:spAutoFit/>
            </a:bodyPr>
            <a:lstStyle/>
            <a:p>
              <a:pPr algn="l">
                <a:spcBef>
                  <a:spcPct val="50000"/>
                </a:spcBef>
              </a:pPr>
              <a:r>
                <a:rPr kumimoji="1" lang="en-US" altLang="zh-CN" sz="2400" b="1" i="1">
                  <a:latin typeface="Times New Roman" pitchFamily="18" charset="0"/>
                </a:rPr>
                <a:t>A </a:t>
              </a:r>
              <a:r>
                <a:rPr lang="en-US" altLang="zh-CN" sz="2400" b="1" i="1">
                  <a:latin typeface="Times New Roman" pitchFamily="18" charset="0"/>
                </a:rPr>
                <a:t>· </a:t>
              </a:r>
              <a:r>
                <a:rPr kumimoji="1" lang="en-US" altLang="zh-CN" sz="2400" b="1">
                  <a:latin typeface="Times New Roman" pitchFamily="18" charset="0"/>
                </a:rPr>
                <a:t>(</a:t>
              </a:r>
              <a:r>
                <a:rPr kumimoji="1" lang="en-US" altLang="zh-CN" sz="2400" b="1" i="1">
                  <a:latin typeface="Times New Roman" pitchFamily="18" charset="0"/>
                </a:rPr>
                <a:t>A </a:t>
              </a:r>
              <a:r>
                <a:rPr kumimoji="1" lang="en-US" altLang="zh-CN" sz="2400" b="1">
                  <a:latin typeface="Times New Roman" pitchFamily="18" charset="0"/>
                </a:rPr>
                <a:t>+ </a:t>
              </a:r>
              <a:r>
                <a:rPr kumimoji="1" lang="en-US" altLang="zh-CN" sz="2400" b="1" i="1">
                  <a:latin typeface="Times New Roman" pitchFamily="18" charset="0"/>
                </a:rPr>
                <a:t>B</a:t>
              </a:r>
              <a:r>
                <a:rPr kumimoji="1" lang="en-US" altLang="zh-CN" sz="2400" b="1">
                  <a:latin typeface="Times New Roman" pitchFamily="18" charset="0"/>
                </a:rPr>
                <a:t>) = </a:t>
              </a:r>
              <a:r>
                <a:rPr kumimoji="1" lang="en-US" altLang="zh-CN" sz="2400" b="1" i="1">
                  <a:latin typeface="Times New Roman" pitchFamily="18" charset="0"/>
                </a:rPr>
                <a:t>A</a:t>
              </a:r>
              <a:r>
                <a:rPr kumimoji="1" lang="en-US" altLang="zh-CN" sz="2400" b="1">
                  <a:latin typeface="Times New Roman" pitchFamily="18" charset="0"/>
                </a:rPr>
                <a:t>       </a:t>
              </a:r>
            </a:p>
          </p:txBody>
        </p:sp>
        <p:graphicFrame>
          <p:nvGraphicFramePr>
            <p:cNvPr id="4194429" name="Object 11"/>
            <p:cNvGraphicFramePr>
              <a:graphicFrameLocks noChangeAspect="1"/>
            </p:cNvGraphicFramePr>
            <p:nvPr/>
          </p:nvGraphicFramePr>
          <p:xfrm>
            <a:off x="1170" y="2893"/>
            <a:ext cx="1830" cy="222"/>
          </p:xfrm>
          <a:graphic>
            <a:graphicData uri="http://schemas.openxmlformats.org/presentationml/2006/ole">
              <mc:AlternateContent xmlns:mc="http://schemas.openxmlformats.org/markup-compatibility/2006">
                <mc:Choice xmlns:v="urn:schemas-microsoft-com:vml" Requires="v">
                  <p:oleObj spid="_x0000_s42009" name="BMP 图象" r:id="rId3" imgW="2905531" imgH="352474" progId="PBrush">
                    <p:embed/>
                  </p:oleObj>
                </mc:Choice>
                <mc:Fallback>
                  <p:oleObj name="BMP 图象" r:id="rId3" imgW="2905531" imgH="352474" progId="PBrush">
                    <p:embed/>
                    <p:pic>
                      <p:nvPicPr>
                        <p:cNvPr id="2097273" name=""/>
                        <p:cNvPicPr>
                          <a:picLocks/>
                        </p:cNvPicPr>
                        <p:nvPr/>
                      </p:nvPicPr>
                      <p:blipFill>
                        <a:blip r:embed="rId4"/>
                        <a:stretch>
                          <a:fillRect/>
                        </a:stretch>
                      </p:blipFill>
                      <p:spPr>
                        <a:xfrm>
                          <a:off x="1170" y="2893"/>
                          <a:ext cx="1830" cy="222"/>
                        </a:xfrm>
                        <a:prstGeom prst="rect">
                          <a:avLst/>
                        </a:prstGeom>
                      </p:spPr>
                    </p:pic>
                  </p:oleObj>
                </mc:Fallback>
              </mc:AlternateContent>
            </a:graphicData>
          </a:graphic>
        </p:graphicFrame>
        <p:graphicFrame>
          <p:nvGraphicFramePr>
            <p:cNvPr id="4194430" name="Object 12"/>
            <p:cNvGraphicFramePr>
              <a:graphicFrameLocks noChangeAspect="1"/>
            </p:cNvGraphicFramePr>
            <p:nvPr/>
          </p:nvGraphicFramePr>
          <p:xfrm>
            <a:off x="841" y="3424"/>
            <a:ext cx="2622" cy="216"/>
          </p:xfrm>
          <a:graphic>
            <a:graphicData uri="http://schemas.openxmlformats.org/presentationml/2006/ole">
              <mc:AlternateContent xmlns:mc="http://schemas.openxmlformats.org/markup-compatibility/2006">
                <mc:Choice xmlns:v="urn:schemas-microsoft-com:vml" Requires="v">
                  <p:oleObj spid="_x0000_s42010" name="BMP 图象" r:id="rId5" imgW="4161905" imgH="343039" progId="PBrush">
                    <p:embed/>
                  </p:oleObj>
                </mc:Choice>
                <mc:Fallback>
                  <p:oleObj name="BMP 图象" r:id="rId5" imgW="4161905" imgH="343039" progId="PBrush">
                    <p:embed/>
                    <p:pic>
                      <p:nvPicPr>
                        <p:cNvPr id="2097274" name=""/>
                        <p:cNvPicPr>
                          <a:picLocks/>
                        </p:cNvPicPr>
                        <p:nvPr/>
                      </p:nvPicPr>
                      <p:blipFill>
                        <a:blip r:embed="rId6"/>
                        <a:stretch>
                          <a:fillRect/>
                        </a:stretch>
                      </p:blipFill>
                      <p:spPr>
                        <a:xfrm>
                          <a:off x="841" y="3424"/>
                          <a:ext cx="2622" cy="216"/>
                        </a:xfrm>
                        <a:prstGeom prst="rect">
                          <a:avLst/>
                        </a:prstGeom>
                      </p:spPr>
                    </p:pic>
                  </p:oleObj>
                </mc:Fallback>
              </mc:AlternateContent>
            </a:graphicData>
          </a:graphic>
        </p:graphicFrame>
        <p:sp>
          <p:nvSpPr>
            <p:cNvPr id="1050252" name="AutoShape 13"/>
            <p:cNvSpPr>
              <a:spLocks noChangeArrowheads="1"/>
            </p:cNvSpPr>
            <p:nvPr/>
          </p:nvSpPr>
          <p:spPr bwMode="auto">
            <a:xfrm rot="5400000">
              <a:off x="1953" y="3220"/>
              <a:ext cx="218" cy="103"/>
            </a:xfrm>
            <a:prstGeom prst="notchedRightArrow">
              <a:avLst>
                <a:gd name="adj1" fmla="val 50000"/>
                <a:gd name="adj2" fmla="val 52913"/>
              </a:avLst>
            </a:prstGeom>
            <a:solidFill>
              <a:srgbClr val="99CCFF"/>
            </a:solidFill>
            <a:ln w="9525">
              <a:solidFill>
                <a:schemeClr val="tx1"/>
              </a:solidFill>
              <a:miter lim="800000"/>
              <a:headEnd/>
              <a:tailEnd/>
            </a:ln>
            <a:effectLst/>
          </p:spPr>
          <p:txBody>
            <a:bodyPr anchor="ctr">
              <a:spAutoFit/>
            </a:bodyPr>
            <a:lstStyle/>
            <a:p>
              <a:endParaRPr lang="zh-CN" altLang="en-US"/>
            </a:p>
          </p:txBody>
        </p:sp>
        <p:sp>
          <p:nvSpPr>
            <p:cNvPr id="1050253" name="AutoShape 14"/>
            <p:cNvSpPr>
              <a:spLocks noChangeArrowheads="1"/>
            </p:cNvSpPr>
            <p:nvPr/>
          </p:nvSpPr>
          <p:spPr bwMode="auto">
            <a:xfrm>
              <a:off x="863" y="2594"/>
              <a:ext cx="144" cy="144"/>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0254" name="AutoShape 15"/>
            <p:cNvSpPr>
              <a:spLocks noChangeArrowheads="1"/>
            </p:cNvSpPr>
            <p:nvPr/>
          </p:nvSpPr>
          <p:spPr bwMode="auto">
            <a:xfrm>
              <a:off x="871" y="2941"/>
              <a:ext cx="144" cy="144"/>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0244"/>
                                        </p:tgtEl>
                                        <p:attrNameLst>
                                          <p:attrName>style.visibility</p:attrName>
                                        </p:attrNameLst>
                                      </p:cBhvr>
                                      <p:to>
                                        <p:strVal val="visible"/>
                                      </p:to>
                                    </p:set>
                                    <p:animEffect transition="in" filter="dissolve">
                                      <p:cBhvr>
                                        <p:cTn id="7" dur="500"/>
                                        <p:tgtEl>
                                          <p:spTgt spid="1050244"/>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050245"/>
                                        </p:tgtEl>
                                        <p:attrNameLst>
                                          <p:attrName>style.visibility</p:attrName>
                                        </p:attrNameLst>
                                      </p:cBhvr>
                                      <p:to>
                                        <p:strVal val="visible"/>
                                      </p:to>
                                    </p:set>
                                    <p:anim calcmode="lin" valueType="num">
                                      <p:cBhvr>
                                        <p:cTn id="11" dur="500" fill="hold"/>
                                        <p:tgtEl>
                                          <p:spTgt spid="1050245"/>
                                        </p:tgtEl>
                                        <p:attrNameLst>
                                          <p:attrName>ppt_w</p:attrName>
                                        </p:attrNameLst>
                                      </p:cBhvr>
                                      <p:tavLst>
                                        <p:tav tm="0">
                                          <p:val>
                                            <p:fltVal val="0"/>
                                          </p:val>
                                        </p:tav>
                                        <p:tav tm="100000">
                                          <p:val>
                                            <p:strVal val="#ppt_w"/>
                                          </p:val>
                                        </p:tav>
                                      </p:tavLst>
                                    </p:anim>
                                    <p:anim calcmode="lin" valueType="num">
                                      <p:cBhvr>
                                        <p:cTn id="12" dur="500" fill="hold"/>
                                        <p:tgtEl>
                                          <p:spTgt spid="1050245"/>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050246"/>
                                        </p:tgtEl>
                                        <p:attrNameLst>
                                          <p:attrName>style.visibility</p:attrName>
                                        </p:attrNameLst>
                                      </p:cBhvr>
                                      <p:to>
                                        <p:strVal val="visible"/>
                                      </p:to>
                                    </p:set>
                                    <p:animEffect transition="in" filter="wipe(left)">
                                      <p:cBhvr>
                                        <p:cTn id="16" dur="500"/>
                                        <p:tgtEl>
                                          <p:spTgt spid="105024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55"/>
                                        </p:tgtEl>
                                        <p:attrNameLst>
                                          <p:attrName>style.visibility</p:attrName>
                                        </p:attrNameLst>
                                      </p:cBhvr>
                                      <p:to>
                                        <p:strVal val="visible"/>
                                      </p:to>
                                    </p:set>
                                    <p:animEffect transition="in" filter="dissolve">
                                      <p:cBhvr>
                                        <p:cTn id="21" dur="500"/>
                                        <p:tgtEl>
                                          <p:spTgt spid="45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50247"/>
                                        </p:tgtEl>
                                        <p:attrNameLst>
                                          <p:attrName>style.visibility</p:attrName>
                                        </p:attrNameLst>
                                      </p:cBhvr>
                                      <p:to>
                                        <p:strVal val="visible"/>
                                      </p:to>
                                    </p:set>
                                    <p:anim calcmode="lin" valueType="num">
                                      <p:cBhvr additive="base">
                                        <p:cTn id="26" dur="500" fill="hold"/>
                                        <p:tgtEl>
                                          <p:spTgt spid="1050247"/>
                                        </p:tgtEl>
                                        <p:attrNameLst>
                                          <p:attrName>ppt_x</p:attrName>
                                        </p:attrNameLst>
                                      </p:cBhvr>
                                      <p:tavLst>
                                        <p:tav tm="0">
                                          <p:val>
                                            <p:strVal val="#ppt_x"/>
                                          </p:val>
                                        </p:tav>
                                        <p:tav tm="100000">
                                          <p:val>
                                            <p:strVal val="#ppt_x"/>
                                          </p:val>
                                        </p:tav>
                                      </p:tavLst>
                                    </p:anim>
                                    <p:anim calcmode="lin" valueType="num">
                                      <p:cBhvr additive="base">
                                        <p:cTn id="27" dur="500" fill="hold"/>
                                        <p:tgtEl>
                                          <p:spTgt spid="10502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44" grpId="0" autoUpdateAnimBg="0"/>
      <p:bldP spid="1050245" grpId="0" animBg="1" autoUpdateAnimBg="0"/>
      <p:bldP spid="1050246" grpId="0" animBg="1" autoUpdateAnimBg="0"/>
      <p:bldP spid="1050247"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0255" name="灯片编号占位符 3"/>
          <p:cNvSpPr>
            <a:spLocks noGrp="1"/>
          </p:cNvSpPr>
          <p:nvPr>
            <p:ph type="sldNum" sz="quarter" idx="12"/>
          </p:nvPr>
        </p:nvSpPr>
        <p:spPr/>
        <p:txBody>
          <a:bodyPr/>
          <a:lstStyle/>
          <a:p>
            <a:fld id="{AA455008-C011-4FAB-B7A4-CE8A47D544C5}" type="slidenum">
              <a:rPr lang="en-US" altLang="zh-CN"/>
              <a:t>74</a:t>
            </a:fld>
            <a:endParaRPr lang="en-US" altLang="zh-CN"/>
          </a:p>
        </p:txBody>
      </p:sp>
      <p:sp>
        <p:nvSpPr>
          <p:cNvPr id="1050256" name="AutoShape 2"/>
          <p:cNvSpPr>
            <a:spLocks noChangeArrowheads="1"/>
          </p:cNvSpPr>
          <p:nvPr/>
        </p:nvSpPr>
        <p:spPr bwMode="auto">
          <a:xfrm>
            <a:off x="2084388" y="1912938"/>
            <a:ext cx="5588000" cy="771525"/>
          </a:xfrm>
          <a:prstGeom prst="wedgeRectCallout">
            <a:avLst>
              <a:gd name="adj1" fmla="val -907"/>
              <a:gd name="adj2" fmla="val -130657"/>
            </a:avLst>
          </a:prstGeom>
          <a:solidFill>
            <a:srgbClr val="99CCFF">
              <a:alpha val="50000"/>
            </a:srgbClr>
          </a:solidFill>
          <a:ln w="9525">
            <a:solidFill>
              <a:schemeClr val="tx1"/>
            </a:solidFill>
            <a:miter lim="800000"/>
            <a:headEnd/>
            <a:tailEnd/>
          </a:ln>
          <a:effectLst/>
        </p:spPr>
        <p:txBody>
          <a:bodyPr lIns="0" tIns="0" rIns="0" bIns="0"/>
          <a:lstStyle/>
          <a:p>
            <a:pPr algn="l"/>
            <a:r>
              <a:rPr kumimoji="1" lang="en-US" altLang="zh-CN" sz="2400" b="1">
                <a:latin typeface="宋体" pitchFamily="2" charset="-122"/>
              </a:rPr>
              <a:t>    </a:t>
            </a:r>
            <a:r>
              <a:rPr kumimoji="1" lang="zh-CN" altLang="en-US" sz="2400" b="1">
                <a:latin typeface="宋体" pitchFamily="2" charset="-122"/>
              </a:rPr>
              <a:t>逻辑式有多种形式，采用何种形式视需要而定。各种形式间可以相互变换。 </a:t>
            </a:r>
          </a:p>
        </p:txBody>
      </p:sp>
      <p:sp>
        <p:nvSpPr>
          <p:cNvPr id="1050257" name="Text Box 3"/>
          <p:cNvSpPr txBox="1">
            <a:spLocks noChangeArrowheads="1"/>
          </p:cNvSpPr>
          <p:nvPr/>
        </p:nvSpPr>
        <p:spPr bwMode="auto">
          <a:xfrm>
            <a:off x="1763713" y="1052513"/>
            <a:ext cx="6427787" cy="1709737"/>
          </a:xfrm>
          <a:prstGeom prst="rect">
            <a:avLst/>
          </a:prstGeom>
          <a:solidFill>
            <a:schemeClr val="bg1"/>
          </a:solidFill>
          <a:ln w="9525">
            <a:noFill/>
            <a:miter lim="800000"/>
            <a:headEnd/>
            <a:tailEnd/>
          </a:ln>
          <a:effectLst/>
        </p:spPr>
        <p:txBody>
          <a:bodyPr lIns="0" tIns="0" rIns="0" bIns="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sp>
        <p:nvSpPr>
          <p:cNvPr id="1050258" name="Rectangle 4"/>
          <p:cNvSpPr>
            <a:spLocks noGrp="1" noChangeArrowheads="1"/>
          </p:cNvSpPr>
          <p:nvPr>
            <p:ph type="title" idx="4294967295"/>
          </p:nvPr>
        </p:nvSpPr>
        <p:spPr>
          <a:xfrm>
            <a:off x="323850" y="557213"/>
            <a:ext cx="8323263" cy="711200"/>
          </a:xfrm>
        </p:spPr>
        <p:txBody>
          <a:bodyPr/>
          <a:lstStyle/>
          <a:p>
            <a:pPr algn="l"/>
            <a:r>
              <a:rPr lang="en-US" altLang="zh-CN" sz="4000" b="1" dirty="0">
                <a:solidFill>
                  <a:srgbClr val="FF0000"/>
                </a:solidFill>
                <a:ea typeface="楷体_GB2312" pitchFamily="49" charset="-122"/>
              </a:rPr>
              <a:t> </a:t>
            </a:r>
            <a:r>
              <a:rPr lang="en-US" altLang="zh-CN" sz="2800" b="1" dirty="0">
                <a:solidFill>
                  <a:schemeClr val="tx1"/>
                </a:solidFill>
                <a:latin typeface="宋体" pitchFamily="2" charset="-122"/>
              </a:rPr>
              <a:t>1</a:t>
            </a:r>
            <a:r>
              <a:rPr lang="zh-CN" altLang="en-US" sz="2800" b="1" dirty="0">
                <a:solidFill>
                  <a:schemeClr val="tx1"/>
                </a:solidFill>
                <a:latin typeface="宋体" pitchFamily="2" charset="-122"/>
              </a:rPr>
              <a:t>、逻辑函数式的几种常见形式和变换</a:t>
            </a:r>
            <a:r>
              <a:rPr lang="zh-CN" altLang="en-US" sz="4000" b="1" dirty="0">
                <a:solidFill>
                  <a:srgbClr val="FF0000"/>
                </a:solidFill>
                <a:ea typeface="楷体_GB2312" pitchFamily="49" charset="-122"/>
              </a:rPr>
              <a:t> </a:t>
            </a:r>
          </a:p>
        </p:txBody>
      </p:sp>
      <p:sp>
        <p:nvSpPr>
          <p:cNvPr id="1050259" name="Rectangle 5"/>
          <p:cNvSpPr>
            <a:spLocks noChangeArrowheads="1"/>
          </p:cNvSpPr>
          <p:nvPr/>
        </p:nvSpPr>
        <p:spPr bwMode="auto">
          <a:xfrm>
            <a:off x="1258888" y="1196975"/>
            <a:ext cx="1163637" cy="457200"/>
          </a:xfrm>
          <a:prstGeom prst="rect">
            <a:avLst/>
          </a:prstGeom>
          <a:noFill/>
          <a:ln w="9525">
            <a:noFill/>
            <a:miter lim="800000"/>
            <a:headEnd/>
            <a:tailEnd/>
          </a:ln>
          <a:effectLst/>
        </p:spPr>
        <p:txBody>
          <a:bodyPr>
            <a:spAutoFit/>
          </a:bodyPr>
          <a:lstStyle/>
          <a:p>
            <a:pPr algn="l"/>
            <a:r>
              <a:rPr kumimoji="1" lang="zh-CN" altLang="en-US" sz="2400" b="1">
                <a:latin typeface="宋体" pitchFamily="2" charset="-122"/>
              </a:rPr>
              <a:t>例如 </a:t>
            </a:r>
          </a:p>
        </p:txBody>
      </p:sp>
      <p:graphicFrame>
        <p:nvGraphicFramePr>
          <p:cNvPr id="4194431" name="Object 6"/>
          <p:cNvGraphicFramePr>
            <a:graphicFrameLocks noChangeAspect="1"/>
          </p:cNvGraphicFramePr>
          <p:nvPr/>
        </p:nvGraphicFramePr>
        <p:xfrm>
          <a:off x="2251075" y="1279525"/>
          <a:ext cx="1752600" cy="330200"/>
        </p:xfrm>
        <a:graphic>
          <a:graphicData uri="http://schemas.openxmlformats.org/presentationml/2006/ole">
            <mc:AlternateContent xmlns:mc="http://schemas.openxmlformats.org/markup-compatibility/2006">
              <mc:Choice xmlns:v="urn:schemas-microsoft-com:vml" Requires="v">
                <p:oleObj spid="_x0000_s44143" name="Equation" r:id="rId3" imgW="1752480" imgH="330120" progId="Equation.3">
                  <p:embed/>
                </p:oleObj>
              </mc:Choice>
              <mc:Fallback>
                <p:oleObj name="Equation" r:id="rId3" imgW="1752480" imgH="330120" progId="Equation.3">
                  <p:embed/>
                  <p:pic>
                    <p:nvPicPr>
                      <p:cNvPr id="2097275" name=""/>
                      <p:cNvPicPr>
                        <a:picLocks/>
                      </p:cNvPicPr>
                      <p:nvPr/>
                    </p:nvPicPr>
                    <p:blipFill>
                      <a:blip r:embed="rId4"/>
                      <a:stretch>
                        <a:fillRect/>
                      </a:stretch>
                    </p:blipFill>
                    <p:spPr>
                      <a:xfrm>
                        <a:off x="2251075" y="1279525"/>
                        <a:ext cx="1752600" cy="330200"/>
                      </a:xfrm>
                      <a:prstGeom prst="rect">
                        <a:avLst/>
                      </a:prstGeom>
                    </p:spPr>
                  </p:pic>
                </p:oleObj>
              </mc:Fallback>
            </mc:AlternateContent>
          </a:graphicData>
        </a:graphic>
      </p:graphicFrame>
      <p:graphicFrame>
        <p:nvGraphicFramePr>
          <p:cNvPr id="4194432" name="Object 7"/>
          <p:cNvGraphicFramePr>
            <a:graphicFrameLocks noChangeAspect="1"/>
          </p:cNvGraphicFramePr>
          <p:nvPr/>
        </p:nvGraphicFramePr>
        <p:xfrm>
          <a:off x="2546350" y="1695450"/>
          <a:ext cx="2171700" cy="393700"/>
        </p:xfrm>
        <a:graphic>
          <a:graphicData uri="http://schemas.openxmlformats.org/presentationml/2006/ole">
            <mc:AlternateContent xmlns:mc="http://schemas.openxmlformats.org/markup-compatibility/2006">
              <mc:Choice xmlns:v="urn:schemas-microsoft-com:vml" Requires="v">
                <p:oleObj spid="_x0000_s44144" name="Equation" r:id="rId5" imgW="2171520" imgH="393480" progId="Equation.3">
                  <p:embed/>
                </p:oleObj>
              </mc:Choice>
              <mc:Fallback>
                <p:oleObj name="Equation" r:id="rId5" imgW="2171520" imgH="393480" progId="Equation.3">
                  <p:embed/>
                  <p:pic>
                    <p:nvPicPr>
                      <p:cNvPr id="2097276" name=""/>
                      <p:cNvPicPr>
                        <a:picLocks/>
                      </p:cNvPicPr>
                      <p:nvPr/>
                    </p:nvPicPr>
                    <p:blipFill>
                      <a:blip r:embed="rId6"/>
                      <a:stretch>
                        <a:fillRect/>
                      </a:stretch>
                    </p:blipFill>
                    <p:spPr>
                      <a:xfrm>
                        <a:off x="2546350" y="1695450"/>
                        <a:ext cx="2171700" cy="393700"/>
                      </a:xfrm>
                      <a:prstGeom prst="rect">
                        <a:avLst/>
                      </a:prstGeom>
                    </p:spPr>
                  </p:pic>
                </p:oleObj>
              </mc:Fallback>
            </mc:AlternateContent>
          </a:graphicData>
        </a:graphic>
      </p:graphicFrame>
      <p:graphicFrame>
        <p:nvGraphicFramePr>
          <p:cNvPr id="4194433" name="Object 8"/>
          <p:cNvGraphicFramePr>
            <a:graphicFrameLocks noChangeAspect="1"/>
          </p:cNvGraphicFramePr>
          <p:nvPr/>
        </p:nvGraphicFramePr>
        <p:xfrm>
          <a:off x="2547938" y="2143125"/>
          <a:ext cx="1346200" cy="393700"/>
        </p:xfrm>
        <a:graphic>
          <a:graphicData uri="http://schemas.openxmlformats.org/presentationml/2006/ole">
            <mc:AlternateContent xmlns:mc="http://schemas.openxmlformats.org/markup-compatibility/2006">
              <mc:Choice xmlns:v="urn:schemas-microsoft-com:vml" Requires="v">
                <p:oleObj spid="_x0000_s44145" name="Equation" r:id="rId7" imgW="1346040" imgH="393480" progId="Equation.3">
                  <p:embed/>
                </p:oleObj>
              </mc:Choice>
              <mc:Fallback>
                <p:oleObj name="Equation" r:id="rId7" imgW="1346040" imgH="393480" progId="Equation.3">
                  <p:embed/>
                  <p:pic>
                    <p:nvPicPr>
                      <p:cNvPr id="2097277" name=""/>
                      <p:cNvPicPr>
                        <a:picLocks/>
                      </p:cNvPicPr>
                      <p:nvPr/>
                    </p:nvPicPr>
                    <p:blipFill>
                      <a:blip r:embed="rId8"/>
                      <a:stretch>
                        <a:fillRect/>
                      </a:stretch>
                    </p:blipFill>
                    <p:spPr>
                      <a:xfrm>
                        <a:off x="2547938" y="2143125"/>
                        <a:ext cx="1346200" cy="393700"/>
                      </a:xfrm>
                      <a:prstGeom prst="rect">
                        <a:avLst/>
                      </a:prstGeom>
                    </p:spPr>
                  </p:pic>
                </p:oleObj>
              </mc:Fallback>
            </mc:AlternateContent>
          </a:graphicData>
        </a:graphic>
      </p:graphicFrame>
      <p:graphicFrame>
        <p:nvGraphicFramePr>
          <p:cNvPr id="4194434" name="Object 9"/>
          <p:cNvGraphicFramePr>
            <a:graphicFrameLocks noChangeAspect="1"/>
          </p:cNvGraphicFramePr>
          <p:nvPr/>
        </p:nvGraphicFramePr>
        <p:xfrm>
          <a:off x="2547938" y="2644775"/>
          <a:ext cx="2019300" cy="393700"/>
        </p:xfrm>
        <a:graphic>
          <a:graphicData uri="http://schemas.openxmlformats.org/presentationml/2006/ole">
            <mc:AlternateContent xmlns:mc="http://schemas.openxmlformats.org/markup-compatibility/2006">
              <mc:Choice xmlns:v="urn:schemas-microsoft-com:vml" Requires="v">
                <p:oleObj spid="_x0000_s44146" name="Equation" r:id="rId9" imgW="2019240" imgH="393480" progId="Equation.3">
                  <p:embed/>
                </p:oleObj>
              </mc:Choice>
              <mc:Fallback>
                <p:oleObj name="Equation" r:id="rId9" imgW="2019240" imgH="393480" progId="Equation.3">
                  <p:embed/>
                  <p:pic>
                    <p:nvPicPr>
                      <p:cNvPr id="2097278" name=""/>
                      <p:cNvPicPr>
                        <a:picLocks/>
                      </p:cNvPicPr>
                      <p:nvPr/>
                    </p:nvPicPr>
                    <p:blipFill>
                      <a:blip r:embed="rId10"/>
                      <a:stretch>
                        <a:fillRect/>
                      </a:stretch>
                    </p:blipFill>
                    <p:spPr>
                      <a:xfrm>
                        <a:off x="2547938" y="2644775"/>
                        <a:ext cx="2019300" cy="393700"/>
                      </a:xfrm>
                      <a:prstGeom prst="rect">
                        <a:avLst/>
                      </a:prstGeom>
                    </p:spPr>
                  </p:pic>
                </p:oleObj>
              </mc:Fallback>
            </mc:AlternateContent>
          </a:graphicData>
        </a:graphic>
      </p:graphicFrame>
      <p:graphicFrame>
        <p:nvGraphicFramePr>
          <p:cNvPr id="4194435" name="Object 10"/>
          <p:cNvGraphicFramePr>
            <a:graphicFrameLocks noChangeAspect="1"/>
          </p:cNvGraphicFramePr>
          <p:nvPr/>
        </p:nvGraphicFramePr>
        <p:xfrm>
          <a:off x="2557463" y="3181350"/>
          <a:ext cx="1612900" cy="374650"/>
        </p:xfrm>
        <a:graphic>
          <a:graphicData uri="http://schemas.openxmlformats.org/presentationml/2006/ole">
            <mc:AlternateContent xmlns:mc="http://schemas.openxmlformats.org/markup-compatibility/2006">
              <mc:Choice xmlns:v="urn:schemas-microsoft-com:vml" Requires="v">
                <p:oleObj spid="_x0000_s44147" name="Equation" r:id="rId11" imgW="1473120" imgH="368280" progId="Equation.3">
                  <p:embed/>
                </p:oleObj>
              </mc:Choice>
              <mc:Fallback>
                <p:oleObj name="Equation" r:id="rId11" imgW="1473120" imgH="368280" progId="Equation.3">
                  <p:embed/>
                  <p:pic>
                    <p:nvPicPr>
                      <p:cNvPr id="2097279" name=""/>
                      <p:cNvPicPr>
                        <a:picLocks/>
                      </p:cNvPicPr>
                      <p:nvPr/>
                    </p:nvPicPr>
                    <p:blipFill>
                      <a:blip r:embed="rId12"/>
                      <a:stretch>
                        <a:fillRect/>
                      </a:stretch>
                    </p:blipFill>
                    <p:spPr>
                      <a:xfrm>
                        <a:off x="2557463" y="3181350"/>
                        <a:ext cx="1612900" cy="374650"/>
                      </a:xfrm>
                      <a:prstGeom prst="rect">
                        <a:avLst/>
                      </a:prstGeom>
                    </p:spPr>
                  </p:pic>
                </p:oleObj>
              </mc:Fallback>
            </mc:AlternateContent>
          </a:graphicData>
        </a:graphic>
      </p:graphicFrame>
      <p:sp>
        <p:nvSpPr>
          <p:cNvPr id="1050260" name="Rectangle 11"/>
          <p:cNvSpPr>
            <a:spLocks noChangeArrowheads="1"/>
          </p:cNvSpPr>
          <p:nvPr/>
        </p:nvSpPr>
        <p:spPr bwMode="auto">
          <a:xfrm>
            <a:off x="4837113" y="1244600"/>
            <a:ext cx="1655762" cy="365125"/>
          </a:xfrm>
          <a:prstGeom prst="rect">
            <a:avLst/>
          </a:prstGeom>
          <a:solidFill>
            <a:srgbClr val="CC99FF">
              <a:alpha val="50000"/>
            </a:srgbClr>
          </a:solidFill>
          <a:ln w="9525">
            <a:noFill/>
            <a:miter lim="800000"/>
            <a:headEnd/>
            <a:tailEnd/>
          </a:ln>
          <a:effectLst/>
        </p:spPr>
        <p:txBody>
          <a:bodyPr lIns="0" tIns="0" rIns="0" bIns="0">
            <a:spAutoFit/>
          </a:bodyPr>
          <a:lstStyle/>
          <a:p>
            <a:r>
              <a:rPr kumimoji="1" lang="zh-CN" altLang="en-US" sz="2400" b="1">
                <a:solidFill>
                  <a:srgbClr val="000000"/>
                </a:solidFill>
                <a:latin typeface="Times New Roman" pitchFamily="18" charset="0"/>
              </a:rPr>
              <a:t>与或表达式</a:t>
            </a:r>
            <a:r>
              <a:rPr kumimoji="1" lang="zh-CN" altLang="en-US" sz="2400" b="1">
                <a:latin typeface="宋体" pitchFamily="2" charset="-122"/>
              </a:rPr>
              <a:t>  </a:t>
            </a:r>
          </a:p>
        </p:txBody>
      </p:sp>
      <p:sp>
        <p:nvSpPr>
          <p:cNvPr id="1050261" name="Rectangle 12"/>
          <p:cNvSpPr>
            <a:spLocks noChangeArrowheads="1"/>
          </p:cNvSpPr>
          <p:nvPr/>
        </p:nvSpPr>
        <p:spPr bwMode="auto">
          <a:xfrm>
            <a:off x="4849813" y="1693863"/>
            <a:ext cx="1724025" cy="365125"/>
          </a:xfrm>
          <a:prstGeom prst="rect">
            <a:avLst/>
          </a:prstGeom>
          <a:solidFill>
            <a:srgbClr val="CC99FF">
              <a:alpha val="50000"/>
            </a:srgbClr>
          </a:solidFill>
          <a:ln w="9525">
            <a:noFill/>
            <a:miter lim="800000"/>
            <a:headEnd/>
            <a:tailEnd/>
          </a:ln>
          <a:effectLst/>
        </p:spPr>
        <p:txBody>
          <a:bodyPr lIns="0" tIns="0" rIns="0" bIns="0">
            <a:spAutoFit/>
          </a:bodyPr>
          <a:lstStyle/>
          <a:p>
            <a:r>
              <a:rPr kumimoji="1" lang="zh-CN" altLang="en-US" sz="2400" b="1">
                <a:solidFill>
                  <a:srgbClr val="000000"/>
                </a:solidFill>
                <a:latin typeface="Times New Roman" pitchFamily="18" charset="0"/>
              </a:rPr>
              <a:t>或与表达式 </a:t>
            </a:r>
          </a:p>
        </p:txBody>
      </p:sp>
      <p:sp>
        <p:nvSpPr>
          <p:cNvPr id="1050262" name="Rectangle 13"/>
          <p:cNvSpPr>
            <a:spLocks noChangeArrowheads="1"/>
          </p:cNvSpPr>
          <p:nvPr/>
        </p:nvSpPr>
        <p:spPr bwMode="auto">
          <a:xfrm>
            <a:off x="4857750" y="2125663"/>
            <a:ext cx="2700338" cy="427037"/>
          </a:xfrm>
          <a:prstGeom prst="rect">
            <a:avLst/>
          </a:prstGeom>
          <a:solidFill>
            <a:srgbClr val="CC99FF">
              <a:alpha val="50000"/>
            </a:srgbClr>
          </a:solidFill>
          <a:ln w="9525">
            <a:noFill/>
            <a:miter lim="800000"/>
            <a:headEnd/>
            <a:tailEnd/>
          </a:ln>
          <a:effectLst/>
        </p:spPr>
        <p:txBody>
          <a:bodyPr lIns="0" tIns="0" rIns="0" bIns="0">
            <a:spAutoFit/>
          </a:bodyPr>
          <a:lstStyle/>
          <a:p>
            <a:r>
              <a:rPr kumimoji="1" lang="zh-CN" altLang="en-US" sz="2400" b="1">
                <a:solidFill>
                  <a:srgbClr val="000000"/>
                </a:solidFill>
                <a:latin typeface="Times New Roman" pitchFamily="18" charset="0"/>
              </a:rPr>
              <a:t>与非 </a:t>
            </a:r>
            <a:r>
              <a:rPr kumimoji="1" lang="en-US" altLang="zh-CN" sz="2800" b="1">
                <a:latin typeface="宋体" pitchFamily="2" charset="-122"/>
              </a:rPr>
              <a:t>-</a:t>
            </a:r>
            <a:r>
              <a:rPr kumimoji="1" lang="en-US" altLang="zh-CN" sz="2800" b="1">
                <a:latin typeface="Times New Roman" pitchFamily="18" charset="0"/>
              </a:rPr>
              <a:t> </a:t>
            </a:r>
            <a:r>
              <a:rPr kumimoji="1" lang="zh-CN" altLang="en-US" sz="2400" b="1">
                <a:solidFill>
                  <a:srgbClr val="000000"/>
                </a:solidFill>
                <a:latin typeface="Times New Roman" pitchFamily="18" charset="0"/>
              </a:rPr>
              <a:t>与非表达式 </a:t>
            </a:r>
          </a:p>
        </p:txBody>
      </p:sp>
      <p:sp>
        <p:nvSpPr>
          <p:cNvPr id="1050263" name="Rectangle 14"/>
          <p:cNvSpPr>
            <a:spLocks noChangeArrowheads="1"/>
          </p:cNvSpPr>
          <p:nvPr/>
        </p:nvSpPr>
        <p:spPr bwMode="auto">
          <a:xfrm>
            <a:off x="4870450" y="2627313"/>
            <a:ext cx="2711450" cy="427037"/>
          </a:xfrm>
          <a:prstGeom prst="rect">
            <a:avLst/>
          </a:prstGeom>
          <a:solidFill>
            <a:srgbClr val="CC99FF">
              <a:alpha val="50000"/>
            </a:srgbClr>
          </a:solidFill>
          <a:ln w="9525">
            <a:noFill/>
            <a:miter lim="800000"/>
            <a:headEnd/>
            <a:tailEnd/>
          </a:ln>
          <a:effectLst/>
        </p:spPr>
        <p:txBody>
          <a:bodyPr lIns="0" tIns="0" rIns="0" bIns="0">
            <a:spAutoFit/>
          </a:bodyPr>
          <a:lstStyle/>
          <a:p>
            <a:r>
              <a:rPr kumimoji="1" lang="zh-CN" altLang="en-US" sz="2400" b="1">
                <a:solidFill>
                  <a:srgbClr val="000000"/>
                </a:solidFill>
                <a:latin typeface="Times New Roman" pitchFamily="18" charset="0"/>
              </a:rPr>
              <a:t>或非 </a:t>
            </a:r>
            <a:r>
              <a:rPr kumimoji="1" lang="en-US" altLang="zh-CN" sz="2800" b="1">
                <a:latin typeface="宋体" pitchFamily="2" charset="-122"/>
              </a:rPr>
              <a:t>-</a:t>
            </a:r>
            <a:r>
              <a:rPr kumimoji="1" lang="en-US" altLang="zh-CN" sz="2800" b="1">
                <a:latin typeface="Times New Roman" pitchFamily="18" charset="0"/>
              </a:rPr>
              <a:t> </a:t>
            </a:r>
            <a:r>
              <a:rPr kumimoji="1" lang="zh-CN" altLang="en-US" sz="2400" b="1">
                <a:solidFill>
                  <a:srgbClr val="000000"/>
                </a:solidFill>
                <a:latin typeface="Times New Roman" pitchFamily="18" charset="0"/>
              </a:rPr>
              <a:t>或非表达式 </a:t>
            </a:r>
          </a:p>
        </p:txBody>
      </p:sp>
      <p:sp>
        <p:nvSpPr>
          <p:cNvPr id="1050264" name="Rectangle 15"/>
          <p:cNvSpPr>
            <a:spLocks noChangeArrowheads="1"/>
          </p:cNvSpPr>
          <p:nvPr/>
        </p:nvSpPr>
        <p:spPr bwMode="auto">
          <a:xfrm>
            <a:off x="4870450" y="3146425"/>
            <a:ext cx="1965325" cy="365125"/>
          </a:xfrm>
          <a:prstGeom prst="rect">
            <a:avLst/>
          </a:prstGeom>
          <a:solidFill>
            <a:srgbClr val="CC99FF">
              <a:alpha val="50000"/>
            </a:srgbClr>
          </a:solidFill>
          <a:ln w="9525">
            <a:noFill/>
            <a:miter lim="800000"/>
            <a:headEnd/>
            <a:tailEnd/>
          </a:ln>
          <a:effectLst/>
        </p:spPr>
        <p:txBody>
          <a:bodyPr lIns="0" tIns="0" rIns="0" bIns="0">
            <a:spAutoFit/>
          </a:bodyPr>
          <a:lstStyle/>
          <a:p>
            <a:r>
              <a:rPr kumimoji="1" lang="zh-CN" altLang="en-US" sz="2400" b="1">
                <a:solidFill>
                  <a:srgbClr val="000000"/>
                </a:solidFill>
                <a:latin typeface="Times New Roman" pitchFamily="18" charset="0"/>
              </a:rPr>
              <a:t>与或非表达式 </a:t>
            </a:r>
          </a:p>
        </p:txBody>
      </p:sp>
      <p:sp>
        <p:nvSpPr>
          <p:cNvPr id="1050265" name="Rectangle 16"/>
          <p:cNvSpPr>
            <a:spLocks noChangeArrowheads="1"/>
          </p:cNvSpPr>
          <p:nvPr/>
        </p:nvSpPr>
        <p:spPr bwMode="auto">
          <a:xfrm>
            <a:off x="1300163" y="3606800"/>
            <a:ext cx="2320925"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转换方法举例</a:t>
            </a:r>
            <a:r>
              <a:rPr kumimoji="1" lang="zh-CN" altLang="en-US" sz="2400" b="1">
                <a:latin typeface="宋体" pitchFamily="2" charset="-122"/>
              </a:rPr>
              <a:t>  </a:t>
            </a:r>
          </a:p>
        </p:txBody>
      </p:sp>
      <p:grpSp>
        <p:nvGrpSpPr>
          <p:cNvPr id="457" name="Group 17"/>
          <p:cNvGrpSpPr/>
          <p:nvPr/>
        </p:nvGrpSpPr>
        <p:grpSpPr bwMode="auto">
          <a:xfrm>
            <a:off x="309563" y="4125913"/>
            <a:ext cx="3562350" cy="2090737"/>
            <a:chOff x="140" y="2599"/>
            <a:chExt cx="2244" cy="1317"/>
          </a:xfrm>
        </p:grpSpPr>
        <p:sp>
          <p:nvSpPr>
            <p:cNvPr id="1050266" name="Rectangle 18"/>
            <p:cNvSpPr>
              <a:spLocks noChangeArrowheads="1"/>
            </p:cNvSpPr>
            <p:nvPr/>
          </p:nvSpPr>
          <p:spPr bwMode="auto">
            <a:xfrm>
              <a:off x="140" y="2599"/>
              <a:ext cx="1614" cy="288"/>
            </a:xfrm>
            <a:prstGeom prst="rect">
              <a:avLst/>
            </a:prstGeom>
            <a:solidFill>
              <a:srgbClr val="CCECFF"/>
            </a:solidFill>
            <a:ln w="9525">
              <a:noFill/>
              <a:miter lim="800000"/>
              <a:headEnd/>
              <a:tailEnd/>
            </a:ln>
            <a:effectLst/>
          </p:spPr>
          <p:txBody>
            <a:bodyPr>
              <a:spAutoFit/>
            </a:bodyPr>
            <a:lstStyle/>
            <a:p>
              <a:pPr algn="l"/>
              <a:r>
                <a:rPr kumimoji="1" lang="zh-CN" altLang="en-US" sz="2400" b="1">
                  <a:latin typeface="Times New Roman" pitchFamily="18" charset="0"/>
                </a:rPr>
                <a:t>与或式      与非式</a:t>
              </a:r>
              <a:r>
                <a:rPr kumimoji="1" lang="zh-CN" altLang="en-US" sz="2400" b="1">
                  <a:latin typeface="宋体" pitchFamily="2" charset="-122"/>
                </a:rPr>
                <a:t>  </a:t>
              </a:r>
            </a:p>
          </p:txBody>
        </p:sp>
        <p:sp>
          <p:nvSpPr>
            <p:cNvPr id="1050267" name="Rectangle 19"/>
            <p:cNvSpPr>
              <a:spLocks noChangeArrowheads="1"/>
            </p:cNvSpPr>
            <p:nvPr/>
          </p:nvSpPr>
          <p:spPr bwMode="auto">
            <a:xfrm>
              <a:off x="1363" y="3236"/>
              <a:ext cx="963" cy="294"/>
            </a:xfrm>
            <a:prstGeom prst="rect">
              <a:avLst/>
            </a:prstGeom>
            <a:solidFill>
              <a:schemeClr val="tx2">
                <a:alpha val="50000"/>
              </a:schemeClr>
            </a:solidFill>
            <a:ln w="9525">
              <a:solidFill>
                <a:schemeClr val="tx1"/>
              </a:solidFill>
              <a:miter lim="800000"/>
              <a:headEnd/>
              <a:tailEnd/>
            </a:ln>
            <a:effectLst/>
          </p:spPr>
          <p:txBody>
            <a:bodyPr>
              <a:spAutoFit/>
            </a:bodyPr>
            <a:lstStyle/>
            <a:p>
              <a:pPr algn="l"/>
              <a:r>
                <a:rPr kumimoji="1" lang="zh-CN" altLang="en-US" sz="2400" b="1">
                  <a:latin typeface="Times New Roman" pitchFamily="18" charset="0"/>
                </a:rPr>
                <a:t>用还原律</a:t>
              </a:r>
              <a:r>
                <a:rPr kumimoji="1" lang="zh-CN" altLang="en-US" sz="2400" b="1">
                  <a:latin typeface="宋体" pitchFamily="2" charset="-122"/>
                </a:rPr>
                <a:t>  </a:t>
              </a:r>
            </a:p>
          </p:txBody>
        </p:sp>
        <p:sp>
          <p:nvSpPr>
            <p:cNvPr id="1050268" name="Rectangle 20"/>
            <p:cNvSpPr>
              <a:spLocks noChangeArrowheads="1"/>
            </p:cNvSpPr>
            <p:nvPr/>
          </p:nvSpPr>
          <p:spPr bwMode="auto">
            <a:xfrm>
              <a:off x="1266" y="3622"/>
              <a:ext cx="1118" cy="294"/>
            </a:xfrm>
            <a:prstGeom prst="rect">
              <a:avLst/>
            </a:prstGeom>
            <a:solidFill>
              <a:schemeClr val="tx2">
                <a:alpha val="50000"/>
              </a:schemeClr>
            </a:solidFill>
            <a:ln w="9525">
              <a:solidFill>
                <a:schemeClr val="tx1"/>
              </a:solidFill>
              <a:miter lim="800000"/>
              <a:headEnd/>
              <a:tailEnd/>
            </a:ln>
            <a:effectLst/>
          </p:spPr>
          <p:txBody>
            <a:bodyPr>
              <a:spAutoFit/>
            </a:bodyPr>
            <a:lstStyle/>
            <a:p>
              <a:pPr algn="l"/>
              <a:r>
                <a:rPr kumimoji="1" lang="zh-CN" altLang="en-US" sz="2400" b="1">
                  <a:latin typeface="Times New Roman" pitchFamily="18" charset="0"/>
                </a:rPr>
                <a:t>用摩根定律</a:t>
              </a:r>
              <a:r>
                <a:rPr kumimoji="1" lang="zh-CN" altLang="en-US" sz="2400" b="1">
                  <a:latin typeface="宋体" pitchFamily="2" charset="-122"/>
                </a:rPr>
                <a:t>  </a:t>
              </a:r>
            </a:p>
          </p:txBody>
        </p:sp>
        <p:sp>
          <p:nvSpPr>
            <p:cNvPr id="1050269" name="AutoShape 21"/>
            <p:cNvSpPr>
              <a:spLocks noChangeArrowheads="1"/>
            </p:cNvSpPr>
            <p:nvPr/>
          </p:nvSpPr>
          <p:spPr bwMode="auto">
            <a:xfrm>
              <a:off x="800" y="2691"/>
              <a:ext cx="250" cy="87"/>
            </a:xfrm>
            <a:prstGeom prst="notchedRightArrow">
              <a:avLst>
                <a:gd name="adj1" fmla="val 50000"/>
                <a:gd name="adj2" fmla="val 71839"/>
              </a:avLst>
            </a:prstGeom>
            <a:solidFill>
              <a:schemeClr val="tx2"/>
            </a:solidFill>
            <a:ln w="9525">
              <a:solidFill>
                <a:schemeClr val="tx1"/>
              </a:solidFill>
              <a:miter lim="800000"/>
              <a:headEnd/>
              <a:tailEnd/>
            </a:ln>
            <a:effectLst/>
          </p:spPr>
          <p:txBody>
            <a:bodyPr anchor="ctr">
              <a:spAutoFit/>
            </a:bodyPr>
            <a:lstStyle/>
            <a:p>
              <a:endParaRPr lang="zh-CN" altLang="en-US"/>
            </a:p>
          </p:txBody>
        </p:sp>
        <p:graphicFrame>
          <p:nvGraphicFramePr>
            <p:cNvPr id="4194436" name="Object 22"/>
            <p:cNvGraphicFramePr>
              <a:graphicFrameLocks noChangeAspect="1"/>
            </p:cNvGraphicFramePr>
            <p:nvPr/>
          </p:nvGraphicFramePr>
          <p:xfrm>
            <a:off x="188" y="2945"/>
            <a:ext cx="1104" cy="208"/>
          </p:xfrm>
          <a:graphic>
            <a:graphicData uri="http://schemas.openxmlformats.org/presentationml/2006/ole">
              <mc:AlternateContent xmlns:mc="http://schemas.openxmlformats.org/markup-compatibility/2006">
                <mc:Choice xmlns:v="urn:schemas-microsoft-com:vml" Requires="v">
                  <p:oleObj spid="_x0000_s44148" name="Equation" r:id="rId13" imgW="1752480" imgH="330120" progId="Equation.3">
                    <p:embed/>
                  </p:oleObj>
                </mc:Choice>
                <mc:Fallback>
                  <p:oleObj name="Equation" r:id="rId13" imgW="1752480" imgH="330120" progId="Equation.3">
                    <p:embed/>
                    <p:pic>
                      <p:nvPicPr>
                        <p:cNvPr id="2097284" name=""/>
                        <p:cNvPicPr>
                          <a:picLocks/>
                        </p:cNvPicPr>
                        <p:nvPr/>
                      </p:nvPicPr>
                      <p:blipFill>
                        <a:blip r:embed="rId4"/>
                        <a:stretch>
                          <a:fillRect/>
                        </a:stretch>
                      </p:blipFill>
                      <p:spPr>
                        <a:xfrm>
                          <a:off x="188" y="2945"/>
                          <a:ext cx="1104" cy="208"/>
                        </a:xfrm>
                        <a:prstGeom prst="rect">
                          <a:avLst/>
                        </a:prstGeom>
                      </p:spPr>
                    </p:pic>
                  </p:oleObj>
                </mc:Fallback>
              </mc:AlternateContent>
            </a:graphicData>
          </a:graphic>
        </p:graphicFrame>
        <p:graphicFrame>
          <p:nvGraphicFramePr>
            <p:cNvPr id="4194437" name="Object 23"/>
            <p:cNvGraphicFramePr>
              <a:graphicFrameLocks noChangeAspect="1"/>
            </p:cNvGraphicFramePr>
            <p:nvPr/>
          </p:nvGraphicFramePr>
          <p:xfrm>
            <a:off x="376" y="3598"/>
            <a:ext cx="848" cy="248"/>
          </p:xfrm>
          <a:graphic>
            <a:graphicData uri="http://schemas.openxmlformats.org/presentationml/2006/ole">
              <mc:AlternateContent xmlns:mc="http://schemas.openxmlformats.org/markup-compatibility/2006">
                <mc:Choice xmlns:v="urn:schemas-microsoft-com:vml" Requires="v">
                  <p:oleObj spid="_x0000_s44149" name="Equation" r:id="rId14" imgW="1346040" imgH="393480" progId="Equation.3">
                    <p:embed/>
                  </p:oleObj>
                </mc:Choice>
                <mc:Fallback>
                  <p:oleObj name="Equation" r:id="rId14" imgW="1346040" imgH="393480" progId="Equation.3">
                    <p:embed/>
                    <p:pic>
                      <p:nvPicPr>
                        <p:cNvPr id="2097285" name=""/>
                        <p:cNvPicPr>
                          <a:picLocks/>
                        </p:cNvPicPr>
                        <p:nvPr/>
                      </p:nvPicPr>
                      <p:blipFill>
                        <a:blip r:embed="rId8"/>
                        <a:stretch>
                          <a:fillRect/>
                        </a:stretch>
                      </p:blipFill>
                      <p:spPr>
                        <a:xfrm>
                          <a:off x="376" y="3598"/>
                          <a:ext cx="848" cy="248"/>
                        </a:xfrm>
                        <a:prstGeom prst="rect">
                          <a:avLst/>
                        </a:prstGeom>
                      </p:spPr>
                    </p:pic>
                  </p:oleObj>
                </mc:Fallback>
              </mc:AlternateContent>
            </a:graphicData>
          </a:graphic>
        </p:graphicFrame>
        <p:graphicFrame>
          <p:nvGraphicFramePr>
            <p:cNvPr id="4194438" name="Object 24"/>
            <p:cNvGraphicFramePr>
              <a:graphicFrameLocks noChangeAspect="1"/>
            </p:cNvGraphicFramePr>
            <p:nvPr/>
          </p:nvGraphicFramePr>
          <p:xfrm>
            <a:off x="381" y="3306"/>
            <a:ext cx="928" cy="208"/>
          </p:xfrm>
          <a:graphic>
            <a:graphicData uri="http://schemas.openxmlformats.org/presentationml/2006/ole">
              <mc:AlternateContent xmlns:mc="http://schemas.openxmlformats.org/markup-compatibility/2006">
                <mc:Choice xmlns:v="urn:schemas-microsoft-com:vml" Requires="v">
                  <p:oleObj spid="_x0000_s44150" name="Equation" r:id="rId15" imgW="1473120" imgH="330120" progId="Equation.3">
                    <p:embed/>
                  </p:oleObj>
                </mc:Choice>
                <mc:Fallback>
                  <p:oleObj name="Equation" r:id="rId15" imgW="1473120" imgH="330120" progId="Equation.3">
                    <p:embed/>
                    <p:pic>
                      <p:nvPicPr>
                        <p:cNvPr id="2097286" name=""/>
                        <p:cNvPicPr>
                          <a:picLocks/>
                        </p:cNvPicPr>
                        <p:nvPr/>
                      </p:nvPicPr>
                      <p:blipFill>
                        <a:blip r:embed="rId16"/>
                        <a:stretch>
                          <a:fillRect/>
                        </a:stretch>
                      </p:blipFill>
                      <p:spPr>
                        <a:xfrm>
                          <a:off x="381" y="3306"/>
                          <a:ext cx="928" cy="208"/>
                        </a:xfrm>
                        <a:prstGeom prst="rect">
                          <a:avLst/>
                        </a:prstGeom>
                      </p:spPr>
                    </p:pic>
                  </p:oleObj>
                </mc:Fallback>
              </mc:AlternateContent>
            </a:graphicData>
          </a:graphic>
        </p:graphicFrame>
        <p:sp>
          <p:nvSpPr>
            <p:cNvPr id="1050270" name="Line 25"/>
            <p:cNvSpPr>
              <a:spLocks noChangeShapeType="1"/>
            </p:cNvSpPr>
            <p:nvPr/>
          </p:nvSpPr>
          <p:spPr bwMode="auto">
            <a:xfrm>
              <a:off x="541" y="3282"/>
              <a:ext cx="761" cy="0"/>
            </a:xfrm>
            <a:prstGeom prst="line">
              <a:avLst/>
            </a:prstGeom>
            <a:noFill/>
            <a:ln w="28575">
              <a:solidFill>
                <a:schemeClr val="accent1"/>
              </a:solidFill>
              <a:round/>
              <a:headEnd/>
              <a:tailEnd/>
            </a:ln>
            <a:effectLst/>
          </p:spPr>
          <p:txBody>
            <a:bodyPr>
              <a:spAutoFit/>
            </a:bodyPr>
            <a:lstStyle/>
            <a:p>
              <a:endParaRPr lang="zh-CN" altLang="en-US"/>
            </a:p>
          </p:txBody>
        </p:sp>
        <p:sp>
          <p:nvSpPr>
            <p:cNvPr id="1050271" name="Line 26"/>
            <p:cNvSpPr>
              <a:spLocks noChangeShapeType="1"/>
            </p:cNvSpPr>
            <p:nvPr/>
          </p:nvSpPr>
          <p:spPr bwMode="auto">
            <a:xfrm>
              <a:off x="538" y="3246"/>
              <a:ext cx="761" cy="0"/>
            </a:xfrm>
            <a:prstGeom prst="line">
              <a:avLst/>
            </a:prstGeom>
            <a:noFill/>
            <a:ln w="28575">
              <a:solidFill>
                <a:schemeClr val="accent1"/>
              </a:solidFill>
              <a:round/>
              <a:headEnd/>
              <a:tailEnd/>
            </a:ln>
            <a:effectLst/>
          </p:spPr>
          <p:txBody>
            <a:bodyPr>
              <a:spAutoFit/>
            </a:bodyPr>
            <a:lstStyle/>
            <a:p>
              <a:endParaRPr lang="zh-CN" altLang="en-US"/>
            </a:p>
          </p:txBody>
        </p:sp>
      </p:grpSp>
      <p:grpSp>
        <p:nvGrpSpPr>
          <p:cNvPr id="458" name="Group 27"/>
          <p:cNvGrpSpPr/>
          <p:nvPr/>
        </p:nvGrpSpPr>
        <p:grpSpPr bwMode="auto">
          <a:xfrm>
            <a:off x="3687763" y="4119563"/>
            <a:ext cx="4289425" cy="2443162"/>
            <a:chOff x="2322" y="2595"/>
            <a:chExt cx="2703" cy="1539"/>
          </a:xfrm>
        </p:grpSpPr>
        <p:sp>
          <p:nvSpPr>
            <p:cNvPr id="1050272" name="Rectangle 28"/>
            <p:cNvSpPr>
              <a:spLocks noChangeArrowheads="1"/>
            </p:cNvSpPr>
            <p:nvPr/>
          </p:nvSpPr>
          <p:spPr bwMode="auto">
            <a:xfrm>
              <a:off x="2322" y="2595"/>
              <a:ext cx="2655" cy="288"/>
            </a:xfrm>
            <a:prstGeom prst="rect">
              <a:avLst/>
            </a:prstGeom>
            <a:solidFill>
              <a:srgbClr val="CCECFF"/>
            </a:solidFill>
            <a:ln w="9525">
              <a:noFill/>
              <a:miter lim="800000"/>
              <a:headEnd/>
              <a:tailEnd/>
            </a:ln>
            <a:effectLst/>
          </p:spPr>
          <p:txBody>
            <a:bodyPr>
              <a:spAutoFit/>
            </a:bodyPr>
            <a:lstStyle/>
            <a:p>
              <a:pPr algn="l"/>
              <a:r>
                <a:rPr kumimoji="1" lang="zh-CN" altLang="en-US" sz="2400" b="1">
                  <a:latin typeface="Times New Roman" pitchFamily="18" charset="0"/>
                </a:rPr>
                <a:t>或与式      或非式      与或非式</a:t>
              </a:r>
              <a:r>
                <a:rPr kumimoji="1" lang="zh-CN" altLang="en-US" sz="2400" b="1">
                  <a:latin typeface="宋体" pitchFamily="2" charset="-122"/>
                </a:rPr>
                <a:t> </a:t>
              </a:r>
            </a:p>
          </p:txBody>
        </p:sp>
        <p:sp>
          <p:nvSpPr>
            <p:cNvPr id="1050273" name="AutoShape 29"/>
            <p:cNvSpPr>
              <a:spLocks noChangeArrowheads="1"/>
            </p:cNvSpPr>
            <p:nvPr/>
          </p:nvSpPr>
          <p:spPr bwMode="auto">
            <a:xfrm>
              <a:off x="2983" y="2700"/>
              <a:ext cx="250" cy="87"/>
            </a:xfrm>
            <a:prstGeom prst="notchedRightArrow">
              <a:avLst>
                <a:gd name="adj1" fmla="val 50000"/>
                <a:gd name="adj2" fmla="val 71839"/>
              </a:avLst>
            </a:prstGeom>
            <a:solidFill>
              <a:schemeClr val="tx2"/>
            </a:solidFill>
            <a:ln w="9525">
              <a:solidFill>
                <a:schemeClr val="tx1"/>
              </a:solidFill>
              <a:miter lim="800000"/>
              <a:headEnd/>
              <a:tailEnd/>
            </a:ln>
            <a:effectLst/>
          </p:spPr>
          <p:txBody>
            <a:bodyPr anchor="ctr">
              <a:spAutoFit/>
            </a:bodyPr>
            <a:lstStyle/>
            <a:p>
              <a:endParaRPr lang="zh-CN" altLang="en-US"/>
            </a:p>
          </p:txBody>
        </p:sp>
        <p:sp>
          <p:nvSpPr>
            <p:cNvPr id="1050274" name="AutoShape 30"/>
            <p:cNvSpPr>
              <a:spLocks noChangeArrowheads="1"/>
            </p:cNvSpPr>
            <p:nvPr/>
          </p:nvSpPr>
          <p:spPr bwMode="auto">
            <a:xfrm>
              <a:off x="3873" y="2698"/>
              <a:ext cx="250" cy="87"/>
            </a:xfrm>
            <a:prstGeom prst="notchedRightArrow">
              <a:avLst>
                <a:gd name="adj1" fmla="val 50000"/>
                <a:gd name="adj2" fmla="val 71839"/>
              </a:avLst>
            </a:prstGeom>
            <a:solidFill>
              <a:schemeClr val="tx2"/>
            </a:solidFill>
            <a:ln w="9525">
              <a:solidFill>
                <a:schemeClr val="tx1"/>
              </a:solidFill>
              <a:miter lim="800000"/>
              <a:headEnd/>
              <a:tailEnd/>
            </a:ln>
            <a:effectLst/>
          </p:spPr>
          <p:txBody>
            <a:bodyPr anchor="ctr">
              <a:spAutoFit/>
            </a:bodyPr>
            <a:lstStyle/>
            <a:p>
              <a:endParaRPr lang="zh-CN" altLang="en-US"/>
            </a:p>
          </p:txBody>
        </p:sp>
        <p:sp>
          <p:nvSpPr>
            <p:cNvPr id="1050275" name="Rectangle 31"/>
            <p:cNvSpPr>
              <a:spLocks noChangeArrowheads="1"/>
            </p:cNvSpPr>
            <p:nvPr/>
          </p:nvSpPr>
          <p:spPr bwMode="auto">
            <a:xfrm>
              <a:off x="4049" y="3169"/>
              <a:ext cx="963" cy="294"/>
            </a:xfrm>
            <a:prstGeom prst="rect">
              <a:avLst/>
            </a:prstGeom>
            <a:solidFill>
              <a:schemeClr val="tx2">
                <a:alpha val="50000"/>
              </a:schemeClr>
            </a:solidFill>
            <a:ln w="9525">
              <a:solidFill>
                <a:schemeClr val="tx1"/>
              </a:solidFill>
              <a:miter lim="800000"/>
              <a:headEnd/>
              <a:tailEnd/>
            </a:ln>
            <a:effectLst/>
          </p:spPr>
          <p:txBody>
            <a:bodyPr>
              <a:spAutoFit/>
            </a:bodyPr>
            <a:lstStyle/>
            <a:p>
              <a:pPr algn="l"/>
              <a:r>
                <a:rPr kumimoji="1" lang="zh-CN" altLang="en-US" sz="2400" b="1">
                  <a:latin typeface="Times New Roman" pitchFamily="18" charset="0"/>
                </a:rPr>
                <a:t>用还原律</a:t>
              </a:r>
              <a:r>
                <a:rPr kumimoji="1" lang="zh-CN" altLang="en-US" sz="2400" b="1">
                  <a:latin typeface="宋体" pitchFamily="2" charset="-122"/>
                </a:rPr>
                <a:t>  </a:t>
              </a:r>
            </a:p>
          </p:txBody>
        </p:sp>
        <p:sp>
          <p:nvSpPr>
            <p:cNvPr id="1050276" name="Rectangle 32"/>
            <p:cNvSpPr>
              <a:spLocks noChangeArrowheads="1"/>
            </p:cNvSpPr>
            <p:nvPr/>
          </p:nvSpPr>
          <p:spPr bwMode="auto">
            <a:xfrm>
              <a:off x="3646" y="3840"/>
              <a:ext cx="1108" cy="294"/>
            </a:xfrm>
            <a:prstGeom prst="rect">
              <a:avLst/>
            </a:prstGeom>
            <a:solidFill>
              <a:schemeClr val="tx2">
                <a:alpha val="50000"/>
              </a:schemeClr>
            </a:solidFill>
            <a:ln w="9525">
              <a:solidFill>
                <a:schemeClr val="tx1"/>
              </a:solidFill>
              <a:miter lim="800000"/>
              <a:headEnd/>
              <a:tailEnd/>
            </a:ln>
            <a:effectLst/>
          </p:spPr>
          <p:txBody>
            <a:bodyPr>
              <a:spAutoFit/>
            </a:bodyPr>
            <a:lstStyle/>
            <a:p>
              <a:pPr algn="l"/>
              <a:r>
                <a:rPr kumimoji="1" lang="zh-CN" altLang="en-US" sz="2400" b="1">
                  <a:latin typeface="Times New Roman" pitchFamily="18" charset="0"/>
                </a:rPr>
                <a:t>用摩根定律</a:t>
              </a:r>
              <a:r>
                <a:rPr kumimoji="1" lang="zh-CN" altLang="en-US" sz="2400" b="1">
                  <a:latin typeface="宋体" pitchFamily="2" charset="-122"/>
                </a:rPr>
                <a:t>  </a:t>
              </a:r>
            </a:p>
          </p:txBody>
        </p:sp>
        <p:sp>
          <p:nvSpPr>
            <p:cNvPr id="1050277" name="Rectangle 33"/>
            <p:cNvSpPr>
              <a:spLocks noChangeArrowheads="1"/>
            </p:cNvSpPr>
            <p:nvPr/>
          </p:nvSpPr>
          <p:spPr bwMode="auto">
            <a:xfrm>
              <a:off x="3863" y="3511"/>
              <a:ext cx="1162" cy="294"/>
            </a:xfrm>
            <a:prstGeom prst="rect">
              <a:avLst/>
            </a:prstGeom>
            <a:solidFill>
              <a:schemeClr val="tx2">
                <a:alpha val="50000"/>
              </a:schemeClr>
            </a:solidFill>
            <a:ln w="9525">
              <a:solidFill>
                <a:schemeClr val="tx1"/>
              </a:solidFill>
              <a:miter lim="800000"/>
              <a:headEnd/>
              <a:tailEnd/>
            </a:ln>
            <a:effectLst/>
          </p:spPr>
          <p:txBody>
            <a:bodyPr>
              <a:spAutoFit/>
            </a:bodyPr>
            <a:lstStyle/>
            <a:p>
              <a:pPr algn="l"/>
              <a:r>
                <a:rPr kumimoji="1" lang="zh-CN" altLang="en-US" sz="2400" b="1">
                  <a:latin typeface="Times New Roman" pitchFamily="18" charset="0"/>
                </a:rPr>
                <a:t>用摩根定律</a:t>
              </a:r>
              <a:r>
                <a:rPr kumimoji="1" lang="zh-CN" altLang="en-US" sz="2400" b="1">
                  <a:latin typeface="宋体" pitchFamily="2" charset="-122"/>
                </a:rPr>
                <a:t>  </a:t>
              </a:r>
            </a:p>
          </p:txBody>
        </p:sp>
        <p:sp>
          <p:nvSpPr>
            <p:cNvPr id="1050278" name="Line 34"/>
            <p:cNvSpPr>
              <a:spLocks noChangeShapeType="1"/>
            </p:cNvSpPr>
            <p:nvPr/>
          </p:nvSpPr>
          <p:spPr bwMode="auto">
            <a:xfrm>
              <a:off x="2770" y="3205"/>
              <a:ext cx="1109" cy="0"/>
            </a:xfrm>
            <a:prstGeom prst="line">
              <a:avLst/>
            </a:prstGeom>
            <a:noFill/>
            <a:ln w="28575">
              <a:solidFill>
                <a:schemeClr val="accent1"/>
              </a:solidFill>
              <a:round/>
              <a:headEnd/>
              <a:tailEnd/>
            </a:ln>
            <a:effectLst/>
          </p:spPr>
          <p:txBody>
            <a:bodyPr>
              <a:spAutoFit/>
            </a:bodyPr>
            <a:lstStyle/>
            <a:p>
              <a:endParaRPr lang="zh-CN" altLang="en-US"/>
            </a:p>
          </p:txBody>
        </p:sp>
        <p:graphicFrame>
          <p:nvGraphicFramePr>
            <p:cNvPr id="4194439" name="Object 35"/>
            <p:cNvGraphicFramePr>
              <a:graphicFrameLocks noChangeAspect="1"/>
            </p:cNvGraphicFramePr>
            <p:nvPr/>
          </p:nvGraphicFramePr>
          <p:xfrm>
            <a:off x="2363" y="2882"/>
            <a:ext cx="1544" cy="248"/>
          </p:xfrm>
          <a:graphic>
            <a:graphicData uri="http://schemas.openxmlformats.org/presentationml/2006/ole">
              <mc:AlternateContent xmlns:mc="http://schemas.openxmlformats.org/markup-compatibility/2006">
                <mc:Choice xmlns:v="urn:schemas-microsoft-com:vml" Requires="v">
                  <p:oleObj spid="_x0000_s44151" name="Equation" r:id="rId17" imgW="2450880" imgH="393480" progId="Equation.3">
                    <p:embed/>
                  </p:oleObj>
                </mc:Choice>
                <mc:Fallback>
                  <p:oleObj name="Equation" r:id="rId17" imgW="2450880" imgH="393480" progId="Equation.3">
                    <p:embed/>
                    <p:pic>
                      <p:nvPicPr>
                        <p:cNvPr id="2097280" name=""/>
                        <p:cNvPicPr>
                          <a:picLocks/>
                        </p:cNvPicPr>
                        <p:nvPr/>
                      </p:nvPicPr>
                      <p:blipFill>
                        <a:blip r:embed="rId18"/>
                        <a:stretch>
                          <a:fillRect/>
                        </a:stretch>
                      </p:blipFill>
                      <p:spPr>
                        <a:xfrm>
                          <a:off x="2363" y="2882"/>
                          <a:ext cx="1544" cy="248"/>
                        </a:xfrm>
                        <a:prstGeom prst="rect">
                          <a:avLst/>
                        </a:prstGeom>
                      </p:spPr>
                    </p:pic>
                  </p:oleObj>
                </mc:Fallback>
              </mc:AlternateContent>
            </a:graphicData>
          </a:graphic>
        </p:graphicFrame>
        <p:graphicFrame>
          <p:nvGraphicFramePr>
            <p:cNvPr id="4194440" name="Object 36"/>
            <p:cNvGraphicFramePr>
              <a:graphicFrameLocks noChangeAspect="1"/>
            </p:cNvGraphicFramePr>
            <p:nvPr/>
          </p:nvGraphicFramePr>
          <p:xfrm>
            <a:off x="2558" y="3220"/>
            <a:ext cx="1368" cy="248"/>
          </p:xfrm>
          <a:graphic>
            <a:graphicData uri="http://schemas.openxmlformats.org/presentationml/2006/ole">
              <mc:AlternateContent xmlns:mc="http://schemas.openxmlformats.org/markup-compatibility/2006">
                <mc:Choice xmlns:v="urn:schemas-microsoft-com:vml" Requires="v">
                  <p:oleObj spid="_x0000_s44152" name="Equation" r:id="rId19" imgW="2171520" imgH="393480" progId="Equation.3">
                    <p:embed/>
                  </p:oleObj>
                </mc:Choice>
                <mc:Fallback>
                  <p:oleObj name="Equation" r:id="rId19" imgW="2171520" imgH="393480" progId="Equation.3">
                    <p:embed/>
                    <p:pic>
                      <p:nvPicPr>
                        <p:cNvPr id="2097281" name=""/>
                        <p:cNvPicPr>
                          <a:picLocks/>
                        </p:cNvPicPr>
                        <p:nvPr/>
                      </p:nvPicPr>
                      <p:blipFill>
                        <a:blip r:embed="rId20"/>
                        <a:stretch>
                          <a:fillRect/>
                        </a:stretch>
                      </p:blipFill>
                      <p:spPr>
                        <a:xfrm>
                          <a:off x="2558" y="3220"/>
                          <a:ext cx="1368" cy="248"/>
                        </a:xfrm>
                        <a:prstGeom prst="rect">
                          <a:avLst/>
                        </a:prstGeom>
                      </p:spPr>
                    </p:pic>
                  </p:oleObj>
                </mc:Fallback>
              </mc:AlternateContent>
            </a:graphicData>
          </a:graphic>
        </p:graphicFrame>
        <p:graphicFrame>
          <p:nvGraphicFramePr>
            <p:cNvPr id="4194441" name="Object 37"/>
            <p:cNvGraphicFramePr>
              <a:graphicFrameLocks noChangeAspect="1"/>
            </p:cNvGraphicFramePr>
            <p:nvPr/>
          </p:nvGraphicFramePr>
          <p:xfrm>
            <a:off x="2564" y="3514"/>
            <a:ext cx="1272" cy="248"/>
          </p:xfrm>
          <a:graphic>
            <a:graphicData uri="http://schemas.openxmlformats.org/presentationml/2006/ole">
              <mc:AlternateContent xmlns:mc="http://schemas.openxmlformats.org/markup-compatibility/2006">
                <mc:Choice xmlns:v="urn:schemas-microsoft-com:vml" Requires="v">
                  <p:oleObj spid="_x0000_s44153" name="Equation" r:id="rId21" imgW="2019240" imgH="393480" progId="Equation.3">
                    <p:embed/>
                  </p:oleObj>
                </mc:Choice>
                <mc:Fallback>
                  <p:oleObj name="Equation" r:id="rId21" imgW="2019240" imgH="393480" progId="Equation.3">
                    <p:embed/>
                    <p:pic>
                      <p:nvPicPr>
                        <p:cNvPr id="2097282" name=""/>
                        <p:cNvPicPr>
                          <a:picLocks/>
                        </p:cNvPicPr>
                        <p:nvPr/>
                      </p:nvPicPr>
                      <p:blipFill>
                        <a:blip r:embed="rId22"/>
                        <a:stretch>
                          <a:fillRect/>
                        </a:stretch>
                      </p:blipFill>
                      <p:spPr>
                        <a:xfrm>
                          <a:off x="2564" y="3514"/>
                          <a:ext cx="1272" cy="248"/>
                        </a:xfrm>
                        <a:prstGeom prst="rect">
                          <a:avLst/>
                        </a:prstGeom>
                      </p:spPr>
                    </p:pic>
                  </p:oleObj>
                </mc:Fallback>
              </mc:AlternateContent>
            </a:graphicData>
          </a:graphic>
        </p:graphicFrame>
        <p:graphicFrame>
          <p:nvGraphicFramePr>
            <p:cNvPr id="4194442" name="Object 38"/>
            <p:cNvGraphicFramePr>
              <a:graphicFrameLocks noChangeAspect="1"/>
            </p:cNvGraphicFramePr>
            <p:nvPr/>
          </p:nvGraphicFramePr>
          <p:xfrm>
            <a:off x="2559" y="3816"/>
            <a:ext cx="1012" cy="253"/>
          </p:xfrm>
          <a:graphic>
            <a:graphicData uri="http://schemas.openxmlformats.org/presentationml/2006/ole">
              <mc:AlternateContent xmlns:mc="http://schemas.openxmlformats.org/markup-compatibility/2006">
                <mc:Choice xmlns:v="urn:schemas-microsoft-com:vml" Requires="v">
                  <p:oleObj spid="_x0000_s44154" name="Equation" r:id="rId23" imgW="1473120" imgH="368280" progId="Equation.3">
                    <p:embed/>
                  </p:oleObj>
                </mc:Choice>
                <mc:Fallback>
                  <p:oleObj name="Equation" r:id="rId23" imgW="1473120" imgH="368280" progId="Equation.3">
                    <p:embed/>
                    <p:pic>
                      <p:nvPicPr>
                        <p:cNvPr id="2097283" name=""/>
                        <p:cNvPicPr>
                          <a:picLocks/>
                        </p:cNvPicPr>
                        <p:nvPr/>
                      </p:nvPicPr>
                      <p:blipFill>
                        <a:blip r:embed="rId24"/>
                        <a:stretch>
                          <a:fillRect/>
                        </a:stretch>
                      </p:blipFill>
                      <p:spPr>
                        <a:xfrm>
                          <a:off x="2559" y="3816"/>
                          <a:ext cx="1012" cy="253"/>
                        </a:xfrm>
                        <a:prstGeom prst="rect">
                          <a:avLst/>
                        </a:prstGeom>
                      </p:spPr>
                    </p:pic>
                  </p:oleObj>
                </mc:Fallback>
              </mc:AlternateContent>
            </a:graphicData>
          </a:graphic>
        </p:graphicFrame>
        <p:sp>
          <p:nvSpPr>
            <p:cNvPr id="1050279" name="Line 39"/>
            <p:cNvSpPr>
              <a:spLocks noChangeShapeType="1"/>
            </p:cNvSpPr>
            <p:nvPr/>
          </p:nvSpPr>
          <p:spPr bwMode="auto">
            <a:xfrm>
              <a:off x="2767" y="3169"/>
              <a:ext cx="1109" cy="0"/>
            </a:xfrm>
            <a:prstGeom prst="line">
              <a:avLst/>
            </a:prstGeom>
            <a:noFill/>
            <a:ln w="28575">
              <a:solidFill>
                <a:schemeClr val="accent1"/>
              </a:solidFill>
              <a:round/>
              <a:headEnd/>
              <a:tailEnd/>
            </a:ln>
            <a:effectLst/>
          </p:spPr>
          <p:txBody>
            <a:bodyPr>
              <a:spAutoFit/>
            </a:bodyPr>
            <a:lstStyle/>
            <a:p>
              <a:endParaRPr lang="zh-CN" altLang="en-US"/>
            </a:p>
          </p:txBody>
        </p:sp>
      </p:grpSp>
      <p:sp>
        <p:nvSpPr>
          <p:cNvPr id="1050280" name="Rectangle 40"/>
          <p:cNvSpPr>
            <a:spLocks noChangeArrowheads="1"/>
          </p:cNvSpPr>
          <p:nvPr/>
        </p:nvSpPr>
        <p:spPr bwMode="auto">
          <a:xfrm>
            <a:off x="319088" y="115888"/>
            <a:ext cx="6053137" cy="590550"/>
          </a:xfrm>
          <a:prstGeom prst="rect">
            <a:avLst/>
          </a:prstGeom>
          <a:noFill/>
          <a:ln w="9525">
            <a:noFill/>
            <a:miter lim="800000"/>
            <a:headEnd/>
            <a:tailEnd/>
          </a:ln>
          <a:effectLst/>
        </p:spPr>
        <p:txBody>
          <a:bodyPr anchor="ctr"/>
          <a:lstStyle/>
          <a:p>
            <a:pPr algn="l"/>
            <a:r>
              <a:rPr lang="zh-CN" altLang="en-US" sz="3600" b="1">
                <a:solidFill>
                  <a:srgbClr val="FF3300"/>
                </a:solidFill>
                <a:ea typeface="楷体_GB2312" pitchFamily="49" charset="-122"/>
              </a:rPr>
              <a:t>四、逻辑函数的代数法化简</a:t>
            </a:r>
            <a:r>
              <a:rPr lang="zh-CN" altLang="en-US" sz="4400">
                <a:solidFill>
                  <a:schemeClr val="tx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50257"/>
                                        </p:tgtEl>
                                        <p:attrNameLst>
                                          <p:attrName>style.visibility</p:attrName>
                                        </p:attrNameLst>
                                      </p:cBhvr>
                                      <p:to>
                                        <p:strVal val="visible"/>
                                      </p:to>
                                    </p:set>
                                  </p:childTnLst>
                                  <p:subTnLst>
                                    <p:set>
                                      <p:cBhvr override="childStyle">
                                        <p:cTn dur="1" fill="hold" display="0" masterRel="nextClick" afterEffect="1"/>
                                        <p:tgtEl>
                                          <p:spTgt spid="1050257"/>
                                        </p:tgtEl>
                                        <p:attrNameLst>
                                          <p:attrName>style.visibility</p:attrName>
                                        </p:attrNameLst>
                                      </p:cBhvr>
                                      <p:to>
                                        <p:strVal val="hidden"/>
                                      </p:to>
                                    </p:set>
                                  </p:sub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050258"/>
                                        </p:tgtEl>
                                        <p:attrNameLst>
                                          <p:attrName>style.visibility</p:attrName>
                                        </p:attrNameLst>
                                      </p:cBhvr>
                                      <p:to>
                                        <p:strVal val="visible"/>
                                      </p:to>
                                    </p:set>
                                    <p:animEffect transition="in" filter="wipe(left)">
                                      <p:cBhvr>
                                        <p:cTn id="10" dur="500"/>
                                        <p:tgtEl>
                                          <p:spTgt spid="1050258"/>
                                        </p:tgtEl>
                                      </p:cBhvr>
                                    </p:animEffect>
                                  </p:childTnLst>
                                </p:cTn>
                              </p:par>
                            </p:childTnLst>
                          </p:cTn>
                        </p:par>
                        <p:par>
                          <p:cTn id="11" fill="hold">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1050256"/>
                                        </p:tgtEl>
                                        <p:attrNameLst>
                                          <p:attrName>style.visibility</p:attrName>
                                        </p:attrNameLst>
                                      </p:cBhvr>
                                      <p:to>
                                        <p:strVal val="visible"/>
                                      </p:to>
                                    </p:set>
                                    <p:anim calcmode="lin" valueType="num">
                                      <p:cBhvr additive="base">
                                        <p:cTn id="14" dur="500" fill="hold"/>
                                        <p:tgtEl>
                                          <p:spTgt spid="1050256"/>
                                        </p:tgtEl>
                                        <p:attrNameLst>
                                          <p:attrName>ppt_x</p:attrName>
                                        </p:attrNameLst>
                                      </p:cBhvr>
                                      <p:tavLst>
                                        <p:tav tm="0">
                                          <p:val>
                                            <p:strVal val="1+#ppt_w/2"/>
                                          </p:val>
                                        </p:tav>
                                        <p:tav tm="100000">
                                          <p:val>
                                            <p:strVal val="#ppt_x"/>
                                          </p:val>
                                        </p:tav>
                                      </p:tavLst>
                                    </p:anim>
                                    <p:anim calcmode="lin" valueType="num">
                                      <p:cBhvr additive="base">
                                        <p:cTn id="15" dur="500" fill="hold"/>
                                        <p:tgtEl>
                                          <p:spTgt spid="105025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025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50259"/>
                                        </p:tgtEl>
                                        <p:attrNameLst>
                                          <p:attrName>style.visibility</p:attrName>
                                        </p:attrNameLst>
                                      </p:cBhvr>
                                      <p:to>
                                        <p:strVal val="visible"/>
                                      </p:to>
                                    </p:set>
                                    <p:animEffect transition="in" filter="wipe(left)">
                                      <p:cBhvr>
                                        <p:cTn id="20" dur="500"/>
                                        <p:tgtEl>
                                          <p:spTgt spid="105025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4194431"/>
                                        </p:tgtEl>
                                        <p:attrNameLst>
                                          <p:attrName>style.visibility</p:attrName>
                                        </p:attrNameLst>
                                      </p:cBhvr>
                                      <p:to>
                                        <p:strVal val="visible"/>
                                      </p:to>
                                    </p:set>
                                    <p:animEffect transition="in" filter="wipe(left)">
                                      <p:cBhvr>
                                        <p:cTn id="24" dur="500"/>
                                        <p:tgtEl>
                                          <p:spTgt spid="419443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050260"/>
                                        </p:tgtEl>
                                        <p:attrNameLst>
                                          <p:attrName>style.visibility</p:attrName>
                                        </p:attrNameLst>
                                      </p:cBhvr>
                                      <p:to>
                                        <p:strVal val="visible"/>
                                      </p:to>
                                    </p:set>
                                    <p:animEffect transition="in" filter="wipe(left)">
                                      <p:cBhvr>
                                        <p:cTn id="28" dur="500"/>
                                        <p:tgtEl>
                                          <p:spTgt spid="105026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194432"/>
                                        </p:tgtEl>
                                        <p:attrNameLst>
                                          <p:attrName>style.visibility</p:attrName>
                                        </p:attrNameLst>
                                      </p:cBhvr>
                                      <p:to>
                                        <p:strVal val="visible"/>
                                      </p:to>
                                    </p:set>
                                    <p:animEffect transition="in" filter="wipe(left)">
                                      <p:cBhvr>
                                        <p:cTn id="33" dur="500"/>
                                        <p:tgtEl>
                                          <p:spTgt spid="4194432"/>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050261"/>
                                        </p:tgtEl>
                                        <p:attrNameLst>
                                          <p:attrName>style.visibility</p:attrName>
                                        </p:attrNameLst>
                                      </p:cBhvr>
                                      <p:to>
                                        <p:strVal val="visible"/>
                                      </p:to>
                                    </p:set>
                                    <p:animEffect transition="in" filter="wipe(left)">
                                      <p:cBhvr>
                                        <p:cTn id="37" dur="500"/>
                                        <p:tgtEl>
                                          <p:spTgt spid="10502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194433"/>
                                        </p:tgtEl>
                                        <p:attrNameLst>
                                          <p:attrName>style.visibility</p:attrName>
                                        </p:attrNameLst>
                                      </p:cBhvr>
                                      <p:to>
                                        <p:strVal val="visible"/>
                                      </p:to>
                                    </p:set>
                                    <p:animEffect transition="in" filter="wipe(left)">
                                      <p:cBhvr>
                                        <p:cTn id="42" dur="500"/>
                                        <p:tgtEl>
                                          <p:spTgt spid="4194433"/>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050262"/>
                                        </p:tgtEl>
                                        <p:attrNameLst>
                                          <p:attrName>style.visibility</p:attrName>
                                        </p:attrNameLst>
                                      </p:cBhvr>
                                      <p:to>
                                        <p:strVal val="visible"/>
                                      </p:to>
                                    </p:set>
                                    <p:animEffect transition="in" filter="wipe(left)">
                                      <p:cBhvr>
                                        <p:cTn id="46" dur="500"/>
                                        <p:tgtEl>
                                          <p:spTgt spid="105026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194434"/>
                                        </p:tgtEl>
                                        <p:attrNameLst>
                                          <p:attrName>style.visibility</p:attrName>
                                        </p:attrNameLst>
                                      </p:cBhvr>
                                      <p:to>
                                        <p:strVal val="visible"/>
                                      </p:to>
                                    </p:set>
                                    <p:animEffect transition="in" filter="wipe(left)">
                                      <p:cBhvr>
                                        <p:cTn id="51" dur="500"/>
                                        <p:tgtEl>
                                          <p:spTgt spid="4194434"/>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050263"/>
                                        </p:tgtEl>
                                        <p:attrNameLst>
                                          <p:attrName>style.visibility</p:attrName>
                                        </p:attrNameLst>
                                      </p:cBhvr>
                                      <p:to>
                                        <p:strVal val="visible"/>
                                      </p:to>
                                    </p:set>
                                    <p:animEffect transition="in" filter="wipe(left)">
                                      <p:cBhvr>
                                        <p:cTn id="55" dur="500"/>
                                        <p:tgtEl>
                                          <p:spTgt spid="105026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194435"/>
                                        </p:tgtEl>
                                        <p:attrNameLst>
                                          <p:attrName>style.visibility</p:attrName>
                                        </p:attrNameLst>
                                      </p:cBhvr>
                                      <p:to>
                                        <p:strVal val="visible"/>
                                      </p:to>
                                    </p:set>
                                    <p:animEffect transition="in" filter="wipe(left)">
                                      <p:cBhvr>
                                        <p:cTn id="60" dur="500"/>
                                        <p:tgtEl>
                                          <p:spTgt spid="4194435"/>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050264"/>
                                        </p:tgtEl>
                                        <p:attrNameLst>
                                          <p:attrName>style.visibility</p:attrName>
                                        </p:attrNameLst>
                                      </p:cBhvr>
                                      <p:to>
                                        <p:strVal val="visible"/>
                                      </p:to>
                                    </p:set>
                                    <p:animEffect transition="in" filter="wipe(left)">
                                      <p:cBhvr>
                                        <p:cTn id="64" dur="500"/>
                                        <p:tgtEl>
                                          <p:spTgt spid="105026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050265"/>
                                        </p:tgtEl>
                                        <p:attrNameLst>
                                          <p:attrName>style.visibility</p:attrName>
                                        </p:attrNameLst>
                                      </p:cBhvr>
                                      <p:to>
                                        <p:strVal val="visible"/>
                                      </p:to>
                                    </p:set>
                                    <p:animEffect transition="in" filter="wipe(left)">
                                      <p:cBhvr>
                                        <p:cTn id="69" dur="500"/>
                                        <p:tgtEl>
                                          <p:spTgt spid="105026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457"/>
                                        </p:tgtEl>
                                        <p:attrNameLst>
                                          <p:attrName>style.visibility</p:attrName>
                                        </p:attrNameLst>
                                      </p:cBhvr>
                                      <p:to>
                                        <p:strVal val="visible"/>
                                      </p:to>
                                    </p:set>
                                    <p:animEffect transition="in" filter="wipe(up)">
                                      <p:cBhvr>
                                        <p:cTn id="74" dur="500"/>
                                        <p:tgtEl>
                                          <p:spTgt spid="45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458"/>
                                        </p:tgtEl>
                                        <p:attrNameLst>
                                          <p:attrName>style.visibility</p:attrName>
                                        </p:attrNameLst>
                                      </p:cBhvr>
                                      <p:to>
                                        <p:strVal val="visible"/>
                                      </p:to>
                                    </p:set>
                                    <p:animEffect transition="in" filter="wipe(up)">
                                      <p:cBhvr>
                                        <p:cTn id="79" dur="500"/>
                                        <p:tgtEl>
                                          <p:spTgt spid="458"/>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050280"/>
                                        </p:tgtEl>
                                        <p:attrNameLst>
                                          <p:attrName>style.visibility</p:attrName>
                                        </p:attrNameLst>
                                      </p:cBhvr>
                                      <p:to>
                                        <p:strVal val="visible"/>
                                      </p:to>
                                    </p:set>
                                    <p:animEffect transition="in" filter="wipe(left)">
                                      <p:cBhvr>
                                        <p:cTn id="83" dur="500"/>
                                        <p:tgtEl>
                                          <p:spTgt spid="1050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56" grpId="0" animBg="1" autoUpdateAnimBg="0"/>
      <p:bldP spid="1050257" grpId="0" animBg="1" autoUpdateAnimBg="0"/>
      <p:bldP spid="1050258" grpId="0" autoUpdateAnimBg="0"/>
      <p:bldP spid="1050259" grpId="0" autoUpdateAnimBg="0"/>
      <p:bldP spid="1050260" grpId="0" animBg="1" autoUpdateAnimBg="0"/>
      <p:bldP spid="1050261" grpId="0" animBg="1" autoUpdateAnimBg="0"/>
      <p:bldP spid="1050262" grpId="0" animBg="1" autoUpdateAnimBg="0"/>
      <p:bldP spid="1050263" grpId="0" animBg="1" autoUpdateAnimBg="0"/>
      <p:bldP spid="1050264" grpId="0" animBg="1" autoUpdateAnimBg="0"/>
      <p:bldP spid="1050265" grpId="0" autoUpdateAnimBg="0"/>
      <p:bldP spid="1050280"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0281" name="灯片编号占位符 3"/>
          <p:cNvSpPr>
            <a:spLocks noGrp="1"/>
          </p:cNvSpPr>
          <p:nvPr>
            <p:ph type="sldNum" sz="quarter" idx="12"/>
          </p:nvPr>
        </p:nvSpPr>
        <p:spPr/>
        <p:txBody>
          <a:bodyPr/>
          <a:lstStyle/>
          <a:p>
            <a:fld id="{0151D419-9183-44B8-8319-F1C9D5CCB259}" type="slidenum">
              <a:rPr lang="en-US" altLang="zh-CN"/>
              <a:t>75</a:t>
            </a:fld>
            <a:endParaRPr lang="en-US" altLang="zh-CN"/>
          </a:p>
        </p:txBody>
      </p:sp>
      <p:sp>
        <p:nvSpPr>
          <p:cNvPr id="1050282" name="Rectangle 2"/>
          <p:cNvSpPr>
            <a:spLocks noGrp="1" noChangeArrowheads="1"/>
          </p:cNvSpPr>
          <p:nvPr>
            <p:ph type="title" idx="4294967295"/>
          </p:nvPr>
        </p:nvSpPr>
        <p:spPr>
          <a:xfrm>
            <a:off x="354013" y="914400"/>
            <a:ext cx="7772400" cy="608013"/>
          </a:xfrm>
        </p:spPr>
        <p:txBody>
          <a:bodyPr/>
          <a:lstStyle/>
          <a:p>
            <a:pPr algn="l"/>
            <a:r>
              <a:rPr lang="en-US" altLang="zh-CN" sz="2800" b="1" dirty="0">
                <a:solidFill>
                  <a:schemeClr val="tx1"/>
                </a:solidFill>
                <a:latin typeface="宋体" pitchFamily="2" charset="-122"/>
              </a:rPr>
              <a:t>2</a:t>
            </a:r>
            <a:r>
              <a:rPr lang="zh-CN" altLang="en-US" sz="2800" b="1" dirty="0">
                <a:solidFill>
                  <a:schemeClr val="tx1"/>
                </a:solidFill>
                <a:latin typeface="宋体" pitchFamily="2" charset="-122"/>
              </a:rPr>
              <a:t>、逻辑函数式化简的意义与标准</a:t>
            </a:r>
            <a:r>
              <a:rPr lang="zh-CN" altLang="en-US" dirty="0"/>
              <a:t> </a:t>
            </a:r>
          </a:p>
        </p:txBody>
      </p:sp>
      <p:sp>
        <p:nvSpPr>
          <p:cNvPr id="1050283" name="Rectangle 3"/>
          <p:cNvSpPr>
            <a:spLocks noChangeArrowheads="1"/>
          </p:cNvSpPr>
          <p:nvPr/>
        </p:nvSpPr>
        <p:spPr bwMode="auto">
          <a:xfrm>
            <a:off x="839788" y="2057400"/>
            <a:ext cx="503237" cy="1460500"/>
          </a:xfrm>
          <a:prstGeom prst="rect">
            <a:avLst/>
          </a:prstGeom>
          <a:solidFill>
            <a:srgbClr val="CC99FF">
              <a:alpha val="50000"/>
            </a:srgbClr>
          </a:solidFill>
          <a:ln w="9525">
            <a:noFill/>
            <a:miter lim="800000"/>
            <a:headEnd/>
            <a:tailEnd/>
          </a:ln>
          <a:effectLst/>
        </p:spPr>
        <p:txBody>
          <a:bodyPr lIns="0" tIns="0" rIns="0" bIns="0">
            <a:spAutoFit/>
          </a:bodyPr>
          <a:lstStyle/>
          <a:p>
            <a:r>
              <a:rPr kumimoji="1" lang="zh-CN" altLang="en-US" sz="2400" b="1">
                <a:latin typeface="Times New Roman" pitchFamily="18" charset="0"/>
              </a:rPr>
              <a:t>化简意义</a:t>
            </a:r>
            <a:endParaRPr kumimoji="1" lang="zh-CN" altLang="en-US" sz="2400" b="1">
              <a:solidFill>
                <a:srgbClr val="000000"/>
              </a:solidFill>
              <a:latin typeface="Times New Roman" pitchFamily="18" charset="0"/>
            </a:endParaRPr>
          </a:p>
        </p:txBody>
      </p:sp>
      <p:sp>
        <p:nvSpPr>
          <p:cNvPr id="1050284" name="Rectangle 4"/>
          <p:cNvSpPr>
            <a:spLocks noChangeArrowheads="1"/>
          </p:cNvSpPr>
          <p:nvPr/>
        </p:nvSpPr>
        <p:spPr bwMode="auto">
          <a:xfrm>
            <a:off x="1419225" y="2073275"/>
            <a:ext cx="7339013" cy="1443038"/>
          </a:xfrm>
          <a:prstGeom prst="rect">
            <a:avLst/>
          </a:prstGeom>
          <a:solidFill>
            <a:srgbClr val="99CCFF">
              <a:alpha val="50000"/>
            </a:srgbClr>
          </a:solidFill>
          <a:ln w="9525">
            <a:noFill/>
            <a:miter lim="800000"/>
            <a:headEnd/>
            <a:tailEnd/>
          </a:ln>
          <a:effectLst/>
        </p:spPr>
        <p:txBody>
          <a:bodyPr>
            <a:spAutoFit/>
          </a:bodyPr>
          <a:lstStyle/>
          <a:p>
            <a:pPr algn="l">
              <a:spcBef>
                <a:spcPct val="30000"/>
              </a:spcBef>
            </a:pPr>
            <a:r>
              <a:rPr kumimoji="1" lang="zh-CN" altLang="en-US" sz="2400" b="1" dirty="0">
                <a:latin typeface="Times New Roman" pitchFamily="18" charset="0"/>
              </a:rPr>
              <a:t>　　使逻辑式最简，以便设计出最简的逻辑电路，</a:t>
            </a:r>
          </a:p>
          <a:p>
            <a:pPr algn="l">
              <a:spcBef>
                <a:spcPct val="30000"/>
              </a:spcBef>
            </a:pPr>
            <a:r>
              <a:rPr kumimoji="1" lang="zh-CN" altLang="en-US" sz="2400" b="1" dirty="0">
                <a:latin typeface="Times New Roman" pitchFamily="18" charset="0"/>
              </a:rPr>
              <a:t>从而节省元器件、优化生产工艺、降低成本和提</a:t>
            </a:r>
          </a:p>
          <a:p>
            <a:pPr algn="l">
              <a:spcBef>
                <a:spcPct val="40000"/>
              </a:spcBef>
            </a:pPr>
            <a:r>
              <a:rPr kumimoji="1" lang="zh-CN" altLang="en-US" sz="2400" b="1" dirty="0">
                <a:latin typeface="Times New Roman" pitchFamily="18" charset="0"/>
              </a:rPr>
              <a:t>高系统可靠性。 </a:t>
            </a:r>
          </a:p>
        </p:txBody>
      </p:sp>
      <p:sp>
        <p:nvSpPr>
          <p:cNvPr id="1050285" name="Rectangle 5"/>
          <p:cNvSpPr>
            <a:spLocks noChangeArrowheads="1"/>
          </p:cNvSpPr>
          <p:nvPr/>
        </p:nvSpPr>
        <p:spPr bwMode="auto">
          <a:xfrm>
            <a:off x="1373188" y="4057650"/>
            <a:ext cx="7172325" cy="931863"/>
          </a:xfrm>
          <a:prstGeom prst="rect">
            <a:avLst/>
          </a:prstGeom>
          <a:solidFill>
            <a:srgbClr val="99CCFF">
              <a:alpha val="50000"/>
            </a:srgbClr>
          </a:solidFill>
          <a:ln w="9525">
            <a:noFill/>
            <a:miter lim="800000"/>
            <a:headEnd/>
            <a:tailEnd/>
          </a:ln>
          <a:effectLst/>
        </p:spPr>
        <p:txBody>
          <a:bodyPr>
            <a:spAutoFit/>
          </a:bodyPr>
          <a:lstStyle/>
          <a:p>
            <a:pPr algn="l">
              <a:spcBef>
                <a:spcPct val="30000"/>
              </a:spcBef>
            </a:pPr>
            <a:r>
              <a:rPr kumimoji="1" lang="zh-CN" altLang="en-US" sz="2400" b="1">
                <a:latin typeface="Times New Roman" pitchFamily="18" charset="0"/>
              </a:rPr>
              <a:t>　　不同形式逻辑式有不同的最简式，一般先求取</a:t>
            </a:r>
          </a:p>
          <a:p>
            <a:pPr algn="l">
              <a:spcBef>
                <a:spcPct val="30000"/>
              </a:spcBef>
            </a:pPr>
            <a:r>
              <a:rPr kumimoji="1" lang="zh-CN" altLang="en-US" sz="2400" b="1">
                <a:latin typeface="Times New Roman" pitchFamily="18" charset="0"/>
              </a:rPr>
              <a:t>最简与 </a:t>
            </a:r>
            <a:r>
              <a:rPr kumimoji="1" lang="en-US" altLang="zh-CN" sz="2400" b="1">
                <a:latin typeface="宋体" pitchFamily="2" charset="-122"/>
              </a:rPr>
              <a:t>-</a:t>
            </a:r>
            <a:r>
              <a:rPr kumimoji="1" lang="en-US" altLang="zh-CN" sz="2400" b="1">
                <a:latin typeface="Times New Roman" pitchFamily="18" charset="0"/>
              </a:rPr>
              <a:t> </a:t>
            </a:r>
            <a:r>
              <a:rPr kumimoji="1" lang="zh-CN" altLang="en-US" sz="2400" b="1">
                <a:latin typeface="Times New Roman" pitchFamily="18" charset="0"/>
              </a:rPr>
              <a:t>或式，然后通过变换得到所需最简式。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0282"/>
                                        </p:tgtEl>
                                        <p:attrNameLst>
                                          <p:attrName>style.visibility</p:attrName>
                                        </p:attrNameLst>
                                      </p:cBhvr>
                                      <p:to>
                                        <p:strVal val="visible"/>
                                      </p:to>
                                    </p:set>
                                    <p:animEffect transition="in" filter="wipe(left)">
                                      <p:cBhvr>
                                        <p:cTn id="7" dur="500"/>
                                        <p:tgtEl>
                                          <p:spTgt spid="10502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0283"/>
                                        </p:tgtEl>
                                        <p:attrNameLst>
                                          <p:attrName>style.visibility</p:attrName>
                                        </p:attrNameLst>
                                      </p:cBhvr>
                                      <p:to>
                                        <p:strVal val="visible"/>
                                      </p:to>
                                    </p:set>
                                    <p:animEffect transition="in" filter="wipe(left)">
                                      <p:cBhvr>
                                        <p:cTn id="12" dur="500"/>
                                        <p:tgtEl>
                                          <p:spTgt spid="105028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50284"/>
                                        </p:tgtEl>
                                        <p:attrNameLst>
                                          <p:attrName>style.visibility</p:attrName>
                                        </p:attrNameLst>
                                      </p:cBhvr>
                                      <p:to>
                                        <p:strVal val="visible"/>
                                      </p:to>
                                    </p:set>
                                    <p:animEffect transition="in" filter="wipe(left)">
                                      <p:cBhvr>
                                        <p:cTn id="16" dur="500"/>
                                        <p:tgtEl>
                                          <p:spTgt spid="105028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50285"/>
                                        </p:tgtEl>
                                        <p:attrNameLst>
                                          <p:attrName>style.visibility</p:attrName>
                                        </p:attrNameLst>
                                      </p:cBhvr>
                                      <p:to>
                                        <p:strVal val="visible"/>
                                      </p:to>
                                    </p:set>
                                    <p:animEffect transition="in" filter="wipe(left)">
                                      <p:cBhvr>
                                        <p:cTn id="21" dur="500"/>
                                        <p:tgtEl>
                                          <p:spTgt spid="1050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82" grpId="0" autoUpdateAnimBg="0"/>
      <p:bldP spid="1050283" grpId="0" animBg="1" autoUpdateAnimBg="0"/>
      <p:bldP spid="1050284" grpId="0" animBg="1" autoUpdateAnimBg="0"/>
      <p:bldP spid="1050285"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286" name="灯片编号占位符 3"/>
          <p:cNvSpPr>
            <a:spLocks noGrp="1"/>
          </p:cNvSpPr>
          <p:nvPr>
            <p:ph type="sldNum" sz="quarter" idx="12"/>
          </p:nvPr>
        </p:nvSpPr>
        <p:spPr/>
        <p:txBody>
          <a:bodyPr/>
          <a:lstStyle/>
          <a:p>
            <a:fld id="{36CECBA7-4317-4584-9217-D0CF7692F993}" type="slidenum">
              <a:rPr lang="en-US" altLang="zh-CN"/>
              <a:t>76</a:t>
            </a:fld>
            <a:endParaRPr lang="en-US" altLang="zh-CN"/>
          </a:p>
        </p:txBody>
      </p:sp>
      <p:sp>
        <p:nvSpPr>
          <p:cNvPr id="1050287" name="Rectangle 2"/>
          <p:cNvSpPr>
            <a:spLocks noChangeArrowheads="1"/>
          </p:cNvSpPr>
          <p:nvPr/>
        </p:nvSpPr>
        <p:spPr bwMode="auto">
          <a:xfrm>
            <a:off x="1373188" y="1068388"/>
            <a:ext cx="2651125" cy="365125"/>
          </a:xfrm>
          <a:prstGeom prst="rect">
            <a:avLst/>
          </a:prstGeom>
          <a:solidFill>
            <a:schemeClr val="tx2">
              <a:alpha val="50000"/>
            </a:schemeClr>
          </a:solidFill>
          <a:ln w="9525">
            <a:noFill/>
            <a:miter lim="800000"/>
            <a:headEnd/>
            <a:tailEnd/>
          </a:ln>
          <a:effectLst/>
        </p:spPr>
        <p:txBody>
          <a:bodyPr lIns="0" tIns="0" rIns="0" bIns="0">
            <a:spAutoFit/>
          </a:bodyPr>
          <a:lstStyle/>
          <a:p>
            <a:r>
              <a:rPr kumimoji="1" lang="zh-CN" altLang="en-US" sz="2400" b="1">
                <a:latin typeface="Times New Roman" pitchFamily="18" charset="0"/>
              </a:rPr>
              <a:t>最简与或式标准 </a:t>
            </a:r>
          </a:p>
        </p:txBody>
      </p:sp>
      <p:sp>
        <p:nvSpPr>
          <p:cNvPr id="1050288" name="Rectangle 3"/>
          <p:cNvSpPr>
            <a:spLocks noChangeArrowheads="1"/>
          </p:cNvSpPr>
          <p:nvPr/>
        </p:nvSpPr>
        <p:spPr bwMode="auto">
          <a:xfrm>
            <a:off x="712788" y="1744663"/>
            <a:ext cx="4837112" cy="968375"/>
          </a:xfrm>
          <a:prstGeom prst="rect">
            <a:avLst/>
          </a:prstGeom>
          <a:solidFill>
            <a:srgbClr val="99CCFF">
              <a:alpha val="50000"/>
            </a:srgbClr>
          </a:solidFill>
          <a:ln w="9525">
            <a:noFill/>
            <a:miter lim="800000"/>
            <a:headEnd/>
            <a:tailEnd/>
          </a:ln>
          <a:effectLst/>
        </p:spPr>
        <p:txBody>
          <a:bodyPr>
            <a:spAutoFit/>
          </a:bodyPr>
          <a:lstStyle/>
          <a:p>
            <a:pPr algn="l">
              <a:lnSpc>
                <a:spcPct val="120000"/>
              </a:lnSpc>
            </a:pPr>
            <a:r>
              <a:rPr kumimoji="1" lang="en-US" altLang="zh-CN" sz="2400" b="1" dirty="0">
                <a:latin typeface="宋体" pitchFamily="2" charset="-122"/>
              </a:rPr>
              <a:t>(</a:t>
            </a:r>
            <a:r>
              <a:rPr kumimoji="1" lang="en-US" altLang="zh-CN" sz="2400" b="1" dirty="0">
                <a:latin typeface="Times New Roman" pitchFamily="18" charset="0"/>
              </a:rPr>
              <a:t>1</a:t>
            </a:r>
            <a:r>
              <a:rPr kumimoji="1" lang="en-US" altLang="zh-CN" sz="2400" b="1" dirty="0">
                <a:latin typeface="宋体" pitchFamily="2" charset="-122"/>
              </a:rPr>
              <a:t>)</a:t>
            </a:r>
            <a:r>
              <a:rPr kumimoji="1" lang="zh-CN" altLang="en-US" sz="2400" b="1" dirty="0">
                <a:latin typeface="宋体" pitchFamily="2" charset="-122"/>
              </a:rPr>
              <a:t>乘积项</a:t>
            </a:r>
            <a:r>
              <a:rPr kumimoji="1" lang="en-US" altLang="zh-CN" sz="2400" b="1" dirty="0">
                <a:latin typeface="宋体" pitchFamily="2" charset="-122"/>
              </a:rPr>
              <a:t>(</a:t>
            </a:r>
            <a:r>
              <a:rPr kumimoji="1" lang="zh-CN" altLang="en-US" sz="2400" b="1" dirty="0">
                <a:latin typeface="宋体" pitchFamily="2" charset="-122"/>
              </a:rPr>
              <a:t>即与项</a:t>
            </a:r>
            <a:r>
              <a:rPr kumimoji="1" lang="en-US" altLang="zh-CN" sz="2400" b="1" dirty="0">
                <a:latin typeface="宋体" pitchFamily="2" charset="-122"/>
              </a:rPr>
              <a:t>)</a:t>
            </a:r>
            <a:r>
              <a:rPr kumimoji="1" lang="zh-CN" altLang="en-US" sz="2400" b="1" dirty="0">
                <a:latin typeface="宋体" pitchFamily="2" charset="-122"/>
              </a:rPr>
              <a:t>的个数最少</a:t>
            </a:r>
          </a:p>
          <a:p>
            <a:pPr algn="l">
              <a:lnSpc>
                <a:spcPct val="120000"/>
              </a:lnSpc>
            </a:pPr>
            <a:r>
              <a:rPr kumimoji="1" lang="en-US" altLang="zh-CN" sz="2400" b="1" dirty="0">
                <a:latin typeface="宋体" pitchFamily="2" charset="-122"/>
              </a:rPr>
              <a:t>(</a:t>
            </a:r>
            <a:r>
              <a:rPr kumimoji="1" lang="en-US" altLang="zh-CN" sz="2400" b="1" dirty="0">
                <a:latin typeface="Times New Roman" pitchFamily="18" charset="0"/>
              </a:rPr>
              <a:t>2</a:t>
            </a:r>
            <a:r>
              <a:rPr kumimoji="1" lang="en-US" altLang="zh-CN" sz="2400" b="1" dirty="0">
                <a:latin typeface="宋体" pitchFamily="2" charset="-122"/>
              </a:rPr>
              <a:t>)</a:t>
            </a:r>
            <a:r>
              <a:rPr kumimoji="1" lang="zh-CN" altLang="en-US" sz="2400" b="1" dirty="0">
                <a:latin typeface="宋体" pitchFamily="2" charset="-122"/>
              </a:rPr>
              <a:t>每个乘积项中的变量数最少 </a:t>
            </a:r>
          </a:p>
        </p:txBody>
      </p:sp>
      <p:sp>
        <p:nvSpPr>
          <p:cNvPr id="1050289" name="AutoShape 4"/>
          <p:cNvSpPr>
            <a:spLocks noChangeArrowheads="1"/>
          </p:cNvSpPr>
          <p:nvPr/>
        </p:nvSpPr>
        <p:spPr bwMode="auto">
          <a:xfrm>
            <a:off x="5813425" y="1739900"/>
            <a:ext cx="2944813" cy="771525"/>
          </a:xfrm>
          <a:prstGeom prst="wedgeRectCallout">
            <a:avLst>
              <a:gd name="adj1" fmla="val -60079"/>
              <a:gd name="adj2" fmla="val -4319"/>
            </a:avLst>
          </a:prstGeom>
          <a:solidFill>
            <a:srgbClr val="CCFFFF">
              <a:alpha val="50000"/>
            </a:srgbClr>
          </a:solidFill>
          <a:ln w="9525">
            <a:solidFill>
              <a:schemeClr val="tx1"/>
            </a:solidFill>
            <a:miter lim="800000"/>
            <a:headEnd/>
            <a:tailEnd/>
          </a:ln>
          <a:effectLst/>
        </p:spPr>
        <p:txBody>
          <a:bodyPr lIns="0" tIns="0" rIns="0" bIns="0"/>
          <a:lstStyle/>
          <a:p>
            <a:pPr algn="just"/>
            <a:r>
              <a:rPr kumimoji="1" lang="zh-CN" altLang="en-US" sz="2400" b="1">
                <a:latin typeface="Times New Roman" pitchFamily="18" charset="0"/>
              </a:rPr>
              <a:t>用与门个数最少</a:t>
            </a:r>
            <a:endParaRPr kumimoji="1" lang="zh-CN" altLang="en-US" sz="2400" b="1">
              <a:latin typeface="宋体" pitchFamily="2" charset="-122"/>
            </a:endParaRPr>
          </a:p>
          <a:p>
            <a:pPr algn="l"/>
            <a:r>
              <a:rPr kumimoji="1" lang="zh-CN" altLang="en-US" sz="2400" b="1">
                <a:latin typeface="Times New Roman" pitchFamily="18" charset="0"/>
              </a:rPr>
              <a:t>与门的输入端数最少</a:t>
            </a:r>
            <a:r>
              <a:rPr kumimoji="1" lang="zh-CN" altLang="en-US" sz="2400" b="1">
                <a:latin typeface="宋体" pitchFamily="2" charset="-122"/>
              </a:rPr>
              <a:t> </a:t>
            </a:r>
          </a:p>
        </p:txBody>
      </p:sp>
      <p:sp>
        <p:nvSpPr>
          <p:cNvPr id="1050290" name="Rectangle 5"/>
          <p:cNvSpPr>
            <a:spLocks noChangeArrowheads="1"/>
          </p:cNvSpPr>
          <p:nvPr/>
        </p:nvSpPr>
        <p:spPr bwMode="auto">
          <a:xfrm>
            <a:off x="1370013" y="3451225"/>
            <a:ext cx="2413000" cy="365125"/>
          </a:xfrm>
          <a:prstGeom prst="rect">
            <a:avLst/>
          </a:prstGeom>
          <a:solidFill>
            <a:schemeClr val="tx2">
              <a:alpha val="50000"/>
            </a:schemeClr>
          </a:solidFill>
          <a:ln w="9525">
            <a:noFill/>
            <a:miter lim="800000"/>
            <a:headEnd/>
            <a:tailEnd/>
          </a:ln>
          <a:effectLst/>
        </p:spPr>
        <p:txBody>
          <a:bodyPr lIns="0" tIns="0" rIns="0" bIns="0">
            <a:spAutoFit/>
          </a:bodyPr>
          <a:lstStyle/>
          <a:p>
            <a:r>
              <a:rPr kumimoji="1" lang="zh-CN" altLang="en-US" sz="2400" b="1">
                <a:latin typeface="Times New Roman" pitchFamily="18" charset="0"/>
              </a:rPr>
              <a:t>最简与非式标准</a:t>
            </a:r>
          </a:p>
        </p:txBody>
      </p:sp>
      <p:sp>
        <p:nvSpPr>
          <p:cNvPr id="1050291" name="Rectangle 6"/>
          <p:cNvSpPr>
            <a:spLocks noChangeArrowheads="1"/>
          </p:cNvSpPr>
          <p:nvPr/>
        </p:nvSpPr>
        <p:spPr bwMode="auto">
          <a:xfrm>
            <a:off x="714375" y="4081463"/>
            <a:ext cx="4067175" cy="968375"/>
          </a:xfrm>
          <a:prstGeom prst="rect">
            <a:avLst/>
          </a:prstGeom>
          <a:solidFill>
            <a:srgbClr val="99CCFF">
              <a:alpha val="50000"/>
            </a:srgbClr>
          </a:solidFill>
          <a:ln w="9525">
            <a:noFill/>
            <a:miter lim="800000"/>
            <a:headEnd/>
            <a:tailEnd/>
          </a:ln>
          <a:effectLst/>
        </p:spPr>
        <p:txBody>
          <a:bodyPr>
            <a:spAutoFit/>
          </a:bodyPr>
          <a:lstStyle/>
          <a:p>
            <a:pPr marL="457200" indent="-457200" algn="l">
              <a:lnSpc>
                <a:spcPct val="120000"/>
              </a:lnSpc>
            </a:pPr>
            <a:r>
              <a:rPr kumimoji="1" lang="en-US" altLang="zh-CN" sz="2400" b="1">
                <a:latin typeface="宋体" pitchFamily="2" charset="-122"/>
              </a:rPr>
              <a:t>(</a:t>
            </a:r>
            <a:r>
              <a:rPr kumimoji="1" lang="en-US" altLang="zh-CN" sz="2400" b="1">
                <a:latin typeface="Times New Roman" pitchFamily="18" charset="0"/>
              </a:rPr>
              <a:t>1</a:t>
            </a:r>
            <a:r>
              <a:rPr kumimoji="1" lang="en-US" altLang="zh-CN" sz="2400" b="1">
                <a:latin typeface="宋体" pitchFamily="2" charset="-122"/>
              </a:rPr>
              <a:t>)</a:t>
            </a:r>
            <a:r>
              <a:rPr kumimoji="1" lang="zh-CN" altLang="en-US" sz="2400" b="1">
                <a:latin typeface="宋体" pitchFamily="2" charset="-122"/>
              </a:rPr>
              <a:t>非号个数最少</a:t>
            </a:r>
          </a:p>
          <a:p>
            <a:pPr marL="457200" indent="-457200" algn="l">
              <a:lnSpc>
                <a:spcPct val="120000"/>
              </a:lnSpc>
            </a:pPr>
            <a:r>
              <a:rPr kumimoji="1" lang="en-US" altLang="zh-CN" sz="2400" b="1">
                <a:latin typeface="宋体" pitchFamily="2" charset="-122"/>
              </a:rPr>
              <a:t>(</a:t>
            </a:r>
            <a:r>
              <a:rPr kumimoji="1" lang="en-US" altLang="zh-CN" sz="2400" b="1">
                <a:latin typeface="Times New Roman" pitchFamily="18" charset="0"/>
              </a:rPr>
              <a:t>2</a:t>
            </a:r>
            <a:r>
              <a:rPr kumimoji="1" lang="en-US" altLang="zh-CN" sz="2400" b="1">
                <a:latin typeface="宋体" pitchFamily="2" charset="-122"/>
              </a:rPr>
              <a:t>)</a:t>
            </a:r>
            <a:r>
              <a:rPr kumimoji="1" lang="zh-CN" altLang="en-US" sz="2400" b="1">
                <a:latin typeface="宋体" pitchFamily="2" charset="-122"/>
              </a:rPr>
              <a:t>每个非号中的变量数最少 </a:t>
            </a:r>
          </a:p>
        </p:txBody>
      </p:sp>
      <p:sp>
        <p:nvSpPr>
          <p:cNvPr id="1050292" name="AutoShape 7"/>
          <p:cNvSpPr>
            <a:spLocks noChangeArrowheads="1"/>
          </p:cNvSpPr>
          <p:nvPr/>
        </p:nvSpPr>
        <p:spPr bwMode="auto">
          <a:xfrm>
            <a:off x="5421313" y="4054475"/>
            <a:ext cx="3228975" cy="819150"/>
          </a:xfrm>
          <a:prstGeom prst="wedgeRectCallout">
            <a:avLst>
              <a:gd name="adj1" fmla="val -61801"/>
              <a:gd name="adj2" fmla="val 7944"/>
            </a:avLst>
          </a:prstGeom>
          <a:solidFill>
            <a:srgbClr val="CCFFFF">
              <a:alpha val="50000"/>
            </a:srgbClr>
          </a:solidFill>
          <a:ln w="9525">
            <a:solidFill>
              <a:schemeClr val="tx1"/>
            </a:solidFill>
            <a:miter lim="800000"/>
            <a:headEnd/>
            <a:tailEnd/>
          </a:ln>
          <a:effectLst/>
        </p:spPr>
        <p:txBody>
          <a:bodyPr lIns="0" tIns="0" rIns="0" bIns="0"/>
          <a:lstStyle/>
          <a:p>
            <a:pPr algn="just"/>
            <a:r>
              <a:rPr kumimoji="1" lang="zh-CN" altLang="en-US" sz="2400" b="1">
                <a:solidFill>
                  <a:srgbClr val="000000"/>
                </a:solidFill>
                <a:latin typeface="Times New Roman" pitchFamily="18" charset="0"/>
              </a:rPr>
              <a:t>用与非门个数最少</a:t>
            </a:r>
            <a:endParaRPr kumimoji="1" lang="zh-CN" altLang="en-US" sz="2400" b="1">
              <a:latin typeface="宋体" pitchFamily="2" charset="-122"/>
            </a:endParaRPr>
          </a:p>
          <a:p>
            <a:pPr algn="just"/>
            <a:r>
              <a:rPr kumimoji="1" lang="zh-CN" altLang="en-US" sz="2400" b="1">
                <a:solidFill>
                  <a:srgbClr val="000000"/>
                </a:solidFill>
                <a:latin typeface="Times New Roman" pitchFamily="18" charset="0"/>
              </a:rPr>
              <a:t>与非门的输入端数最少</a:t>
            </a:r>
            <a:r>
              <a:rPr kumimoji="1" lang="zh-CN" altLang="en-US" sz="2400" b="1">
                <a:latin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0287"/>
                                        </p:tgtEl>
                                        <p:attrNameLst>
                                          <p:attrName>style.visibility</p:attrName>
                                        </p:attrNameLst>
                                      </p:cBhvr>
                                      <p:to>
                                        <p:strVal val="visible"/>
                                      </p:to>
                                    </p:set>
                                    <p:animEffect transition="in" filter="wipe(left)">
                                      <p:cBhvr>
                                        <p:cTn id="7" dur="500"/>
                                        <p:tgtEl>
                                          <p:spTgt spid="10502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0288"/>
                                        </p:tgtEl>
                                        <p:attrNameLst>
                                          <p:attrName>style.visibility</p:attrName>
                                        </p:attrNameLst>
                                      </p:cBhvr>
                                      <p:to>
                                        <p:strVal val="visible"/>
                                      </p:to>
                                    </p:set>
                                    <p:animEffect transition="in" filter="wipe(left)">
                                      <p:cBhvr>
                                        <p:cTn id="12" dur="500"/>
                                        <p:tgtEl>
                                          <p:spTgt spid="1050288"/>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50289"/>
                                        </p:tgtEl>
                                        <p:attrNameLst>
                                          <p:attrName>style.visibility</p:attrName>
                                        </p:attrNameLst>
                                      </p:cBhvr>
                                      <p:to>
                                        <p:strVal val="visible"/>
                                      </p:to>
                                    </p:set>
                                    <p:anim calcmode="lin" valueType="num">
                                      <p:cBhvr additive="base">
                                        <p:cTn id="16" dur="500" fill="hold"/>
                                        <p:tgtEl>
                                          <p:spTgt spid="1050289"/>
                                        </p:tgtEl>
                                        <p:attrNameLst>
                                          <p:attrName>ppt_x</p:attrName>
                                        </p:attrNameLst>
                                      </p:cBhvr>
                                      <p:tavLst>
                                        <p:tav tm="0">
                                          <p:val>
                                            <p:strVal val="1+#ppt_w/2"/>
                                          </p:val>
                                        </p:tav>
                                        <p:tav tm="100000">
                                          <p:val>
                                            <p:strVal val="#ppt_x"/>
                                          </p:val>
                                        </p:tav>
                                      </p:tavLst>
                                    </p:anim>
                                    <p:anim calcmode="lin" valueType="num">
                                      <p:cBhvr additive="base">
                                        <p:cTn id="17" dur="500" fill="hold"/>
                                        <p:tgtEl>
                                          <p:spTgt spid="105028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0290"/>
                                        </p:tgtEl>
                                        <p:attrNameLst>
                                          <p:attrName>style.visibility</p:attrName>
                                        </p:attrNameLst>
                                      </p:cBhvr>
                                      <p:to>
                                        <p:strVal val="visible"/>
                                      </p:to>
                                    </p:set>
                                    <p:animEffect transition="in" filter="wipe(left)">
                                      <p:cBhvr>
                                        <p:cTn id="22" dur="500"/>
                                        <p:tgtEl>
                                          <p:spTgt spid="10502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0291"/>
                                        </p:tgtEl>
                                        <p:attrNameLst>
                                          <p:attrName>style.visibility</p:attrName>
                                        </p:attrNameLst>
                                      </p:cBhvr>
                                      <p:to>
                                        <p:strVal val="visible"/>
                                      </p:to>
                                    </p:set>
                                    <p:animEffect transition="in" filter="wipe(left)">
                                      <p:cBhvr>
                                        <p:cTn id="27" dur="500"/>
                                        <p:tgtEl>
                                          <p:spTgt spid="1050291"/>
                                        </p:tgtEl>
                                      </p:cBhvr>
                                    </p:animEffect>
                                  </p:childTnLst>
                                </p:cTn>
                              </p:par>
                            </p:childTnLst>
                          </p:cTn>
                        </p:par>
                        <p:par>
                          <p:cTn id="28" fill="hold">
                            <p:stCondLst>
                              <p:cond delay="500"/>
                            </p:stCondLst>
                            <p:childTnLst>
                              <p:par>
                                <p:cTn id="29" presetID="2" presetClass="entr" presetSubtype="2" fill="hold" grpId="0" nodeType="afterEffect">
                                  <p:stCondLst>
                                    <p:cond delay="0"/>
                                  </p:stCondLst>
                                  <p:childTnLst>
                                    <p:set>
                                      <p:cBhvr>
                                        <p:cTn id="30" dur="1" fill="hold">
                                          <p:stCondLst>
                                            <p:cond delay="0"/>
                                          </p:stCondLst>
                                        </p:cTn>
                                        <p:tgtEl>
                                          <p:spTgt spid="1050292"/>
                                        </p:tgtEl>
                                        <p:attrNameLst>
                                          <p:attrName>style.visibility</p:attrName>
                                        </p:attrNameLst>
                                      </p:cBhvr>
                                      <p:to>
                                        <p:strVal val="visible"/>
                                      </p:to>
                                    </p:set>
                                    <p:anim calcmode="lin" valueType="num">
                                      <p:cBhvr additive="base">
                                        <p:cTn id="31" dur="500" fill="hold"/>
                                        <p:tgtEl>
                                          <p:spTgt spid="1050292"/>
                                        </p:tgtEl>
                                        <p:attrNameLst>
                                          <p:attrName>ppt_x</p:attrName>
                                        </p:attrNameLst>
                                      </p:cBhvr>
                                      <p:tavLst>
                                        <p:tav tm="0">
                                          <p:val>
                                            <p:strVal val="1+#ppt_w/2"/>
                                          </p:val>
                                        </p:tav>
                                        <p:tav tm="100000">
                                          <p:val>
                                            <p:strVal val="#ppt_x"/>
                                          </p:val>
                                        </p:tav>
                                      </p:tavLst>
                                    </p:anim>
                                    <p:anim calcmode="lin" valueType="num">
                                      <p:cBhvr additive="base">
                                        <p:cTn id="32" dur="500" fill="hold"/>
                                        <p:tgtEl>
                                          <p:spTgt spid="10502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87" grpId="0" animBg="1" autoUpdateAnimBg="0"/>
      <p:bldP spid="1050288" grpId="0" animBg="1" autoUpdateAnimBg="0"/>
      <p:bldP spid="1050289" grpId="0" animBg="1" autoUpdateAnimBg="0"/>
      <p:bldP spid="1050290" grpId="0" animBg="1" autoUpdateAnimBg="0"/>
      <p:bldP spid="1050291" grpId="0" animBg="1" autoUpdateAnimBg="0"/>
      <p:bldP spid="1050292"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0293" name="灯片编号占位符 5"/>
          <p:cNvSpPr>
            <a:spLocks noGrp="1"/>
          </p:cNvSpPr>
          <p:nvPr>
            <p:ph type="sldNum" sz="quarter" idx="12"/>
          </p:nvPr>
        </p:nvSpPr>
        <p:spPr/>
        <p:txBody>
          <a:bodyPr/>
          <a:lstStyle/>
          <a:p>
            <a:fld id="{C24DFA17-CD47-422A-BBB0-CF374EB63486}" type="slidenum">
              <a:rPr lang="en-US" altLang="zh-CN"/>
              <a:t>77</a:t>
            </a:fld>
            <a:endParaRPr lang="en-US" altLang="zh-CN"/>
          </a:p>
        </p:txBody>
      </p:sp>
      <p:sp>
        <p:nvSpPr>
          <p:cNvPr id="1050294" name="Rectangle 2"/>
          <p:cNvSpPr>
            <a:spLocks noGrp="1" noChangeArrowheads="1"/>
          </p:cNvSpPr>
          <p:nvPr>
            <p:ph type="title"/>
          </p:nvPr>
        </p:nvSpPr>
        <p:spPr>
          <a:xfrm>
            <a:off x="373063" y="549275"/>
            <a:ext cx="4414837" cy="814388"/>
          </a:xfrm>
        </p:spPr>
        <p:txBody>
          <a:bodyPr/>
          <a:lstStyle/>
          <a:p>
            <a:pPr algn="l"/>
            <a:r>
              <a:rPr lang="en-US" altLang="zh-CN" sz="2800" b="1" dirty="0">
                <a:solidFill>
                  <a:schemeClr val="tx1"/>
                </a:solidFill>
                <a:latin typeface="宋体" pitchFamily="2" charset="-122"/>
              </a:rPr>
              <a:t>3</a:t>
            </a:r>
            <a:r>
              <a:rPr lang="zh-CN" altLang="en-US" sz="2800" b="1" dirty="0">
                <a:solidFill>
                  <a:schemeClr val="tx1"/>
                </a:solidFill>
                <a:latin typeface="宋体" pitchFamily="2" charset="-122"/>
              </a:rPr>
              <a:t>、代数法化简方法</a:t>
            </a:r>
            <a:r>
              <a:rPr lang="zh-CN" altLang="en-US" dirty="0"/>
              <a:t> </a:t>
            </a:r>
          </a:p>
        </p:txBody>
      </p:sp>
      <p:sp>
        <p:nvSpPr>
          <p:cNvPr id="1050295" name="Oval 3"/>
          <p:cNvSpPr>
            <a:spLocks noChangeArrowheads="1"/>
          </p:cNvSpPr>
          <p:nvPr/>
        </p:nvSpPr>
        <p:spPr bwMode="auto">
          <a:xfrm>
            <a:off x="730250" y="2060575"/>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50296" name="Rectangle 4"/>
          <p:cNvSpPr>
            <a:spLocks noChangeArrowheads="1"/>
          </p:cNvSpPr>
          <p:nvPr/>
        </p:nvSpPr>
        <p:spPr bwMode="auto">
          <a:xfrm>
            <a:off x="3892550" y="854075"/>
            <a:ext cx="4578350" cy="968375"/>
          </a:xfrm>
          <a:prstGeom prst="rect">
            <a:avLst/>
          </a:prstGeom>
          <a:solidFill>
            <a:srgbClr val="99CCFF">
              <a:alpha val="50000"/>
            </a:srgbClr>
          </a:solidFill>
          <a:ln w="9525">
            <a:noFill/>
            <a:miter lim="800000"/>
            <a:headEnd/>
            <a:tailEnd/>
          </a:ln>
          <a:effectLst/>
        </p:spPr>
        <p:txBody>
          <a:bodyPr>
            <a:spAutoFit/>
          </a:bodyPr>
          <a:lstStyle/>
          <a:p>
            <a:pPr algn="l">
              <a:lnSpc>
                <a:spcPct val="120000"/>
              </a:lnSpc>
            </a:pPr>
            <a:r>
              <a:rPr kumimoji="1" lang="zh-CN" altLang="en-US" sz="2400" b="1">
                <a:latin typeface="Times New Roman" pitchFamily="18" charset="0"/>
              </a:rPr>
              <a:t>运用逻辑代数的基本定律和公式对逻辑式进行化简。 </a:t>
            </a:r>
          </a:p>
        </p:txBody>
      </p:sp>
      <p:sp>
        <p:nvSpPr>
          <p:cNvPr id="1050297" name="Rectangle 5"/>
          <p:cNvSpPr>
            <a:spLocks noChangeArrowheads="1"/>
          </p:cNvSpPr>
          <p:nvPr/>
        </p:nvSpPr>
        <p:spPr bwMode="auto">
          <a:xfrm>
            <a:off x="1295400" y="1962150"/>
            <a:ext cx="1514475" cy="400050"/>
          </a:xfrm>
          <a:prstGeom prst="rect">
            <a:avLst/>
          </a:prstGeom>
          <a:noFill/>
          <a:ln w="9525">
            <a:noFill/>
            <a:miter lim="800000"/>
            <a:headEnd/>
            <a:tailEnd/>
          </a:ln>
          <a:effectLst/>
        </p:spPr>
        <p:txBody>
          <a:bodyPr anchor="ctr"/>
          <a:lstStyle/>
          <a:p>
            <a:pPr algn="l"/>
            <a:r>
              <a:rPr kumimoji="1" lang="zh-CN" altLang="en-US" sz="2800" b="1">
                <a:latin typeface="Times New Roman" pitchFamily="18" charset="0"/>
              </a:rPr>
              <a:t>并项法</a:t>
            </a:r>
            <a:r>
              <a:rPr kumimoji="1" lang="zh-CN" altLang="en-US" sz="3600" b="1">
                <a:solidFill>
                  <a:srgbClr val="FF3300"/>
                </a:solidFill>
                <a:latin typeface="Times New Roman" pitchFamily="18" charset="0"/>
                <a:ea typeface="楷体_GB2312" pitchFamily="49" charset="-122"/>
              </a:rPr>
              <a:t> </a:t>
            </a:r>
          </a:p>
        </p:txBody>
      </p:sp>
      <p:grpSp>
        <p:nvGrpSpPr>
          <p:cNvPr id="462" name="Group 6"/>
          <p:cNvGrpSpPr/>
          <p:nvPr/>
        </p:nvGrpSpPr>
        <p:grpSpPr bwMode="auto">
          <a:xfrm>
            <a:off x="2749550" y="1965325"/>
            <a:ext cx="5514975" cy="747713"/>
            <a:chOff x="1700" y="918"/>
            <a:chExt cx="3474" cy="471"/>
          </a:xfrm>
        </p:grpSpPr>
        <p:sp>
          <p:nvSpPr>
            <p:cNvPr id="1050298" name="Rectangle 7"/>
            <p:cNvSpPr>
              <a:spLocks noChangeArrowheads="1"/>
            </p:cNvSpPr>
            <p:nvPr/>
          </p:nvSpPr>
          <p:spPr bwMode="auto">
            <a:xfrm>
              <a:off x="1700" y="929"/>
              <a:ext cx="3474" cy="460"/>
            </a:xfrm>
            <a:prstGeom prst="rect">
              <a:avLst/>
            </a:prstGeom>
            <a:solidFill>
              <a:srgbClr val="99CCFF">
                <a:alpha val="50000"/>
              </a:srgbClr>
            </a:solidFill>
            <a:ln w="9525">
              <a:noFill/>
              <a:miter lim="800000"/>
              <a:headEnd/>
              <a:tailEnd/>
            </a:ln>
            <a:effectLst/>
          </p:spPr>
          <p:txBody>
            <a:bodyPr lIns="0" tIns="0" rIns="0" bIns="0">
              <a:spAutoFit/>
            </a:bodyPr>
            <a:lstStyle/>
            <a:p>
              <a:pPr algn="l"/>
              <a:r>
                <a:rPr kumimoji="1" lang="zh-CN" altLang="en-US" sz="2400" b="1" dirty="0">
                  <a:latin typeface="Times New Roman" pitchFamily="18" charset="0"/>
                </a:rPr>
                <a:t>运用                       ，</a:t>
              </a:r>
            </a:p>
            <a:p>
              <a:pPr algn="l"/>
              <a:r>
                <a:rPr kumimoji="1" lang="zh-CN" altLang="en-US" sz="2400" b="1" dirty="0">
                  <a:latin typeface="Times New Roman" pitchFamily="18" charset="0"/>
                </a:rPr>
                <a:t>将两项合并为一项，并消去一个变量。 </a:t>
              </a:r>
            </a:p>
          </p:txBody>
        </p:sp>
        <p:graphicFrame>
          <p:nvGraphicFramePr>
            <p:cNvPr id="4194443" name="Object 8"/>
            <p:cNvGraphicFramePr>
              <a:graphicFrameLocks noChangeAspect="1"/>
            </p:cNvGraphicFramePr>
            <p:nvPr/>
          </p:nvGraphicFramePr>
          <p:xfrm>
            <a:off x="2091" y="918"/>
            <a:ext cx="1104" cy="200"/>
          </p:xfrm>
          <a:graphic>
            <a:graphicData uri="http://schemas.openxmlformats.org/presentationml/2006/ole">
              <mc:AlternateContent xmlns:mc="http://schemas.openxmlformats.org/markup-compatibility/2006">
                <mc:Choice xmlns:v="urn:schemas-microsoft-com:vml" Requires="v">
                  <p:oleObj spid="_x0000_s47155" name="Equation" r:id="rId3" imgW="1752480" imgH="317160" progId="Equation.3">
                    <p:embed/>
                  </p:oleObj>
                </mc:Choice>
                <mc:Fallback>
                  <p:oleObj name="Equation" r:id="rId3" imgW="1752480" imgH="317160" progId="Equation.3">
                    <p:embed/>
                    <p:pic>
                      <p:nvPicPr>
                        <p:cNvPr id="2097292" name=""/>
                        <p:cNvPicPr>
                          <a:picLocks/>
                        </p:cNvPicPr>
                        <p:nvPr/>
                      </p:nvPicPr>
                      <p:blipFill>
                        <a:blip r:embed="rId4"/>
                        <a:stretch>
                          <a:fillRect/>
                        </a:stretch>
                      </p:blipFill>
                      <p:spPr>
                        <a:xfrm>
                          <a:off x="2091" y="918"/>
                          <a:ext cx="1104" cy="200"/>
                        </a:xfrm>
                        <a:prstGeom prst="rect">
                          <a:avLst/>
                        </a:prstGeom>
                      </p:spPr>
                    </p:pic>
                  </p:oleObj>
                </mc:Fallback>
              </mc:AlternateContent>
            </a:graphicData>
          </a:graphic>
        </p:graphicFrame>
      </p:grpSp>
      <p:sp>
        <p:nvSpPr>
          <p:cNvPr id="1050299" name="AutoShape 9"/>
          <p:cNvSpPr>
            <a:spLocks noChangeArrowheads="1"/>
          </p:cNvSpPr>
          <p:nvPr/>
        </p:nvSpPr>
        <p:spPr bwMode="auto">
          <a:xfrm>
            <a:off x="1387475" y="3235325"/>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graphicFrame>
        <p:nvGraphicFramePr>
          <p:cNvPr id="4194444" name="Object 10"/>
          <p:cNvGraphicFramePr>
            <a:graphicFrameLocks noChangeAspect="1"/>
          </p:cNvGraphicFramePr>
          <p:nvPr/>
        </p:nvGraphicFramePr>
        <p:xfrm>
          <a:off x="1857375" y="3184525"/>
          <a:ext cx="2184400" cy="330200"/>
        </p:xfrm>
        <a:graphic>
          <a:graphicData uri="http://schemas.openxmlformats.org/presentationml/2006/ole">
            <mc:AlternateContent xmlns:mc="http://schemas.openxmlformats.org/markup-compatibility/2006">
              <mc:Choice xmlns:v="urn:schemas-microsoft-com:vml" Requires="v">
                <p:oleObj spid="_x0000_s47156" name="Equation" r:id="rId5" imgW="2184120" imgH="330120" progId="Equation.3">
                  <p:embed/>
                </p:oleObj>
              </mc:Choice>
              <mc:Fallback>
                <p:oleObj name="Equation" r:id="rId5" imgW="2184120" imgH="330120" progId="Equation.3">
                  <p:embed/>
                  <p:pic>
                    <p:nvPicPr>
                      <p:cNvPr id="2097287" name=""/>
                      <p:cNvPicPr>
                        <a:picLocks/>
                      </p:cNvPicPr>
                      <p:nvPr/>
                    </p:nvPicPr>
                    <p:blipFill>
                      <a:blip r:embed="rId6"/>
                      <a:stretch>
                        <a:fillRect/>
                      </a:stretch>
                    </p:blipFill>
                    <p:spPr>
                      <a:xfrm>
                        <a:off x="1857375" y="3184525"/>
                        <a:ext cx="2184400" cy="330200"/>
                      </a:xfrm>
                      <a:prstGeom prst="rect">
                        <a:avLst/>
                      </a:prstGeom>
                    </p:spPr>
                  </p:pic>
                </p:oleObj>
              </mc:Fallback>
            </mc:AlternateContent>
          </a:graphicData>
        </a:graphic>
      </p:graphicFrame>
      <p:graphicFrame>
        <p:nvGraphicFramePr>
          <p:cNvPr id="4194445" name="Object 11"/>
          <p:cNvGraphicFramePr>
            <a:graphicFrameLocks noChangeAspect="1"/>
          </p:cNvGraphicFramePr>
          <p:nvPr/>
        </p:nvGraphicFramePr>
        <p:xfrm>
          <a:off x="4137025" y="3192463"/>
          <a:ext cx="722313" cy="312737"/>
        </p:xfrm>
        <a:graphic>
          <a:graphicData uri="http://schemas.openxmlformats.org/presentationml/2006/ole">
            <mc:AlternateContent xmlns:mc="http://schemas.openxmlformats.org/markup-compatibility/2006">
              <mc:Choice xmlns:v="urn:schemas-microsoft-com:vml" Requires="v">
                <p:oleObj spid="_x0000_s47157" name="Equation" r:id="rId7" imgW="736560" imgH="317160" progId="Equation.3">
                  <p:embed/>
                </p:oleObj>
              </mc:Choice>
              <mc:Fallback>
                <p:oleObj name="Equation" r:id="rId7" imgW="736560" imgH="317160" progId="Equation.3">
                  <p:embed/>
                  <p:pic>
                    <p:nvPicPr>
                      <p:cNvPr id="2097288" name=""/>
                      <p:cNvPicPr>
                        <a:picLocks/>
                      </p:cNvPicPr>
                      <p:nvPr/>
                    </p:nvPicPr>
                    <p:blipFill>
                      <a:blip r:embed="rId8"/>
                      <a:stretch>
                        <a:fillRect/>
                      </a:stretch>
                    </p:blipFill>
                    <p:spPr>
                      <a:xfrm>
                        <a:off x="4137025" y="3192463"/>
                        <a:ext cx="722313" cy="312737"/>
                      </a:xfrm>
                      <a:prstGeom prst="rect">
                        <a:avLst/>
                      </a:prstGeom>
                    </p:spPr>
                  </p:pic>
                </p:oleObj>
              </mc:Fallback>
            </mc:AlternateContent>
          </a:graphicData>
        </a:graphic>
      </p:graphicFrame>
      <p:graphicFrame>
        <p:nvGraphicFramePr>
          <p:cNvPr id="4194446" name="Object 12"/>
          <p:cNvGraphicFramePr>
            <a:graphicFrameLocks noChangeAspect="1"/>
          </p:cNvGraphicFramePr>
          <p:nvPr/>
        </p:nvGraphicFramePr>
        <p:xfrm>
          <a:off x="1866900" y="3963988"/>
          <a:ext cx="4064000" cy="393700"/>
        </p:xfrm>
        <a:graphic>
          <a:graphicData uri="http://schemas.openxmlformats.org/presentationml/2006/ole">
            <mc:AlternateContent xmlns:mc="http://schemas.openxmlformats.org/markup-compatibility/2006">
              <mc:Choice xmlns:v="urn:schemas-microsoft-com:vml" Requires="v">
                <p:oleObj spid="_x0000_s47158" name="Equation" r:id="rId9" imgW="4063680" imgH="393480" progId="Equation.3">
                  <p:embed/>
                </p:oleObj>
              </mc:Choice>
              <mc:Fallback>
                <p:oleObj name="Equation" r:id="rId9" imgW="4063680" imgH="393480" progId="Equation.3">
                  <p:embed/>
                  <p:pic>
                    <p:nvPicPr>
                      <p:cNvPr id="2097289" name=""/>
                      <p:cNvPicPr>
                        <a:picLocks/>
                      </p:cNvPicPr>
                      <p:nvPr/>
                    </p:nvPicPr>
                    <p:blipFill>
                      <a:blip r:embed="rId10"/>
                      <a:stretch>
                        <a:fillRect/>
                      </a:stretch>
                    </p:blipFill>
                    <p:spPr>
                      <a:xfrm>
                        <a:off x="1866900" y="3963988"/>
                        <a:ext cx="4064000" cy="393700"/>
                      </a:xfrm>
                      <a:prstGeom prst="rect">
                        <a:avLst/>
                      </a:prstGeom>
                    </p:spPr>
                  </p:pic>
                </p:oleObj>
              </mc:Fallback>
            </mc:AlternateContent>
          </a:graphicData>
        </a:graphic>
      </p:graphicFrame>
      <p:graphicFrame>
        <p:nvGraphicFramePr>
          <p:cNvPr id="4194447" name="Object 13"/>
          <p:cNvGraphicFramePr>
            <a:graphicFrameLocks noChangeAspect="1"/>
          </p:cNvGraphicFramePr>
          <p:nvPr/>
        </p:nvGraphicFramePr>
        <p:xfrm>
          <a:off x="2117725" y="4624388"/>
          <a:ext cx="2806700" cy="393700"/>
        </p:xfrm>
        <a:graphic>
          <a:graphicData uri="http://schemas.openxmlformats.org/presentationml/2006/ole">
            <mc:AlternateContent xmlns:mc="http://schemas.openxmlformats.org/markup-compatibility/2006">
              <mc:Choice xmlns:v="urn:schemas-microsoft-com:vml" Requires="v">
                <p:oleObj spid="_x0000_s47159" name="Equation" r:id="rId11" imgW="2806560" imgH="393480" progId="Equation.3">
                  <p:embed/>
                </p:oleObj>
              </mc:Choice>
              <mc:Fallback>
                <p:oleObj name="Equation" r:id="rId11" imgW="2806560" imgH="393480" progId="Equation.3">
                  <p:embed/>
                  <p:pic>
                    <p:nvPicPr>
                      <p:cNvPr id="2097290" name=""/>
                      <p:cNvPicPr>
                        <a:picLocks/>
                      </p:cNvPicPr>
                      <p:nvPr/>
                    </p:nvPicPr>
                    <p:blipFill>
                      <a:blip r:embed="rId12"/>
                      <a:stretch>
                        <a:fillRect/>
                      </a:stretch>
                    </p:blipFill>
                    <p:spPr>
                      <a:xfrm>
                        <a:off x="2117725" y="4624388"/>
                        <a:ext cx="2806700" cy="393700"/>
                      </a:xfrm>
                      <a:prstGeom prst="rect">
                        <a:avLst/>
                      </a:prstGeom>
                    </p:spPr>
                  </p:pic>
                </p:oleObj>
              </mc:Fallback>
            </mc:AlternateContent>
          </a:graphicData>
        </a:graphic>
      </p:graphicFrame>
      <p:graphicFrame>
        <p:nvGraphicFramePr>
          <p:cNvPr id="4194448" name="Object 14"/>
          <p:cNvGraphicFramePr>
            <a:graphicFrameLocks noChangeAspect="1"/>
          </p:cNvGraphicFramePr>
          <p:nvPr/>
        </p:nvGraphicFramePr>
        <p:xfrm>
          <a:off x="5008563" y="4678363"/>
          <a:ext cx="512762" cy="263525"/>
        </p:xfrm>
        <a:graphic>
          <a:graphicData uri="http://schemas.openxmlformats.org/presentationml/2006/ole">
            <mc:AlternateContent xmlns:mc="http://schemas.openxmlformats.org/markup-compatibility/2006">
              <mc:Choice xmlns:v="urn:schemas-microsoft-com:vml" Requires="v">
                <p:oleObj spid="_x0000_s47160" name="Equation" r:id="rId13" imgW="507960" imgH="266400" progId="Equation.3">
                  <p:embed/>
                </p:oleObj>
              </mc:Choice>
              <mc:Fallback>
                <p:oleObj name="Equation" r:id="rId13" imgW="507960" imgH="266400" progId="Equation.3">
                  <p:embed/>
                  <p:pic>
                    <p:nvPicPr>
                      <p:cNvPr id="2097291" name=""/>
                      <p:cNvPicPr>
                        <a:picLocks/>
                      </p:cNvPicPr>
                      <p:nvPr/>
                    </p:nvPicPr>
                    <p:blipFill>
                      <a:blip r:embed="rId14"/>
                      <a:stretch>
                        <a:fillRect/>
                      </a:stretch>
                    </p:blipFill>
                    <p:spPr>
                      <a:xfrm>
                        <a:off x="5008563" y="4678363"/>
                        <a:ext cx="512762" cy="263525"/>
                      </a:xfrm>
                      <a:prstGeom prst="rect">
                        <a:avLst/>
                      </a:prstGeom>
                    </p:spPr>
                  </p:pic>
                </p:oleObj>
              </mc:Fallback>
            </mc:AlternateContent>
          </a:graphicData>
        </a:graphic>
      </p:graphicFrame>
      <p:sp>
        <p:nvSpPr>
          <p:cNvPr id="1050300" name="Line 15"/>
          <p:cNvSpPr>
            <a:spLocks noChangeShapeType="1"/>
          </p:cNvSpPr>
          <p:nvPr/>
        </p:nvSpPr>
        <p:spPr bwMode="auto">
          <a:xfrm>
            <a:off x="2414588" y="3538538"/>
            <a:ext cx="412750" cy="0"/>
          </a:xfrm>
          <a:prstGeom prst="line">
            <a:avLst/>
          </a:prstGeom>
          <a:noFill/>
          <a:ln w="28575">
            <a:solidFill>
              <a:schemeClr val="accent1"/>
            </a:solidFill>
            <a:round/>
            <a:headEnd/>
            <a:tailEnd/>
          </a:ln>
          <a:effectLst/>
        </p:spPr>
        <p:txBody>
          <a:bodyPr>
            <a:spAutoFit/>
          </a:bodyPr>
          <a:lstStyle/>
          <a:p>
            <a:endParaRPr lang="zh-CN" altLang="en-US"/>
          </a:p>
        </p:txBody>
      </p:sp>
      <p:sp>
        <p:nvSpPr>
          <p:cNvPr id="1050301" name="Line 16"/>
          <p:cNvSpPr>
            <a:spLocks noChangeShapeType="1"/>
          </p:cNvSpPr>
          <p:nvPr/>
        </p:nvSpPr>
        <p:spPr bwMode="auto">
          <a:xfrm>
            <a:off x="3317875" y="3546475"/>
            <a:ext cx="414338" cy="0"/>
          </a:xfrm>
          <a:prstGeom prst="line">
            <a:avLst/>
          </a:prstGeom>
          <a:noFill/>
          <a:ln w="28575">
            <a:solidFill>
              <a:schemeClr val="accent1"/>
            </a:solidFill>
            <a:round/>
            <a:headEnd/>
            <a:tailEnd/>
          </a:ln>
          <a:effectLst/>
        </p:spPr>
        <p:txBody>
          <a:bodyPr>
            <a:spAutoFit/>
          </a:bodyPr>
          <a:lstStyle/>
          <a:p>
            <a:endParaRPr lang="zh-CN" altLang="en-US"/>
          </a:p>
        </p:txBody>
      </p:sp>
      <p:sp>
        <p:nvSpPr>
          <p:cNvPr id="1050302" name="Line 17"/>
          <p:cNvSpPr>
            <a:spLocks noChangeShapeType="1"/>
          </p:cNvSpPr>
          <p:nvPr/>
        </p:nvSpPr>
        <p:spPr bwMode="auto">
          <a:xfrm>
            <a:off x="2740025" y="4321175"/>
            <a:ext cx="1154113" cy="0"/>
          </a:xfrm>
          <a:prstGeom prst="line">
            <a:avLst/>
          </a:prstGeom>
          <a:noFill/>
          <a:ln w="28575">
            <a:solidFill>
              <a:schemeClr val="accent1"/>
            </a:solidFill>
            <a:round/>
            <a:headEnd/>
            <a:tailEnd/>
          </a:ln>
          <a:effectLst/>
        </p:spPr>
        <p:txBody>
          <a:bodyPr>
            <a:spAutoFit/>
          </a:bodyPr>
          <a:lstStyle/>
          <a:p>
            <a:endParaRPr lang="zh-CN" altLang="en-US"/>
          </a:p>
        </p:txBody>
      </p:sp>
      <p:sp>
        <p:nvSpPr>
          <p:cNvPr id="1050303" name="Line 18"/>
          <p:cNvSpPr>
            <a:spLocks noChangeShapeType="1"/>
          </p:cNvSpPr>
          <p:nvPr/>
        </p:nvSpPr>
        <p:spPr bwMode="auto">
          <a:xfrm>
            <a:off x="4654550" y="4321175"/>
            <a:ext cx="1157288" cy="0"/>
          </a:xfrm>
          <a:prstGeom prst="line">
            <a:avLst/>
          </a:prstGeom>
          <a:noFill/>
          <a:ln w="28575">
            <a:solidFill>
              <a:schemeClr val="accent1"/>
            </a:solidFill>
            <a:round/>
            <a:headEnd/>
            <a:tailEnd/>
          </a:ln>
          <a:effectLst/>
        </p:spPr>
        <p:txBody>
          <a:bodyPr>
            <a:spAutoFit/>
          </a:bodyPr>
          <a:lstStyle/>
          <a:p>
            <a:endParaRPr lang="zh-CN" altLang="en-US"/>
          </a:p>
        </p:txBody>
      </p:sp>
      <p:sp>
        <p:nvSpPr>
          <p:cNvPr id="1050304" name="AutoShape 19"/>
          <p:cNvSpPr>
            <a:spLocks noChangeArrowheads="1"/>
          </p:cNvSpPr>
          <p:nvPr/>
        </p:nvSpPr>
        <p:spPr bwMode="auto">
          <a:xfrm>
            <a:off x="1382713" y="4032250"/>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0294"/>
                                        </p:tgtEl>
                                        <p:attrNameLst>
                                          <p:attrName>style.visibility</p:attrName>
                                        </p:attrNameLst>
                                      </p:cBhvr>
                                      <p:to>
                                        <p:strVal val="visible"/>
                                      </p:to>
                                    </p:set>
                                    <p:animEffect transition="in" filter="wipe(left)">
                                      <p:cBhvr>
                                        <p:cTn id="7" dur="500"/>
                                        <p:tgtEl>
                                          <p:spTgt spid="105029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50296"/>
                                        </p:tgtEl>
                                        <p:attrNameLst>
                                          <p:attrName>style.visibility</p:attrName>
                                        </p:attrNameLst>
                                      </p:cBhvr>
                                      <p:to>
                                        <p:strVal val="visible"/>
                                      </p:to>
                                    </p:set>
                                    <p:animEffect transition="in" filter="wipe(left)">
                                      <p:cBhvr>
                                        <p:cTn id="11" dur="500"/>
                                        <p:tgtEl>
                                          <p:spTgt spid="105029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050295"/>
                                        </p:tgtEl>
                                        <p:attrNameLst>
                                          <p:attrName>style.visibility</p:attrName>
                                        </p:attrNameLst>
                                      </p:cBhvr>
                                      <p:to>
                                        <p:strVal val="visible"/>
                                      </p:to>
                                    </p:set>
                                    <p:anim calcmode="lin" valueType="num">
                                      <p:cBhvr additive="base">
                                        <p:cTn id="16" dur="500" fill="hold"/>
                                        <p:tgtEl>
                                          <p:spTgt spid="1050295"/>
                                        </p:tgtEl>
                                        <p:attrNameLst>
                                          <p:attrName>ppt_x</p:attrName>
                                        </p:attrNameLst>
                                      </p:cBhvr>
                                      <p:tavLst>
                                        <p:tav tm="0">
                                          <p:val>
                                            <p:strVal val="0-#ppt_w/2"/>
                                          </p:val>
                                        </p:tav>
                                        <p:tav tm="100000">
                                          <p:val>
                                            <p:strVal val="#ppt_x"/>
                                          </p:val>
                                        </p:tav>
                                      </p:tavLst>
                                    </p:anim>
                                    <p:anim calcmode="lin" valueType="num">
                                      <p:cBhvr additive="base">
                                        <p:cTn id="17" dur="500" fill="hold"/>
                                        <p:tgtEl>
                                          <p:spTgt spid="1050295"/>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50297"/>
                                        </p:tgtEl>
                                        <p:attrNameLst>
                                          <p:attrName>style.visibility</p:attrName>
                                        </p:attrNameLst>
                                      </p:cBhvr>
                                      <p:to>
                                        <p:strVal val="visible"/>
                                      </p:to>
                                    </p:set>
                                    <p:animEffect transition="in" filter="wipe(left)">
                                      <p:cBhvr>
                                        <p:cTn id="21" dur="500"/>
                                        <p:tgtEl>
                                          <p:spTgt spid="1050297"/>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462"/>
                                        </p:tgtEl>
                                        <p:attrNameLst>
                                          <p:attrName>style.visibility</p:attrName>
                                        </p:attrNameLst>
                                      </p:cBhvr>
                                      <p:to>
                                        <p:strVal val="visible"/>
                                      </p:to>
                                    </p:set>
                                    <p:animEffect transition="in" filter="wipe(left)">
                                      <p:cBhvr>
                                        <p:cTn id="25" dur="500"/>
                                        <p:tgtEl>
                                          <p:spTgt spid="462"/>
                                        </p:tgtEl>
                                      </p:cBhvr>
                                    </p:animEffect>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1050299"/>
                                        </p:tgtEl>
                                        <p:attrNameLst>
                                          <p:attrName>style.visibility</p:attrName>
                                        </p:attrNameLst>
                                      </p:cBhvr>
                                      <p:to>
                                        <p:strVal val="visible"/>
                                      </p:to>
                                    </p:set>
                                    <p:anim calcmode="lin" valueType="num">
                                      <p:cBhvr>
                                        <p:cTn id="30" dur="1000" fill="hold"/>
                                        <p:tgtEl>
                                          <p:spTgt spid="1050299"/>
                                        </p:tgtEl>
                                        <p:attrNameLst>
                                          <p:attrName>ppt_w</p:attrName>
                                        </p:attrNameLst>
                                      </p:cBhvr>
                                      <p:tavLst>
                                        <p:tav tm="0">
                                          <p:val>
                                            <p:fltVal val="0"/>
                                          </p:val>
                                        </p:tav>
                                        <p:tav tm="100000">
                                          <p:val>
                                            <p:strVal val="#ppt_w"/>
                                          </p:val>
                                        </p:tav>
                                      </p:tavLst>
                                    </p:anim>
                                    <p:anim calcmode="lin" valueType="num">
                                      <p:cBhvr>
                                        <p:cTn id="31" dur="1000" fill="hold"/>
                                        <p:tgtEl>
                                          <p:spTgt spid="1050299"/>
                                        </p:tgtEl>
                                        <p:attrNameLst>
                                          <p:attrName>ppt_h</p:attrName>
                                        </p:attrNameLst>
                                      </p:cBhvr>
                                      <p:tavLst>
                                        <p:tav tm="0">
                                          <p:val>
                                            <p:fltVal val="0"/>
                                          </p:val>
                                        </p:tav>
                                        <p:tav tm="100000">
                                          <p:val>
                                            <p:strVal val="#ppt_h"/>
                                          </p:val>
                                        </p:tav>
                                      </p:tavLst>
                                    </p:anim>
                                    <p:anim calcmode="lin" valueType="num">
                                      <p:cBhvr>
                                        <p:cTn id="32" dur="1000" fill="hold"/>
                                        <p:tgtEl>
                                          <p:spTgt spid="1050299"/>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1050299"/>
                                        </p:tgtEl>
                                        <p:attrNameLst>
                                          <p:attrName>ppt_y</p:attrName>
                                        </p:attrNameLst>
                                      </p:cBhvr>
                                      <p:tavLst>
                                        <p:tav tm="0" fmla="#ppt_y+(sin(-2*pi*(1-$))*-#ppt_x+cos(-2*pi*(1-$))*(1-#ppt_y))*(1-$)">
                                          <p:val>
                                            <p:fltVal val="0"/>
                                          </p:val>
                                        </p:tav>
                                        <p:tav tm="100000">
                                          <p:val>
                                            <p:fltVal val="1"/>
                                          </p:val>
                                        </p:tav>
                                      </p:tavLst>
                                    </p:anim>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4194444"/>
                                        </p:tgtEl>
                                        <p:attrNameLst>
                                          <p:attrName>style.visibility</p:attrName>
                                        </p:attrNameLst>
                                      </p:cBhvr>
                                      <p:to>
                                        <p:strVal val="visible"/>
                                      </p:to>
                                    </p:set>
                                    <p:animEffect transition="in" filter="wipe(left)">
                                      <p:cBhvr>
                                        <p:cTn id="37" dur="500"/>
                                        <p:tgtEl>
                                          <p:spTgt spid="41944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50300"/>
                                        </p:tgtEl>
                                        <p:attrNameLst>
                                          <p:attrName>style.visibility</p:attrName>
                                        </p:attrNameLst>
                                      </p:cBhvr>
                                      <p:to>
                                        <p:strVal val="visible"/>
                                      </p:to>
                                    </p:set>
                                    <p:animEffect transition="in" filter="wipe(left)">
                                      <p:cBhvr>
                                        <p:cTn id="42" dur="500"/>
                                        <p:tgtEl>
                                          <p:spTgt spid="1050300"/>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050301"/>
                                        </p:tgtEl>
                                        <p:attrNameLst>
                                          <p:attrName>style.visibility</p:attrName>
                                        </p:attrNameLst>
                                      </p:cBhvr>
                                      <p:to>
                                        <p:strVal val="visible"/>
                                      </p:to>
                                    </p:set>
                                    <p:animEffect transition="in" filter="wipe(left)">
                                      <p:cBhvr>
                                        <p:cTn id="46" dur="500"/>
                                        <p:tgtEl>
                                          <p:spTgt spid="105030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194445"/>
                                        </p:tgtEl>
                                        <p:attrNameLst>
                                          <p:attrName>style.visibility</p:attrName>
                                        </p:attrNameLst>
                                      </p:cBhvr>
                                      <p:to>
                                        <p:strVal val="visible"/>
                                      </p:to>
                                    </p:set>
                                    <p:animEffect transition="in" filter="wipe(left)">
                                      <p:cBhvr>
                                        <p:cTn id="51" dur="500"/>
                                        <p:tgtEl>
                                          <p:spTgt spid="4194445"/>
                                        </p:tgtEl>
                                      </p:cBhvr>
                                    </p:animEffect>
                                  </p:childTnLst>
                                </p:cTn>
                              </p:par>
                            </p:childTnLst>
                          </p:cTn>
                        </p:par>
                      </p:childTnLst>
                    </p:cTn>
                  </p:par>
                  <p:par>
                    <p:cTn id="52" fill="hold">
                      <p:stCondLst>
                        <p:cond delay="indefinite"/>
                      </p:stCondLst>
                      <p:childTnLst>
                        <p:par>
                          <p:cTn id="53" fill="hold">
                            <p:stCondLst>
                              <p:cond delay="0"/>
                            </p:stCondLst>
                            <p:childTnLst>
                              <p:par>
                                <p:cTn id="54" presetID="15" presetClass="entr" presetSubtype="0" fill="hold" grpId="0" nodeType="clickEffect">
                                  <p:stCondLst>
                                    <p:cond delay="0"/>
                                  </p:stCondLst>
                                  <p:childTnLst>
                                    <p:set>
                                      <p:cBhvr>
                                        <p:cTn id="55" dur="1" fill="hold">
                                          <p:stCondLst>
                                            <p:cond delay="0"/>
                                          </p:stCondLst>
                                        </p:cTn>
                                        <p:tgtEl>
                                          <p:spTgt spid="1050304"/>
                                        </p:tgtEl>
                                        <p:attrNameLst>
                                          <p:attrName>style.visibility</p:attrName>
                                        </p:attrNameLst>
                                      </p:cBhvr>
                                      <p:to>
                                        <p:strVal val="visible"/>
                                      </p:to>
                                    </p:set>
                                    <p:anim calcmode="lin" valueType="num">
                                      <p:cBhvr>
                                        <p:cTn id="56" dur="1000" fill="hold"/>
                                        <p:tgtEl>
                                          <p:spTgt spid="1050304"/>
                                        </p:tgtEl>
                                        <p:attrNameLst>
                                          <p:attrName>ppt_w</p:attrName>
                                        </p:attrNameLst>
                                      </p:cBhvr>
                                      <p:tavLst>
                                        <p:tav tm="0">
                                          <p:val>
                                            <p:fltVal val="0"/>
                                          </p:val>
                                        </p:tav>
                                        <p:tav tm="100000">
                                          <p:val>
                                            <p:strVal val="#ppt_w"/>
                                          </p:val>
                                        </p:tav>
                                      </p:tavLst>
                                    </p:anim>
                                    <p:anim calcmode="lin" valueType="num">
                                      <p:cBhvr>
                                        <p:cTn id="57" dur="1000" fill="hold"/>
                                        <p:tgtEl>
                                          <p:spTgt spid="1050304"/>
                                        </p:tgtEl>
                                        <p:attrNameLst>
                                          <p:attrName>ppt_h</p:attrName>
                                        </p:attrNameLst>
                                      </p:cBhvr>
                                      <p:tavLst>
                                        <p:tav tm="0">
                                          <p:val>
                                            <p:fltVal val="0"/>
                                          </p:val>
                                        </p:tav>
                                        <p:tav tm="100000">
                                          <p:val>
                                            <p:strVal val="#ppt_h"/>
                                          </p:val>
                                        </p:tav>
                                      </p:tavLst>
                                    </p:anim>
                                    <p:anim calcmode="lin" valueType="num">
                                      <p:cBhvr>
                                        <p:cTn id="58" dur="1000" fill="hold"/>
                                        <p:tgtEl>
                                          <p:spTgt spid="1050304"/>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1050304"/>
                                        </p:tgtEl>
                                        <p:attrNameLst>
                                          <p:attrName>ppt_y</p:attrName>
                                        </p:attrNameLst>
                                      </p:cBhvr>
                                      <p:tavLst>
                                        <p:tav tm="0" fmla="#ppt_y+(sin(-2*pi*(1-$))*-#ppt_x+cos(-2*pi*(1-$))*(1-#ppt_y))*(1-$)">
                                          <p:val>
                                            <p:fltVal val="0"/>
                                          </p:val>
                                        </p:tav>
                                        <p:tav tm="100000">
                                          <p:val>
                                            <p:fltVal val="1"/>
                                          </p:val>
                                        </p:tav>
                                      </p:tavLst>
                                    </p:anim>
                                  </p:childTnLst>
                                </p:cTn>
                              </p:par>
                            </p:childTnLst>
                          </p:cTn>
                        </p:par>
                        <p:par>
                          <p:cTn id="60" fill="hold">
                            <p:stCondLst>
                              <p:cond delay="1000"/>
                            </p:stCondLst>
                            <p:childTnLst>
                              <p:par>
                                <p:cTn id="61" presetID="22" presetClass="entr" presetSubtype="8" fill="hold" nodeType="afterEffect">
                                  <p:stCondLst>
                                    <p:cond delay="0"/>
                                  </p:stCondLst>
                                  <p:childTnLst>
                                    <p:set>
                                      <p:cBhvr>
                                        <p:cTn id="62" dur="1" fill="hold">
                                          <p:stCondLst>
                                            <p:cond delay="0"/>
                                          </p:stCondLst>
                                        </p:cTn>
                                        <p:tgtEl>
                                          <p:spTgt spid="4194446"/>
                                        </p:tgtEl>
                                        <p:attrNameLst>
                                          <p:attrName>style.visibility</p:attrName>
                                        </p:attrNameLst>
                                      </p:cBhvr>
                                      <p:to>
                                        <p:strVal val="visible"/>
                                      </p:to>
                                    </p:set>
                                    <p:animEffect transition="in" filter="wipe(left)">
                                      <p:cBhvr>
                                        <p:cTn id="63" dur="500"/>
                                        <p:tgtEl>
                                          <p:spTgt spid="419444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050302"/>
                                        </p:tgtEl>
                                        <p:attrNameLst>
                                          <p:attrName>style.visibility</p:attrName>
                                        </p:attrNameLst>
                                      </p:cBhvr>
                                      <p:to>
                                        <p:strVal val="visible"/>
                                      </p:to>
                                    </p:set>
                                    <p:animEffect transition="in" filter="wipe(left)">
                                      <p:cBhvr>
                                        <p:cTn id="68" dur="500"/>
                                        <p:tgtEl>
                                          <p:spTgt spid="1050302"/>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050303"/>
                                        </p:tgtEl>
                                        <p:attrNameLst>
                                          <p:attrName>style.visibility</p:attrName>
                                        </p:attrNameLst>
                                      </p:cBhvr>
                                      <p:to>
                                        <p:strVal val="visible"/>
                                      </p:to>
                                    </p:set>
                                    <p:animEffect transition="in" filter="wipe(left)">
                                      <p:cBhvr>
                                        <p:cTn id="72" dur="500"/>
                                        <p:tgtEl>
                                          <p:spTgt spid="105030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4194447"/>
                                        </p:tgtEl>
                                        <p:attrNameLst>
                                          <p:attrName>style.visibility</p:attrName>
                                        </p:attrNameLst>
                                      </p:cBhvr>
                                      <p:to>
                                        <p:strVal val="visible"/>
                                      </p:to>
                                    </p:set>
                                    <p:animEffect transition="in" filter="wipe(left)">
                                      <p:cBhvr>
                                        <p:cTn id="77" dur="500"/>
                                        <p:tgtEl>
                                          <p:spTgt spid="419444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4194448"/>
                                        </p:tgtEl>
                                        <p:attrNameLst>
                                          <p:attrName>style.visibility</p:attrName>
                                        </p:attrNameLst>
                                      </p:cBhvr>
                                      <p:to>
                                        <p:strVal val="visible"/>
                                      </p:to>
                                    </p:set>
                                    <p:animEffect transition="in" filter="wipe(left)">
                                      <p:cBhvr>
                                        <p:cTn id="82" dur="500"/>
                                        <p:tgtEl>
                                          <p:spTgt spid="4194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294" grpId="0" autoUpdateAnimBg="0"/>
      <p:bldP spid="1050295" grpId="0" animBg="1"/>
      <p:bldP spid="1050296" grpId="0" animBg="1" autoUpdateAnimBg="0"/>
      <p:bldP spid="1050297" grpId="0" autoUpdateAnimBg="0"/>
      <p:bldP spid="1050299" grpId="0" animBg="1"/>
      <p:bldP spid="1050300" grpId="0" animBg="1"/>
      <p:bldP spid="1050301" grpId="0" animBg="1"/>
      <p:bldP spid="1050302" grpId="0" animBg="1"/>
      <p:bldP spid="1050303" grpId="0" animBg="1"/>
      <p:bldP spid="105030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305" name="灯片编号占位符 5"/>
          <p:cNvSpPr>
            <a:spLocks noGrp="1"/>
          </p:cNvSpPr>
          <p:nvPr>
            <p:ph type="sldNum" sz="quarter" idx="12"/>
          </p:nvPr>
        </p:nvSpPr>
        <p:spPr/>
        <p:txBody>
          <a:bodyPr/>
          <a:lstStyle/>
          <a:p>
            <a:fld id="{483609F8-19AC-4C17-B6EA-FA4F4210F428}" type="slidenum">
              <a:rPr lang="en-US" altLang="zh-CN"/>
              <a:t>78</a:t>
            </a:fld>
            <a:endParaRPr lang="en-US" altLang="zh-CN"/>
          </a:p>
        </p:txBody>
      </p:sp>
      <p:graphicFrame>
        <p:nvGraphicFramePr>
          <p:cNvPr id="4194449" name="Object 2"/>
          <p:cNvGraphicFramePr>
            <a:graphicFrameLocks noChangeAspect="1"/>
          </p:cNvGraphicFramePr>
          <p:nvPr/>
        </p:nvGraphicFramePr>
        <p:xfrm>
          <a:off x="1852613" y="2198688"/>
          <a:ext cx="2717800" cy="342900"/>
        </p:xfrm>
        <a:graphic>
          <a:graphicData uri="http://schemas.openxmlformats.org/presentationml/2006/ole">
            <mc:AlternateContent xmlns:mc="http://schemas.openxmlformats.org/markup-compatibility/2006">
              <mc:Choice xmlns:v="urn:schemas-microsoft-com:vml" Requires="v">
                <p:oleObj spid="_x0000_s48192" name="Equation" r:id="rId3" imgW="2717640" imgH="342720" progId="Equation.3">
                  <p:embed/>
                </p:oleObj>
              </mc:Choice>
              <mc:Fallback>
                <p:oleObj name="Equation" r:id="rId3" imgW="2717640" imgH="342720" progId="Equation.3">
                  <p:embed/>
                  <p:pic>
                    <p:nvPicPr>
                      <p:cNvPr id="2097293" name=""/>
                      <p:cNvPicPr>
                        <a:picLocks/>
                      </p:cNvPicPr>
                      <p:nvPr/>
                    </p:nvPicPr>
                    <p:blipFill>
                      <a:blip r:embed="rId4"/>
                      <a:stretch>
                        <a:fillRect/>
                      </a:stretch>
                    </p:blipFill>
                    <p:spPr>
                      <a:xfrm>
                        <a:off x="1852613" y="2198688"/>
                        <a:ext cx="2717800" cy="342900"/>
                      </a:xfrm>
                      <a:prstGeom prst="rect">
                        <a:avLst/>
                      </a:prstGeom>
                    </p:spPr>
                  </p:pic>
                </p:oleObj>
              </mc:Fallback>
            </mc:AlternateContent>
          </a:graphicData>
        </a:graphic>
      </p:graphicFrame>
      <p:graphicFrame>
        <p:nvGraphicFramePr>
          <p:cNvPr id="4194450" name="Object 3"/>
          <p:cNvGraphicFramePr>
            <a:graphicFrameLocks noChangeAspect="1"/>
          </p:cNvGraphicFramePr>
          <p:nvPr/>
        </p:nvGraphicFramePr>
        <p:xfrm>
          <a:off x="4678363" y="2184400"/>
          <a:ext cx="723900" cy="266700"/>
        </p:xfrm>
        <a:graphic>
          <a:graphicData uri="http://schemas.openxmlformats.org/presentationml/2006/ole">
            <mc:AlternateContent xmlns:mc="http://schemas.openxmlformats.org/markup-compatibility/2006">
              <mc:Choice xmlns:v="urn:schemas-microsoft-com:vml" Requires="v">
                <p:oleObj spid="_x0000_s48193" name="Equation" r:id="rId5" imgW="723600" imgH="266400" progId="Equation.3">
                  <p:embed/>
                </p:oleObj>
              </mc:Choice>
              <mc:Fallback>
                <p:oleObj name="Equation" r:id="rId5" imgW="723600" imgH="266400" progId="Equation.3">
                  <p:embed/>
                  <p:pic>
                    <p:nvPicPr>
                      <p:cNvPr id="2097294" name=""/>
                      <p:cNvPicPr>
                        <a:picLocks/>
                      </p:cNvPicPr>
                      <p:nvPr/>
                    </p:nvPicPr>
                    <p:blipFill>
                      <a:blip r:embed="rId6"/>
                      <a:stretch>
                        <a:fillRect/>
                      </a:stretch>
                    </p:blipFill>
                    <p:spPr>
                      <a:xfrm>
                        <a:off x="4678363" y="2184400"/>
                        <a:ext cx="723900" cy="266700"/>
                      </a:xfrm>
                      <a:prstGeom prst="rect">
                        <a:avLst/>
                      </a:prstGeom>
                    </p:spPr>
                  </p:pic>
                </p:oleObj>
              </mc:Fallback>
            </mc:AlternateContent>
          </a:graphicData>
        </a:graphic>
      </p:graphicFrame>
      <p:sp>
        <p:nvSpPr>
          <p:cNvPr id="1050306" name="Oval 4"/>
          <p:cNvSpPr>
            <a:spLocks noChangeArrowheads="1"/>
          </p:cNvSpPr>
          <p:nvPr/>
        </p:nvSpPr>
        <p:spPr bwMode="auto">
          <a:xfrm>
            <a:off x="784225" y="1089025"/>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50307" name="Rectangle 5"/>
          <p:cNvSpPr>
            <a:spLocks noChangeArrowheads="1"/>
          </p:cNvSpPr>
          <p:nvPr/>
        </p:nvSpPr>
        <p:spPr bwMode="auto">
          <a:xfrm>
            <a:off x="1373188" y="1030288"/>
            <a:ext cx="1487487" cy="400050"/>
          </a:xfrm>
          <a:prstGeom prst="rect">
            <a:avLst/>
          </a:prstGeom>
          <a:noFill/>
          <a:ln w="9525">
            <a:noFill/>
            <a:miter lim="800000"/>
            <a:headEnd/>
            <a:tailEnd/>
          </a:ln>
          <a:effectLst/>
        </p:spPr>
        <p:txBody>
          <a:bodyPr anchor="ctr"/>
          <a:lstStyle/>
          <a:p>
            <a:pPr algn="l"/>
            <a:r>
              <a:rPr kumimoji="1" lang="zh-CN" altLang="en-US" sz="2400" b="1">
                <a:latin typeface="Times New Roman" pitchFamily="18" charset="0"/>
              </a:rPr>
              <a:t>吸收法</a:t>
            </a:r>
            <a:r>
              <a:rPr kumimoji="1" lang="zh-CN" altLang="en-US" sz="2000" b="1">
                <a:latin typeface="Times New Roman" pitchFamily="18" charset="0"/>
              </a:rPr>
              <a:t> </a:t>
            </a:r>
          </a:p>
        </p:txBody>
      </p:sp>
      <p:sp>
        <p:nvSpPr>
          <p:cNvPr id="1050308" name="Rectangle 7"/>
          <p:cNvSpPr>
            <a:spLocks noChangeArrowheads="1"/>
          </p:cNvSpPr>
          <p:nvPr/>
        </p:nvSpPr>
        <p:spPr bwMode="auto">
          <a:xfrm>
            <a:off x="2767013" y="1036638"/>
            <a:ext cx="6038850" cy="730250"/>
          </a:xfrm>
          <a:prstGeom prst="rect">
            <a:avLst/>
          </a:prstGeom>
          <a:solidFill>
            <a:srgbClr val="99CCFF">
              <a:alpha val="50000"/>
            </a:srgbClr>
          </a:solidFill>
          <a:ln w="9525">
            <a:noFill/>
            <a:miter lim="800000"/>
            <a:headEnd/>
            <a:tailEnd/>
          </a:ln>
          <a:effectLst/>
        </p:spPr>
        <p:txBody>
          <a:bodyPr lIns="0" tIns="0" rIns="0" bIns="0">
            <a:spAutoFit/>
          </a:bodyPr>
          <a:lstStyle/>
          <a:p>
            <a:pPr algn="l"/>
            <a:r>
              <a:rPr kumimoji="1" lang="zh-CN" altLang="en-US" sz="2400" b="1" dirty="0">
                <a:latin typeface="Times New Roman" pitchFamily="18" charset="0"/>
              </a:rPr>
              <a:t>运用</a:t>
            </a:r>
            <a:r>
              <a:rPr kumimoji="1" lang="en-US" altLang="zh-CN" sz="2400" b="1" i="1" dirty="0">
                <a:latin typeface="Times New Roman" pitchFamily="18" charset="0"/>
              </a:rPr>
              <a:t>A</a:t>
            </a:r>
            <a:r>
              <a:rPr kumimoji="1" lang="en-US" altLang="zh-CN" sz="2400" b="1" dirty="0">
                <a:latin typeface="Times New Roman" pitchFamily="18" charset="0"/>
              </a:rPr>
              <a:t>+</a:t>
            </a:r>
            <a:r>
              <a:rPr kumimoji="1" lang="en-US" altLang="zh-CN" sz="2400" b="1" i="1" dirty="0">
                <a:latin typeface="Times New Roman" pitchFamily="18" charset="0"/>
              </a:rPr>
              <a:t>AB</a:t>
            </a:r>
            <a:r>
              <a:rPr kumimoji="1" lang="en-US" altLang="zh-CN" sz="2400" b="1" i="1" baseline="-25000" dirty="0">
                <a:latin typeface="Times New Roman" pitchFamily="18" charset="0"/>
              </a:rPr>
              <a:t> </a:t>
            </a:r>
            <a:r>
              <a:rPr kumimoji="1" lang="en-US" altLang="zh-CN" sz="2400" b="1" dirty="0">
                <a:latin typeface="Times New Roman" pitchFamily="18" charset="0"/>
              </a:rPr>
              <a:t>=</a:t>
            </a:r>
            <a:r>
              <a:rPr kumimoji="1" lang="en-US" altLang="zh-CN" sz="2400" b="1" i="1" dirty="0">
                <a:latin typeface="Times New Roman" pitchFamily="18" charset="0"/>
              </a:rPr>
              <a:t>A </a:t>
            </a:r>
            <a:r>
              <a:rPr kumimoji="1" lang="zh-CN" altLang="en-US" sz="2400" b="1" dirty="0">
                <a:latin typeface="Times New Roman" pitchFamily="18" charset="0"/>
              </a:rPr>
              <a:t>和                                              ，消去多余的与项。 </a:t>
            </a:r>
          </a:p>
        </p:txBody>
      </p:sp>
      <p:graphicFrame>
        <p:nvGraphicFramePr>
          <p:cNvPr id="4194451" name="Object 8"/>
          <p:cNvGraphicFramePr>
            <a:graphicFrameLocks noChangeAspect="1"/>
          </p:cNvGraphicFramePr>
          <p:nvPr>
            <p:extLst>
              <p:ext uri="{D42A27DB-BD31-4B8C-83A1-F6EECF244321}">
                <p14:modId xmlns:p14="http://schemas.microsoft.com/office/powerpoint/2010/main" val="1496596973"/>
              </p:ext>
            </p:extLst>
          </p:nvPr>
        </p:nvGraphicFramePr>
        <p:xfrm>
          <a:off x="5010151" y="1033463"/>
          <a:ext cx="3392488" cy="330200"/>
        </p:xfrm>
        <a:graphic>
          <a:graphicData uri="http://schemas.openxmlformats.org/presentationml/2006/ole">
            <mc:AlternateContent xmlns:mc="http://schemas.openxmlformats.org/markup-compatibility/2006">
              <mc:Choice xmlns:v="urn:schemas-microsoft-com:vml" Requires="v">
                <p:oleObj spid="_x0000_s48194" name="公式" r:id="rId7" imgW="3390840" imgH="330120" progId="Equation.3">
                  <p:embed/>
                </p:oleObj>
              </mc:Choice>
              <mc:Fallback>
                <p:oleObj name="公式" r:id="rId7" imgW="3390840" imgH="330120" progId="Equation.3">
                  <p:embed/>
                  <p:pic>
                    <p:nvPicPr>
                      <p:cNvPr id="2097300" name=""/>
                      <p:cNvPicPr>
                        <a:picLocks/>
                      </p:cNvPicPr>
                      <p:nvPr/>
                    </p:nvPicPr>
                    <p:blipFill>
                      <a:blip r:embed="rId8"/>
                      <a:stretch>
                        <a:fillRect/>
                      </a:stretch>
                    </p:blipFill>
                    <p:spPr>
                      <a:xfrm>
                        <a:off x="5010151" y="1033463"/>
                        <a:ext cx="3392488" cy="330200"/>
                      </a:xfrm>
                      <a:prstGeom prst="rect">
                        <a:avLst/>
                      </a:prstGeom>
                    </p:spPr>
                  </p:pic>
                </p:oleObj>
              </mc:Fallback>
            </mc:AlternateContent>
          </a:graphicData>
        </a:graphic>
      </p:graphicFrame>
      <p:sp>
        <p:nvSpPr>
          <p:cNvPr id="1050309" name="AutoShape 9"/>
          <p:cNvSpPr>
            <a:spLocks noChangeArrowheads="1"/>
          </p:cNvSpPr>
          <p:nvPr/>
        </p:nvSpPr>
        <p:spPr bwMode="auto">
          <a:xfrm>
            <a:off x="1360488" y="2216150"/>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0310" name="AutoShape 10"/>
          <p:cNvSpPr>
            <a:spLocks noChangeArrowheads="1"/>
          </p:cNvSpPr>
          <p:nvPr/>
        </p:nvSpPr>
        <p:spPr bwMode="auto">
          <a:xfrm>
            <a:off x="1373188" y="2973388"/>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graphicFrame>
        <p:nvGraphicFramePr>
          <p:cNvPr id="4194452" name="Object 11"/>
          <p:cNvGraphicFramePr>
            <a:graphicFrameLocks noChangeAspect="1"/>
          </p:cNvGraphicFramePr>
          <p:nvPr/>
        </p:nvGraphicFramePr>
        <p:xfrm>
          <a:off x="1847850" y="2916238"/>
          <a:ext cx="3403600" cy="330200"/>
        </p:xfrm>
        <a:graphic>
          <a:graphicData uri="http://schemas.openxmlformats.org/presentationml/2006/ole">
            <mc:AlternateContent xmlns:mc="http://schemas.openxmlformats.org/markup-compatibility/2006">
              <mc:Choice xmlns:v="urn:schemas-microsoft-com:vml" Requires="v">
                <p:oleObj spid="_x0000_s48195" name="Equation" r:id="rId9" imgW="3403440" imgH="330120" progId="Equation.3">
                  <p:embed/>
                </p:oleObj>
              </mc:Choice>
              <mc:Fallback>
                <p:oleObj name="Equation" r:id="rId9" imgW="3403440" imgH="330120" progId="Equation.3">
                  <p:embed/>
                  <p:pic>
                    <p:nvPicPr>
                      <p:cNvPr id="2097295" name=""/>
                      <p:cNvPicPr>
                        <a:picLocks/>
                      </p:cNvPicPr>
                      <p:nvPr/>
                    </p:nvPicPr>
                    <p:blipFill>
                      <a:blip r:embed="rId10"/>
                      <a:stretch>
                        <a:fillRect/>
                      </a:stretch>
                    </p:blipFill>
                    <p:spPr>
                      <a:xfrm>
                        <a:off x="1847850" y="2916238"/>
                        <a:ext cx="3403600" cy="330200"/>
                      </a:xfrm>
                      <a:prstGeom prst="rect">
                        <a:avLst/>
                      </a:prstGeom>
                    </p:spPr>
                  </p:pic>
                </p:oleObj>
              </mc:Fallback>
            </mc:AlternateContent>
          </a:graphicData>
        </a:graphic>
      </p:graphicFrame>
      <p:graphicFrame>
        <p:nvGraphicFramePr>
          <p:cNvPr id="4194453" name="Object 12"/>
          <p:cNvGraphicFramePr>
            <a:graphicFrameLocks noChangeAspect="1"/>
          </p:cNvGraphicFramePr>
          <p:nvPr/>
        </p:nvGraphicFramePr>
        <p:xfrm>
          <a:off x="2152650" y="3578225"/>
          <a:ext cx="3149600" cy="393700"/>
        </p:xfrm>
        <a:graphic>
          <a:graphicData uri="http://schemas.openxmlformats.org/presentationml/2006/ole">
            <mc:AlternateContent xmlns:mc="http://schemas.openxmlformats.org/markup-compatibility/2006">
              <mc:Choice xmlns:v="urn:schemas-microsoft-com:vml" Requires="v">
                <p:oleObj spid="_x0000_s48196" name="Equation" r:id="rId11" imgW="3149280" imgH="393480" progId="Equation.3">
                  <p:embed/>
                </p:oleObj>
              </mc:Choice>
              <mc:Fallback>
                <p:oleObj name="Equation" r:id="rId11" imgW="3149280" imgH="393480" progId="Equation.3">
                  <p:embed/>
                  <p:pic>
                    <p:nvPicPr>
                      <p:cNvPr id="2097296" name=""/>
                      <p:cNvPicPr>
                        <a:picLocks/>
                      </p:cNvPicPr>
                      <p:nvPr/>
                    </p:nvPicPr>
                    <p:blipFill>
                      <a:blip r:embed="rId12"/>
                      <a:stretch>
                        <a:fillRect/>
                      </a:stretch>
                    </p:blipFill>
                    <p:spPr>
                      <a:xfrm>
                        <a:off x="2152650" y="3578225"/>
                        <a:ext cx="3149600" cy="393700"/>
                      </a:xfrm>
                      <a:prstGeom prst="rect">
                        <a:avLst/>
                      </a:prstGeom>
                    </p:spPr>
                  </p:pic>
                </p:oleObj>
              </mc:Fallback>
            </mc:AlternateContent>
          </a:graphicData>
        </a:graphic>
      </p:graphicFrame>
      <p:graphicFrame>
        <p:nvGraphicFramePr>
          <p:cNvPr id="4194454" name="Object 13"/>
          <p:cNvGraphicFramePr>
            <a:graphicFrameLocks noChangeAspect="1"/>
          </p:cNvGraphicFramePr>
          <p:nvPr/>
        </p:nvGraphicFramePr>
        <p:xfrm>
          <a:off x="2157413" y="4203700"/>
          <a:ext cx="2794000" cy="349250"/>
        </p:xfrm>
        <a:graphic>
          <a:graphicData uri="http://schemas.openxmlformats.org/presentationml/2006/ole">
            <mc:AlternateContent xmlns:mc="http://schemas.openxmlformats.org/markup-compatibility/2006">
              <mc:Choice xmlns:v="urn:schemas-microsoft-com:vml" Requires="v">
                <p:oleObj spid="_x0000_s48197" name="Equation" r:id="rId13" imgW="2793960" imgH="330120" progId="Equation.3">
                  <p:embed/>
                </p:oleObj>
              </mc:Choice>
              <mc:Fallback>
                <p:oleObj name="Equation" r:id="rId13" imgW="2793960" imgH="330120" progId="Equation.3">
                  <p:embed/>
                  <p:pic>
                    <p:nvPicPr>
                      <p:cNvPr id="2097297" name=""/>
                      <p:cNvPicPr>
                        <a:picLocks/>
                      </p:cNvPicPr>
                      <p:nvPr/>
                    </p:nvPicPr>
                    <p:blipFill>
                      <a:blip r:embed="rId14"/>
                      <a:stretch>
                        <a:fillRect/>
                      </a:stretch>
                    </p:blipFill>
                    <p:spPr>
                      <a:xfrm>
                        <a:off x="2157413" y="4203700"/>
                        <a:ext cx="2794000" cy="349250"/>
                      </a:xfrm>
                      <a:prstGeom prst="rect">
                        <a:avLst/>
                      </a:prstGeom>
                    </p:spPr>
                  </p:pic>
                </p:oleObj>
              </mc:Fallback>
            </mc:AlternateContent>
          </a:graphicData>
        </a:graphic>
      </p:graphicFrame>
      <p:graphicFrame>
        <p:nvGraphicFramePr>
          <p:cNvPr id="4194455" name="Object 14"/>
          <p:cNvGraphicFramePr>
            <a:graphicFrameLocks noChangeAspect="1"/>
          </p:cNvGraphicFramePr>
          <p:nvPr/>
        </p:nvGraphicFramePr>
        <p:xfrm>
          <a:off x="2152650" y="4946650"/>
          <a:ext cx="1905000" cy="349250"/>
        </p:xfrm>
        <a:graphic>
          <a:graphicData uri="http://schemas.openxmlformats.org/presentationml/2006/ole">
            <mc:AlternateContent xmlns:mc="http://schemas.openxmlformats.org/markup-compatibility/2006">
              <mc:Choice xmlns:v="urn:schemas-microsoft-com:vml" Requires="v">
                <p:oleObj spid="_x0000_s48198" name="Equation" r:id="rId15" imgW="1904760" imgH="330120" progId="Equation.3">
                  <p:embed/>
                </p:oleObj>
              </mc:Choice>
              <mc:Fallback>
                <p:oleObj name="Equation" r:id="rId15" imgW="1904760" imgH="330120" progId="Equation.3">
                  <p:embed/>
                  <p:pic>
                    <p:nvPicPr>
                      <p:cNvPr id="2097298" name=""/>
                      <p:cNvPicPr>
                        <a:picLocks/>
                      </p:cNvPicPr>
                      <p:nvPr/>
                    </p:nvPicPr>
                    <p:blipFill>
                      <a:blip r:embed="rId16"/>
                      <a:stretch>
                        <a:fillRect/>
                      </a:stretch>
                    </p:blipFill>
                    <p:spPr>
                      <a:xfrm>
                        <a:off x="2152650" y="4946650"/>
                        <a:ext cx="1905000" cy="349250"/>
                      </a:xfrm>
                      <a:prstGeom prst="rect">
                        <a:avLst/>
                      </a:prstGeom>
                    </p:spPr>
                  </p:pic>
                </p:oleObj>
              </mc:Fallback>
            </mc:AlternateContent>
          </a:graphicData>
        </a:graphic>
      </p:graphicFrame>
      <p:graphicFrame>
        <p:nvGraphicFramePr>
          <p:cNvPr id="4194456" name="Object 15"/>
          <p:cNvGraphicFramePr>
            <a:graphicFrameLocks noChangeAspect="1"/>
          </p:cNvGraphicFramePr>
          <p:nvPr/>
        </p:nvGraphicFramePr>
        <p:xfrm>
          <a:off x="2160588" y="5619750"/>
          <a:ext cx="2413000" cy="349250"/>
        </p:xfrm>
        <a:graphic>
          <a:graphicData uri="http://schemas.openxmlformats.org/presentationml/2006/ole">
            <mc:AlternateContent xmlns:mc="http://schemas.openxmlformats.org/markup-compatibility/2006">
              <mc:Choice xmlns:v="urn:schemas-microsoft-com:vml" Requires="v">
                <p:oleObj spid="_x0000_s48199" name="Equation" r:id="rId17" imgW="2412720" imgH="330120" progId="Equation.3">
                  <p:embed/>
                </p:oleObj>
              </mc:Choice>
              <mc:Fallback>
                <p:oleObj name="Equation" r:id="rId17" imgW="2412720" imgH="330120" progId="Equation.3">
                  <p:embed/>
                  <p:pic>
                    <p:nvPicPr>
                      <p:cNvPr id="2097299" name=""/>
                      <p:cNvPicPr>
                        <a:picLocks/>
                      </p:cNvPicPr>
                      <p:nvPr/>
                    </p:nvPicPr>
                    <p:blipFill>
                      <a:blip r:embed="rId18"/>
                      <a:stretch>
                        <a:fillRect/>
                      </a:stretch>
                    </p:blipFill>
                    <p:spPr>
                      <a:xfrm>
                        <a:off x="2160588" y="5619750"/>
                        <a:ext cx="2413000" cy="349250"/>
                      </a:xfrm>
                      <a:prstGeom prst="rect">
                        <a:avLst/>
                      </a:prstGeom>
                    </p:spPr>
                  </p:pic>
                </p:oleObj>
              </mc:Fallback>
            </mc:AlternateContent>
          </a:graphicData>
        </a:graphic>
      </p:graphicFrame>
      <p:sp>
        <p:nvSpPr>
          <p:cNvPr id="1050311" name="Line 16"/>
          <p:cNvSpPr>
            <a:spLocks noChangeShapeType="1"/>
          </p:cNvSpPr>
          <p:nvPr/>
        </p:nvSpPr>
        <p:spPr bwMode="auto">
          <a:xfrm>
            <a:off x="2392363" y="4567238"/>
            <a:ext cx="412750" cy="0"/>
          </a:xfrm>
          <a:prstGeom prst="line">
            <a:avLst/>
          </a:prstGeom>
          <a:noFill/>
          <a:ln w="28575">
            <a:solidFill>
              <a:srgbClr val="0033CC"/>
            </a:solidFill>
            <a:round/>
            <a:headEnd/>
            <a:tailEnd/>
          </a:ln>
          <a:effectLst/>
        </p:spPr>
        <p:txBody>
          <a:bodyPr>
            <a:spAutoFit/>
          </a:bodyPr>
          <a:lstStyle/>
          <a:p>
            <a:endParaRPr lang="zh-CN" altLang="en-US"/>
          </a:p>
        </p:txBody>
      </p:sp>
      <p:sp>
        <p:nvSpPr>
          <p:cNvPr id="1050312" name="Line 17"/>
          <p:cNvSpPr>
            <a:spLocks noChangeShapeType="1"/>
          </p:cNvSpPr>
          <p:nvPr/>
        </p:nvSpPr>
        <p:spPr bwMode="auto">
          <a:xfrm>
            <a:off x="3336925" y="4564063"/>
            <a:ext cx="449263" cy="0"/>
          </a:xfrm>
          <a:prstGeom prst="line">
            <a:avLst/>
          </a:prstGeom>
          <a:noFill/>
          <a:ln w="28575">
            <a:solidFill>
              <a:srgbClr val="0033CC"/>
            </a:solidFill>
            <a:round/>
            <a:headEnd/>
            <a:tailEnd/>
          </a:ln>
          <a:effectLst/>
        </p:spPr>
        <p:txBody>
          <a:bodyPr>
            <a:spAutoFit/>
          </a:bodyPr>
          <a:lstStyle/>
          <a:p>
            <a:endParaRPr lang="zh-CN" altLang="en-US"/>
          </a:p>
        </p:txBody>
      </p:sp>
      <p:sp>
        <p:nvSpPr>
          <p:cNvPr id="1050313" name="Line 18"/>
          <p:cNvSpPr>
            <a:spLocks noChangeShapeType="1"/>
          </p:cNvSpPr>
          <p:nvPr/>
        </p:nvSpPr>
        <p:spPr bwMode="auto">
          <a:xfrm>
            <a:off x="4456113" y="4562475"/>
            <a:ext cx="450850" cy="0"/>
          </a:xfrm>
          <a:prstGeom prst="line">
            <a:avLst/>
          </a:prstGeom>
          <a:noFill/>
          <a:ln w="28575">
            <a:solidFill>
              <a:schemeClr val="accent1"/>
            </a:solidFill>
            <a:round/>
            <a:headEnd/>
            <a:tailEnd/>
          </a:ln>
          <a:effectLst/>
        </p:spPr>
        <p:txBody>
          <a:bodyPr>
            <a:spAutoFit/>
          </a:bodyPr>
          <a:lstStyle/>
          <a:p>
            <a:endParaRPr lang="zh-CN" altLang="en-US"/>
          </a:p>
        </p:txBody>
      </p:sp>
      <p:sp>
        <p:nvSpPr>
          <p:cNvPr id="1050314" name="Line 19"/>
          <p:cNvSpPr>
            <a:spLocks noChangeShapeType="1"/>
          </p:cNvSpPr>
          <p:nvPr/>
        </p:nvSpPr>
        <p:spPr bwMode="auto">
          <a:xfrm>
            <a:off x="3954463" y="4560888"/>
            <a:ext cx="223837" cy="0"/>
          </a:xfrm>
          <a:prstGeom prst="line">
            <a:avLst/>
          </a:prstGeom>
          <a:noFill/>
          <a:ln w="28575">
            <a:solidFill>
              <a:schemeClr val="accent1"/>
            </a:solidFill>
            <a:round/>
            <a:headEnd/>
            <a:tailEnd/>
          </a:ln>
          <a:effectLst/>
        </p:spPr>
        <p:txBody>
          <a:bodyPr>
            <a:spAutoFit/>
          </a:bodyPr>
          <a:lstStyle/>
          <a:p>
            <a:endParaRPr lang="zh-CN" altLang="en-US"/>
          </a:p>
        </p:txBody>
      </p:sp>
      <p:sp>
        <p:nvSpPr>
          <p:cNvPr id="1050315" name="Line 20"/>
          <p:cNvSpPr>
            <a:spLocks noChangeShapeType="1"/>
          </p:cNvSpPr>
          <p:nvPr/>
        </p:nvSpPr>
        <p:spPr bwMode="auto">
          <a:xfrm>
            <a:off x="2846388" y="4570413"/>
            <a:ext cx="225425" cy="0"/>
          </a:xfrm>
          <a:prstGeom prst="line">
            <a:avLst/>
          </a:prstGeom>
          <a:noFill/>
          <a:ln w="28575">
            <a:solidFill>
              <a:schemeClr val="accent1"/>
            </a:solidFill>
            <a:round/>
            <a:headEnd/>
            <a:tailEnd/>
          </a:ln>
          <a:effectLst/>
        </p:spPr>
        <p:txBody>
          <a:bodyPr>
            <a:spAutoFit/>
          </a:bodyPr>
          <a:lstStyle/>
          <a:p>
            <a:endParaRPr lang="zh-CN" altLang="en-US"/>
          </a:p>
        </p:txBody>
      </p:sp>
      <p:sp>
        <p:nvSpPr>
          <p:cNvPr id="1050316" name="Line 21"/>
          <p:cNvSpPr>
            <a:spLocks noChangeShapeType="1"/>
          </p:cNvSpPr>
          <p:nvPr/>
        </p:nvSpPr>
        <p:spPr bwMode="auto">
          <a:xfrm>
            <a:off x="2405063" y="2497138"/>
            <a:ext cx="414337" cy="0"/>
          </a:xfrm>
          <a:prstGeom prst="line">
            <a:avLst/>
          </a:prstGeom>
          <a:noFill/>
          <a:ln w="28575">
            <a:solidFill>
              <a:schemeClr val="accent1"/>
            </a:solidFill>
            <a:round/>
            <a:headEnd/>
            <a:tailEnd/>
          </a:ln>
          <a:effectLst/>
        </p:spPr>
        <p:txBody>
          <a:bodyPr>
            <a:spAutoFit/>
          </a:bodyPr>
          <a:lstStyle/>
          <a:p>
            <a:endParaRPr lang="zh-CN" altLang="en-US"/>
          </a:p>
        </p:txBody>
      </p:sp>
      <p:sp>
        <p:nvSpPr>
          <p:cNvPr id="1050317" name="Line 22"/>
          <p:cNvSpPr>
            <a:spLocks noChangeShapeType="1"/>
          </p:cNvSpPr>
          <p:nvPr/>
        </p:nvSpPr>
        <p:spPr bwMode="auto">
          <a:xfrm>
            <a:off x="3141663" y="2497138"/>
            <a:ext cx="412750" cy="0"/>
          </a:xfrm>
          <a:prstGeom prst="line">
            <a:avLst/>
          </a:prstGeom>
          <a:noFill/>
          <a:ln w="28575">
            <a:solidFill>
              <a:schemeClr val="accent1"/>
            </a:solidFill>
            <a:round/>
            <a:headEnd/>
            <a:tailEnd/>
          </a:ln>
          <a:effectLst/>
        </p:spPr>
        <p:txBody>
          <a:bodyPr>
            <a:spAutoFit/>
          </a:bodyPr>
          <a:lstStyle/>
          <a:p>
            <a:endParaRPr lang="zh-CN" altLang="en-US"/>
          </a:p>
        </p:txBody>
      </p:sp>
      <p:sp>
        <p:nvSpPr>
          <p:cNvPr id="1050318" name="Line 23"/>
          <p:cNvSpPr>
            <a:spLocks noChangeShapeType="1"/>
          </p:cNvSpPr>
          <p:nvPr/>
        </p:nvSpPr>
        <p:spPr bwMode="auto">
          <a:xfrm>
            <a:off x="3325813" y="5311775"/>
            <a:ext cx="487362" cy="0"/>
          </a:xfrm>
          <a:prstGeom prst="line">
            <a:avLst/>
          </a:prstGeom>
          <a:noFill/>
          <a:ln w="28575">
            <a:solidFill>
              <a:schemeClr val="accent1"/>
            </a:solidFill>
            <a:round/>
            <a:headEnd/>
            <a:tailEnd/>
          </a:ln>
          <a:effectLst/>
        </p:spPr>
        <p:txBody>
          <a:bodyPr>
            <a:spAutoFit/>
          </a:bodyPr>
          <a:lstStyle/>
          <a:p>
            <a:endParaRPr lang="zh-CN" altLang="en-US"/>
          </a:p>
        </p:txBody>
      </p:sp>
      <p:sp>
        <p:nvSpPr>
          <p:cNvPr id="1050319" name="Line 24"/>
          <p:cNvSpPr>
            <a:spLocks noChangeShapeType="1"/>
          </p:cNvSpPr>
          <p:nvPr/>
        </p:nvSpPr>
        <p:spPr bwMode="auto">
          <a:xfrm>
            <a:off x="3390900" y="3262313"/>
            <a:ext cx="1073150" cy="0"/>
          </a:xfrm>
          <a:prstGeom prst="line">
            <a:avLst/>
          </a:prstGeom>
          <a:noFill/>
          <a:ln w="28575">
            <a:solidFill>
              <a:schemeClr val="accent1"/>
            </a:solidFill>
            <a:round/>
            <a:headEnd/>
            <a:tailEn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50306"/>
                                        </p:tgtEl>
                                        <p:attrNameLst>
                                          <p:attrName>style.visibility</p:attrName>
                                        </p:attrNameLst>
                                      </p:cBhvr>
                                      <p:to>
                                        <p:strVal val="visible"/>
                                      </p:to>
                                    </p:set>
                                    <p:anim calcmode="lin" valueType="num">
                                      <p:cBhvr additive="base">
                                        <p:cTn id="7" dur="500" fill="hold"/>
                                        <p:tgtEl>
                                          <p:spTgt spid="1050306"/>
                                        </p:tgtEl>
                                        <p:attrNameLst>
                                          <p:attrName>ppt_x</p:attrName>
                                        </p:attrNameLst>
                                      </p:cBhvr>
                                      <p:tavLst>
                                        <p:tav tm="0">
                                          <p:val>
                                            <p:strVal val="0-#ppt_w/2"/>
                                          </p:val>
                                        </p:tav>
                                        <p:tav tm="100000">
                                          <p:val>
                                            <p:strVal val="#ppt_x"/>
                                          </p:val>
                                        </p:tav>
                                      </p:tavLst>
                                    </p:anim>
                                    <p:anim calcmode="lin" valueType="num">
                                      <p:cBhvr additive="base">
                                        <p:cTn id="8" dur="500" fill="hold"/>
                                        <p:tgtEl>
                                          <p:spTgt spid="10503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50307"/>
                                        </p:tgtEl>
                                        <p:attrNameLst>
                                          <p:attrName>style.visibility</p:attrName>
                                        </p:attrNameLst>
                                      </p:cBhvr>
                                      <p:to>
                                        <p:strVal val="visible"/>
                                      </p:to>
                                    </p:set>
                                    <p:animEffect transition="in" filter="wipe(left)">
                                      <p:cBhvr>
                                        <p:cTn id="12" dur="500"/>
                                        <p:tgtEl>
                                          <p:spTgt spid="1050307"/>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1050309"/>
                                        </p:tgtEl>
                                        <p:attrNameLst>
                                          <p:attrName>style.visibility</p:attrName>
                                        </p:attrNameLst>
                                      </p:cBhvr>
                                      <p:to>
                                        <p:strVal val="visible"/>
                                      </p:to>
                                    </p:set>
                                    <p:anim calcmode="lin" valueType="num">
                                      <p:cBhvr>
                                        <p:cTn id="17" dur="1000" fill="hold"/>
                                        <p:tgtEl>
                                          <p:spTgt spid="1050309"/>
                                        </p:tgtEl>
                                        <p:attrNameLst>
                                          <p:attrName>ppt_w</p:attrName>
                                        </p:attrNameLst>
                                      </p:cBhvr>
                                      <p:tavLst>
                                        <p:tav tm="0">
                                          <p:val>
                                            <p:fltVal val="0"/>
                                          </p:val>
                                        </p:tav>
                                        <p:tav tm="100000">
                                          <p:val>
                                            <p:strVal val="#ppt_w"/>
                                          </p:val>
                                        </p:tav>
                                      </p:tavLst>
                                    </p:anim>
                                    <p:anim calcmode="lin" valueType="num">
                                      <p:cBhvr>
                                        <p:cTn id="18" dur="1000" fill="hold"/>
                                        <p:tgtEl>
                                          <p:spTgt spid="1050309"/>
                                        </p:tgtEl>
                                        <p:attrNameLst>
                                          <p:attrName>ppt_h</p:attrName>
                                        </p:attrNameLst>
                                      </p:cBhvr>
                                      <p:tavLst>
                                        <p:tav tm="0">
                                          <p:val>
                                            <p:fltVal val="0"/>
                                          </p:val>
                                        </p:tav>
                                        <p:tav tm="100000">
                                          <p:val>
                                            <p:strVal val="#ppt_h"/>
                                          </p:val>
                                        </p:tav>
                                      </p:tavLst>
                                    </p:anim>
                                    <p:anim calcmode="lin" valueType="num">
                                      <p:cBhvr>
                                        <p:cTn id="19" dur="1000" fill="hold"/>
                                        <p:tgtEl>
                                          <p:spTgt spid="1050309"/>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050309"/>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194449"/>
                                        </p:tgtEl>
                                        <p:attrNameLst>
                                          <p:attrName>style.visibility</p:attrName>
                                        </p:attrNameLst>
                                      </p:cBhvr>
                                      <p:to>
                                        <p:strVal val="visible"/>
                                      </p:to>
                                    </p:set>
                                    <p:animEffect transition="in" filter="wipe(left)">
                                      <p:cBhvr>
                                        <p:cTn id="24" dur="500"/>
                                        <p:tgtEl>
                                          <p:spTgt spid="419444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50316"/>
                                        </p:tgtEl>
                                        <p:attrNameLst>
                                          <p:attrName>style.visibility</p:attrName>
                                        </p:attrNameLst>
                                      </p:cBhvr>
                                      <p:to>
                                        <p:strVal val="visible"/>
                                      </p:to>
                                    </p:set>
                                    <p:animEffect transition="in" filter="wipe(left)">
                                      <p:cBhvr>
                                        <p:cTn id="29" dur="500"/>
                                        <p:tgtEl>
                                          <p:spTgt spid="1050316"/>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050317"/>
                                        </p:tgtEl>
                                        <p:attrNameLst>
                                          <p:attrName>style.visibility</p:attrName>
                                        </p:attrNameLst>
                                      </p:cBhvr>
                                      <p:to>
                                        <p:strVal val="visible"/>
                                      </p:to>
                                    </p:set>
                                    <p:animEffect transition="in" filter="wipe(left)">
                                      <p:cBhvr>
                                        <p:cTn id="33" dur="500"/>
                                        <p:tgtEl>
                                          <p:spTgt spid="10503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194450"/>
                                        </p:tgtEl>
                                        <p:attrNameLst>
                                          <p:attrName>style.visibility</p:attrName>
                                        </p:attrNameLst>
                                      </p:cBhvr>
                                      <p:to>
                                        <p:strVal val="visible"/>
                                      </p:to>
                                    </p:set>
                                    <p:animEffect transition="in" filter="wipe(left)">
                                      <p:cBhvr>
                                        <p:cTn id="38" dur="500"/>
                                        <p:tgtEl>
                                          <p:spTgt spid="4194450"/>
                                        </p:tgtEl>
                                      </p:cBhvr>
                                    </p:animEffect>
                                  </p:childTnLst>
                                </p:cTn>
                              </p:par>
                            </p:childTnLst>
                          </p:cTn>
                        </p:par>
                      </p:childTnLst>
                    </p:cTn>
                  </p:par>
                  <p:par>
                    <p:cTn id="39" fill="hold">
                      <p:stCondLst>
                        <p:cond delay="indefinite"/>
                      </p:stCondLst>
                      <p:childTnLst>
                        <p:par>
                          <p:cTn id="40" fill="hold">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1050310"/>
                                        </p:tgtEl>
                                        <p:attrNameLst>
                                          <p:attrName>style.visibility</p:attrName>
                                        </p:attrNameLst>
                                      </p:cBhvr>
                                      <p:to>
                                        <p:strVal val="visible"/>
                                      </p:to>
                                    </p:set>
                                    <p:anim calcmode="lin" valueType="num">
                                      <p:cBhvr>
                                        <p:cTn id="43" dur="1000" fill="hold"/>
                                        <p:tgtEl>
                                          <p:spTgt spid="1050310"/>
                                        </p:tgtEl>
                                        <p:attrNameLst>
                                          <p:attrName>ppt_w</p:attrName>
                                        </p:attrNameLst>
                                      </p:cBhvr>
                                      <p:tavLst>
                                        <p:tav tm="0">
                                          <p:val>
                                            <p:fltVal val="0"/>
                                          </p:val>
                                        </p:tav>
                                        <p:tav tm="100000">
                                          <p:val>
                                            <p:strVal val="#ppt_w"/>
                                          </p:val>
                                        </p:tav>
                                      </p:tavLst>
                                    </p:anim>
                                    <p:anim calcmode="lin" valueType="num">
                                      <p:cBhvr>
                                        <p:cTn id="44" dur="1000" fill="hold"/>
                                        <p:tgtEl>
                                          <p:spTgt spid="1050310"/>
                                        </p:tgtEl>
                                        <p:attrNameLst>
                                          <p:attrName>ppt_h</p:attrName>
                                        </p:attrNameLst>
                                      </p:cBhvr>
                                      <p:tavLst>
                                        <p:tav tm="0">
                                          <p:val>
                                            <p:fltVal val="0"/>
                                          </p:val>
                                        </p:tav>
                                        <p:tav tm="100000">
                                          <p:val>
                                            <p:strVal val="#ppt_h"/>
                                          </p:val>
                                        </p:tav>
                                      </p:tavLst>
                                    </p:anim>
                                    <p:anim calcmode="lin" valueType="num">
                                      <p:cBhvr>
                                        <p:cTn id="45" dur="1000" fill="hold"/>
                                        <p:tgtEl>
                                          <p:spTgt spid="1050310"/>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1050310"/>
                                        </p:tgtEl>
                                        <p:attrNameLst>
                                          <p:attrName>ppt_y</p:attrName>
                                        </p:attrNameLst>
                                      </p:cBhvr>
                                      <p:tavLst>
                                        <p:tav tm="0" fmla="#ppt_y+(sin(-2*pi*(1-$))*-#ppt_x+cos(-2*pi*(1-$))*(1-#ppt_y))*(1-$)">
                                          <p:val>
                                            <p:fltVal val="0"/>
                                          </p:val>
                                        </p:tav>
                                        <p:tav tm="100000">
                                          <p:val>
                                            <p:fltVal val="1"/>
                                          </p:val>
                                        </p:tav>
                                      </p:tavLst>
                                    </p:anim>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4194452"/>
                                        </p:tgtEl>
                                        <p:attrNameLst>
                                          <p:attrName>style.visibility</p:attrName>
                                        </p:attrNameLst>
                                      </p:cBhvr>
                                      <p:to>
                                        <p:strVal val="visible"/>
                                      </p:to>
                                    </p:set>
                                    <p:animEffect transition="in" filter="wipe(left)">
                                      <p:cBhvr>
                                        <p:cTn id="50" dur="500"/>
                                        <p:tgtEl>
                                          <p:spTgt spid="419445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50319"/>
                                        </p:tgtEl>
                                        <p:attrNameLst>
                                          <p:attrName>style.visibility</p:attrName>
                                        </p:attrNameLst>
                                      </p:cBhvr>
                                      <p:to>
                                        <p:strVal val="visible"/>
                                      </p:to>
                                    </p:set>
                                    <p:animEffect transition="in" filter="wipe(left)">
                                      <p:cBhvr>
                                        <p:cTn id="55" dur="500"/>
                                        <p:tgtEl>
                                          <p:spTgt spid="105031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194453"/>
                                        </p:tgtEl>
                                        <p:attrNameLst>
                                          <p:attrName>style.visibility</p:attrName>
                                        </p:attrNameLst>
                                      </p:cBhvr>
                                      <p:to>
                                        <p:strVal val="visible"/>
                                      </p:to>
                                    </p:set>
                                    <p:animEffect transition="in" filter="wipe(left)">
                                      <p:cBhvr>
                                        <p:cTn id="60" dur="500"/>
                                        <p:tgtEl>
                                          <p:spTgt spid="419445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194454"/>
                                        </p:tgtEl>
                                        <p:attrNameLst>
                                          <p:attrName>style.visibility</p:attrName>
                                        </p:attrNameLst>
                                      </p:cBhvr>
                                      <p:to>
                                        <p:strVal val="visible"/>
                                      </p:to>
                                    </p:set>
                                    <p:animEffect transition="in" filter="wipe(left)">
                                      <p:cBhvr>
                                        <p:cTn id="65" dur="500"/>
                                        <p:tgtEl>
                                          <p:spTgt spid="419445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050311"/>
                                        </p:tgtEl>
                                        <p:attrNameLst>
                                          <p:attrName>style.visibility</p:attrName>
                                        </p:attrNameLst>
                                      </p:cBhvr>
                                      <p:to>
                                        <p:strVal val="visible"/>
                                      </p:to>
                                    </p:set>
                                    <p:animEffect transition="in" filter="wipe(left)">
                                      <p:cBhvr>
                                        <p:cTn id="70" dur="500"/>
                                        <p:tgtEl>
                                          <p:spTgt spid="1050311"/>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1050312"/>
                                        </p:tgtEl>
                                        <p:attrNameLst>
                                          <p:attrName>style.visibility</p:attrName>
                                        </p:attrNameLst>
                                      </p:cBhvr>
                                      <p:to>
                                        <p:strVal val="visible"/>
                                      </p:to>
                                    </p:set>
                                    <p:animEffect transition="in" filter="wipe(left)">
                                      <p:cBhvr>
                                        <p:cTn id="74" dur="500"/>
                                        <p:tgtEl>
                                          <p:spTgt spid="105031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050315"/>
                                        </p:tgtEl>
                                        <p:attrNameLst>
                                          <p:attrName>style.visibility</p:attrName>
                                        </p:attrNameLst>
                                      </p:cBhvr>
                                      <p:to>
                                        <p:strVal val="visible"/>
                                      </p:to>
                                    </p:set>
                                    <p:animEffect transition="in" filter="wipe(left)">
                                      <p:cBhvr>
                                        <p:cTn id="79" dur="500"/>
                                        <p:tgtEl>
                                          <p:spTgt spid="1050315"/>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050314"/>
                                        </p:tgtEl>
                                        <p:attrNameLst>
                                          <p:attrName>style.visibility</p:attrName>
                                        </p:attrNameLst>
                                      </p:cBhvr>
                                      <p:to>
                                        <p:strVal val="visible"/>
                                      </p:to>
                                    </p:set>
                                    <p:animEffect transition="in" filter="wipe(left)">
                                      <p:cBhvr>
                                        <p:cTn id="83" dur="500"/>
                                        <p:tgtEl>
                                          <p:spTgt spid="1050314"/>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1050313"/>
                                        </p:tgtEl>
                                        <p:attrNameLst>
                                          <p:attrName>style.visibility</p:attrName>
                                        </p:attrNameLst>
                                      </p:cBhvr>
                                      <p:to>
                                        <p:strVal val="visible"/>
                                      </p:to>
                                    </p:set>
                                    <p:animEffect transition="in" filter="wipe(left)">
                                      <p:cBhvr>
                                        <p:cTn id="87" dur="500"/>
                                        <p:tgtEl>
                                          <p:spTgt spid="10503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4194455"/>
                                        </p:tgtEl>
                                        <p:attrNameLst>
                                          <p:attrName>style.visibility</p:attrName>
                                        </p:attrNameLst>
                                      </p:cBhvr>
                                      <p:to>
                                        <p:strVal val="visible"/>
                                      </p:to>
                                    </p:set>
                                    <p:animEffect transition="in" filter="wipe(left)">
                                      <p:cBhvr>
                                        <p:cTn id="92" dur="500"/>
                                        <p:tgtEl>
                                          <p:spTgt spid="419445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050318"/>
                                        </p:tgtEl>
                                        <p:attrNameLst>
                                          <p:attrName>style.visibility</p:attrName>
                                        </p:attrNameLst>
                                      </p:cBhvr>
                                      <p:to>
                                        <p:strVal val="visible"/>
                                      </p:to>
                                    </p:set>
                                    <p:animEffect transition="in" filter="wipe(left)">
                                      <p:cBhvr>
                                        <p:cTn id="97" dur="500"/>
                                        <p:tgtEl>
                                          <p:spTgt spid="105031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4194456"/>
                                        </p:tgtEl>
                                        <p:attrNameLst>
                                          <p:attrName>style.visibility</p:attrName>
                                        </p:attrNameLst>
                                      </p:cBhvr>
                                      <p:to>
                                        <p:strVal val="visible"/>
                                      </p:to>
                                    </p:set>
                                    <p:animEffect transition="in" filter="wipe(left)">
                                      <p:cBhvr>
                                        <p:cTn id="102" dur="500"/>
                                        <p:tgtEl>
                                          <p:spTgt spid="4194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06" grpId="0" animBg="1"/>
      <p:bldP spid="1050307" grpId="0" autoUpdateAnimBg="0"/>
      <p:bldP spid="1050309" grpId="0" animBg="1"/>
      <p:bldP spid="1050310" grpId="0" animBg="1"/>
      <p:bldP spid="1050311" grpId="0" animBg="1"/>
      <p:bldP spid="1050312" grpId="0" animBg="1"/>
      <p:bldP spid="1050313" grpId="0" animBg="1"/>
      <p:bldP spid="1050314" grpId="0" animBg="1"/>
      <p:bldP spid="1050315" grpId="0" animBg="1"/>
      <p:bldP spid="1050316" grpId="0" animBg="1"/>
      <p:bldP spid="1050317" grpId="0" animBg="1"/>
      <p:bldP spid="1050318" grpId="0" animBg="1"/>
      <p:bldP spid="105031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320" name="灯片编号占位符 3"/>
          <p:cNvSpPr>
            <a:spLocks noGrp="1"/>
          </p:cNvSpPr>
          <p:nvPr>
            <p:ph type="sldNum" sz="quarter" idx="12"/>
          </p:nvPr>
        </p:nvSpPr>
        <p:spPr/>
        <p:txBody>
          <a:bodyPr/>
          <a:lstStyle/>
          <a:p>
            <a:fld id="{64D84D3C-FE78-48B1-B42E-244ABE6A2FEF}" type="slidenum">
              <a:rPr lang="en-US" altLang="zh-CN"/>
              <a:t>79</a:t>
            </a:fld>
            <a:endParaRPr lang="en-US" altLang="zh-CN"/>
          </a:p>
        </p:txBody>
      </p:sp>
      <p:sp>
        <p:nvSpPr>
          <p:cNvPr id="1050321" name="Oval 2"/>
          <p:cNvSpPr>
            <a:spLocks noChangeArrowheads="1"/>
          </p:cNvSpPr>
          <p:nvPr/>
        </p:nvSpPr>
        <p:spPr bwMode="auto">
          <a:xfrm>
            <a:off x="730250" y="996950"/>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50322" name="Rectangle 3"/>
          <p:cNvSpPr>
            <a:spLocks noChangeArrowheads="1"/>
          </p:cNvSpPr>
          <p:nvPr/>
        </p:nvSpPr>
        <p:spPr bwMode="auto">
          <a:xfrm>
            <a:off x="1295400" y="950913"/>
            <a:ext cx="1541463" cy="400050"/>
          </a:xfrm>
          <a:prstGeom prst="rect">
            <a:avLst/>
          </a:prstGeom>
          <a:noFill/>
          <a:ln w="9525">
            <a:noFill/>
            <a:miter lim="800000"/>
            <a:headEnd/>
            <a:tailEnd/>
          </a:ln>
          <a:effectLst/>
        </p:spPr>
        <p:txBody>
          <a:bodyPr anchor="ctr"/>
          <a:lstStyle/>
          <a:p>
            <a:pPr algn="l"/>
            <a:r>
              <a:rPr kumimoji="1" lang="zh-CN" altLang="en-US" sz="2800" b="1">
                <a:latin typeface="Times New Roman" pitchFamily="18" charset="0"/>
              </a:rPr>
              <a:t>消去法</a:t>
            </a:r>
            <a:r>
              <a:rPr kumimoji="1" lang="zh-CN" altLang="en-US" sz="2400" b="1">
                <a:latin typeface="Times New Roman" pitchFamily="18" charset="0"/>
              </a:rPr>
              <a:t> </a:t>
            </a:r>
          </a:p>
        </p:txBody>
      </p:sp>
      <p:sp>
        <p:nvSpPr>
          <p:cNvPr id="1050323" name="Rectangle 5"/>
          <p:cNvSpPr>
            <a:spLocks noChangeArrowheads="1"/>
          </p:cNvSpPr>
          <p:nvPr/>
        </p:nvSpPr>
        <p:spPr bwMode="auto">
          <a:xfrm>
            <a:off x="2698750" y="987425"/>
            <a:ext cx="6445250" cy="365125"/>
          </a:xfrm>
          <a:prstGeom prst="rect">
            <a:avLst/>
          </a:prstGeom>
          <a:solidFill>
            <a:srgbClr val="99CCFF">
              <a:alpha val="50000"/>
            </a:srgbClr>
          </a:solidFill>
          <a:ln w="9525">
            <a:noFill/>
            <a:miter lim="800000"/>
            <a:headEnd/>
            <a:tailEnd/>
          </a:ln>
          <a:effectLst/>
        </p:spPr>
        <p:txBody>
          <a:bodyPr lIns="0" tIns="0" rIns="0" bIns="0">
            <a:spAutoFit/>
          </a:bodyPr>
          <a:lstStyle/>
          <a:p>
            <a:pPr algn="l"/>
            <a:r>
              <a:rPr kumimoji="1" lang="zh-CN" altLang="en-US" sz="2400" b="1" dirty="0">
                <a:latin typeface="Times New Roman" pitchFamily="18" charset="0"/>
              </a:rPr>
              <a:t>运用吸收律                           </a:t>
            </a:r>
            <a:r>
              <a:rPr kumimoji="1" lang="zh-CN" altLang="en-US" sz="2400" b="1" baseline="-25000" dirty="0">
                <a:latin typeface="Times New Roman" pitchFamily="18" charset="0"/>
              </a:rPr>
              <a:t>     </a:t>
            </a:r>
            <a:r>
              <a:rPr kumimoji="1" lang="zh-CN" altLang="en-US" sz="2400" b="1" dirty="0">
                <a:latin typeface="Times New Roman" pitchFamily="18" charset="0"/>
              </a:rPr>
              <a:t>，消去多余因子。</a:t>
            </a:r>
          </a:p>
        </p:txBody>
      </p:sp>
      <p:graphicFrame>
        <p:nvGraphicFramePr>
          <p:cNvPr id="4194457" name="Object 6"/>
          <p:cNvGraphicFramePr>
            <a:graphicFrameLocks noChangeAspect="1"/>
          </p:cNvGraphicFramePr>
          <p:nvPr/>
        </p:nvGraphicFramePr>
        <p:xfrm>
          <a:off x="4252913" y="981075"/>
          <a:ext cx="2260600" cy="317500"/>
        </p:xfrm>
        <a:graphic>
          <a:graphicData uri="http://schemas.openxmlformats.org/presentationml/2006/ole">
            <mc:AlternateContent xmlns:mc="http://schemas.openxmlformats.org/markup-compatibility/2006">
              <mc:Choice xmlns:v="urn:schemas-microsoft-com:vml" Requires="v">
                <p:oleObj spid="_x0000_s49228" name="Equation" r:id="rId3" imgW="2019240" imgH="317160" progId="Equation.3">
                  <p:embed/>
                </p:oleObj>
              </mc:Choice>
              <mc:Fallback>
                <p:oleObj name="Equation" r:id="rId3" imgW="2019240" imgH="317160" progId="Equation.3">
                  <p:embed/>
                  <p:pic>
                    <p:nvPicPr>
                      <p:cNvPr id="2097310" name=""/>
                      <p:cNvPicPr>
                        <a:picLocks/>
                      </p:cNvPicPr>
                      <p:nvPr/>
                    </p:nvPicPr>
                    <p:blipFill>
                      <a:blip r:embed="rId4"/>
                      <a:stretch>
                        <a:fillRect/>
                      </a:stretch>
                    </p:blipFill>
                    <p:spPr>
                      <a:xfrm>
                        <a:off x="4252913" y="981075"/>
                        <a:ext cx="2260600" cy="317500"/>
                      </a:xfrm>
                      <a:prstGeom prst="rect">
                        <a:avLst/>
                      </a:prstGeom>
                    </p:spPr>
                  </p:pic>
                </p:oleObj>
              </mc:Fallback>
            </mc:AlternateContent>
          </a:graphicData>
        </a:graphic>
      </p:graphicFrame>
      <p:graphicFrame>
        <p:nvGraphicFramePr>
          <p:cNvPr id="4194458" name="Object 7"/>
          <p:cNvGraphicFramePr>
            <a:graphicFrameLocks noChangeAspect="1"/>
          </p:cNvGraphicFramePr>
          <p:nvPr/>
        </p:nvGraphicFramePr>
        <p:xfrm>
          <a:off x="1895475" y="1819275"/>
          <a:ext cx="2390775" cy="325438"/>
        </p:xfrm>
        <a:graphic>
          <a:graphicData uri="http://schemas.openxmlformats.org/presentationml/2006/ole">
            <mc:AlternateContent xmlns:mc="http://schemas.openxmlformats.org/markup-compatibility/2006">
              <mc:Choice xmlns:v="urn:schemas-microsoft-com:vml" Requires="v">
                <p:oleObj spid="_x0000_s49229" name="Equation" r:id="rId5" imgW="2425680" imgH="330120" progId="Equation.3">
                  <p:embed/>
                </p:oleObj>
              </mc:Choice>
              <mc:Fallback>
                <p:oleObj name="Equation" r:id="rId5" imgW="2425680" imgH="330120" progId="Equation.3">
                  <p:embed/>
                  <p:pic>
                    <p:nvPicPr>
                      <p:cNvPr id="2097301" name=""/>
                      <p:cNvPicPr>
                        <a:picLocks/>
                      </p:cNvPicPr>
                      <p:nvPr/>
                    </p:nvPicPr>
                    <p:blipFill>
                      <a:blip r:embed="rId6"/>
                      <a:stretch>
                        <a:fillRect/>
                      </a:stretch>
                    </p:blipFill>
                    <p:spPr>
                      <a:xfrm>
                        <a:off x="1895475" y="1819275"/>
                        <a:ext cx="2390775" cy="325438"/>
                      </a:xfrm>
                      <a:prstGeom prst="rect">
                        <a:avLst/>
                      </a:prstGeom>
                    </p:spPr>
                  </p:pic>
                </p:oleObj>
              </mc:Fallback>
            </mc:AlternateContent>
          </a:graphicData>
        </a:graphic>
      </p:graphicFrame>
      <p:graphicFrame>
        <p:nvGraphicFramePr>
          <p:cNvPr id="4194459" name="Object 8"/>
          <p:cNvGraphicFramePr>
            <a:graphicFrameLocks noChangeAspect="1"/>
          </p:cNvGraphicFramePr>
          <p:nvPr/>
        </p:nvGraphicFramePr>
        <p:xfrm>
          <a:off x="2166938" y="2428875"/>
          <a:ext cx="2162175" cy="392113"/>
        </p:xfrm>
        <a:graphic>
          <a:graphicData uri="http://schemas.openxmlformats.org/presentationml/2006/ole">
            <mc:AlternateContent xmlns:mc="http://schemas.openxmlformats.org/markup-compatibility/2006">
              <mc:Choice xmlns:v="urn:schemas-microsoft-com:vml" Requires="v">
                <p:oleObj spid="_x0000_s49230" name="Equation" r:id="rId7" imgW="2171520" imgH="393480" progId="Equation.3">
                  <p:embed/>
                </p:oleObj>
              </mc:Choice>
              <mc:Fallback>
                <p:oleObj name="Equation" r:id="rId7" imgW="2171520" imgH="393480" progId="Equation.3">
                  <p:embed/>
                  <p:pic>
                    <p:nvPicPr>
                      <p:cNvPr id="2097302" name=""/>
                      <p:cNvPicPr>
                        <a:picLocks/>
                      </p:cNvPicPr>
                      <p:nvPr/>
                    </p:nvPicPr>
                    <p:blipFill>
                      <a:blip r:embed="rId8"/>
                      <a:stretch>
                        <a:fillRect/>
                      </a:stretch>
                    </p:blipFill>
                    <p:spPr>
                      <a:xfrm>
                        <a:off x="2166938" y="2428875"/>
                        <a:ext cx="2162175" cy="392113"/>
                      </a:xfrm>
                      <a:prstGeom prst="rect">
                        <a:avLst/>
                      </a:prstGeom>
                    </p:spPr>
                  </p:pic>
                </p:oleObj>
              </mc:Fallback>
            </mc:AlternateContent>
          </a:graphicData>
        </a:graphic>
      </p:graphicFrame>
      <p:graphicFrame>
        <p:nvGraphicFramePr>
          <p:cNvPr id="4194460" name="Object 9"/>
          <p:cNvGraphicFramePr>
            <a:graphicFrameLocks noChangeAspect="1"/>
          </p:cNvGraphicFramePr>
          <p:nvPr/>
        </p:nvGraphicFramePr>
        <p:xfrm>
          <a:off x="4410075" y="2422525"/>
          <a:ext cx="1611313" cy="322263"/>
        </p:xfrm>
        <a:graphic>
          <a:graphicData uri="http://schemas.openxmlformats.org/presentationml/2006/ole">
            <mc:AlternateContent xmlns:mc="http://schemas.openxmlformats.org/markup-compatibility/2006">
              <mc:Choice xmlns:v="urn:schemas-microsoft-com:vml" Requires="v">
                <p:oleObj spid="_x0000_s49231" name="Equation" r:id="rId9" imgW="1650960" imgH="330120" progId="Equation.3">
                  <p:embed/>
                </p:oleObj>
              </mc:Choice>
              <mc:Fallback>
                <p:oleObj name="Equation" r:id="rId9" imgW="1650960" imgH="330120" progId="Equation.3">
                  <p:embed/>
                  <p:pic>
                    <p:nvPicPr>
                      <p:cNvPr id="2097303" name=""/>
                      <p:cNvPicPr>
                        <a:picLocks/>
                      </p:cNvPicPr>
                      <p:nvPr/>
                    </p:nvPicPr>
                    <p:blipFill>
                      <a:blip r:embed="rId10"/>
                      <a:stretch>
                        <a:fillRect/>
                      </a:stretch>
                    </p:blipFill>
                    <p:spPr>
                      <a:xfrm>
                        <a:off x="4410075" y="2422525"/>
                        <a:ext cx="1611313" cy="322263"/>
                      </a:xfrm>
                      <a:prstGeom prst="rect">
                        <a:avLst/>
                      </a:prstGeom>
                    </p:spPr>
                  </p:pic>
                </p:oleObj>
              </mc:Fallback>
            </mc:AlternateContent>
          </a:graphicData>
        </a:graphic>
      </p:graphicFrame>
      <p:graphicFrame>
        <p:nvGraphicFramePr>
          <p:cNvPr id="4194461" name="Object 10"/>
          <p:cNvGraphicFramePr>
            <a:graphicFrameLocks noChangeAspect="1"/>
          </p:cNvGraphicFramePr>
          <p:nvPr/>
        </p:nvGraphicFramePr>
        <p:xfrm>
          <a:off x="6121400" y="2463800"/>
          <a:ext cx="1182688" cy="268288"/>
        </p:xfrm>
        <a:graphic>
          <a:graphicData uri="http://schemas.openxmlformats.org/presentationml/2006/ole">
            <mc:AlternateContent xmlns:mc="http://schemas.openxmlformats.org/markup-compatibility/2006">
              <mc:Choice xmlns:v="urn:schemas-microsoft-com:vml" Requires="v">
                <p:oleObj spid="_x0000_s49232" name="Equation" r:id="rId11" imgW="1231560" imgH="279360" progId="Equation.3">
                  <p:embed/>
                </p:oleObj>
              </mc:Choice>
              <mc:Fallback>
                <p:oleObj name="Equation" r:id="rId11" imgW="1231560" imgH="279360" progId="Equation.3">
                  <p:embed/>
                  <p:pic>
                    <p:nvPicPr>
                      <p:cNvPr id="2097304" name=""/>
                      <p:cNvPicPr>
                        <a:picLocks/>
                      </p:cNvPicPr>
                      <p:nvPr/>
                    </p:nvPicPr>
                    <p:blipFill>
                      <a:blip r:embed="rId12"/>
                      <a:stretch>
                        <a:fillRect/>
                      </a:stretch>
                    </p:blipFill>
                    <p:spPr>
                      <a:xfrm>
                        <a:off x="6121400" y="2463800"/>
                        <a:ext cx="1182688" cy="268288"/>
                      </a:xfrm>
                      <a:prstGeom prst="rect">
                        <a:avLst/>
                      </a:prstGeom>
                    </p:spPr>
                  </p:pic>
                </p:oleObj>
              </mc:Fallback>
            </mc:AlternateContent>
          </a:graphicData>
        </a:graphic>
      </p:graphicFrame>
      <p:graphicFrame>
        <p:nvGraphicFramePr>
          <p:cNvPr id="4194462" name="Object 11"/>
          <p:cNvGraphicFramePr>
            <a:graphicFrameLocks noChangeAspect="1"/>
          </p:cNvGraphicFramePr>
          <p:nvPr/>
        </p:nvGraphicFramePr>
        <p:xfrm>
          <a:off x="1919288" y="3251200"/>
          <a:ext cx="3771900" cy="323850"/>
        </p:xfrm>
        <a:graphic>
          <a:graphicData uri="http://schemas.openxmlformats.org/presentationml/2006/ole">
            <mc:AlternateContent xmlns:mc="http://schemas.openxmlformats.org/markup-compatibility/2006">
              <mc:Choice xmlns:v="urn:schemas-microsoft-com:vml" Requires="v">
                <p:oleObj spid="_x0000_s49233" name="Equation" r:id="rId13" imgW="4012920" imgH="330120" progId="Equation.3">
                  <p:embed/>
                </p:oleObj>
              </mc:Choice>
              <mc:Fallback>
                <p:oleObj name="Equation" r:id="rId13" imgW="4012920" imgH="330120" progId="Equation.3">
                  <p:embed/>
                  <p:pic>
                    <p:nvPicPr>
                      <p:cNvPr id="2097305" name=""/>
                      <p:cNvPicPr>
                        <a:picLocks/>
                      </p:cNvPicPr>
                      <p:nvPr/>
                    </p:nvPicPr>
                    <p:blipFill>
                      <a:blip r:embed="rId14"/>
                      <a:stretch>
                        <a:fillRect/>
                      </a:stretch>
                    </p:blipFill>
                    <p:spPr>
                      <a:xfrm>
                        <a:off x="1919288" y="3251200"/>
                        <a:ext cx="3771900" cy="323850"/>
                      </a:xfrm>
                      <a:prstGeom prst="rect">
                        <a:avLst/>
                      </a:prstGeom>
                    </p:spPr>
                  </p:pic>
                </p:oleObj>
              </mc:Fallback>
            </mc:AlternateContent>
          </a:graphicData>
        </a:graphic>
      </p:graphicFrame>
      <p:graphicFrame>
        <p:nvGraphicFramePr>
          <p:cNvPr id="4194463" name="Object 12"/>
          <p:cNvGraphicFramePr>
            <a:graphicFrameLocks noChangeAspect="1"/>
          </p:cNvGraphicFramePr>
          <p:nvPr/>
        </p:nvGraphicFramePr>
        <p:xfrm>
          <a:off x="2178050" y="3868738"/>
          <a:ext cx="3481388" cy="361950"/>
        </p:xfrm>
        <a:graphic>
          <a:graphicData uri="http://schemas.openxmlformats.org/presentationml/2006/ole">
            <mc:AlternateContent xmlns:mc="http://schemas.openxmlformats.org/markup-compatibility/2006">
              <mc:Choice xmlns:v="urn:schemas-microsoft-com:vml" Requires="v">
                <p:oleObj spid="_x0000_s49234" name="Equation" r:id="rId15" imgW="3543120" imgH="393480" progId="Equation.3">
                  <p:embed/>
                </p:oleObj>
              </mc:Choice>
              <mc:Fallback>
                <p:oleObj name="Equation" r:id="rId15" imgW="3543120" imgH="393480" progId="Equation.3">
                  <p:embed/>
                  <p:pic>
                    <p:nvPicPr>
                      <p:cNvPr id="2097306" name=""/>
                      <p:cNvPicPr>
                        <a:picLocks/>
                      </p:cNvPicPr>
                      <p:nvPr/>
                    </p:nvPicPr>
                    <p:blipFill>
                      <a:blip r:embed="rId16"/>
                      <a:stretch>
                        <a:fillRect/>
                      </a:stretch>
                    </p:blipFill>
                    <p:spPr>
                      <a:xfrm>
                        <a:off x="2178050" y="3868738"/>
                        <a:ext cx="3481388" cy="361950"/>
                      </a:xfrm>
                      <a:prstGeom prst="rect">
                        <a:avLst/>
                      </a:prstGeom>
                    </p:spPr>
                  </p:pic>
                </p:oleObj>
              </mc:Fallback>
            </mc:AlternateContent>
          </a:graphicData>
        </a:graphic>
      </p:graphicFrame>
      <p:graphicFrame>
        <p:nvGraphicFramePr>
          <p:cNvPr id="4194464" name="Object 13"/>
          <p:cNvGraphicFramePr>
            <a:graphicFrameLocks noChangeAspect="1"/>
          </p:cNvGraphicFramePr>
          <p:nvPr/>
        </p:nvGraphicFramePr>
        <p:xfrm>
          <a:off x="2176463" y="4518025"/>
          <a:ext cx="2492375" cy="320675"/>
        </p:xfrm>
        <a:graphic>
          <a:graphicData uri="http://schemas.openxmlformats.org/presentationml/2006/ole">
            <mc:AlternateContent xmlns:mc="http://schemas.openxmlformats.org/markup-compatibility/2006">
              <mc:Choice xmlns:v="urn:schemas-microsoft-com:vml" Requires="v">
                <p:oleObj spid="_x0000_s49235" name="Equation" r:id="rId17" imgW="2717640" imgH="330120" progId="Equation.3">
                  <p:embed/>
                </p:oleObj>
              </mc:Choice>
              <mc:Fallback>
                <p:oleObj name="Equation" r:id="rId17" imgW="2717640" imgH="330120" progId="Equation.3">
                  <p:embed/>
                  <p:pic>
                    <p:nvPicPr>
                      <p:cNvPr id="2097307" name=""/>
                      <p:cNvPicPr>
                        <a:picLocks/>
                      </p:cNvPicPr>
                      <p:nvPr/>
                    </p:nvPicPr>
                    <p:blipFill>
                      <a:blip r:embed="rId18"/>
                      <a:stretch>
                        <a:fillRect/>
                      </a:stretch>
                    </p:blipFill>
                    <p:spPr>
                      <a:xfrm>
                        <a:off x="2176463" y="4518025"/>
                        <a:ext cx="2492375" cy="320675"/>
                      </a:xfrm>
                      <a:prstGeom prst="rect">
                        <a:avLst/>
                      </a:prstGeom>
                    </p:spPr>
                  </p:pic>
                </p:oleObj>
              </mc:Fallback>
            </mc:AlternateContent>
          </a:graphicData>
        </a:graphic>
      </p:graphicFrame>
      <p:graphicFrame>
        <p:nvGraphicFramePr>
          <p:cNvPr id="4194465" name="Object 14"/>
          <p:cNvGraphicFramePr>
            <a:graphicFrameLocks noChangeAspect="1"/>
          </p:cNvGraphicFramePr>
          <p:nvPr/>
        </p:nvGraphicFramePr>
        <p:xfrm>
          <a:off x="2179638" y="5200650"/>
          <a:ext cx="1768475" cy="277813"/>
        </p:xfrm>
        <a:graphic>
          <a:graphicData uri="http://schemas.openxmlformats.org/presentationml/2006/ole">
            <mc:AlternateContent xmlns:mc="http://schemas.openxmlformats.org/markup-compatibility/2006">
              <mc:Choice xmlns:v="urn:schemas-microsoft-com:vml" Requires="v">
                <p:oleObj spid="_x0000_s49236" name="Equation" r:id="rId19" imgW="1777680" imgH="279360" progId="Equation.3">
                  <p:embed/>
                </p:oleObj>
              </mc:Choice>
              <mc:Fallback>
                <p:oleObj name="Equation" r:id="rId19" imgW="1777680" imgH="279360" progId="Equation.3">
                  <p:embed/>
                  <p:pic>
                    <p:nvPicPr>
                      <p:cNvPr id="2097308" name=""/>
                      <p:cNvPicPr>
                        <a:picLocks/>
                      </p:cNvPicPr>
                      <p:nvPr/>
                    </p:nvPicPr>
                    <p:blipFill>
                      <a:blip r:embed="rId20"/>
                      <a:stretch>
                        <a:fillRect/>
                      </a:stretch>
                    </p:blipFill>
                    <p:spPr>
                      <a:xfrm>
                        <a:off x="2179638" y="5200650"/>
                        <a:ext cx="1768475" cy="277813"/>
                      </a:xfrm>
                      <a:prstGeom prst="rect">
                        <a:avLst/>
                      </a:prstGeom>
                    </p:spPr>
                  </p:pic>
                </p:oleObj>
              </mc:Fallback>
            </mc:AlternateContent>
          </a:graphicData>
        </a:graphic>
      </p:graphicFrame>
      <p:graphicFrame>
        <p:nvGraphicFramePr>
          <p:cNvPr id="4194466" name="Object 15"/>
          <p:cNvGraphicFramePr>
            <a:graphicFrameLocks noChangeAspect="1"/>
          </p:cNvGraphicFramePr>
          <p:nvPr/>
        </p:nvGraphicFramePr>
        <p:xfrm>
          <a:off x="2195513" y="5745163"/>
          <a:ext cx="2111375" cy="320675"/>
        </p:xfrm>
        <a:graphic>
          <a:graphicData uri="http://schemas.openxmlformats.org/presentationml/2006/ole">
            <mc:AlternateContent xmlns:mc="http://schemas.openxmlformats.org/markup-compatibility/2006">
              <mc:Choice xmlns:v="urn:schemas-microsoft-com:vml" Requires="v">
                <p:oleObj spid="_x0000_s49237" name="Equation" r:id="rId21" imgW="2158920" imgH="330120" progId="Equation.3">
                  <p:embed/>
                </p:oleObj>
              </mc:Choice>
              <mc:Fallback>
                <p:oleObj name="Equation" r:id="rId21" imgW="2158920" imgH="330120" progId="Equation.3">
                  <p:embed/>
                  <p:pic>
                    <p:nvPicPr>
                      <p:cNvPr id="2097309" name=""/>
                      <p:cNvPicPr>
                        <a:picLocks/>
                      </p:cNvPicPr>
                      <p:nvPr/>
                    </p:nvPicPr>
                    <p:blipFill>
                      <a:blip r:embed="rId22"/>
                      <a:stretch>
                        <a:fillRect/>
                      </a:stretch>
                    </p:blipFill>
                    <p:spPr>
                      <a:xfrm>
                        <a:off x="2195513" y="5745163"/>
                        <a:ext cx="2111375" cy="320675"/>
                      </a:xfrm>
                      <a:prstGeom prst="rect">
                        <a:avLst/>
                      </a:prstGeom>
                    </p:spPr>
                  </p:pic>
                </p:oleObj>
              </mc:Fallback>
            </mc:AlternateContent>
          </a:graphicData>
        </a:graphic>
      </p:graphicFrame>
      <p:sp>
        <p:nvSpPr>
          <p:cNvPr id="1050324" name="Line 16"/>
          <p:cNvSpPr>
            <a:spLocks noChangeShapeType="1"/>
          </p:cNvSpPr>
          <p:nvPr/>
        </p:nvSpPr>
        <p:spPr bwMode="auto">
          <a:xfrm>
            <a:off x="3346450" y="2170113"/>
            <a:ext cx="215900" cy="0"/>
          </a:xfrm>
          <a:prstGeom prst="line">
            <a:avLst/>
          </a:prstGeom>
          <a:noFill/>
          <a:ln w="28575">
            <a:solidFill>
              <a:schemeClr val="accent1"/>
            </a:solidFill>
            <a:round/>
            <a:headEnd/>
            <a:tailEnd/>
          </a:ln>
          <a:effectLst/>
        </p:spPr>
        <p:txBody>
          <a:bodyPr>
            <a:spAutoFit/>
          </a:bodyPr>
          <a:lstStyle/>
          <a:p>
            <a:endParaRPr lang="zh-CN" altLang="en-US"/>
          </a:p>
        </p:txBody>
      </p:sp>
      <p:sp>
        <p:nvSpPr>
          <p:cNvPr id="1050325" name="AutoShape 17"/>
          <p:cNvSpPr>
            <a:spLocks noChangeArrowheads="1"/>
          </p:cNvSpPr>
          <p:nvPr/>
        </p:nvSpPr>
        <p:spPr bwMode="auto">
          <a:xfrm>
            <a:off x="1387475" y="1890713"/>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0326" name="AutoShape 18"/>
          <p:cNvSpPr>
            <a:spLocks noChangeArrowheads="1"/>
          </p:cNvSpPr>
          <p:nvPr/>
        </p:nvSpPr>
        <p:spPr bwMode="auto">
          <a:xfrm>
            <a:off x="1401763" y="3308350"/>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sp>
        <p:nvSpPr>
          <p:cNvPr id="1050327" name="Line 19"/>
          <p:cNvSpPr>
            <a:spLocks noChangeShapeType="1"/>
          </p:cNvSpPr>
          <p:nvPr/>
        </p:nvSpPr>
        <p:spPr bwMode="auto">
          <a:xfrm>
            <a:off x="4224338" y="3595688"/>
            <a:ext cx="455612" cy="0"/>
          </a:xfrm>
          <a:prstGeom prst="line">
            <a:avLst/>
          </a:prstGeom>
          <a:noFill/>
          <a:ln w="28575">
            <a:solidFill>
              <a:schemeClr val="accent1"/>
            </a:solidFill>
            <a:round/>
            <a:headEnd/>
            <a:tailEnd/>
          </a:ln>
          <a:effectLst/>
        </p:spPr>
        <p:txBody>
          <a:bodyPr>
            <a:spAutoFit/>
          </a:bodyPr>
          <a:lstStyle/>
          <a:p>
            <a:endParaRPr lang="zh-CN" altLang="en-US"/>
          </a:p>
        </p:txBody>
      </p:sp>
      <p:sp>
        <p:nvSpPr>
          <p:cNvPr id="1050328" name="Line 20"/>
          <p:cNvSpPr>
            <a:spLocks noChangeShapeType="1"/>
          </p:cNvSpPr>
          <p:nvPr/>
        </p:nvSpPr>
        <p:spPr bwMode="auto">
          <a:xfrm>
            <a:off x="2424113" y="4229100"/>
            <a:ext cx="1208087" cy="0"/>
          </a:xfrm>
          <a:prstGeom prst="line">
            <a:avLst/>
          </a:prstGeom>
          <a:noFill/>
          <a:ln w="28575">
            <a:solidFill>
              <a:schemeClr val="accent1"/>
            </a:solidFill>
            <a:round/>
            <a:headEnd/>
            <a:tailEnd/>
          </a:ln>
          <a:effectLst/>
        </p:spPr>
        <p:txBody>
          <a:bodyPr>
            <a:spAutoFit/>
          </a:bodyPr>
          <a:lstStyle/>
          <a:p>
            <a:endParaRPr lang="zh-CN" altLang="en-US"/>
          </a:p>
        </p:txBody>
      </p:sp>
      <p:sp>
        <p:nvSpPr>
          <p:cNvPr id="1050329" name="Line 21"/>
          <p:cNvSpPr>
            <a:spLocks noChangeShapeType="1"/>
          </p:cNvSpPr>
          <p:nvPr/>
        </p:nvSpPr>
        <p:spPr bwMode="auto">
          <a:xfrm>
            <a:off x="4360863" y="4224338"/>
            <a:ext cx="1208087" cy="0"/>
          </a:xfrm>
          <a:prstGeom prst="line">
            <a:avLst/>
          </a:prstGeom>
          <a:noFill/>
          <a:ln w="28575">
            <a:solidFill>
              <a:srgbClr val="0033CC"/>
            </a:solidFill>
            <a:round/>
            <a:headEnd/>
            <a:tailEnd/>
          </a:ln>
          <a:effectLst/>
        </p:spPr>
        <p:txBody>
          <a:bodyPr>
            <a:spAutoFit/>
          </a:bodyPr>
          <a:lstStyle/>
          <a:p>
            <a:endParaRPr lang="zh-CN" altLang="en-US"/>
          </a:p>
        </p:txBody>
      </p:sp>
      <p:sp>
        <p:nvSpPr>
          <p:cNvPr id="1050330" name="Line 22"/>
          <p:cNvSpPr>
            <a:spLocks noChangeShapeType="1"/>
          </p:cNvSpPr>
          <p:nvPr/>
        </p:nvSpPr>
        <p:spPr bwMode="auto">
          <a:xfrm>
            <a:off x="4043363" y="2170113"/>
            <a:ext cx="217487" cy="0"/>
          </a:xfrm>
          <a:prstGeom prst="line">
            <a:avLst/>
          </a:prstGeom>
          <a:noFill/>
          <a:ln w="28575">
            <a:solidFill>
              <a:schemeClr val="accent1"/>
            </a:solidFill>
            <a:round/>
            <a:headEnd/>
            <a:tailEnd/>
          </a:ln>
          <a:effectLst/>
        </p:spPr>
        <p:txBody>
          <a:bodyPr>
            <a:spAutoFit/>
          </a:bodyPr>
          <a:lstStyle/>
          <a:p>
            <a:endParaRPr lang="zh-CN" altLang="en-US"/>
          </a:p>
        </p:txBody>
      </p:sp>
      <p:sp>
        <p:nvSpPr>
          <p:cNvPr id="1050331" name="Line 23"/>
          <p:cNvSpPr>
            <a:spLocks noChangeShapeType="1"/>
          </p:cNvSpPr>
          <p:nvPr/>
        </p:nvSpPr>
        <p:spPr bwMode="auto">
          <a:xfrm>
            <a:off x="5240338" y="3595688"/>
            <a:ext cx="455612" cy="0"/>
          </a:xfrm>
          <a:prstGeom prst="line">
            <a:avLst/>
          </a:prstGeom>
          <a:noFill/>
          <a:ln w="28575">
            <a:solidFill>
              <a:schemeClr val="accent1"/>
            </a:solidFill>
            <a:round/>
            <a:headEnd/>
            <a:tailEnd/>
          </a:ln>
          <a:effectLst/>
        </p:spPr>
        <p:txBody>
          <a:bodyPr>
            <a:spAutoFit/>
          </a:bodyPr>
          <a:lstStyle/>
          <a:p>
            <a:endParaRPr lang="zh-CN" altLang="en-US"/>
          </a:p>
        </p:txBody>
      </p:sp>
      <p:sp>
        <p:nvSpPr>
          <p:cNvPr id="1050332" name="Line 24"/>
          <p:cNvSpPr>
            <a:spLocks noChangeShapeType="1"/>
          </p:cNvSpPr>
          <p:nvPr/>
        </p:nvSpPr>
        <p:spPr bwMode="auto">
          <a:xfrm>
            <a:off x="4679950" y="2800350"/>
            <a:ext cx="444500" cy="0"/>
          </a:xfrm>
          <a:prstGeom prst="line">
            <a:avLst/>
          </a:prstGeom>
          <a:noFill/>
          <a:ln w="28575">
            <a:solidFill>
              <a:schemeClr val="accent1"/>
            </a:solidFill>
            <a:round/>
            <a:headEnd/>
            <a:tailEnd/>
          </a:ln>
          <a:effectLst/>
        </p:spPr>
        <p:txBody>
          <a:bodyPr>
            <a:spAutoFit/>
          </a:bodyPr>
          <a:lstStyle/>
          <a:p>
            <a:endParaRPr lang="zh-CN" altLang="en-US"/>
          </a:p>
        </p:txBody>
      </p:sp>
      <p:sp>
        <p:nvSpPr>
          <p:cNvPr id="1050333" name="Line 25"/>
          <p:cNvSpPr>
            <a:spLocks noChangeShapeType="1"/>
          </p:cNvSpPr>
          <p:nvPr/>
        </p:nvSpPr>
        <p:spPr bwMode="auto">
          <a:xfrm>
            <a:off x="5389563" y="2800350"/>
            <a:ext cx="446087" cy="0"/>
          </a:xfrm>
          <a:prstGeom prst="line">
            <a:avLst/>
          </a:prstGeom>
          <a:noFill/>
          <a:ln w="28575">
            <a:solidFill>
              <a:schemeClr val="accent1"/>
            </a:solidFill>
            <a:round/>
            <a:headEnd/>
            <a:tailEn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50321"/>
                                        </p:tgtEl>
                                        <p:attrNameLst>
                                          <p:attrName>style.visibility</p:attrName>
                                        </p:attrNameLst>
                                      </p:cBhvr>
                                      <p:to>
                                        <p:strVal val="visible"/>
                                      </p:to>
                                    </p:set>
                                    <p:anim calcmode="lin" valueType="num">
                                      <p:cBhvr additive="base">
                                        <p:cTn id="7" dur="500" fill="hold"/>
                                        <p:tgtEl>
                                          <p:spTgt spid="1050321"/>
                                        </p:tgtEl>
                                        <p:attrNameLst>
                                          <p:attrName>ppt_x</p:attrName>
                                        </p:attrNameLst>
                                      </p:cBhvr>
                                      <p:tavLst>
                                        <p:tav tm="0">
                                          <p:val>
                                            <p:strVal val="0-#ppt_w/2"/>
                                          </p:val>
                                        </p:tav>
                                        <p:tav tm="100000">
                                          <p:val>
                                            <p:strVal val="#ppt_x"/>
                                          </p:val>
                                        </p:tav>
                                      </p:tavLst>
                                    </p:anim>
                                    <p:anim calcmode="lin" valueType="num">
                                      <p:cBhvr additive="base">
                                        <p:cTn id="8" dur="500" fill="hold"/>
                                        <p:tgtEl>
                                          <p:spTgt spid="10503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50322"/>
                                        </p:tgtEl>
                                        <p:attrNameLst>
                                          <p:attrName>style.visibility</p:attrName>
                                        </p:attrNameLst>
                                      </p:cBhvr>
                                      <p:to>
                                        <p:strVal val="visible"/>
                                      </p:to>
                                    </p:set>
                                    <p:animEffect transition="in" filter="wipe(left)">
                                      <p:cBhvr>
                                        <p:cTn id="12" dur="500"/>
                                        <p:tgtEl>
                                          <p:spTgt spid="1050322"/>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1050325"/>
                                        </p:tgtEl>
                                        <p:attrNameLst>
                                          <p:attrName>style.visibility</p:attrName>
                                        </p:attrNameLst>
                                      </p:cBhvr>
                                      <p:to>
                                        <p:strVal val="visible"/>
                                      </p:to>
                                    </p:set>
                                    <p:anim calcmode="lin" valueType="num">
                                      <p:cBhvr>
                                        <p:cTn id="17" dur="1000" fill="hold"/>
                                        <p:tgtEl>
                                          <p:spTgt spid="1050325"/>
                                        </p:tgtEl>
                                        <p:attrNameLst>
                                          <p:attrName>ppt_w</p:attrName>
                                        </p:attrNameLst>
                                      </p:cBhvr>
                                      <p:tavLst>
                                        <p:tav tm="0">
                                          <p:val>
                                            <p:fltVal val="0"/>
                                          </p:val>
                                        </p:tav>
                                        <p:tav tm="100000">
                                          <p:val>
                                            <p:strVal val="#ppt_w"/>
                                          </p:val>
                                        </p:tav>
                                      </p:tavLst>
                                    </p:anim>
                                    <p:anim calcmode="lin" valueType="num">
                                      <p:cBhvr>
                                        <p:cTn id="18" dur="1000" fill="hold"/>
                                        <p:tgtEl>
                                          <p:spTgt spid="1050325"/>
                                        </p:tgtEl>
                                        <p:attrNameLst>
                                          <p:attrName>ppt_h</p:attrName>
                                        </p:attrNameLst>
                                      </p:cBhvr>
                                      <p:tavLst>
                                        <p:tav tm="0">
                                          <p:val>
                                            <p:fltVal val="0"/>
                                          </p:val>
                                        </p:tav>
                                        <p:tav tm="100000">
                                          <p:val>
                                            <p:strVal val="#ppt_h"/>
                                          </p:val>
                                        </p:tav>
                                      </p:tavLst>
                                    </p:anim>
                                    <p:anim calcmode="lin" valueType="num">
                                      <p:cBhvr>
                                        <p:cTn id="19" dur="1000" fill="hold"/>
                                        <p:tgtEl>
                                          <p:spTgt spid="1050325"/>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050325"/>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194458"/>
                                        </p:tgtEl>
                                        <p:attrNameLst>
                                          <p:attrName>style.visibility</p:attrName>
                                        </p:attrNameLst>
                                      </p:cBhvr>
                                      <p:to>
                                        <p:strVal val="visible"/>
                                      </p:to>
                                    </p:set>
                                    <p:animEffect transition="in" filter="wipe(left)">
                                      <p:cBhvr>
                                        <p:cTn id="24" dur="500"/>
                                        <p:tgtEl>
                                          <p:spTgt spid="419445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50324"/>
                                        </p:tgtEl>
                                        <p:attrNameLst>
                                          <p:attrName>style.visibility</p:attrName>
                                        </p:attrNameLst>
                                      </p:cBhvr>
                                      <p:to>
                                        <p:strVal val="visible"/>
                                      </p:to>
                                    </p:set>
                                    <p:animEffect transition="in" filter="wipe(left)">
                                      <p:cBhvr>
                                        <p:cTn id="29" dur="500"/>
                                        <p:tgtEl>
                                          <p:spTgt spid="1050324"/>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050330"/>
                                        </p:tgtEl>
                                        <p:attrNameLst>
                                          <p:attrName>style.visibility</p:attrName>
                                        </p:attrNameLst>
                                      </p:cBhvr>
                                      <p:to>
                                        <p:strVal val="visible"/>
                                      </p:to>
                                    </p:set>
                                    <p:animEffect transition="in" filter="wipe(left)">
                                      <p:cBhvr>
                                        <p:cTn id="33" dur="500"/>
                                        <p:tgtEl>
                                          <p:spTgt spid="10503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194459"/>
                                        </p:tgtEl>
                                        <p:attrNameLst>
                                          <p:attrName>style.visibility</p:attrName>
                                        </p:attrNameLst>
                                      </p:cBhvr>
                                      <p:to>
                                        <p:strVal val="visible"/>
                                      </p:to>
                                    </p:set>
                                    <p:animEffect transition="in" filter="wipe(left)">
                                      <p:cBhvr>
                                        <p:cTn id="38" dur="500"/>
                                        <p:tgtEl>
                                          <p:spTgt spid="419445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194460"/>
                                        </p:tgtEl>
                                        <p:attrNameLst>
                                          <p:attrName>style.visibility</p:attrName>
                                        </p:attrNameLst>
                                      </p:cBhvr>
                                      <p:to>
                                        <p:strVal val="visible"/>
                                      </p:to>
                                    </p:set>
                                    <p:animEffect transition="in" filter="wipe(left)">
                                      <p:cBhvr>
                                        <p:cTn id="43" dur="500"/>
                                        <p:tgtEl>
                                          <p:spTgt spid="4194460"/>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050332"/>
                                        </p:tgtEl>
                                        <p:attrNameLst>
                                          <p:attrName>style.visibility</p:attrName>
                                        </p:attrNameLst>
                                      </p:cBhvr>
                                      <p:to>
                                        <p:strVal val="visible"/>
                                      </p:to>
                                    </p:set>
                                    <p:animEffect transition="in" filter="wipe(left)">
                                      <p:cBhvr>
                                        <p:cTn id="47" dur="500"/>
                                        <p:tgtEl>
                                          <p:spTgt spid="1050332"/>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1050333"/>
                                        </p:tgtEl>
                                        <p:attrNameLst>
                                          <p:attrName>style.visibility</p:attrName>
                                        </p:attrNameLst>
                                      </p:cBhvr>
                                      <p:to>
                                        <p:strVal val="visible"/>
                                      </p:to>
                                    </p:set>
                                    <p:animEffect transition="in" filter="wipe(left)">
                                      <p:cBhvr>
                                        <p:cTn id="51" dur="500"/>
                                        <p:tgtEl>
                                          <p:spTgt spid="105033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194461"/>
                                        </p:tgtEl>
                                        <p:attrNameLst>
                                          <p:attrName>style.visibility</p:attrName>
                                        </p:attrNameLst>
                                      </p:cBhvr>
                                      <p:to>
                                        <p:strVal val="visible"/>
                                      </p:to>
                                    </p:set>
                                    <p:animEffect transition="in" filter="wipe(left)">
                                      <p:cBhvr>
                                        <p:cTn id="56" dur="500"/>
                                        <p:tgtEl>
                                          <p:spTgt spid="4194461"/>
                                        </p:tgtEl>
                                      </p:cBhvr>
                                    </p:animEffect>
                                  </p:childTnLst>
                                </p:cTn>
                              </p:par>
                            </p:childTnLst>
                          </p:cTn>
                        </p:par>
                      </p:childTnLst>
                    </p:cTn>
                  </p:par>
                  <p:par>
                    <p:cTn id="57" fill="hold">
                      <p:stCondLst>
                        <p:cond delay="indefinite"/>
                      </p:stCondLst>
                      <p:childTnLst>
                        <p:par>
                          <p:cTn id="58" fill="hold">
                            <p:stCondLst>
                              <p:cond delay="0"/>
                            </p:stCondLst>
                            <p:childTnLst>
                              <p:par>
                                <p:cTn id="59" presetID="15" presetClass="entr" presetSubtype="0" fill="hold" grpId="0" nodeType="clickEffect">
                                  <p:stCondLst>
                                    <p:cond delay="0"/>
                                  </p:stCondLst>
                                  <p:childTnLst>
                                    <p:set>
                                      <p:cBhvr>
                                        <p:cTn id="60" dur="1" fill="hold">
                                          <p:stCondLst>
                                            <p:cond delay="0"/>
                                          </p:stCondLst>
                                        </p:cTn>
                                        <p:tgtEl>
                                          <p:spTgt spid="1050326"/>
                                        </p:tgtEl>
                                        <p:attrNameLst>
                                          <p:attrName>style.visibility</p:attrName>
                                        </p:attrNameLst>
                                      </p:cBhvr>
                                      <p:to>
                                        <p:strVal val="visible"/>
                                      </p:to>
                                    </p:set>
                                    <p:anim calcmode="lin" valueType="num">
                                      <p:cBhvr>
                                        <p:cTn id="61" dur="1000" fill="hold"/>
                                        <p:tgtEl>
                                          <p:spTgt spid="1050326"/>
                                        </p:tgtEl>
                                        <p:attrNameLst>
                                          <p:attrName>ppt_w</p:attrName>
                                        </p:attrNameLst>
                                      </p:cBhvr>
                                      <p:tavLst>
                                        <p:tav tm="0">
                                          <p:val>
                                            <p:fltVal val="0"/>
                                          </p:val>
                                        </p:tav>
                                        <p:tav tm="100000">
                                          <p:val>
                                            <p:strVal val="#ppt_w"/>
                                          </p:val>
                                        </p:tav>
                                      </p:tavLst>
                                    </p:anim>
                                    <p:anim calcmode="lin" valueType="num">
                                      <p:cBhvr>
                                        <p:cTn id="62" dur="1000" fill="hold"/>
                                        <p:tgtEl>
                                          <p:spTgt spid="1050326"/>
                                        </p:tgtEl>
                                        <p:attrNameLst>
                                          <p:attrName>ppt_h</p:attrName>
                                        </p:attrNameLst>
                                      </p:cBhvr>
                                      <p:tavLst>
                                        <p:tav tm="0">
                                          <p:val>
                                            <p:fltVal val="0"/>
                                          </p:val>
                                        </p:tav>
                                        <p:tav tm="100000">
                                          <p:val>
                                            <p:strVal val="#ppt_h"/>
                                          </p:val>
                                        </p:tav>
                                      </p:tavLst>
                                    </p:anim>
                                    <p:anim calcmode="lin" valueType="num">
                                      <p:cBhvr>
                                        <p:cTn id="63" dur="1000" fill="hold"/>
                                        <p:tgtEl>
                                          <p:spTgt spid="1050326"/>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1050326"/>
                                        </p:tgtEl>
                                        <p:attrNameLst>
                                          <p:attrName>ppt_y</p:attrName>
                                        </p:attrNameLst>
                                      </p:cBhvr>
                                      <p:tavLst>
                                        <p:tav tm="0" fmla="#ppt_y+(sin(-2*pi*(1-$))*-#ppt_x+cos(-2*pi*(1-$))*(1-#ppt_y))*(1-$)">
                                          <p:val>
                                            <p:fltVal val="0"/>
                                          </p:val>
                                        </p:tav>
                                        <p:tav tm="100000">
                                          <p:val>
                                            <p:fltVal val="1"/>
                                          </p:val>
                                        </p:tav>
                                      </p:tavLst>
                                    </p:anim>
                                  </p:childTnLst>
                                </p:cTn>
                              </p:par>
                            </p:childTnLst>
                          </p:cTn>
                        </p:par>
                        <p:par>
                          <p:cTn id="65" fill="hold">
                            <p:stCondLst>
                              <p:cond delay="1000"/>
                            </p:stCondLst>
                            <p:childTnLst>
                              <p:par>
                                <p:cTn id="66" presetID="22" presetClass="entr" presetSubtype="8" fill="hold" nodeType="afterEffect">
                                  <p:stCondLst>
                                    <p:cond delay="0"/>
                                  </p:stCondLst>
                                  <p:childTnLst>
                                    <p:set>
                                      <p:cBhvr>
                                        <p:cTn id="67" dur="1" fill="hold">
                                          <p:stCondLst>
                                            <p:cond delay="0"/>
                                          </p:stCondLst>
                                        </p:cTn>
                                        <p:tgtEl>
                                          <p:spTgt spid="4194462"/>
                                        </p:tgtEl>
                                        <p:attrNameLst>
                                          <p:attrName>style.visibility</p:attrName>
                                        </p:attrNameLst>
                                      </p:cBhvr>
                                      <p:to>
                                        <p:strVal val="visible"/>
                                      </p:to>
                                    </p:set>
                                    <p:animEffect transition="in" filter="wipe(left)">
                                      <p:cBhvr>
                                        <p:cTn id="68" dur="500"/>
                                        <p:tgtEl>
                                          <p:spTgt spid="419446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050327"/>
                                        </p:tgtEl>
                                        <p:attrNameLst>
                                          <p:attrName>style.visibility</p:attrName>
                                        </p:attrNameLst>
                                      </p:cBhvr>
                                      <p:to>
                                        <p:strVal val="visible"/>
                                      </p:to>
                                    </p:set>
                                    <p:animEffect transition="in" filter="wipe(left)">
                                      <p:cBhvr>
                                        <p:cTn id="73" dur="500"/>
                                        <p:tgtEl>
                                          <p:spTgt spid="1050327"/>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1050331"/>
                                        </p:tgtEl>
                                        <p:attrNameLst>
                                          <p:attrName>style.visibility</p:attrName>
                                        </p:attrNameLst>
                                      </p:cBhvr>
                                      <p:to>
                                        <p:strVal val="visible"/>
                                      </p:to>
                                    </p:set>
                                    <p:animEffect transition="in" filter="wipe(left)">
                                      <p:cBhvr>
                                        <p:cTn id="77" dur="500"/>
                                        <p:tgtEl>
                                          <p:spTgt spid="105033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4194463"/>
                                        </p:tgtEl>
                                        <p:attrNameLst>
                                          <p:attrName>style.visibility</p:attrName>
                                        </p:attrNameLst>
                                      </p:cBhvr>
                                      <p:to>
                                        <p:strVal val="visible"/>
                                      </p:to>
                                    </p:set>
                                    <p:animEffect transition="in" filter="wipe(left)">
                                      <p:cBhvr>
                                        <p:cTn id="82" dur="500"/>
                                        <p:tgtEl>
                                          <p:spTgt spid="419446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1050328"/>
                                        </p:tgtEl>
                                        <p:attrNameLst>
                                          <p:attrName>style.visibility</p:attrName>
                                        </p:attrNameLst>
                                      </p:cBhvr>
                                      <p:to>
                                        <p:strVal val="visible"/>
                                      </p:to>
                                    </p:set>
                                    <p:animEffect transition="in" filter="wipe(left)">
                                      <p:cBhvr>
                                        <p:cTn id="86" dur="500"/>
                                        <p:tgtEl>
                                          <p:spTgt spid="1050328"/>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1050329"/>
                                        </p:tgtEl>
                                        <p:attrNameLst>
                                          <p:attrName>style.visibility</p:attrName>
                                        </p:attrNameLst>
                                      </p:cBhvr>
                                      <p:to>
                                        <p:strVal val="visible"/>
                                      </p:to>
                                    </p:set>
                                    <p:animEffect transition="in" filter="wipe(left)">
                                      <p:cBhvr>
                                        <p:cTn id="90" dur="500"/>
                                        <p:tgtEl>
                                          <p:spTgt spid="105032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4194464"/>
                                        </p:tgtEl>
                                        <p:attrNameLst>
                                          <p:attrName>style.visibility</p:attrName>
                                        </p:attrNameLst>
                                      </p:cBhvr>
                                      <p:to>
                                        <p:strVal val="visible"/>
                                      </p:to>
                                    </p:set>
                                    <p:animEffect transition="in" filter="wipe(left)">
                                      <p:cBhvr>
                                        <p:cTn id="95" dur="500"/>
                                        <p:tgtEl>
                                          <p:spTgt spid="419446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194465"/>
                                        </p:tgtEl>
                                        <p:attrNameLst>
                                          <p:attrName>style.visibility</p:attrName>
                                        </p:attrNameLst>
                                      </p:cBhvr>
                                      <p:to>
                                        <p:strVal val="visible"/>
                                      </p:to>
                                    </p:set>
                                    <p:animEffect transition="in" filter="wipe(left)">
                                      <p:cBhvr>
                                        <p:cTn id="100" dur="500"/>
                                        <p:tgtEl>
                                          <p:spTgt spid="419446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4194466"/>
                                        </p:tgtEl>
                                        <p:attrNameLst>
                                          <p:attrName>style.visibility</p:attrName>
                                        </p:attrNameLst>
                                      </p:cBhvr>
                                      <p:to>
                                        <p:strVal val="visible"/>
                                      </p:to>
                                    </p:set>
                                    <p:animEffect transition="in" filter="wipe(left)">
                                      <p:cBhvr>
                                        <p:cTn id="105" dur="500"/>
                                        <p:tgtEl>
                                          <p:spTgt spid="4194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21" grpId="0" animBg="1"/>
      <p:bldP spid="1050322" grpId="0" autoUpdateAnimBg="0"/>
      <p:bldP spid="1050324" grpId="0" animBg="1"/>
      <p:bldP spid="1050325" grpId="0" animBg="1"/>
      <p:bldP spid="1050326" grpId="0" animBg="1"/>
      <p:bldP spid="1050327" grpId="0" animBg="1"/>
      <p:bldP spid="1050328" grpId="0" animBg="1"/>
      <p:bldP spid="1050329" grpId="0" animBg="1"/>
      <p:bldP spid="1050330" grpId="0" animBg="1"/>
      <p:bldP spid="1050331" grpId="0" animBg="1"/>
      <p:bldP spid="1050332" grpId="0" animBg="1"/>
      <p:bldP spid="1050333"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8637" name="灯片编号占位符 3"/>
          <p:cNvSpPr>
            <a:spLocks noGrp="1"/>
          </p:cNvSpPr>
          <p:nvPr>
            <p:ph type="sldNum" sz="quarter" idx="12"/>
          </p:nvPr>
        </p:nvSpPr>
        <p:spPr/>
        <p:txBody>
          <a:bodyPr/>
          <a:lstStyle/>
          <a:p>
            <a:fld id="{01936B83-6ADE-4CD2-B946-9885964105F6}" type="slidenum">
              <a:rPr lang="en-US" altLang="zh-CN"/>
              <a:t>8</a:t>
            </a:fld>
            <a:endParaRPr lang="en-US" altLang="zh-CN"/>
          </a:p>
        </p:txBody>
      </p:sp>
      <p:graphicFrame>
        <p:nvGraphicFramePr>
          <p:cNvPr id="4194305" name="Object 2"/>
          <p:cNvGraphicFramePr>
            <a:graphicFrameLocks noChangeAspect="1"/>
          </p:cNvGraphicFramePr>
          <p:nvPr/>
        </p:nvGraphicFramePr>
        <p:xfrm>
          <a:off x="539750" y="1052513"/>
          <a:ext cx="7380288" cy="1876425"/>
        </p:xfrm>
        <a:graphic>
          <a:graphicData uri="http://schemas.openxmlformats.org/presentationml/2006/ole">
            <mc:AlternateContent xmlns:mc="http://schemas.openxmlformats.org/markup-compatibility/2006">
              <mc:Choice xmlns:v="urn:schemas-microsoft-com:vml" Requires="v">
                <p:oleObj spid="_x0000_s139273" name="位图图像" r:id="rId4" imgW="6249272" imgH="1619476" progId="PBrush">
                  <p:embed/>
                </p:oleObj>
              </mc:Choice>
              <mc:Fallback>
                <p:oleObj name="位图图像" r:id="rId4" imgW="6249272" imgH="1619476" progId="PBrush">
                  <p:embed/>
                  <p:pic>
                    <p:nvPicPr>
                      <p:cNvPr id="2097154" name=""/>
                      <p:cNvPicPr>
                        <a:picLocks/>
                      </p:cNvPicPr>
                      <p:nvPr/>
                    </p:nvPicPr>
                    <p:blipFill>
                      <a:blip r:embed="rId5"/>
                      <a:stretch>
                        <a:fillRect/>
                      </a:stretch>
                    </p:blipFill>
                    <p:spPr>
                      <a:xfrm>
                        <a:off x="539750" y="1052513"/>
                        <a:ext cx="7380288" cy="1876425"/>
                      </a:xfrm>
                      <a:prstGeom prst="rect">
                        <a:avLst/>
                      </a:prstGeom>
                    </p:spPr>
                  </p:pic>
                </p:oleObj>
              </mc:Fallback>
            </mc:AlternateContent>
          </a:graphicData>
        </a:graphic>
      </p:graphicFrame>
      <p:sp>
        <p:nvSpPr>
          <p:cNvPr id="1048638" name="Line 3"/>
          <p:cNvSpPr>
            <a:spLocks noChangeShapeType="1"/>
          </p:cNvSpPr>
          <p:nvPr/>
        </p:nvSpPr>
        <p:spPr bwMode="auto">
          <a:xfrm>
            <a:off x="4114800" y="1066800"/>
            <a:ext cx="1371600" cy="0"/>
          </a:xfrm>
          <a:prstGeom prst="line">
            <a:avLst/>
          </a:prstGeom>
          <a:noFill/>
          <a:ln w="19050">
            <a:solidFill>
              <a:srgbClr val="0033CC"/>
            </a:solidFill>
            <a:prstDash val="lgDash"/>
            <a:round/>
            <a:headEnd/>
            <a:tailEnd/>
          </a:ln>
          <a:effectLst/>
        </p:spPr>
        <p:txBody>
          <a:bodyPr>
            <a:spAutoFit/>
          </a:bodyPr>
          <a:lstStyle/>
          <a:p>
            <a:endParaRPr lang="zh-CN" altLang="en-US"/>
          </a:p>
        </p:txBody>
      </p:sp>
      <p:sp>
        <p:nvSpPr>
          <p:cNvPr id="1048639" name="Line 4"/>
          <p:cNvSpPr>
            <a:spLocks noChangeShapeType="1"/>
          </p:cNvSpPr>
          <p:nvPr/>
        </p:nvSpPr>
        <p:spPr bwMode="auto">
          <a:xfrm flipV="1">
            <a:off x="5257800" y="1054100"/>
            <a:ext cx="0" cy="533400"/>
          </a:xfrm>
          <a:prstGeom prst="line">
            <a:avLst/>
          </a:prstGeom>
          <a:noFill/>
          <a:ln w="25400">
            <a:solidFill>
              <a:srgbClr val="0033CC"/>
            </a:solidFill>
            <a:round/>
            <a:headEnd/>
            <a:tailEnd type="triangle" w="med" len="lg"/>
          </a:ln>
          <a:effectLst/>
        </p:spPr>
        <p:txBody>
          <a:bodyPr>
            <a:spAutoFit/>
          </a:bodyPr>
          <a:lstStyle/>
          <a:p>
            <a:endParaRPr lang="zh-CN" altLang="en-US"/>
          </a:p>
        </p:txBody>
      </p:sp>
      <p:sp>
        <p:nvSpPr>
          <p:cNvPr id="1048640" name="Line 5"/>
          <p:cNvSpPr>
            <a:spLocks noChangeShapeType="1"/>
          </p:cNvSpPr>
          <p:nvPr/>
        </p:nvSpPr>
        <p:spPr bwMode="auto">
          <a:xfrm>
            <a:off x="5257800" y="2120900"/>
            <a:ext cx="0" cy="457200"/>
          </a:xfrm>
          <a:prstGeom prst="line">
            <a:avLst/>
          </a:prstGeom>
          <a:noFill/>
          <a:ln w="25400">
            <a:solidFill>
              <a:srgbClr val="0033CC"/>
            </a:solidFill>
            <a:round/>
            <a:headEnd/>
            <a:tailEnd type="triangle" w="med" len="lg"/>
          </a:ln>
          <a:effectLst/>
        </p:spPr>
        <p:txBody>
          <a:bodyPr>
            <a:spAutoFit/>
          </a:bodyPr>
          <a:lstStyle/>
          <a:p>
            <a:endParaRPr lang="zh-CN" altLang="en-US"/>
          </a:p>
        </p:txBody>
      </p:sp>
      <p:sp>
        <p:nvSpPr>
          <p:cNvPr id="1048641" name="Text Box 6"/>
          <p:cNvSpPr txBox="1">
            <a:spLocks noChangeArrowheads="1"/>
          </p:cNvSpPr>
          <p:nvPr/>
        </p:nvSpPr>
        <p:spPr bwMode="auto">
          <a:xfrm>
            <a:off x="4762500" y="1663700"/>
            <a:ext cx="990600" cy="457200"/>
          </a:xfrm>
          <a:prstGeom prst="rect">
            <a:avLst/>
          </a:prstGeom>
          <a:noFill/>
          <a:ln w="9525">
            <a:noFill/>
            <a:miter lim="800000"/>
            <a:headEnd/>
            <a:tailEnd/>
          </a:ln>
          <a:effectLst/>
        </p:spPr>
        <p:txBody>
          <a:bodyPr>
            <a:spAutoFit/>
          </a:bodyPr>
          <a:lstStyle/>
          <a:p>
            <a:pPr>
              <a:spcBef>
                <a:spcPct val="50000"/>
              </a:spcBef>
            </a:pPr>
            <a:r>
              <a:rPr kumimoji="1" lang="en-US" altLang="zh-CN" sz="2400" b="1" i="1">
                <a:solidFill>
                  <a:srgbClr val="0033CC"/>
                </a:solidFill>
                <a:latin typeface="Times New Roman" pitchFamily="18" charset="0"/>
              </a:rPr>
              <a:t>U</a:t>
            </a:r>
            <a:r>
              <a:rPr kumimoji="1" lang="en-US" altLang="zh-CN" sz="2400" b="1" baseline="-25000">
                <a:solidFill>
                  <a:srgbClr val="0033CC"/>
                </a:solidFill>
                <a:latin typeface="Times New Roman" pitchFamily="18" charset="0"/>
              </a:rPr>
              <a:t>m</a:t>
            </a:r>
          </a:p>
        </p:txBody>
      </p:sp>
      <p:sp>
        <p:nvSpPr>
          <p:cNvPr id="1048642" name="Freeform 7"/>
          <p:cNvSpPr/>
          <p:nvPr/>
        </p:nvSpPr>
        <p:spPr bwMode="auto">
          <a:xfrm>
            <a:off x="2438400" y="1282700"/>
            <a:ext cx="1588" cy="1704975"/>
          </a:xfrm>
          <a:custGeom>
            <a:avLst/>
            <a:gdLst/>
            <a:ahLst/>
            <a:cxnLst>
              <a:cxn ang="0">
                <a:pos x="0" y="0"/>
              </a:cxn>
              <a:cxn ang="0">
                <a:pos x="0" y="1074"/>
              </a:cxn>
            </a:cxnLst>
            <a:rect l="0" t="0" r="r" b="b"/>
            <a:pathLst>
              <a:path w="1" h="1074">
                <a:moveTo>
                  <a:pt x="0" y="0"/>
                </a:moveTo>
                <a:lnTo>
                  <a:pt x="0" y="1074"/>
                </a:lnTo>
              </a:path>
            </a:pathLst>
          </a:custGeom>
          <a:noFill/>
          <a:ln w="19050" cap="flat" cmpd="sng">
            <a:solidFill>
              <a:srgbClr val="669900"/>
            </a:solidFill>
            <a:prstDash val="solid"/>
            <a:round/>
            <a:headEnd type="none" w="med" len="med"/>
            <a:tailEnd type="none" w="med" len="med"/>
          </a:ln>
          <a:effectLst/>
        </p:spPr>
        <p:txBody>
          <a:bodyPr>
            <a:spAutoFit/>
          </a:bodyPr>
          <a:lstStyle/>
          <a:p>
            <a:endParaRPr lang="zh-CN" altLang="en-US"/>
          </a:p>
        </p:txBody>
      </p:sp>
      <p:sp>
        <p:nvSpPr>
          <p:cNvPr id="1048643" name="Freeform 8"/>
          <p:cNvSpPr/>
          <p:nvPr/>
        </p:nvSpPr>
        <p:spPr bwMode="auto">
          <a:xfrm>
            <a:off x="2057400" y="2368550"/>
            <a:ext cx="1588" cy="609600"/>
          </a:xfrm>
          <a:custGeom>
            <a:avLst/>
            <a:gdLst/>
            <a:ahLst/>
            <a:cxnLst>
              <a:cxn ang="0">
                <a:pos x="0" y="0"/>
              </a:cxn>
              <a:cxn ang="0">
                <a:pos x="0" y="384"/>
              </a:cxn>
            </a:cxnLst>
            <a:rect l="0" t="0" r="r" b="b"/>
            <a:pathLst>
              <a:path w="1" h="384">
                <a:moveTo>
                  <a:pt x="0" y="0"/>
                </a:moveTo>
                <a:lnTo>
                  <a:pt x="0" y="384"/>
                </a:lnTo>
              </a:path>
            </a:pathLst>
          </a:custGeom>
          <a:noFill/>
          <a:ln w="19050" cap="flat" cmpd="sng">
            <a:solidFill>
              <a:srgbClr val="669900"/>
            </a:solidFill>
            <a:prstDash val="solid"/>
            <a:round/>
            <a:headEnd type="none" w="med" len="med"/>
            <a:tailEnd type="none" w="med" len="med"/>
          </a:ln>
          <a:effectLst/>
        </p:spPr>
        <p:txBody>
          <a:bodyPr>
            <a:spAutoFit/>
          </a:bodyPr>
          <a:lstStyle/>
          <a:p>
            <a:endParaRPr lang="zh-CN" altLang="en-US"/>
          </a:p>
        </p:txBody>
      </p:sp>
      <p:sp>
        <p:nvSpPr>
          <p:cNvPr id="1048644" name="Line 9"/>
          <p:cNvSpPr>
            <a:spLocks noChangeShapeType="1"/>
          </p:cNvSpPr>
          <p:nvPr/>
        </p:nvSpPr>
        <p:spPr bwMode="auto">
          <a:xfrm flipH="1">
            <a:off x="2438400" y="2806700"/>
            <a:ext cx="381000" cy="0"/>
          </a:xfrm>
          <a:prstGeom prst="line">
            <a:avLst/>
          </a:prstGeom>
          <a:noFill/>
          <a:ln w="25400">
            <a:solidFill>
              <a:srgbClr val="669900"/>
            </a:solidFill>
            <a:round/>
            <a:headEnd/>
            <a:tailEnd type="triangle" w="med" len="lg"/>
          </a:ln>
          <a:effectLst/>
        </p:spPr>
        <p:txBody>
          <a:bodyPr>
            <a:spAutoFit/>
          </a:bodyPr>
          <a:lstStyle/>
          <a:p>
            <a:endParaRPr lang="zh-CN" altLang="en-US"/>
          </a:p>
        </p:txBody>
      </p:sp>
      <p:sp>
        <p:nvSpPr>
          <p:cNvPr id="1048645" name="Freeform 10"/>
          <p:cNvSpPr/>
          <p:nvPr/>
        </p:nvSpPr>
        <p:spPr bwMode="auto">
          <a:xfrm>
            <a:off x="1647825" y="2808288"/>
            <a:ext cx="409575" cy="7937"/>
          </a:xfrm>
          <a:custGeom>
            <a:avLst/>
            <a:gdLst/>
            <a:ahLst/>
            <a:cxnLst>
              <a:cxn ang="0">
                <a:pos x="0" y="5"/>
              </a:cxn>
              <a:cxn ang="0">
                <a:pos x="258" y="0"/>
              </a:cxn>
            </a:cxnLst>
            <a:rect l="0" t="0" r="r" b="b"/>
            <a:pathLst>
              <a:path w="258" h="5">
                <a:moveTo>
                  <a:pt x="0" y="5"/>
                </a:moveTo>
                <a:lnTo>
                  <a:pt x="258" y="0"/>
                </a:lnTo>
              </a:path>
            </a:pathLst>
          </a:custGeom>
          <a:solidFill>
            <a:srgbClr val="669900"/>
          </a:solidFill>
          <a:ln w="25400" cap="flat" cmpd="sng">
            <a:solidFill>
              <a:srgbClr val="669900"/>
            </a:solidFill>
            <a:prstDash val="solid"/>
            <a:round/>
            <a:headEnd type="none" w="med" len="med"/>
            <a:tailEnd type="triangle" w="med" len="lg"/>
          </a:ln>
          <a:effectLst/>
        </p:spPr>
        <p:txBody>
          <a:bodyPr>
            <a:spAutoFit/>
          </a:bodyPr>
          <a:lstStyle/>
          <a:p>
            <a:endParaRPr lang="zh-CN" altLang="en-US"/>
          </a:p>
        </p:txBody>
      </p:sp>
      <p:sp>
        <p:nvSpPr>
          <p:cNvPr id="1048646" name="Text Box 11"/>
          <p:cNvSpPr txBox="1">
            <a:spLocks noChangeArrowheads="1"/>
          </p:cNvSpPr>
          <p:nvPr/>
        </p:nvSpPr>
        <p:spPr bwMode="auto">
          <a:xfrm>
            <a:off x="1905000" y="2578100"/>
            <a:ext cx="685800" cy="457200"/>
          </a:xfrm>
          <a:prstGeom prst="rect">
            <a:avLst/>
          </a:prstGeom>
          <a:noFill/>
          <a:ln w="9525">
            <a:noFill/>
            <a:miter lim="800000"/>
            <a:headEnd/>
            <a:tailEnd/>
          </a:ln>
          <a:effectLst/>
        </p:spPr>
        <p:txBody>
          <a:bodyPr>
            <a:spAutoFit/>
          </a:bodyPr>
          <a:lstStyle/>
          <a:p>
            <a:pPr>
              <a:spcBef>
                <a:spcPct val="50000"/>
              </a:spcBef>
            </a:pPr>
            <a:r>
              <a:rPr kumimoji="1" lang="en-US" altLang="zh-CN" sz="2400" b="1" i="1">
                <a:solidFill>
                  <a:srgbClr val="669900"/>
                </a:solidFill>
                <a:latin typeface="Times New Roman" pitchFamily="18" charset="0"/>
              </a:rPr>
              <a:t>t</a:t>
            </a:r>
            <a:r>
              <a:rPr kumimoji="1" lang="en-US" altLang="zh-CN" sz="2400" b="1" baseline="-25000">
                <a:solidFill>
                  <a:srgbClr val="669900"/>
                </a:solidFill>
                <a:latin typeface="Times New Roman" pitchFamily="18" charset="0"/>
              </a:rPr>
              <a:t>r</a:t>
            </a:r>
          </a:p>
        </p:txBody>
      </p:sp>
      <p:sp>
        <p:nvSpPr>
          <p:cNvPr id="1048647" name="Line 12"/>
          <p:cNvSpPr>
            <a:spLocks noChangeShapeType="1"/>
          </p:cNvSpPr>
          <p:nvPr/>
        </p:nvSpPr>
        <p:spPr bwMode="auto">
          <a:xfrm>
            <a:off x="4267200" y="1282700"/>
            <a:ext cx="0" cy="1676400"/>
          </a:xfrm>
          <a:prstGeom prst="line">
            <a:avLst/>
          </a:prstGeom>
          <a:noFill/>
          <a:ln w="19050">
            <a:solidFill>
              <a:srgbClr val="CC99FF"/>
            </a:solidFill>
            <a:round/>
            <a:headEnd/>
            <a:tailEnd/>
          </a:ln>
          <a:effectLst/>
        </p:spPr>
        <p:txBody>
          <a:bodyPr>
            <a:spAutoFit/>
          </a:bodyPr>
          <a:lstStyle/>
          <a:p>
            <a:endParaRPr lang="zh-CN" altLang="en-US"/>
          </a:p>
        </p:txBody>
      </p:sp>
      <p:sp>
        <p:nvSpPr>
          <p:cNvPr id="1048648" name="Freeform 13"/>
          <p:cNvSpPr/>
          <p:nvPr/>
        </p:nvSpPr>
        <p:spPr bwMode="auto">
          <a:xfrm>
            <a:off x="4648200" y="2425700"/>
            <a:ext cx="1588" cy="533400"/>
          </a:xfrm>
          <a:custGeom>
            <a:avLst/>
            <a:gdLst/>
            <a:ahLst/>
            <a:cxnLst>
              <a:cxn ang="0">
                <a:pos x="0" y="0"/>
              </a:cxn>
              <a:cxn ang="0">
                <a:pos x="0" y="336"/>
              </a:cxn>
            </a:cxnLst>
            <a:rect l="0" t="0" r="r" b="b"/>
            <a:pathLst>
              <a:path w="1" h="336">
                <a:moveTo>
                  <a:pt x="0" y="0"/>
                </a:moveTo>
                <a:lnTo>
                  <a:pt x="0" y="336"/>
                </a:lnTo>
              </a:path>
            </a:pathLst>
          </a:custGeom>
          <a:noFill/>
          <a:ln w="19050" cap="flat" cmpd="sng">
            <a:solidFill>
              <a:srgbClr val="CC99FF"/>
            </a:solidFill>
            <a:prstDash val="solid"/>
            <a:round/>
            <a:headEnd type="none" w="med" len="med"/>
            <a:tailEnd type="none" w="med" len="med"/>
          </a:ln>
          <a:effectLst/>
        </p:spPr>
        <p:txBody>
          <a:bodyPr>
            <a:spAutoFit/>
          </a:bodyPr>
          <a:lstStyle/>
          <a:p>
            <a:endParaRPr lang="zh-CN" altLang="en-US"/>
          </a:p>
        </p:txBody>
      </p:sp>
      <p:sp>
        <p:nvSpPr>
          <p:cNvPr id="1048649" name="Freeform 14"/>
          <p:cNvSpPr/>
          <p:nvPr/>
        </p:nvSpPr>
        <p:spPr bwMode="auto">
          <a:xfrm>
            <a:off x="3857625" y="2806700"/>
            <a:ext cx="409575" cy="1588"/>
          </a:xfrm>
          <a:custGeom>
            <a:avLst/>
            <a:gdLst/>
            <a:ahLst/>
            <a:cxnLst>
              <a:cxn ang="0">
                <a:pos x="0" y="0"/>
              </a:cxn>
              <a:cxn ang="0">
                <a:pos x="258" y="1"/>
              </a:cxn>
            </a:cxnLst>
            <a:rect l="0" t="0" r="r" b="b"/>
            <a:pathLst>
              <a:path w="258" h="1">
                <a:moveTo>
                  <a:pt x="0" y="0"/>
                </a:moveTo>
                <a:lnTo>
                  <a:pt x="258" y="1"/>
                </a:lnTo>
              </a:path>
            </a:pathLst>
          </a:custGeom>
          <a:noFill/>
          <a:ln w="25400" cap="flat" cmpd="sng">
            <a:solidFill>
              <a:srgbClr val="CC99FF"/>
            </a:solidFill>
            <a:prstDash val="solid"/>
            <a:round/>
            <a:headEnd type="none" w="med" len="med"/>
            <a:tailEnd type="triangle" w="med" len="lg"/>
          </a:ln>
          <a:effectLst/>
        </p:spPr>
        <p:txBody>
          <a:bodyPr>
            <a:spAutoFit/>
          </a:bodyPr>
          <a:lstStyle/>
          <a:p>
            <a:endParaRPr lang="zh-CN" altLang="en-US"/>
          </a:p>
        </p:txBody>
      </p:sp>
      <p:sp>
        <p:nvSpPr>
          <p:cNvPr id="1048650" name="Freeform 15"/>
          <p:cNvSpPr/>
          <p:nvPr/>
        </p:nvSpPr>
        <p:spPr bwMode="auto">
          <a:xfrm>
            <a:off x="4648200" y="2808288"/>
            <a:ext cx="419100" cy="7937"/>
          </a:xfrm>
          <a:custGeom>
            <a:avLst/>
            <a:gdLst/>
            <a:ahLst/>
            <a:cxnLst>
              <a:cxn ang="0">
                <a:pos x="264" y="5"/>
              </a:cxn>
              <a:cxn ang="0">
                <a:pos x="0" y="0"/>
              </a:cxn>
            </a:cxnLst>
            <a:rect l="0" t="0" r="r" b="b"/>
            <a:pathLst>
              <a:path w="264" h="5">
                <a:moveTo>
                  <a:pt x="264" y="5"/>
                </a:moveTo>
                <a:lnTo>
                  <a:pt x="0" y="0"/>
                </a:lnTo>
              </a:path>
            </a:pathLst>
          </a:custGeom>
          <a:noFill/>
          <a:ln w="25400" cap="flat" cmpd="sng">
            <a:solidFill>
              <a:srgbClr val="CC99FF"/>
            </a:solidFill>
            <a:prstDash val="solid"/>
            <a:round/>
            <a:headEnd type="none" w="med" len="med"/>
            <a:tailEnd type="triangle" w="med" len="lg"/>
          </a:ln>
          <a:effectLst/>
        </p:spPr>
        <p:txBody>
          <a:bodyPr>
            <a:spAutoFit/>
          </a:bodyPr>
          <a:lstStyle/>
          <a:p>
            <a:endParaRPr lang="zh-CN" altLang="en-US"/>
          </a:p>
        </p:txBody>
      </p:sp>
      <p:sp>
        <p:nvSpPr>
          <p:cNvPr id="1048651" name="Text Box 16"/>
          <p:cNvSpPr txBox="1">
            <a:spLocks noChangeArrowheads="1"/>
          </p:cNvSpPr>
          <p:nvPr/>
        </p:nvSpPr>
        <p:spPr bwMode="auto">
          <a:xfrm>
            <a:off x="4152900" y="2578100"/>
            <a:ext cx="609600" cy="457200"/>
          </a:xfrm>
          <a:prstGeom prst="rect">
            <a:avLst/>
          </a:prstGeom>
          <a:noFill/>
          <a:ln w="9525">
            <a:noFill/>
            <a:miter lim="800000"/>
            <a:headEnd/>
            <a:tailEnd/>
          </a:ln>
          <a:effectLst/>
        </p:spPr>
        <p:txBody>
          <a:bodyPr>
            <a:spAutoFit/>
          </a:bodyPr>
          <a:lstStyle/>
          <a:p>
            <a:pPr>
              <a:spcBef>
                <a:spcPct val="50000"/>
              </a:spcBef>
            </a:pPr>
            <a:r>
              <a:rPr kumimoji="1" lang="en-US" altLang="zh-CN" sz="2400" b="1" i="1">
                <a:solidFill>
                  <a:srgbClr val="CC99FF"/>
                </a:solidFill>
                <a:latin typeface="Times New Roman" pitchFamily="18" charset="0"/>
              </a:rPr>
              <a:t>t</a:t>
            </a:r>
            <a:r>
              <a:rPr kumimoji="1" lang="en-US" altLang="zh-CN" sz="2400" b="1" baseline="-25000">
                <a:solidFill>
                  <a:srgbClr val="CC99FF"/>
                </a:solidFill>
                <a:latin typeface="Times New Roman" pitchFamily="18" charset="0"/>
              </a:rPr>
              <a:t>f   </a:t>
            </a:r>
          </a:p>
        </p:txBody>
      </p:sp>
      <p:sp>
        <p:nvSpPr>
          <p:cNvPr id="1048652" name="Line 17"/>
          <p:cNvSpPr>
            <a:spLocks noChangeShapeType="1"/>
          </p:cNvSpPr>
          <p:nvPr/>
        </p:nvSpPr>
        <p:spPr bwMode="auto">
          <a:xfrm flipH="1">
            <a:off x="2286000" y="1816100"/>
            <a:ext cx="762000" cy="0"/>
          </a:xfrm>
          <a:prstGeom prst="line">
            <a:avLst/>
          </a:prstGeom>
          <a:noFill/>
          <a:ln w="25400">
            <a:solidFill>
              <a:srgbClr val="FF9933"/>
            </a:solidFill>
            <a:round/>
            <a:headEnd/>
            <a:tailEnd type="triangle" w="med" len="lg"/>
          </a:ln>
          <a:effectLst/>
        </p:spPr>
        <p:txBody>
          <a:bodyPr>
            <a:spAutoFit/>
          </a:bodyPr>
          <a:lstStyle/>
          <a:p>
            <a:endParaRPr lang="zh-CN" altLang="en-US"/>
          </a:p>
        </p:txBody>
      </p:sp>
      <p:sp>
        <p:nvSpPr>
          <p:cNvPr id="1048653" name="Line 18"/>
          <p:cNvSpPr>
            <a:spLocks noChangeShapeType="1"/>
          </p:cNvSpPr>
          <p:nvPr/>
        </p:nvSpPr>
        <p:spPr bwMode="auto">
          <a:xfrm>
            <a:off x="3581400" y="1803400"/>
            <a:ext cx="838200" cy="0"/>
          </a:xfrm>
          <a:prstGeom prst="line">
            <a:avLst/>
          </a:prstGeom>
          <a:noFill/>
          <a:ln w="25400">
            <a:solidFill>
              <a:srgbClr val="FF9933"/>
            </a:solidFill>
            <a:round/>
            <a:headEnd/>
            <a:tailEnd type="triangle" w="med" len="lg"/>
          </a:ln>
          <a:effectLst/>
        </p:spPr>
        <p:txBody>
          <a:bodyPr>
            <a:spAutoFit/>
          </a:bodyPr>
          <a:lstStyle/>
          <a:p>
            <a:endParaRPr lang="zh-CN" altLang="en-US"/>
          </a:p>
        </p:txBody>
      </p:sp>
      <p:sp>
        <p:nvSpPr>
          <p:cNvPr id="1048654" name="Line 19"/>
          <p:cNvSpPr>
            <a:spLocks noChangeShapeType="1"/>
          </p:cNvSpPr>
          <p:nvPr/>
        </p:nvSpPr>
        <p:spPr bwMode="auto">
          <a:xfrm>
            <a:off x="1828800" y="2578100"/>
            <a:ext cx="0" cy="762000"/>
          </a:xfrm>
          <a:prstGeom prst="line">
            <a:avLst/>
          </a:prstGeom>
          <a:noFill/>
          <a:ln w="19050">
            <a:solidFill>
              <a:srgbClr val="FF0000"/>
            </a:solidFill>
            <a:round/>
            <a:headEnd/>
            <a:tailEnd/>
          </a:ln>
          <a:effectLst/>
        </p:spPr>
        <p:txBody>
          <a:bodyPr>
            <a:spAutoFit/>
          </a:bodyPr>
          <a:lstStyle/>
          <a:p>
            <a:endParaRPr lang="zh-CN" altLang="en-US"/>
          </a:p>
        </p:txBody>
      </p:sp>
      <p:sp>
        <p:nvSpPr>
          <p:cNvPr id="1048655" name="Line 20"/>
          <p:cNvSpPr>
            <a:spLocks noChangeShapeType="1"/>
          </p:cNvSpPr>
          <p:nvPr/>
        </p:nvSpPr>
        <p:spPr bwMode="auto">
          <a:xfrm>
            <a:off x="6400800" y="2578100"/>
            <a:ext cx="0" cy="762000"/>
          </a:xfrm>
          <a:prstGeom prst="line">
            <a:avLst/>
          </a:prstGeom>
          <a:noFill/>
          <a:ln w="19050">
            <a:solidFill>
              <a:srgbClr val="FF0000"/>
            </a:solidFill>
            <a:round/>
            <a:headEnd/>
            <a:tailEnd/>
          </a:ln>
          <a:effectLst/>
        </p:spPr>
        <p:txBody>
          <a:bodyPr>
            <a:spAutoFit/>
          </a:bodyPr>
          <a:lstStyle/>
          <a:p>
            <a:endParaRPr lang="zh-CN" altLang="en-US"/>
          </a:p>
        </p:txBody>
      </p:sp>
      <p:sp>
        <p:nvSpPr>
          <p:cNvPr id="1048656" name="Line 21"/>
          <p:cNvSpPr>
            <a:spLocks noChangeShapeType="1"/>
          </p:cNvSpPr>
          <p:nvPr/>
        </p:nvSpPr>
        <p:spPr bwMode="auto">
          <a:xfrm flipH="1">
            <a:off x="1828800" y="3187700"/>
            <a:ext cx="1752600" cy="0"/>
          </a:xfrm>
          <a:prstGeom prst="line">
            <a:avLst/>
          </a:prstGeom>
          <a:noFill/>
          <a:ln w="25400">
            <a:solidFill>
              <a:srgbClr val="FF0000"/>
            </a:solidFill>
            <a:round/>
            <a:headEnd/>
            <a:tailEnd type="triangle" w="med" len="lg"/>
          </a:ln>
          <a:effectLst/>
        </p:spPr>
        <p:txBody>
          <a:bodyPr>
            <a:spAutoFit/>
          </a:bodyPr>
          <a:lstStyle/>
          <a:p>
            <a:endParaRPr lang="zh-CN" altLang="en-US"/>
          </a:p>
        </p:txBody>
      </p:sp>
      <p:sp>
        <p:nvSpPr>
          <p:cNvPr id="1048657" name="Line 22"/>
          <p:cNvSpPr>
            <a:spLocks noChangeShapeType="1"/>
          </p:cNvSpPr>
          <p:nvPr/>
        </p:nvSpPr>
        <p:spPr bwMode="auto">
          <a:xfrm>
            <a:off x="4267200" y="3187700"/>
            <a:ext cx="2133600" cy="0"/>
          </a:xfrm>
          <a:prstGeom prst="line">
            <a:avLst/>
          </a:prstGeom>
          <a:noFill/>
          <a:ln w="25400">
            <a:solidFill>
              <a:srgbClr val="FF0000"/>
            </a:solidFill>
            <a:round/>
            <a:headEnd/>
            <a:tailEnd type="triangle" w="med" len="lg"/>
          </a:ln>
          <a:effectLst/>
        </p:spPr>
        <p:txBody>
          <a:bodyPr>
            <a:spAutoFit/>
          </a:bodyPr>
          <a:lstStyle/>
          <a:p>
            <a:endParaRPr lang="zh-CN" altLang="en-US"/>
          </a:p>
        </p:txBody>
      </p:sp>
      <p:sp>
        <p:nvSpPr>
          <p:cNvPr id="1048658" name="Text Box 23"/>
          <p:cNvSpPr txBox="1">
            <a:spLocks noChangeArrowheads="1"/>
          </p:cNvSpPr>
          <p:nvPr/>
        </p:nvSpPr>
        <p:spPr bwMode="auto">
          <a:xfrm>
            <a:off x="3581400" y="2959100"/>
            <a:ext cx="609600" cy="457200"/>
          </a:xfrm>
          <a:prstGeom prst="rect">
            <a:avLst/>
          </a:prstGeom>
          <a:noFill/>
          <a:ln w="9525">
            <a:noFill/>
            <a:miter lim="800000"/>
            <a:headEnd/>
            <a:tailEnd/>
          </a:ln>
          <a:effectLst/>
        </p:spPr>
        <p:txBody>
          <a:bodyPr>
            <a:spAutoFit/>
          </a:bodyPr>
          <a:lstStyle/>
          <a:p>
            <a:pPr>
              <a:spcBef>
                <a:spcPct val="50000"/>
              </a:spcBef>
            </a:pPr>
            <a:r>
              <a:rPr kumimoji="1" lang="en-US" altLang="zh-CN" sz="2400" b="1" i="1">
                <a:solidFill>
                  <a:srgbClr val="FF3300"/>
                </a:solidFill>
                <a:latin typeface="Times New Roman" pitchFamily="18" charset="0"/>
              </a:rPr>
              <a:t>T</a:t>
            </a:r>
          </a:p>
        </p:txBody>
      </p:sp>
      <p:sp>
        <p:nvSpPr>
          <p:cNvPr id="1048659" name="Text Box 24"/>
          <p:cNvSpPr txBox="1">
            <a:spLocks noChangeArrowheads="1"/>
          </p:cNvSpPr>
          <p:nvPr/>
        </p:nvSpPr>
        <p:spPr bwMode="auto">
          <a:xfrm>
            <a:off x="3048000" y="1528763"/>
            <a:ext cx="533400" cy="519112"/>
          </a:xfrm>
          <a:prstGeom prst="rect">
            <a:avLst/>
          </a:prstGeom>
          <a:solidFill>
            <a:schemeClr val="bg1"/>
          </a:solidFill>
          <a:ln w="9525">
            <a:noFill/>
            <a:miter lim="800000"/>
            <a:headEnd/>
            <a:tailEnd/>
          </a:ln>
          <a:effectLst/>
        </p:spPr>
        <p:txBody>
          <a:bodyPr>
            <a:spAutoFit/>
          </a:bodyPr>
          <a:lstStyle/>
          <a:p>
            <a:pPr>
              <a:spcBef>
                <a:spcPct val="50000"/>
              </a:spcBef>
            </a:pPr>
            <a:r>
              <a:rPr kumimoji="1" lang="en-US" altLang="zh-CN" sz="2400" b="1" i="1">
                <a:solidFill>
                  <a:srgbClr val="FF9933"/>
                </a:solidFill>
                <a:latin typeface="Times New Roman" pitchFamily="18" charset="0"/>
              </a:rPr>
              <a:t>t</a:t>
            </a:r>
            <a:r>
              <a:rPr kumimoji="1" lang="en-US" altLang="zh-CN" sz="2400" b="1" baseline="-30000">
                <a:solidFill>
                  <a:srgbClr val="FF9933"/>
                </a:solidFill>
                <a:latin typeface="Times New Roman" pitchFamily="18" charset="0"/>
              </a:rPr>
              <a:t>w</a:t>
            </a:r>
            <a:r>
              <a:rPr kumimoji="1" lang="en-US" altLang="zh-CN" sz="2800" b="1">
                <a:solidFill>
                  <a:schemeClr val="accent2"/>
                </a:solidFill>
                <a:latin typeface="Times New Roman" pitchFamily="18" charset="0"/>
              </a:rPr>
              <a:t> </a:t>
            </a:r>
          </a:p>
        </p:txBody>
      </p:sp>
      <p:sp>
        <p:nvSpPr>
          <p:cNvPr id="1048660" name="Text Box 25"/>
          <p:cNvSpPr txBox="1">
            <a:spLocks noChangeArrowheads="1"/>
          </p:cNvSpPr>
          <p:nvPr/>
        </p:nvSpPr>
        <p:spPr bwMode="auto">
          <a:xfrm>
            <a:off x="304800" y="3327400"/>
            <a:ext cx="2746375" cy="3086100"/>
          </a:xfrm>
          <a:prstGeom prst="rect">
            <a:avLst/>
          </a:prstGeom>
          <a:noFill/>
          <a:ln w="9525">
            <a:noFill/>
            <a:miter lim="800000"/>
            <a:headEnd/>
            <a:tailEnd/>
          </a:ln>
          <a:effectLst/>
        </p:spPr>
        <p:txBody>
          <a:bodyPr>
            <a:spAutoFit/>
          </a:bodyPr>
          <a:lstStyle/>
          <a:p>
            <a:pPr algn="l">
              <a:spcBef>
                <a:spcPct val="20000"/>
              </a:spcBef>
            </a:pPr>
            <a:r>
              <a:rPr kumimoji="1" lang="zh-CN" altLang="en-US" sz="2400" b="1">
                <a:solidFill>
                  <a:srgbClr val="0033CC"/>
                </a:solidFill>
                <a:latin typeface="Times New Roman" pitchFamily="18" charset="0"/>
              </a:rPr>
              <a:t>脉 冲 幅 度   </a:t>
            </a:r>
            <a:r>
              <a:rPr kumimoji="1" lang="en-US" altLang="zh-CN" sz="2400" b="1" i="1">
                <a:solidFill>
                  <a:srgbClr val="0033CC"/>
                </a:solidFill>
                <a:latin typeface="Times New Roman" pitchFamily="18" charset="0"/>
              </a:rPr>
              <a:t>U</a:t>
            </a:r>
            <a:r>
              <a:rPr kumimoji="1" lang="en-US" altLang="zh-CN" sz="2400" b="1" baseline="-25000">
                <a:solidFill>
                  <a:srgbClr val="0033CC"/>
                </a:solidFill>
                <a:latin typeface="Times New Roman" pitchFamily="18" charset="0"/>
              </a:rPr>
              <a:t>m</a:t>
            </a:r>
            <a:r>
              <a:rPr kumimoji="1" lang="zh-CN" altLang="en-US" sz="2400" b="1">
                <a:latin typeface="Times New Roman" pitchFamily="18" charset="0"/>
              </a:rPr>
              <a:t>： </a:t>
            </a:r>
          </a:p>
          <a:p>
            <a:pPr algn="l">
              <a:spcBef>
                <a:spcPct val="20000"/>
              </a:spcBef>
            </a:pPr>
            <a:r>
              <a:rPr kumimoji="1" lang="zh-CN" altLang="en-US" sz="2400" b="1">
                <a:solidFill>
                  <a:srgbClr val="009900"/>
                </a:solidFill>
                <a:latin typeface="Times New Roman" pitchFamily="18" charset="0"/>
              </a:rPr>
              <a:t>脉冲上升时间 </a:t>
            </a:r>
            <a:r>
              <a:rPr kumimoji="1" lang="en-US" altLang="zh-CN" sz="2400" b="1" i="1">
                <a:solidFill>
                  <a:srgbClr val="009900"/>
                </a:solidFill>
                <a:latin typeface="Times New Roman" pitchFamily="18" charset="0"/>
              </a:rPr>
              <a:t>t</a:t>
            </a:r>
            <a:r>
              <a:rPr kumimoji="1" lang="en-US" altLang="zh-CN" sz="2400" b="1" baseline="-25000">
                <a:solidFill>
                  <a:srgbClr val="009900"/>
                </a:solidFill>
                <a:latin typeface="Times New Roman" pitchFamily="18" charset="0"/>
              </a:rPr>
              <a:t>r</a:t>
            </a:r>
            <a:r>
              <a:rPr kumimoji="1" lang="zh-CN" altLang="en-US" sz="2400" b="1">
                <a:latin typeface="Times New Roman" pitchFamily="18" charset="0"/>
              </a:rPr>
              <a:t>：</a:t>
            </a:r>
          </a:p>
          <a:p>
            <a:pPr algn="l">
              <a:spcBef>
                <a:spcPct val="20000"/>
              </a:spcBef>
            </a:pPr>
            <a:r>
              <a:rPr kumimoji="1" lang="zh-CN" altLang="en-US" sz="2400" b="1">
                <a:solidFill>
                  <a:srgbClr val="CC99FF"/>
                </a:solidFill>
                <a:latin typeface="Times New Roman" pitchFamily="18" charset="0"/>
              </a:rPr>
              <a:t>脉冲下降时间 </a:t>
            </a:r>
            <a:r>
              <a:rPr kumimoji="1" lang="en-US" altLang="zh-CN" sz="2400" b="1" i="1">
                <a:solidFill>
                  <a:srgbClr val="CC99FF"/>
                </a:solidFill>
                <a:latin typeface="Times New Roman" pitchFamily="18" charset="0"/>
              </a:rPr>
              <a:t>t</a:t>
            </a:r>
            <a:r>
              <a:rPr kumimoji="1" lang="en-US" altLang="zh-CN" sz="2400" b="1" baseline="-25000">
                <a:solidFill>
                  <a:srgbClr val="CC99FF"/>
                </a:solidFill>
                <a:latin typeface="Times New Roman" pitchFamily="18" charset="0"/>
              </a:rPr>
              <a:t>f</a:t>
            </a:r>
            <a:r>
              <a:rPr kumimoji="1" lang="zh-CN" altLang="en-US" sz="2400" b="1">
                <a:latin typeface="Times New Roman" pitchFamily="18" charset="0"/>
              </a:rPr>
              <a:t>：</a:t>
            </a:r>
          </a:p>
          <a:p>
            <a:pPr algn="l">
              <a:spcBef>
                <a:spcPct val="20000"/>
              </a:spcBef>
            </a:pPr>
            <a:r>
              <a:rPr kumimoji="1" lang="zh-CN" altLang="en-US" sz="2400" b="1">
                <a:solidFill>
                  <a:schemeClr val="accent1"/>
                </a:solidFill>
                <a:latin typeface="Times New Roman" pitchFamily="18" charset="0"/>
              </a:rPr>
              <a:t>脉 冲 宽 度   </a:t>
            </a:r>
            <a:r>
              <a:rPr kumimoji="1" lang="en-US" altLang="zh-CN" sz="2400" b="1" i="1">
                <a:solidFill>
                  <a:schemeClr val="accent1"/>
                </a:solidFill>
                <a:latin typeface="Times New Roman" pitchFamily="18" charset="0"/>
              </a:rPr>
              <a:t>t</a:t>
            </a:r>
            <a:r>
              <a:rPr kumimoji="1" lang="en-US" altLang="zh-CN" sz="2400" b="1" baseline="-25000">
                <a:solidFill>
                  <a:schemeClr val="accent1"/>
                </a:solidFill>
                <a:latin typeface="Times New Roman" pitchFamily="18" charset="0"/>
              </a:rPr>
              <a:t>w</a:t>
            </a:r>
            <a:r>
              <a:rPr kumimoji="1" lang="en-US" altLang="zh-CN" sz="2400" b="1">
                <a:solidFill>
                  <a:schemeClr val="accent1"/>
                </a:solidFill>
                <a:latin typeface="Times New Roman" pitchFamily="18" charset="0"/>
              </a:rPr>
              <a:t>  </a:t>
            </a:r>
            <a:r>
              <a:rPr kumimoji="1" lang="zh-CN" altLang="en-US" sz="2400" b="1">
                <a:latin typeface="Times New Roman" pitchFamily="18" charset="0"/>
              </a:rPr>
              <a:t>：</a:t>
            </a:r>
          </a:p>
          <a:p>
            <a:pPr algn="l">
              <a:spcBef>
                <a:spcPct val="20000"/>
              </a:spcBef>
            </a:pPr>
            <a:r>
              <a:rPr kumimoji="1" lang="zh-CN" altLang="en-US" sz="2400" b="1">
                <a:solidFill>
                  <a:srgbClr val="FF3300"/>
                </a:solidFill>
                <a:latin typeface="Times New Roman" pitchFamily="18" charset="0"/>
              </a:rPr>
              <a:t>脉 冲 周 期   </a:t>
            </a:r>
            <a:r>
              <a:rPr kumimoji="1" lang="en-US" altLang="zh-CN" sz="2400" b="1" i="1">
                <a:solidFill>
                  <a:srgbClr val="FF3300"/>
                </a:solidFill>
                <a:latin typeface="Times New Roman" pitchFamily="18" charset="0"/>
              </a:rPr>
              <a:t>T </a:t>
            </a:r>
            <a:r>
              <a:rPr kumimoji="1" lang="en-US" altLang="zh-CN" sz="2400" b="1">
                <a:solidFill>
                  <a:srgbClr val="FF3300"/>
                </a:solidFill>
                <a:latin typeface="Times New Roman" pitchFamily="18" charset="0"/>
              </a:rPr>
              <a:t> </a:t>
            </a:r>
            <a:r>
              <a:rPr kumimoji="1" lang="zh-CN" altLang="en-US" sz="2400" b="1">
                <a:latin typeface="Times New Roman" pitchFamily="18" charset="0"/>
              </a:rPr>
              <a:t>：</a:t>
            </a:r>
          </a:p>
          <a:p>
            <a:pPr algn="l">
              <a:spcBef>
                <a:spcPct val="20000"/>
              </a:spcBef>
            </a:pPr>
            <a:r>
              <a:rPr kumimoji="1" lang="zh-CN" altLang="en-US" sz="2400" b="1">
                <a:solidFill>
                  <a:srgbClr val="FF3300"/>
                </a:solidFill>
                <a:latin typeface="Times New Roman" pitchFamily="18" charset="0"/>
              </a:rPr>
              <a:t>脉 冲 频 率   </a:t>
            </a:r>
            <a:r>
              <a:rPr kumimoji="1" lang="en-US" altLang="zh-CN" sz="2400" b="1" i="1">
                <a:solidFill>
                  <a:srgbClr val="FF3300"/>
                </a:solidFill>
                <a:latin typeface="Times New Roman" pitchFamily="18" charset="0"/>
              </a:rPr>
              <a:t>f </a:t>
            </a:r>
            <a:r>
              <a:rPr kumimoji="1" lang="en-US" altLang="zh-CN" sz="2400" b="1">
                <a:solidFill>
                  <a:srgbClr val="FF3300"/>
                </a:solidFill>
                <a:latin typeface="Times New Roman" pitchFamily="18" charset="0"/>
              </a:rPr>
              <a:t>  </a:t>
            </a:r>
            <a:r>
              <a:rPr kumimoji="1" lang="zh-CN" altLang="en-US" sz="2400" b="1">
                <a:latin typeface="Times New Roman" pitchFamily="18" charset="0"/>
              </a:rPr>
              <a:t>：   </a:t>
            </a:r>
          </a:p>
          <a:p>
            <a:pPr algn="l">
              <a:spcBef>
                <a:spcPct val="20000"/>
              </a:spcBef>
            </a:pPr>
            <a:r>
              <a:rPr kumimoji="1" lang="zh-CN" altLang="en-US" sz="2400" b="1">
                <a:latin typeface="Times New Roman" pitchFamily="18" charset="0"/>
              </a:rPr>
              <a:t>占    空    比  </a:t>
            </a:r>
            <a:r>
              <a:rPr kumimoji="1" lang="en-US" altLang="zh-CN" sz="2400" b="1" i="1">
                <a:latin typeface="Times New Roman" pitchFamily="18" charset="0"/>
              </a:rPr>
              <a:t>q </a:t>
            </a:r>
            <a:r>
              <a:rPr kumimoji="1" lang="en-US" altLang="zh-CN" sz="2400" b="1">
                <a:latin typeface="Times New Roman" pitchFamily="18" charset="0"/>
              </a:rPr>
              <a:t> </a:t>
            </a:r>
            <a:r>
              <a:rPr kumimoji="1" lang="zh-CN" altLang="en-US" sz="2400" b="1">
                <a:latin typeface="Times New Roman" pitchFamily="18" charset="0"/>
              </a:rPr>
              <a:t>：</a:t>
            </a:r>
          </a:p>
        </p:txBody>
      </p:sp>
      <p:sp>
        <p:nvSpPr>
          <p:cNvPr id="1048661" name="Text Box 26"/>
          <p:cNvSpPr txBox="1">
            <a:spLocks noChangeArrowheads="1"/>
          </p:cNvSpPr>
          <p:nvPr/>
        </p:nvSpPr>
        <p:spPr bwMode="auto">
          <a:xfrm>
            <a:off x="2649538" y="3344863"/>
            <a:ext cx="3370262" cy="457200"/>
          </a:xfrm>
          <a:prstGeom prst="rect">
            <a:avLst/>
          </a:prstGeom>
          <a:solidFill>
            <a:srgbClr val="FFFFFF"/>
          </a:solidFill>
          <a:ln w="9525">
            <a:noFill/>
            <a:miter lim="800000"/>
            <a:headEnd/>
            <a:tailEnd/>
          </a:ln>
          <a:effectLst/>
        </p:spPr>
        <p:txBody>
          <a:bodyPr>
            <a:spAutoFit/>
          </a:bodyPr>
          <a:lstStyle/>
          <a:p>
            <a:pPr algn="l">
              <a:spcBef>
                <a:spcPct val="20000"/>
              </a:spcBef>
            </a:pPr>
            <a:r>
              <a:rPr kumimoji="1" lang="zh-CN" altLang="en-US" sz="2400" b="1">
                <a:latin typeface="宋体" pitchFamily="2" charset="-122"/>
              </a:rPr>
              <a:t>脉冲电压变化的最大值</a:t>
            </a:r>
            <a:r>
              <a:rPr kumimoji="1" lang="zh-CN" altLang="en-US" sz="2400" b="1">
                <a:latin typeface="Times New Roman" pitchFamily="18" charset="0"/>
              </a:rPr>
              <a:t> </a:t>
            </a:r>
          </a:p>
        </p:txBody>
      </p:sp>
      <p:sp>
        <p:nvSpPr>
          <p:cNvPr id="1048662" name="Text Box 27"/>
          <p:cNvSpPr txBox="1">
            <a:spLocks noChangeArrowheads="1"/>
          </p:cNvSpPr>
          <p:nvPr/>
        </p:nvSpPr>
        <p:spPr bwMode="auto">
          <a:xfrm>
            <a:off x="2649538" y="3771900"/>
            <a:ext cx="6045200" cy="457200"/>
          </a:xfrm>
          <a:prstGeom prst="rect">
            <a:avLst/>
          </a:prstGeom>
          <a:solidFill>
            <a:srgbClr val="FFFFFF"/>
          </a:solidFill>
          <a:ln w="9525">
            <a:noFill/>
            <a:miter lim="800000"/>
            <a:headEnd/>
            <a:tailEnd/>
          </a:ln>
          <a:effectLst/>
        </p:spPr>
        <p:txBody>
          <a:bodyPr>
            <a:spAutoFit/>
          </a:bodyPr>
          <a:lstStyle/>
          <a:p>
            <a:pPr algn="l">
              <a:spcBef>
                <a:spcPct val="20000"/>
              </a:spcBef>
            </a:pPr>
            <a:r>
              <a:rPr kumimoji="1" lang="zh-CN" altLang="en-US" sz="2400" b="1">
                <a:latin typeface="宋体" pitchFamily="2" charset="-122"/>
              </a:rPr>
              <a:t>脉冲波形从</a:t>
            </a:r>
            <a:r>
              <a:rPr kumimoji="1" lang="zh-CN" altLang="en-US" sz="2400" b="1">
                <a:latin typeface="Times New Roman" pitchFamily="18" charset="0"/>
              </a:rPr>
              <a:t> </a:t>
            </a:r>
            <a:r>
              <a:rPr kumimoji="1" lang="en-US" altLang="zh-CN" sz="2400" b="1">
                <a:latin typeface="Times New Roman" pitchFamily="18" charset="0"/>
              </a:rPr>
              <a:t>0.1</a:t>
            </a:r>
            <a:r>
              <a:rPr kumimoji="1" lang="en-US" altLang="zh-CN" sz="2400" b="1" i="1">
                <a:latin typeface="Times New Roman" pitchFamily="18" charset="0"/>
              </a:rPr>
              <a:t>U</a:t>
            </a:r>
            <a:r>
              <a:rPr kumimoji="1" lang="en-US" altLang="zh-CN" sz="2400" b="1" baseline="-25000">
                <a:latin typeface="Times New Roman" pitchFamily="18" charset="0"/>
              </a:rPr>
              <a:t>m </a:t>
            </a:r>
            <a:r>
              <a:rPr kumimoji="1" lang="zh-CN" altLang="en-US" sz="2400" b="1">
                <a:latin typeface="宋体" pitchFamily="2" charset="-122"/>
              </a:rPr>
              <a:t>上升到</a:t>
            </a:r>
            <a:r>
              <a:rPr kumimoji="1" lang="zh-CN" altLang="en-US" sz="2400" b="1">
                <a:latin typeface="Times New Roman" pitchFamily="18" charset="0"/>
              </a:rPr>
              <a:t> </a:t>
            </a:r>
            <a:r>
              <a:rPr kumimoji="1" lang="en-US" altLang="zh-CN" sz="2400" b="1">
                <a:latin typeface="Times New Roman" pitchFamily="18" charset="0"/>
              </a:rPr>
              <a:t>0.9</a:t>
            </a:r>
            <a:r>
              <a:rPr kumimoji="1" lang="en-US" altLang="zh-CN" sz="2400" b="1" i="1">
                <a:latin typeface="Times New Roman" pitchFamily="18" charset="0"/>
              </a:rPr>
              <a:t>U</a:t>
            </a:r>
            <a:r>
              <a:rPr kumimoji="1" lang="en-US" altLang="zh-CN" sz="2400" b="1" baseline="-25000">
                <a:latin typeface="Times New Roman" pitchFamily="18" charset="0"/>
              </a:rPr>
              <a:t>m </a:t>
            </a:r>
            <a:r>
              <a:rPr kumimoji="1" lang="zh-CN" altLang="en-US" sz="2400" b="1">
                <a:latin typeface="宋体" pitchFamily="2" charset="-122"/>
              </a:rPr>
              <a:t>所需的时间 </a:t>
            </a:r>
          </a:p>
        </p:txBody>
      </p:sp>
      <p:sp>
        <p:nvSpPr>
          <p:cNvPr id="1048663" name="Text Box 28"/>
          <p:cNvSpPr txBox="1">
            <a:spLocks noChangeArrowheads="1"/>
          </p:cNvSpPr>
          <p:nvPr/>
        </p:nvSpPr>
        <p:spPr bwMode="auto">
          <a:xfrm>
            <a:off x="2725738" y="4714875"/>
            <a:ext cx="6249987" cy="365125"/>
          </a:xfrm>
          <a:prstGeom prst="rect">
            <a:avLst/>
          </a:prstGeom>
          <a:solidFill>
            <a:srgbClr val="FFFFFF"/>
          </a:solidFill>
          <a:ln w="9525">
            <a:noFill/>
            <a:miter lim="800000"/>
            <a:headEnd/>
            <a:tailEnd/>
          </a:ln>
          <a:effectLst/>
        </p:spPr>
        <p:txBody>
          <a:bodyPr lIns="0" tIns="0" rIns="0" bIns="0">
            <a:spAutoFit/>
          </a:bodyPr>
          <a:lstStyle/>
          <a:p>
            <a:pPr algn="l">
              <a:spcBef>
                <a:spcPct val="20000"/>
              </a:spcBef>
            </a:pPr>
            <a:r>
              <a:rPr kumimoji="1" lang="zh-CN" altLang="en-US" sz="2400" b="1">
                <a:latin typeface="宋体" pitchFamily="2" charset="-122"/>
              </a:rPr>
              <a:t>脉冲上升沿</a:t>
            </a:r>
            <a:r>
              <a:rPr kumimoji="1" lang="zh-CN" altLang="en-US" sz="2400" b="1">
                <a:latin typeface="Times New Roman" pitchFamily="18" charset="0"/>
              </a:rPr>
              <a:t> </a:t>
            </a:r>
            <a:r>
              <a:rPr kumimoji="1" lang="en-US" altLang="zh-CN" sz="2400" b="1">
                <a:latin typeface="Times New Roman" pitchFamily="18" charset="0"/>
              </a:rPr>
              <a:t>0.5</a:t>
            </a:r>
            <a:r>
              <a:rPr kumimoji="1" lang="en-US" altLang="zh-CN" sz="2400" b="1" i="1">
                <a:latin typeface="Times New Roman" pitchFamily="18" charset="0"/>
              </a:rPr>
              <a:t>U</a:t>
            </a:r>
            <a:r>
              <a:rPr kumimoji="1" lang="en-US" altLang="zh-CN" sz="2400" b="1" baseline="-25000">
                <a:latin typeface="Times New Roman" pitchFamily="18" charset="0"/>
              </a:rPr>
              <a:t>m </a:t>
            </a:r>
            <a:r>
              <a:rPr kumimoji="1" lang="zh-CN" altLang="en-US" sz="2400" b="1">
                <a:latin typeface="宋体" pitchFamily="2" charset="-122"/>
              </a:rPr>
              <a:t>到下降沿</a:t>
            </a:r>
            <a:r>
              <a:rPr kumimoji="1" lang="zh-CN" altLang="en-US" sz="2400" b="1">
                <a:latin typeface="Times New Roman" pitchFamily="18" charset="0"/>
              </a:rPr>
              <a:t> </a:t>
            </a:r>
            <a:r>
              <a:rPr kumimoji="1" lang="en-US" altLang="zh-CN" sz="2400" b="1">
                <a:latin typeface="Times New Roman" pitchFamily="18" charset="0"/>
              </a:rPr>
              <a:t>0.5</a:t>
            </a:r>
            <a:r>
              <a:rPr kumimoji="1" lang="en-US" altLang="zh-CN" sz="2400" b="1" i="1">
                <a:latin typeface="Times New Roman" pitchFamily="18" charset="0"/>
              </a:rPr>
              <a:t>U</a:t>
            </a:r>
            <a:r>
              <a:rPr kumimoji="1" lang="en-US" altLang="zh-CN" sz="2400" b="1" baseline="-25000">
                <a:latin typeface="Times New Roman" pitchFamily="18" charset="0"/>
              </a:rPr>
              <a:t>m </a:t>
            </a:r>
            <a:r>
              <a:rPr kumimoji="1" lang="zh-CN" altLang="en-US" sz="2400" b="1">
                <a:latin typeface="宋体" pitchFamily="2" charset="-122"/>
              </a:rPr>
              <a:t>所需的时间  </a:t>
            </a:r>
          </a:p>
        </p:txBody>
      </p:sp>
      <p:sp>
        <p:nvSpPr>
          <p:cNvPr id="1048664" name="Text Box 29"/>
          <p:cNvSpPr txBox="1">
            <a:spLocks noChangeArrowheads="1"/>
          </p:cNvSpPr>
          <p:nvPr/>
        </p:nvSpPr>
        <p:spPr bwMode="auto">
          <a:xfrm>
            <a:off x="2654300" y="4200525"/>
            <a:ext cx="6045200" cy="457200"/>
          </a:xfrm>
          <a:prstGeom prst="rect">
            <a:avLst/>
          </a:prstGeom>
          <a:solidFill>
            <a:srgbClr val="FFFFFF"/>
          </a:solidFill>
          <a:ln w="9525">
            <a:noFill/>
            <a:miter lim="800000"/>
            <a:headEnd/>
            <a:tailEnd/>
          </a:ln>
          <a:effectLst/>
        </p:spPr>
        <p:txBody>
          <a:bodyPr>
            <a:spAutoFit/>
          </a:bodyPr>
          <a:lstStyle/>
          <a:p>
            <a:pPr algn="l">
              <a:spcBef>
                <a:spcPct val="20000"/>
              </a:spcBef>
            </a:pPr>
            <a:r>
              <a:rPr kumimoji="1" lang="zh-CN" altLang="en-US" sz="2400" b="1">
                <a:latin typeface="宋体" pitchFamily="2" charset="-122"/>
              </a:rPr>
              <a:t>脉冲波形从</a:t>
            </a:r>
            <a:r>
              <a:rPr kumimoji="1" lang="zh-CN" altLang="en-US" sz="2400" b="1">
                <a:latin typeface="Times New Roman" pitchFamily="18" charset="0"/>
              </a:rPr>
              <a:t> </a:t>
            </a:r>
            <a:r>
              <a:rPr kumimoji="1" lang="en-US" altLang="zh-CN" sz="2400" b="1">
                <a:latin typeface="Times New Roman" pitchFamily="18" charset="0"/>
              </a:rPr>
              <a:t>0.9</a:t>
            </a:r>
            <a:r>
              <a:rPr kumimoji="1" lang="en-US" altLang="zh-CN" sz="2400" b="1" i="1">
                <a:latin typeface="Times New Roman" pitchFamily="18" charset="0"/>
              </a:rPr>
              <a:t>U</a:t>
            </a:r>
            <a:r>
              <a:rPr kumimoji="1" lang="en-US" altLang="zh-CN" sz="2400" b="1" baseline="-25000">
                <a:latin typeface="Times New Roman" pitchFamily="18" charset="0"/>
              </a:rPr>
              <a:t>m </a:t>
            </a:r>
            <a:r>
              <a:rPr kumimoji="1" lang="zh-CN" altLang="en-US" sz="2400" b="1">
                <a:latin typeface="宋体" pitchFamily="2" charset="-122"/>
              </a:rPr>
              <a:t>下降到</a:t>
            </a:r>
            <a:r>
              <a:rPr kumimoji="1" lang="zh-CN" altLang="en-US" sz="2400" b="1">
                <a:latin typeface="Times New Roman" pitchFamily="18" charset="0"/>
              </a:rPr>
              <a:t> </a:t>
            </a:r>
            <a:r>
              <a:rPr kumimoji="1" lang="en-US" altLang="zh-CN" sz="2400" b="1">
                <a:latin typeface="Times New Roman" pitchFamily="18" charset="0"/>
              </a:rPr>
              <a:t>0.1</a:t>
            </a:r>
            <a:r>
              <a:rPr kumimoji="1" lang="en-US" altLang="zh-CN" sz="2400" b="1" i="1">
                <a:latin typeface="Times New Roman" pitchFamily="18" charset="0"/>
              </a:rPr>
              <a:t>U</a:t>
            </a:r>
            <a:r>
              <a:rPr kumimoji="1" lang="en-US" altLang="zh-CN" sz="2400" b="1" baseline="-25000">
                <a:latin typeface="Times New Roman" pitchFamily="18" charset="0"/>
              </a:rPr>
              <a:t>m </a:t>
            </a:r>
            <a:r>
              <a:rPr kumimoji="1" lang="zh-CN" altLang="en-US" sz="2400" b="1">
                <a:latin typeface="宋体" pitchFamily="2" charset="-122"/>
              </a:rPr>
              <a:t>所需的时间 </a:t>
            </a:r>
          </a:p>
        </p:txBody>
      </p:sp>
      <p:sp>
        <p:nvSpPr>
          <p:cNvPr id="1048665" name="Text Box 30"/>
          <p:cNvSpPr txBox="1">
            <a:spLocks noChangeArrowheads="1"/>
          </p:cNvSpPr>
          <p:nvPr/>
        </p:nvSpPr>
        <p:spPr bwMode="auto">
          <a:xfrm>
            <a:off x="2717800" y="5081588"/>
            <a:ext cx="6253163" cy="457200"/>
          </a:xfrm>
          <a:prstGeom prst="rect">
            <a:avLst/>
          </a:prstGeom>
          <a:solidFill>
            <a:srgbClr val="FFFFFF"/>
          </a:solidFill>
          <a:ln w="9525">
            <a:noFill/>
            <a:miter lim="800000"/>
            <a:headEnd/>
            <a:tailEnd/>
          </a:ln>
          <a:effectLst/>
        </p:spPr>
        <p:txBody>
          <a:bodyPr lIns="0" rIns="0">
            <a:spAutoFit/>
          </a:bodyPr>
          <a:lstStyle/>
          <a:p>
            <a:pPr algn="l">
              <a:spcBef>
                <a:spcPct val="20000"/>
              </a:spcBef>
            </a:pPr>
            <a:r>
              <a:rPr kumimoji="1" lang="zh-CN" altLang="en-US" sz="2400" b="1">
                <a:latin typeface="宋体" pitchFamily="2" charset="-122"/>
              </a:rPr>
              <a:t>周期脉冲中相邻两个波形重复出现所需的时间 </a:t>
            </a:r>
          </a:p>
        </p:txBody>
      </p:sp>
      <p:sp>
        <p:nvSpPr>
          <p:cNvPr id="1048666" name="Text Box 31"/>
          <p:cNvSpPr txBox="1">
            <a:spLocks noChangeArrowheads="1"/>
          </p:cNvSpPr>
          <p:nvPr/>
        </p:nvSpPr>
        <p:spPr bwMode="auto">
          <a:xfrm>
            <a:off x="2674938" y="5532438"/>
            <a:ext cx="4538662" cy="457200"/>
          </a:xfrm>
          <a:prstGeom prst="rect">
            <a:avLst/>
          </a:prstGeom>
          <a:solidFill>
            <a:srgbClr val="FFFFFF"/>
          </a:solidFill>
          <a:ln w="9525">
            <a:noFill/>
            <a:miter lim="800000"/>
            <a:headEnd/>
            <a:tailEnd/>
          </a:ln>
          <a:effectLst/>
        </p:spPr>
        <p:txBody>
          <a:bodyPr>
            <a:spAutoFit/>
          </a:bodyPr>
          <a:lstStyle/>
          <a:p>
            <a:pPr algn="l">
              <a:spcBef>
                <a:spcPct val="20000"/>
              </a:spcBef>
            </a:pPr>
            <a:r>
              <a:rPr kumimoji="1" lang="en-US" altLang="zh-CN" sz="2400" b="1">
                <a:latin typeface="Times New Roman" pitchFamily="18" charset="0"/>
              </a:rPr>
              <a:t>1 </a:t>
            </a:r>
            <a:r>
              <a:rPr kumimoji="1" lang="zh-CN" altLang="en-US" sz="2400" b="1">
                <a:latin typeface="宋体" pitchFamily="2" charset="-122"/>
              </a:rPr>
              <a:t>秒内脉冲出现的次数  </a:t>
            </a:r>
            <a:r>
              <a:rPr kumimoji="1" lang="en-US" altLang="zh-CN" sz="2400" b="1" i="1">
                <a:latin typeface="Times New Roman" pitchFamily="18" charset="0"/>
              </a:rPr>
              <a:t>f </a:t>
            </a:r>
            <a:r>
              <a:rPr kumimoji="1" lang="en-US" altLang="zh-CN" sz="2400" b="1">
                <a:latin typeface="Times New Roman" pitchFamily="18" charset="0"/>
              </a:rPr>
              <a:t>= 1/</a:t>
            </a:r>
            <a:r>
              <a:rPr kumimoji="1" lang="en-US" altLang="zh-CN" sz="2400" b="1" i="1">
                <a:latin typeface="Times New Roman" pitchFamily="18" charset="0"/>
              </a:rPr>
              <a:t>T</a:t>
            </a:r>
            <a:r>
              <a:rPr kumimoji="1" lang="en-US" altLang="zh-CN" sz="2400" b="1">
                <a:latin typeface="宋体" pitchFamily="2" charset="-122"/>
              </a:rPr>
              <a:t> </a:t>
            </a:r>
          </a:p>
        </p:txBody>
      </p:sp>
      <p:sp>
        <p:nvSpPr>
          <p:cNvPr id="1048667" name="Text Box 32"/>
          <p:cNvSpPr txBox="1">
            <a:spLocks noChangeArrowheads="1"/>
          </p:cNvSpPr>
          <p:nvPr/>
        </p:nvSpPr>
        <p:spPr bwMode="auto">
          <a:xfrm>
            <a:off x="2713038" y="5953125"/>
            <a:ext cx="5765800" cy="457200"/>
          </a:xfrm>
          <a:prstGeom prst="rect">
            <a:avLst/>
          </a:prstGeom>
          <a:solidFill>
            <a:srgbClr val="FFFFFF"/>
          </a:solidFill>
          <a:ln w="9525">
            <a:noFill/>
            <a:miter lim="800000"/>
            <a:headEnd/>
            <a:tailEnd/>
          </a:ln>
          <a:effectLst/>
        </p:spPr>
        <p:txBody>
          <a:bodyPr lIns="0" rIns="0">
            <a:spAutoFit/>
          </a:bodyPr>
          <a:lstStyle/>
          <a:p>
            <a:pPr algn="l">
              <a:spcBef>
                <a:spcPct val="20000"/>
              </a:spcBef>
            </a:pPr>
            <a:r>
              <a:rPr kumimoji="1" lang="zh-CN" altLang="en-US" sz="2400" b="1">
                <a:latin typeface="宋体" pitchFamily="2" charset="-122"/>
              </a:rPr>
              <a:t>脉冲宽度</a:t>
            </a:r>
            <a:r>
              <a:rPr kumimoji="1" lang="zh-CN" altLang="en-US" sz="2400" b="1">
                <a:latin typeface="Times New Roman" pitchFamily="18" charset="0"/>
              </a:rPr>
              <a:t> </a:t>
            </a:r>
            <a:r>
              <a:rPr kumimoji="1" lang="en-US" altLang="zh-CN" sz="2400" b="1" i="1">
                <a:latin typeface="Times New Roman" pitchFamily="18" charset="0"/>
              </a:rPr>
              <a:t>t</a:t>
            </a:r>
            <a:r>
              <a:rPr kumimoji="1" lang="en-US" altLang="zh-CN" sz="2400" b="1" baseline="-25000">
                <a:latin typeface="Times New Roman" pitchFamily="18" charset="0"/>
              </a:rPr>
              <a:t>w </a:t>
            </a:r>
            <a:r>
              <a:rPr kumimoji="1" lang="zh-CN" altLang="en-US" sz="2400" b="1">
                <a:latin typeface="宋体" pitchFamily="2" charset="-122"/>
              </a:rPr>
              <a:t>与脉冲周期</a:t>
            </a:r>
            <a:r>
              <a:rPr kumimoji="1" lang="zh-CN" altLang="en-US" sz="2400" b="1">
                <a:latin typeface="Times New Roman" pitchFamily="18" charset="0"/>
              </a:rPr>
              <a:t> </a:t>
            </a:r>
            <a:r>
              <a:rPr kumimoji="1" lang="en-US" altLang="zh-CN" sz="2400" b="1" i="1">
                <a:latin typeface="Times New Roman" pitchFamily="18" charset="0"/>
              </a:rPr>
              <a:t>T </a:t>
            </a:r>
            <a:r>
              <a:rPr kumimoji="1" lang="zh-CN" altLang="en-US" sz="2400" b="1">
                <a:latin typeface="宋体" pitchFamily="2" charset="-122"/>
              </a:rPr>
              <a:t>的比值 </a:t>
            </a:r>
            <a:r>
              <a:rPr kumimoji="1" lang="zh-CN" altLang="en-US" sz="2400" b="1">
                <a:latin typeface="Times New Roman" pitchFamily="18" charset="0"/>
              </a:rPr>
              <a:t> </a:t>
            </a:r>
            <a:r>
              <a:rPr kumimoji="1" lang="en-US" altLang="zh-CN" sz="2400" b="1" i="1">
                <a:latin typeface="Times New Roman" pitchFamily="18" charset="0"/>
              </a:rPr>
              <a:t>q </a:t>
            </a:r>
            <a:r>
              <a:rPr kumimoji="1" lang="en-US" altLang="zh-CN" sz="2400" b="1">
                <a:latin typeface="Times New Roman" pitchFamily="18" charset="0"/>
              </a:rPr>
              <a:t>= </a:t>
            </a:r>
            <a:r>
              <a:rPr kumimoji="1" lang="en-US" altLang="zh-CN" sz="2400" b="1" i="1">
                <a:latin typeface="Times New Roman" pitchFamily="18" charset="0"/>
              </a:rPr>
              <a:t>t</a:t>
            </a:r>
            <a:r>
              <a:rPr kumimoji="1" lang="en-US" altLang="zh-CN" sz="2400" b="1" baseline="-25000">
                <a:latin typeface="Times New Roman" pitchFamily="18" charset="0"/>
              </a:rPr>
              <a:t>w</a:t>
            </a:r>
            <a:r>
              <a:rPr kumimoji="1" lang="en-US" altLang="zh-CN" sz="2400" b="1">
                <a:latin typeface="Times New Roman" pitchFamily="18" charset="0"/>
              </a:rPr>
              <a:t>/</a:t>
            </a:r>
            <a:r>
              <a:rPr kumimoji="1" lang="en-US" altLang="zh-CN" sz="2400" b="1" i="1">
                <a:latin typeface="Times New Roman" pitchFamily="18" charset="0"/>
              </a:rPr>
              <a:t>T</a:t>
            </a:r>
            <a:r>
              <a:rPr kumimoji="1" lang="en-US" altLang="zh-CN" sz="2400" b="1">
                <a:latin typeface="Times New Roman" pitchFamily="18" charset="0"/>
              </a:rPr>
              <a:t> </a:t>
            </a:r>
          </a:p>
        </p:txBody>
      </p:sp>
      <p:sp>
        <p:nvSpPr>
          <p:cNvPr id="1048668" name="Text Box 33"/>
          <p:cNvSpPr txBox="1">
            <a:spLocks noGrp="1" noChangeArrowheads="1"/>
          </p:cNvSpPr>
          <p:nvPr>
            <p:ph type="title" idx="4294967295"/>
          </p:nvPr>
        </p:nvSpPr>
        <p:spPr>
          <a:xfrm>
            <a:off x="371475" y="52388"/>
            <a:ext cx="7772400" cy="855662"/>
          </a:xfrm>
          <a:noFill/>
        </p:spPr>
        <p:txBody>
          <a:bodyPr/>
          <a:lstStyle/>
          <a:p>
            <a:pPr algn="l">
              <a:spcBef>
                <a:spcPct val="50000"/>
              </a:spcBef>
            </a:pPr>
            <a:r>
              <a:rPr lang="zh-CN" altLang="en-US" sz="3200">
                <a:solidFill>
                  <a:srgbClr val="00349E"/>
                </a:solidFill>
              </a:rPr>
              <a:t>脉冲波形的主要参数</a:t>
            </a:r>
            <a:r>
              <a:rPr lang="zh-CN" altLang="en-US" sz="3600">
                <a:solidFill>
                  <a:srgbClr val="FF0000"/>
                </a:solidFill>
                <a:latin typeface="楷体_GB2312" pitchFamily="49" charset="-122"/>
                <a:ea typeface="楷体_GB2312" pitchFamily="49" charset="-122"/>
              </a:rPr>
              <a:t> </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8668"/>
                                        </p:tgtEl>
                                        <p:attrNameLst>
                                          <p:attrName>style.visibility</p:attrName>
                                        </p:attrNameLst>
                                      </p:cBhvr>
                                      <p:to>
                                        <p:strVal val="visible"/>
                                      </p:to>
                                    </p:set>
                                    <p:animEffect transition="in" filter="wipe(left)">
                                      <p:cBhvr>
                                        <p:cTn id="7" dur="500"/>
                                        <p:tgtEl>
                                          <p:spTgt spid="10486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4194305"/>
                                        </p:tgtEl>
                                        <p:attrNameLst>
                                          <p:attrName>style.visibility</p:attrName>
                                        </p:attrNameLst>
                                      </p:cBhvr>
                                      <p:to>
                                        <p:strVal val="visible"/>
                                      </p:to>
                                    </p:se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048660"/>
                                        </p:tgtEl>
                                        <p:attrNameLst>
                                          <p:attrName>style.visibility</p:attrName>
                                        </p:attrNameLst>
                                      </p:cBhvr>
                                      <p:to>
                                        <p:strVal val="visible"/>
                                      </p:to>
                                    </p:set>
                                    <p:animEffect transition="in" filter="wipe(up)">
                                      <p:cBhvr>
                                        <p:cTn id="15" dur="500"/>
                                        <p:tgtEl>
                                          <p:spTgt spid="104866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10486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48661"/>
                                        </p:tgtEl>
                                        <p:attrNameLst>
                                          <p:attrName>style.visibility</p:attrName>
                                        </p:attrNameLst>
                                      </p:cBhvr>
                                      <p:to>
                                        <p:strVal val="visible"/>
                                      </p:to>
                                    </p:set>
                                    <p:animEffect transition="in" filter="checkerboard(across)">
                                      <p:cBhvr>
                                        <p:cTn id="23" dur="500"/>
                                        <p:tgtEl>
                                          <p:spTgt spid="1048661"/>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1048639"/>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1048640"/>
                                        </p:tgtEl>
                                        <p:attrNameLst>
                                          <p:attrName>style.visibility</p:attrName>
                                        </p:attrNameLst>
                                      </p:cBhvr>
                                      <p:to>
                                        <p:strVal val="visible"/>
                                      </p:to>
                                    </p:set>
                                  </p:childTnLst>
                                </p:cTn>
                              </p:par>
                            </p:childTnLst>
                          </p:cTn>
                        </p:par>
                        <p:par>
                          <p:cTn id="30" fill="hold">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1048641"/>
                                        </p:tgtEl>
                                        <p:attrNameLst>
                                          <p:attrName>style.visibility</p:attrName>
                                        </p:attrNameLst>
                                      </p:cBhvr>
                                      <p:to>
                                        <p:strVal val="visible"/>
                                      </p:to>
                                    </p:set>
                                    <p:animEffect transition="in" filter="wipe(up)">
                                      <p:cBhvr>
                                        <p:cTn id="33" dur="500"/>
                                        <p:tgtEl>
                                          <p:spTgt spid="1048641"/>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048662"/>
                                        </p:tgtEl>
                                        <p:attrNameLst>
                                          <p:attrName>style.visibility</p:attrName>
                                        </p:attrNameLst>
                                      </p:cBhvr>
                                      <p:to>
                                        <p:strVal val="visible"/>
                                      </p:to>
                                    </p:set>
                                    <p:animEffect transition="in" filter="checkerboard(across)">
                                      <p:cBhvr>
                                        <p:cTn id="38" dur="500"/>
                                        <p:tgtEl>
                                          <p:spTgt spid="1048662"/>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1048643"/>
                                        </p:tgtEl>
                                        <p:attrNameLst>
                                          <p:attrName>style.visibility</p:attrName>
                                        </p:attrNameLst>
                                      </p:cBhvr>
                                      <p:to>
                                        <p:strVal val="visible"/>
                                      </p:to>
                                    </p:se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1048642"/>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grpId="0" nodeType="afterEffect">
                                  <p:stCondLst>
                                    <p:cond delay="0"/>
                                  </p:stCondLst>
                                  <p:childTnLst>
                                    <p:set>
                                      <p:cBhvr>
                                        <p:cTn id="47" dur="1" fill="hold">
                                          <p:stCondLst>
                                            <p:cond delay="499"/>
                                          </p:stCondLst>
                                        </p:cTn>
                                        <p:tgtEl>
                                          <p:spTgt spid="1048645"/>
                                        </p:tgtEl>
                                        <p:attrNameLst>
                                          <p:attrName>style.visibility</p:attrName>
                                        </p:attrNameLst>
                                      </p:cBhvr>
                                      <p:to>
                                        <p:strVal val="visible"/>
                                      </p:to>
                                    </p:se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499"/>
                                          </p:stCondLst>
                                        </p:cTn>
                                        <p:tgtEl>
                                          <p:spTgt spid="1048644"/>
                                        </p:tgtEl>
                                        <p:attrNameLst>
                                          <p:attrName>style.visibility</p:attrName>
                                        </p:attrNameLst>
                                      </p:cBhvr>
                                      <p:to>
                                        <p:strVal val="visible"/>
                                      </p:to>
                                    </p:set>
                                  </p:childTnLst>
                                </p:cTn>
                              </p:par>
                            </p:childTnLst>
                          </p:cTn>
                        </p:par>
                        <p:par>
                          <p:cTn id="51" fill="hold">
                            <p:stCondLst>
                              <p:cond delay="2500"/>
                            </p:stCondLst>
                            <p:childTnLst>
                              <p:par>
                                <p:cTn id="52" presetID="22" presetClass="entr" presetSubtype="1" fill="hold" grpId="0" nodeType="afterEffect">
                                  <p:stCondLst>
                                    <p:cond delay="0"/>
                                  </p:stCondLst>
                                  <p:childTnLst>
                                    <p:set>
                                      <p:cBhvr>
                                        <p:cTn id="53" dur="1" fill="hold">
                                          <p:stCondLst>
                                            <p:cond delay="0"/>
                                          </p:stCondLst>
                                        </p:cTn>
                                        <p:tgtEl>
                                          <p:spTgt spid="1048646"/>
                                        </p:tgtEl>
                                        <p:attrNameLst>
                                          <p:attrName>style.visibility</p:attrName>
                                        </p:attrNameLst>
                                      </p:cBhvr>
                                      <p:to>
                                        <p:strVal val="visible"/>
                                      </p:to>
                                    </p:set>
                                    <p:animEffect transition="in" filter="wipe(up)">
                                      <p:cBhvr>
                                        <p:cTn id="54" dur="500"/>
                                        <p:tgtEl>
                                          <p:spTgt spid="1048646"/>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1048664"/>
                                        </p:tgtEl>
                                        <p:attrNameLst>
                                          <p:attrName>style.visibility</p:attrName>
                                        </p:attrNameLst>
                                      </p:cBhvr>
                                      <p:to>
                                        <p:strVal val="visible"/>
                                      </p:to>
                                    </p:set>
                                    <p:animEffect transition="in" filter="checkerboard(across)">
                                      <p:cBhvr>
                                        <p:cTn id="59" dur="500"/>
                                        <p:tgtEl>
                                          <p:spTgt spid="1048664"/>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1048647"/>
                                        </p:tgtEl>
                                        <p:attrNameLst>
                                          <p:attrName>style.visibility</p:attrName>
                                        </p:attrNameLst>
                                      </p:cBhvr>
                                      <p:to>
                                        <p:strVal val="visible"/>
                                      </p:to>
                                    </p:set>
                                  </p:childTnLst>
                                </p:cTn>
                              </p:par>
                            </p:childTnLst>
                          </p:cTn>
                        </p:par>
                        <p:par>
                          <p:cTn id="63" fill="hold">
                            <p:stCondLst>
                              <p:cond delay="1000"/>
                            </p:stCondLst>
                            <p:childTnLst>
                              <p:par>
                                <p:cTn id="64" presetID="1" presetClass="entr" presetSubtype="0" fill="hold" grpId="0" nodeType="afterEffect">
                                  <p:stCondLst>
                                    <p:cond delay="0"/>
                                  </p:stCondLst>
                                  <p:childTnLst>
                                    <p:set>
                                      <p:cBhvr>
                                        <p:cTn id="65" dur="1" fill="hold">
                                          <p:stCondLst>
                                            <p:cond delay="499"/>
                                          </p:stCondLst>
                                        </p:cTn>
                                        <p:tgtEl>
                                          <p:spTgt spid="1048648"/>
                                        </p:tgtEl>
                                        <p:attrNameLst>
                                          <p:attrName>style.visibility</p:attrName>
                                        </p:attrNameLst>
                                      </p:cBhvr>
                                      <p:to>
                                        <p:strVal val="visible"/>
                                      </p:to>
                                    </p:set>
                                  </p:childTnLst>
                                </p:cTn>
                              </p:par>
                            </p:childTnLst>
                          </p:cTn>
                        </p:par>
                        <p:par>
                          <p:cTn id="66" fill="hold">
                            <p:stCondLst>
                              <p:cond delay="1500"/>
                            </p:stCondLst>
                            <p:childTnLst>
                              <p:par>
                                <p:cTn id="67" presetID="1" presetClass="entr" presetSubtype="0" fill="hold" grpId="0" nodeType="afterEffect">
                                  <p:stCondLst>
                                    <p:cond delay="0"/>
                                  </p:stCondLst>
                                  <p:childTnLst>
                                    <p:set>
                                      <p:cBhvr>
                                        <p:cTn id="68" dur="1" fill="hold">
                                          <p:stCondLst>
                                            <p:cond delay="499"/>
                                          </p:stCondLst>
                                        </p:cTn>
                                        <p:tgtEl>
                                          <p:spTgt spid="1048649"/>
                                        </p:tgtEl>
                                        <p:attrNameLst>
                                          <p:attrName>style.visibility</p:attrName>
                                        </p:attrNameLst>
                                      </p:cBhvr>
                                      <p:to>
                                        <p:strVal val="visible"/>
                                      </p:to>
                                    </p:set>
                                  </p:childTnLst>
                                </p:cTn>
                              </p:par>
                            </p:childTnLst>
                          </p:cTn>
                        </p:par>
                        <p:par>
                          <p:cTn id="69" fill="hold">
                            <p:stCondLst>
                              <p:cond delay="2000"/>
                            </p:stCondLst>
                            <p:childTnLst>
                              <p:par>
                                <p:cTn id="70" presetID="1" presetClass="entr" presetSubtype="0" fill="hold" grpId="0" nodeType="afterEffect">
                                  <p:stCondLst>
                                    <p:cond delay="0"/>
                                  </p:stCondLst>
                                  <p:childTnLst>
                                    <p:set>
                                      <p:cBhvr>
                                        <p:cTn id="71" dur="1" fill="hold">
                                          <p:stCondLst>
                                            <p:cond delay="499"/>
                                          </p:stCondLst>
                                        </p:cTn>
                                        <p:tgtEl>
                                          <p:spTgt spid="1048650"/>
                                        </p:tgtEl>
                                        <p:attrNameLst>
                                          <p:attrName>style.visibility</p:attrName>
                                        </p:attrNameLst>
                                      </p:cBhvr>
                                      <p:to>
                                        <p:strVal val="visible"/>
                                      </p:to>
                                    </p:set>
                                  </p:childTnLst>
                                </p:cTn>
                              </p:par>
                            </p:childTnLst>
                          </p:cTn>
                        </p:par>
                        <p:par>
                          <p:cTn id="72" fill="hold">
                            <p:stCondLst>
                              <p:cond delay="2500"/>
                            </p:stCondLst>
                            <p:childTnLst>
                              <p:par>
                                <p:cTn id="73" presetID="22" presetClass="entr" presetSubtype="1" fill="hold" grpId="0" nodeType="afterEffect">
                                  <p:stCondLst>
                                    <p:cond delay="0"/>
                                  </p:stCondLst>
                                  <p:childTnLst>
                                    <p:set>
                                      <p:cBhvr>
                                        <p:cTn id="74" dur="1" fill="hold">
                                          <p:stCondLst>
                                            <p:cond delay="0"/>
                                          </p:stCondLst>
                                        </p:cTn>
                                        <p:tgtEl>
                                          <p:spTgt spid="1048651"/>
                                        </p:tgtEl>
                                        <p:attrNameLst>
                                          <p:attrName>style.visibility</p:attrName>
                                        </p:attrNameLst>
                                      </p:cBhvr>
                                      <p:to>
                                        <p:strVal val="visible"/>
                                      </p:to>
                                    </p:set>
                                    <p:animEffect transition="in" filter="wipe(up)">
                                      <p:cBhvr>
                                        <p:cTn id="75" dur="500"/>
                                        <p:tgtEl>
                                          <p:spTgt spid="1048651"/>
                                        </p:tgtEl>
                                      </p:cBhvr>
                                    </p:animEffect>
                                  </p:childTnLst>
                                </p:cTn>
                              </p:par>
                            </p:childTnLst>
                          </p:cTn>
                        </p:par>
                      </p:childTnLst>
                    </p:cTn>
                  </p:par>
                  <p:par>
                    <p:cTn id="76" fill="hold">
                      <p:stCondLst>
                        <p:cond delay="indefinite"/>
                      </p:stCondLst>
                      <p:childTnLst>
                        <p:par>
                          <p:cTn id="77" fill="hold">
                            <p:stCondLst>
                              <p:cond delay="0"/>
                            </p:stCondLst>
                            <p:childTnLst>
                              <p:par>
                                <p:cTn id="78" presetID="5" presetClass="entr" presetSubtype="10" fill="hold" grpId="0" nodeType="clickEffect">
                                  <p:stCondLst>
                                    <p:cond delay="0"/>
                                  </p:stCondLst>
                                  <p:childTnLst>
                                    <p:set>
                                      <p:cBhvr>
                                        <p:cTn id="79" dur="1" fill="hold">
                                          <p:stCondLst>
                                            <p:cond delay="0"/>
                                          </p:stCondLst>
                                        </p:cTn>
                                        <p:tgtEl>
                                          <p:spTgt spid="1048663"/>
                                        </p:tgtEl>
                                        <p:attrNameLst>
                                          <p:attrName>style.visibility</p:attrName>
                                        </p:attrNameLst>
                                      </p:cBhvr>
                                      <p:to>
                                        <p:strVal val="visible"/>
                                      </p:to>
                                    </p:set>
                                    <p:animEffect transition="in" filter="checkerboard(across)">
                                      <p:cBhvr>
                                        <p:cTn id="80" dur="500"/>
                                        <p:tgtEl>
                                          <p:spTgt spid="1048663"/>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499"/>
                                          </p:stCondLst>
                                        </p:cTn>
                                        <p:tgtEl>
                                          <p:spTgt spid="1048652"/>
                                        </p:tgtEl>
                                        <p:attrNameLst>
                                          <p:attrName>style.visibility</p:attrName>
                                        </p:attrNameLst>
                                      </p:cBhvr>
                                      <p:to>
                                        <p:strVal val="visible"/>
                                      </p:to>
                                    </p:set>
                                  </p:childTnLst>
                                </p:cTn>
                              </p:par>
                            </p:childTnLst>
                          </p:cTn>
                        </p:par>
                        <p:par>
                          <p:cTn id="84" fill="hold">
                            <p:stCondLst>
                              <p:cond delay="1000"/>
                            </p:stCondLst>
                            <p:childTnLst>
                              <p:par>
                                <p:cTn id="85" presetID="1" presetClass="entr" presetSubtype="0" fill="hold" grpId="0" nodeType="afterEffect">
                                  <p:stCondLst>
                                    <p:cond delay="0"/>
                                  </p:stCondLst>
                                  <p:childTnLst>
                                    <p:set>
                                      <p:cBhvr>
                                        <p:cTn id="86" dur="1" fill="hold">
                                          <p:stCondLst>
                                            <p:cond delay="499"/>
                                          </p:stCondLst>
                                        </p:cTn>
                                        <p:tgtEl>
                                          <p:spTgt spid="1048653"/>
                                        </p:tgtEl>
                                        <p:attrNameLst>
                                          <p:attrName>style.visibility</p:attrName>
                                        </p:attrNameLst>
                                      </p:cBhvr>
                                      <p:to>
                                        <p:strVal val="visible"/>
                                      </p:to>
                                    </p:set>
                                  </p:childTnLst>
                                </p:cTn>
                              </p:par>
                            </p:childTnLst>
                          </p:cTn>
                        </p:par>
                        <p:par>
                          <p:cTn id="87" fill="hold">
                            <p:stCondLst>
                              <p:cond delay="1500"/>
                            </p:stCondLst>
                            <p:childTnLst>
                              <p:par>
                                <p:cTn id="88" presetID="22" presetClass="entr" presetSubtype="1" fill="hold" grpId="0" nodeType="afterEffect">
                                  <p:stCondLst>
                                    <p:cond delay="0"/>
                                  </p:stCondLst>
                                  <p:childTnLst>
                                    <p:set>
                                      <p:cBhvr>
                                        <p:cTn id="89" dur="1" fill="hold">
                                          <p:stCondLst>
                                            <p:cond delay="0"/>
                                          </p:stCondLst>
                                        </p:cTn>
                                        <p:tgtEl>
                                          <p:spTgt spid="1048659"/>
                                        </p:tgtEl>
                                        <p:attrNameLst>
                                          <p:attrName>style.visibility</p:attrName>
                                        </p:attrNameLst>
                                      </p:cBhvr>
                                      <p:to>
                                        <p:strVal val="visible"/>
                                      </p:to>
                                    </p:set>
                                    <p:animEffect transition="in" filter="wipe(up)">
                                      <p:cBhvr>
                                        <p:cTn id="90" dur="500"/>
                                        <p:tgtEl>
                                          <p:spTgt spid="1048659"/>
                                        </p:tgtEl>
                                      </p:cBhvr>
                                    </p:animEffect>
                                  </p:childTnLst>
                                </p:cTn>
                              </p:par>
                            </p:childTnLst>
                          </p:cTn>
                        </p:par>
                      </p:childTnLst>
                    </p:cTn>
                  </p:par>
                  <p:par>
                    <p:cTn id="91" fill="hold">
                      <p:stCondLst>
                        <p:cond delay="indefinite"/>
                      </p:stCondLst>
                      <p:childTnLst>
                        <p:par>
                          <p:cTn id="92" fill="hold">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1048665"/>
                                        </p:tgtEl>
                                        <p:attrNameLst>
                                          <p:attrName>style.visibility</p:attrName>
                                        </p:attrNameLst>
                                      </p:cBhvr>
                                      <p:to>
                                        <p:strVal val="visible"/>
                                      </p:to>
                                    </p:set>
                                    <p:animEffect transition="in" filter="checkerboard(across)">
                                      <p:cBhvr>
                                        <p:cTn id="95" dur="500"/>
                                        <p:tgtEl>
                                          <p:spTgt spid="1048665"/>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499"/>
                                          </p:stCondLst>
                                        </p:cTn>
                                        <p:tgtEl>
                                          <p:spTgt spid="1048654"/>
                                        </p:tgtEl>
                                        <p:attrNameLst>
                                          <p:attrName>style.visibility</p:attrName>
                                        </p:attrNameLst>
                                      </p:cBhvr>
                                      <p:to>
                                        <p:strVal val="visible"/>
                                      </p:to>
                                    </p:set>
                                  </p:childTnLst>
                                </p:cTn>
                              </p:par>
                            </p:childTnLst>
                          </p:cTn>
                        </p:par>
                        <p:par>
                          <p:cTn id="99" fill="hold">
                            <p:stCondLst>
                              <p:cond delay="1000"/>
                            </p:stCondLst>
                            <p:childTnLst>
                              <p:par>
                                <p:cTn id="100" presetID="1" presetClass="entr" presetSubtype="0" fill="hold" grpId="0" nodeType="afterEffect">
                                  <p:stCondLst>
                                    <p:cond delay="0"/>
                                  </p:stCondLst>
                                  <p:childTnLst>
                                    <p:set>
                                      <p:cBhvr>
                                        <p:cTn id="101" dur="1" fill="hold">
                                          <p:stCondLst>
                                            <p:cond delay="499"/>
                                          </p:stCondLst>
                                        </p:cTn>
                                        <p:tgtEl>
                                          <p:spTgt spid="1048655"/>
                                        </p:tgtEl>
                                        <p:attrNameLst>
                                          <p:attrName>style.visibility</p:attrName>
                                        </p:attrNameLst>
                                      </p:cBhvr>
                                      <p:to>
                                        <p:strVal val="visible"/>
                                      </p:to>
                                    </p:set>
                                  </p:childTnLst>
                                </p:cTn>
                              </p:par>
                            </p:childTnLst>
                          </p:cTn>
                        </p:par>
                        <p:par>
                          <p:cTn id="102" fill="hold">
                            <p:stCondLst>
                              <p:cond delay="1500"/>
                            </p:stCondLst>
                            <p:childTnLst>
                              <p:par>
                                <p:cTn id="103" presetID="1" presetClass="entr" presetSubtype="0" fill="hold" grpId="0" nodeType="afterEffect">
                                  <p:stCondLst>
                                    <p:cond delay="0"/>
                                  </p:stCondLst>
                                  <p:childTnLst>
                                    <p:set>
                                      <p:cBhvr>
                                        <p:cTn id="104" dur="1" fill="hold">
                                          <p:stCondLst>
                                            <p:cond delay="499"/>
                                          </p:stCondLst>
                                        </p:cTn>
                                        <p:tgtEl>
                                          <p:spTgt spid="1048656"/>
                                        </p:tgtEl>
                                        <p:attrNameLst>
                                          <p:attrName>style.visibility</p:attrName>
                                        </p:attrNameLst>
                                      </p:cBhvr>
                                      <p:to>
                                        <p:strVal val="visible"/>
                                      </p:to>
                                    </p:set>
                                  </p:childTnLst>
                                </p:cTn>
                              </p:par>
                            </p:childTnLst>
                          </p:cTn>
                        </p:par>
                        <p:par>
                          <p:cTn id="105" fill="hold">
                            <p:stCondLst>
                              <p:cond delay="2000"/>
                            </p:stCondLst>
                            <p:childTnLst>
                              <p:par>
                                <p:cTn id="106" presetID="1" presetClass="entr" presetSubtype="0" fill="hold" grpId="0" nodeType="afterEffect">
                                  <p:stCondLst>
                                    <p:cond delay="0"/>
                                  </p:stCondLst>
                                  <p:childTnLst>
                                    <p:set>
                                      <p:cBhvr>
                                        <p:cTn id="107" dur="1" fill="hold">
                                          <p:stCondLst>
                                            <p:cond delay="499"/>
                                          </p:stCondLst>
                                        </p:cTn>
                                        <p:tgtEl>
                                          <p:spTgt spid="1048657"/>
                                        </p:tgtEl>
                                        <p:attrNameLst>
                                          <p:attrName>style.visibility</p:attrName>
                                        </p:attrNameLst>
                                      </p:cBhvr>
                                      <p:to>
                                        <p:strVal val="visible"/>
                                      </p:to>
                                    </p:set>
                                  </p:childTnLst>
                                </p:cTn>
                              </p:par>
                            </p:childTnLst>
                          </p:cTn>
                        </p:par>
                        <p:par>
                          <p:cTn id="108" fill="hold">
                            <p:stCondLst>
                              <p:cond delay="2500"/>
                            </p:stCondLst>
                            <p:childTnLst>
                              <p:par>
                                <p:cTn id="109" presetID="22" presetClass="entr" presetSubtype="1" fill="hold" grpId="0" nodeType="afterEffect">
                                  <p:stCondLst>
                                    <p:cond delay="0"/>
                                  </p:stCondLst>
                                  <p:childTnLst>
                                    <p:set>
                                      <p:cBhvr>
                                        <p:cTn id="110" dur="1" fill="hold">
                                          <p:stCondLst>
                                            <p:cond delay="0"/>
                                          </p:stCondLst>
                                        </p:cTn>
                                        <p:tgtEl>
                                          <p:spTgt spid="1048658"/>
                                        </p:tgtEl>
                                        <p:attrNameLst>
                                          <p:attrName>style.visibility</p:attrName>
                                        </p:attrNameLst>
                                      </p:cBhvr>
                                      <p:to>
                                        <p:strVal val="visible"/>
                                      </p:to>
                                    </p:set>
                                    <p:animEffect transition="in" filter="wipe(up)">
                                      <p:cBhvr>
                                        <p:cTn id="111" dur="500"/>
                                        <p:tgtEl>
                                          <p:spTgt spid="1048658"/>
                                        </p:tgtEl>
                                      </p:cBhvr>
                                    </p:animEffect>
                                  </p:childTnLst>
                                </p:cTn>
                              </p:par>
                            </p:childTnLst>
                          </p:cTn>
                        </p:par>
                      </p:childTnLst>
                    </p:cTn>
                  </p:par>
                  <p:par>
                    <p:cTn id="112" fill="hold">
                      <p:stCondLst>
                        <p:cond delay="indefinite"/>
                      </p:stCondLst>
                      <p:childTnLst>
                        <p:par>
                          <p:cTn id="113" fill="hold">
                            <p:stCondLst>
                              <p:cond delay="0"/>
                            </p:stCondLst>
                            <p:childTnLst>
                              <p:par>
                                <p:cTn id="114" presetID="5" presetClass="entr" presetSubtype="10" fill="hold" grpId="0" nodeType="clickEffect">
                                  <p:stCondLst>
                                    <p:cond delay="0"/>
                                  </p:stCondLst>
                                  <p:childTnLst>
                                    <p:set>
                                      <p:cBhvr>
                                        <p:cTn id="115" dur="1" fill="hold">
                                          <p:stCondLst>
                                            <p:cond delay="0"/>
                                          </p:stCondLst>
                                        </p:cTn>
                                        <p:tgtEl>
                                          <p:spTgt spid="1048666"/>
                                        </p:tgtEl>
                                        <p:attrNameLst>
                                          <p:attrName>style.visibility</p:attrName>
                                        </p:attrNameLst>
                                      </p:cBhvr>
                                      <p:to>
                                        <p:strVal val="visible"/>
                                      </p:to>
                                    </p:set>
                                    <p:animEffect transition="in" filter="checkerboard(across)">
                                      <p:cBhvr>
                                        <p:cTn id="116" dur="500"/>
                                        <p:tgtEl>
                                          <p:spTgt spid="1048666"/>
                                        </p:tgtEl>
                                      </p:cBhvr>
                                    </p:animEffect>
                                  </p:childTnLst>
                                </p:cTn>
                              </p:par>
                            </p:childTnLst>
                          </p:cTn>
                        </p:par>
                      </p:childTnLst>
                    </p:cTn>
                  </p:par>
                  <p:par>
                    <p:cTn id="117" fill="hold">
                      <p:stCondLst>
                        <p:cond delay="indefinite"/>
                      </p:stCondLst>
                      <p:childTnLst>
                        <p:par>
                          <p:cTn id="118" fill="hold">
                            <p:stCondLst>
                              <p:cond delay="0"/>
                            </p:stCondLst>
                            <p:childTnLst>
                              <p:par>
                                <p:cTn id="119" presetID="5" presetClass="entr" presetSubtype="10" fill="hold" grpId="0" nodeType="clickEffect">
                                  <p:stCondLst>
                                    <p:cond delay="0"/>
                                  </p:stCondLst>
                                  <p:childTnLst>
                                    <p:set>
                                      <p:cBhvr>
                                        <p:cTn id="120" dur="1" fill="hold">
                                          <p:stCondLst>
                                            <p:cond delay="0"/>
                                          </p:stCondLst>
                                        </p:cTn>
                                        <p:tgtEl>
                                          <p:spTgt spid="1048667"/>
                                        </p:tgtEl>
                                        <p:attrNameLst>
                                          <p:attrName>style.visibility</p:attrName>
                                        </p:attrNameLst>
                                      </p:cBhvr>
                                      <p:to>
                                        <p:strVal val="visible"/>
                                      </p:to>
                                    </p:set>
                                    <p:animEffect transition="in" filter="checkerboard(across)">
                                      <p:cBhvr>
                                        <p:cTn id="121" dur="500"/>
                                        <p:tgtEl>
                                          <p:spTgt spid="1048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8" grpId="0" animBg="1"/>
      <p:bldP spid="1048639" grpId="0" animBg="1"/>
      <p:bldP spid="1048640" grpId="0" animBg="1"/>
      <p:bldP spid="1048641" grpId="0" autoUpdateAnimBg="0"/>
      <p:bldP spid="1048642" grpId="0" animBg="1"/>
      <p:bldP spid="1048643" grpId="0" animBg="1"/>
      <p:bldP spid="1048644" grpId="0" animBg="1"/>
      <p:bldP spid="1048645" grpId="0" animBg="1"/>
      <p:bldP spid="1048646" grpId="0" autoUpdateAnimBg="0"/>
      <p:bldP spid="1048647" grpId="0" animBg="1"/>
      <p:bldP spid="1048648" grpId="0" animBg="1"/>
      <p:bldP spid="1048649" grpId="0" animBg="1"/>
      <p:bldP spid="1048650" grpId="0" animBg="1"/>
      <p:bldP spid="1048651" grpId="0" autoUpdateAnimBg="0"/>
      <p:bldP spid="1048652" grpId="0" animBg="1"/>
      <p:bldP spid="1048653" grpId="0" animBg="1"/>
      <p:bldP spid="1048654" grpId="0" animBg="1"/>
      <p:bldP spid="1048655" grpId="0" animBg="1"/>
      <p:bldP spid="1048656" grpId="0" animBg="1"/>
      <p:bldP spid="1048657" grpId="0" animBg="1"/>
      <p:bldP spid="1048658" grpId="0" autoUpdateAnimBg="0"/>
      <p:bldP spid="1048659" grpId="0" animBg="1" autoUpdateAnimBg="0"/>
      <p:bldP spid="1048660" grpId="0" autoUpdateAnimBg="0"/>
      <p:bldP spid="1048661" grpId="0" animBg="1"/>
      <p:bldP spid="1048662" grpId="0" animBg="1"/>
      <p:bldP spid="1048663" grpId="0" animBg="1"/>
      <p:bldP spid="1048664" grpId="0" animBg="1"/>
      <p:bldP spid="1048665" grpId="0" animBg="1"/>
      <p:bldP spid="1048666" grpId="0" animBg="1"/>
      <p:bldP spid="1048667" grpId="0" animBg="1"/>
      <p:bldP spid="1048668"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334" name="灯片编号占位符 3"/>
          <p:cNvSpPr>
            <a:spLocks noGrp="1"/>
          </p:cNvSpPr>
          <p:nvPr>
            <p:ph type="sldNum" sz="quarter" idx="12"/>
          </p:nvPr>
        </p:nvSpPr>
        <p:spPr/>
        <p:txBody>
          <a:bodyPr/>
          <a:lstStyle/>
          <a:p>
            <a:fld id="{9275FD62-03A7-4B06-A11E-9524735ED787}" type="slidenum">
              <a:rPr lang="en-US" altLang="zh-CN"/>
              <a:t>80</a:t>
            </a:fld>
            <a:endParaRPr lang="en-US" altLang="zh-CN"/>
          </a:p>
        </p:txBody>
      </p:sp>
      <p:sp>
        <p:nvSpPr>
          <p:cNvPr id="1050335" name="Oval 2"/>
          <p:cNvSpPr>
            <a:spLocks noChangeArrowheads="1"/>
          </p:cNvSpPr>
          <p:nvPr/>
        </p:nvSpPr>
        <p:spPr bwMode="auto">
          <a:xfrm>
            <a:off x="736600" y="890588"/>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sp>
        <p:nvSpPr>
          <p:cNvPr id="1050336" name="Rectangle 3"/>
          <p:cNvSpPr>
            <a:spLocks noChangeArrowheads="1"/>
          </p:cNvSpPr>
          <p:nvPr/>
        </p:nvSpPr>
        <p:spPr bwMode="auto">
          <a:xfrm>
            <a:off x="1300163" y="862013"/>
            <a:ext cx="1595437" cy="400050"/>
          </a:xfrm>
          <a:prstGeom prst="rect">
            <a:avLst/>
          </a:prstGeom>
          <a:noFill/>
          <a:ln w="9525">
            <a:noFill/>
            <a:miter lim="800000"/>
            <a:headEnd/>
            <a:tailEnd/>
          </a:ln>
          <a:effectLst/>
        </p:spPr>
        <p:txBody>
          <a:bodyPr anchor="ctr"/>
          <a:lstStyle/>
          <a:p>
            <a:pPr algn="l"/>
            <a:r>
              <a:rPr kumimoji="1" lang="zh-CN" altLang="en-US" sz="2800" b="1" dirty="0">
                <a:latin typeface="Times New Roman" pitchFamily="18" charset="0"/>
              </a:rPr>
              <a:t>配项法 </a:t>
            </a:r>
          </a:p>
        </p:txBody>
      </p:sp>
      <p:sp>
        <p:nvSpPr>
          <p:cNvPr id="1050337" name="Rectangle 5"/>
          <p:cNvSpPr>
            <a:spLocks noChangeArrowheads="1"/>
          </p:cNvSpPr>
          <p:nvPr/>
        </p:nvSpPr>
        <p:spPr bwMode="auto">
          <a:xfrm>
            <a:off x="2703513" y="846138"/>
            <a:ext cx="5341937" cy="730250"/>
          </a:xfrm>
          <a:prstGeom prst="rect">
            <a:avLst/>
          </a:prstGeom>
          <a:solidFill>
            <a:srgbClr val="99CCFF">
              <a:alpha val="50000"/>
            </a:srgbClr>
          </a:solidFill>
          <a:ln w="9525">
            <a:noFill/>
            <a:miter lim="800000"/>
            <a:headEnd/>
            <a:tailEnd/>
          </a:ln>
          <a:effectLst/>
        </p:spPr>
        <p:txBody>
          <a:bodyPr lIns="0" tIns="0" rIns="0" bIns="0">
            <a:spAutoFit/>
          </a:bodyPr>
          <a:lstStyle/>
          <a:p>
            <a:pPr algn="l"/>
            <a:r>
              <a:rPr kumimoji="1" lang="zh-CN" altLang="en-US" sz="2400" b="1" dirty="0">
                <a:latin typeface="Times New Roman" pitchFamily="18" charset="0"/>
              </a:rPr>
              <a:t>通过乘                 或加入零项                </a:t>
            </a:r>
          </a:p>
          <a:p>
            <a:pPr algn="l"/>
            <a:r>
              <a:rPr kumimoji="1" lang="zh-CN" altLang="en-US" sz="2400" b="1" dirty="0">
                <a:latin typeface="Times New Roman" pitchFamily="18" charset="0"/>
              </a:rPr>
              <a:t>进行配项，然后再化简。</a:t>
            </a:r>
            <a:endParaRPr kumimoji="1" lang="zh-CN" altLang="en-US" sz="2400" b="1" i="1" dirty="0">
              <a:solidFill>
                <a:srgbClr val="FF3300"/>
              </a:solidFill>
              <a:latin typeface="Times New Roman" pitchFamily="18" charset="0"/>
            </a:endParaRPr>
          </a:p>
        </p:txBody>
      </p:sp>
      <p:graphicFrame>
        <p:nvGraphicFramePr>
          <p:cNvPr id="4194467" name="Object 6"/>
          <p:cNvGraphicFramePr>
            <a:graphicFrameLocks noChangeAspect="1"/>
          </p:cNvGraphicFramePr>
          <p:nvPr/>
        </p:nvGraphicFramePr>
        <p:xfrm>
          <a:off x="3674774" y="825500"/>
          <a:ext cx="1206141" cy="317500"/>
        </p:xfrm>
        <a:graphic>
          <a:graphicData uri="http://schemas.openxmlformats.org/presentationml/2006/ole">
            <mc:AlternateContent xmlns:mc="http://schemas.openxmlformats.org/markup-compatibility/2006">
              <mc:Choice xmlns:v="urn:schemas-microsoft-com:vml" Requires="v">
                <p:oleObj spid="_x0000_s50287" name="Equation" r:id="rId3" imgW="1206360" imgH="317160" progId="Equation.3">
                  <p:embed/>
                </p:oleObj>
              </mc:Choice>
              <mc:Fallback>
                <p:oleObj name="Equation" r:id="rId3" imgW="1206360" imgH="317160" progId="Equation.3">
                  <p:embed/>
                  <p:pic>
                    <p:nvPicPr>
                      <p:cNvPr id="2097321" name=""/>
                      <p:cNvPicPr>
                        <a:picLocks/>
                      </p:cNvPicPr>
                      <p:nvPr/>
                    </p:nvPicPr>
                    <p:blipFill>
                      <a:blip r:embed="rId4"/>
                      <a:stretch>
                        <a:fillRect/>
                      </a:stretch>
                    </p:blipFill>
                    <p:spPr>
                      <a:xfrm>
                        <a:off x="3674774" y="825500"/>
                        <a:ext cx="1206141" cy="317500"/>
                      </a:xfrm>
                      <a:prstGeom prst="rect">
                        <a:avLst/>
                      </a:prstGeom>
                    </p:spPr>
                  </p:pic>
                </p:oleObj>
              </mc:Fallback>
            </mc:AlternateContent>
          </a:graphicData>
        </a:graphic>
      </p:graphicFrame>
      <p:graphicFrame>
        <p:nvGraphicFramePr>
          <p:cNvPr id="4194468" name="Object 7"/>
          <p:cNvGraphicFramePr>
            <a:graphicFrameLocks noChangeAspect="1"/>
          </p:cNvGraphicFramePr>
          <p:nvPr/>
        </p:nvGraphicFramePr>
        <p:xfrm>
          <a:off x="6540947" y="852488"/>
          <a:ext cx="1104572" cy="330200"/>
        </p:xfrm>
        <a:graphic>
          <a:graphicData uri="http://schemas.openxmlformats.org/presentationml/2006/ole">
            <mc:AlternateContent xmlns:mc="http://schemas.openxmlformats.org/markup-compatibility/2006">
              <mc:Choice xmlns:v="urn:schemas-microsoft-com:vml" Requires="v">
                <p:oleObj spid="_x0000_s50288" name="Equation" r:id="rId5" imgW="1104840" imgH="330120" progId="Equation.3">
                  <p:embed/>
                </p:oleObj>
              </mc:Choice>
              <mc:Fallback>
                <p:oleObj name="Equation" r:id="rId5" imgW="1104840" imgH="330120" progId="Equation.3">
                  <p:embed/>
                  <p:pic>
                    <p:nvPicPr>
                      <p:cNvPr id="2097322" name=""/>
                      <p:cNvPicPr>
                        <a:picLocks/>
                      </p:cNvPicPr>
                      <p:nvPr/>
                    </p:nvPicPr>
                    <p:blipFill>
                      <a:blip r:embed="rId6"/>
                      <a:stretch>
                        <a:fillRect/>
                      </a:stretch>
                    </p:blipFill>
                    <p:spPr>
                      <a:xfrm>
                        <a:off x="6540947" y="852488"/>
                        <a:ext cx="1104572" cy="330200"/>
                      </a:xfrm>
                      <a:prstGeom prst="rect">
                        <a:avLst/>
                      </a:prstGeom>
                    </p:spPr>
                  </p:pic>
                </p:oleObj>
              </mc:Fallback>
            </mc:AlternateContent>
          </a:graphicData>
        </a:graphic>
      </p:graphicFrame>
      <p:sp>
        <p:nvSpPr>
          <p:cNvPr id="1050338" name="AutoShape 8"/>
          <p:cNvSpPr>
            <a:spLocks noChangeArrowheads="1"/>
          </p:cNvSpPr>
          <p:nvPr/>
        </p:nvSpPr>
        <p:spPr bwMode="auto">
          <a:xfrm>
            <a:off x="1397000" y="1912938"/>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graphicFrame>
        <p:nvGraphicFramePr>
          <p:cNvPr id="4194469" name="Object 9"/>
          <p:cNvGraphicFramePr>
            <a:graphicFrameLocks noChangeAspect="1"/>
          </p:cNvGraphicFramePr>
          <p:nvPr/>
        </p:nvGraphicFramePr>
        <p:xfrm>
          <a:off x="2193925" y="2365375"/>
          <a:ext cx="3662363" cy="325438"/>
        </p:xfrm>
        <a:graphic>
          <a:graphicData uri="http://schemas.openxmlformats.org/presentationml/2006/ole">
            <mc:AlternateContent xmlns:mc="http://schemas.openxmlformats.org/markup-compatibility/2006">
              <mc:Choice xmlns:v="urn:schemas-microsoft-com:vml" Requires="v">
                <p:oleObj spid="_x0000_s50289" name="Equation" r:id="rId7" imgW="3822480" imgH="330120" progId="Equation.3">
                  <p:embed/>
                </p:oleObj>
              </mc:Choice>
              <mc:Fallback>
                <p:oleObj name="Equation" r:id="rId7" imgW="3822480" imgH="330120" progId="Equation.3">
                  <p:embed/>
                  <p:pic>
                    <p:nvPicPr>
                      <p:cNvPr id="2097311" name=""/>
                      <p:cNvPicPr>
                        <a:picLocks/>
                      </p:cNvPicPr>
                      <p:nvPr/>
                    </p:nvPicPr>
                    <p:blipFill>
                      <a:blip r:embed="rId8"/>
                      <a:stretch>
                        <a:fillRect/>
                      </a:stretch>
                    </p:blipFill>
                    <p:spPr>
                      <a:xfrm>
                        <a:off x="2193925" y="2365375"/>
                        <a:ext cx="3662363" cy="325438"/>
                      </a:xfrm>
                      <a:prstGeom prst="rect">
                        <a:avLst/>
                      </a:prstGeom>
                    </p:spPr>
                  </p:pic>
                </p:oleObj>
              </mc:Fallback>
            </mc:AlternateContent>
          </a:graphicData>
        </a:graphic>
      </p:graphicFrame>
      <p:graphicFrame>
        <p:nvGraphicFramePr>
          <p:cNvPr id="4194470" name="Object 10"/>
          <p:cNvGraphicFramePr>
            <a:graphicFrameLocks noChangeAspect="1"/>
          </p:cNvGraphicFramePr>
          <p:nvPr/>
        </p:nvGraphicFramePr>
        <p:xfrm>
          <a:off x="2206625" y="2917825"/>
          <a:ext cx="1341438" cy="320675"/>
        </p:xfrm>
        <a:graphic>
          <a:graphicData uri="http://schemas.openxmlformats.org/presentationml/2006/ole">
            <mc:AlternateContent xmlns:mc="http://schemas.openxmlformats.org/markup-compatibility/2006">
              <mc:Choice xmlns:v="urn:schemas-microsoft-com:vml" Requires="v">
                <p:oleObj spid="_x0000_s50290" name="Equation" r:id="rId9" imgW="1460160" imgH="330120" progId="Equation.3">
                  <p:embed/>
                </p:oleObj>
              </mc:Choice>
              <mc:Fallback>
                <p:oleObj name="Equation" r:id="rId9" imgW="1460160" imgH="330120" progId="Equation.3">
                  <p:embed/>
                  <p:pic>
                    <p:nvPicPr>
                      <p:cNvPr id="2097312" name=""/>
                      <p:cNvPicPr>
                        <a:picLocks/>
                      </p:cNvPicPr>
                      <p:nvPr/>
                    </p:nvPicPr>
                    <p:blipFill>
                      <a:blip r:embed="rId10"/>
                      <a:stretch>
                        <a:fillRect/>
                      </a:stretch>
                    </p:blipFill>
                    <p:spPr>
                      <a:xfrm>
                        <a:off x="2206625" y="2917825"/>
                        <a:ext cx="1341438" cy="320675"/>
                      </a:xfrm>
                      <a:prstGeom prst="rect">
                        <a:avLst/>
                      </a:prstGeom>
                    </p:spPr>
                  </p:pic>
                </p:oleObj>
              </mc:Fallback>
            </mc:AlternateContent>
          </a:graphicData>
        </a:graphic>
      </p:graphicFrame>
      <p:sp>
        <p:nvSpPr>
          <p:cNvPr id="1050339" name="Line 11"/>
          <p:cNvSpPr>
            <a:spLocks noChangeShapeType="1"/>
          </p:cNvSpPr>
          <p:nvPr/>
        </p:nvSpPr>
        <p:spPr bwMode="auto">
          <a:xfrm>
            <a:off x="2430463" y="2722563"/>
            <a:ext cx="482600" cy="0"/>
          </a:xfrm>
          <a:prstGeom prst="line">
            <a:avLst/>
          </a:prstGeom>
          <a:noFill/>
          <a:ln w="28575">
            <a:solidFill>
              <a:schemeClr val="accent1"/>
            </a:solidFill>
            <a:round/>
            <a:headEnd/>
            <a:tailEnd/>
          </a:ln>
          <a:effectLst/>
        </p:spPr>
        <p:txBody>
          <a:bodyPr>
            <a:spAutoFit/>
          </a:bodyPr>
          <a:lstStyle/>
          <a:p>
            <a:endParaRPr lang="zh-CN" altLang="en-US"/>
          </a:p>
        </p:txBody>
      </p:sp>
      <p:sp>
        <p:nvSpPr>
          <p:cNvPr id="1050340" name="Line 12"/>
          <p:cNvSpPr>
            <a:spLocks noChangeShapeType="1"/>
          </p:cNvSpPr>
          <p:nvPr/>
        </p:nvSpPr>
        <p:spPr bwMode="auto">
          <a:xfrm>
            <a:off x="3824288" y="2711450"/>
            <a:ext cx="469900" cy="0"/>
          </a:xfrm>
          <a:prstGeom prst="line">
            <a:avLst/>
          </a:prstGeom>
          <a:noFill/>
          <a:ln w="28575">
            <a:solidFill>
              <a:schemeClr val="accent1"/>
            </a:solidFill>
            <a:round/>
            <a:headEnd/>
            <a:tailEnd/>
          </a:ln>
          <a:effectLst/>
        </p:spPr>
        <p:txBody>
          <a:bodyPr>
            <a:spAutoFit/>
          </a:bodyPr>
          <a:lstStyle/>
          <a:p>
            <a:endParaRPr lang="zh-CN" altLang="en-US"/>
          </a:p>
        </p:txBody>
      </p:sp>
      <p:sp>
        <p:nvSpPr>
          <p:cNvPr id="1050341" name="Line 13"/>
          <p:cNvSpPr>
            <a:spLocks noChangeShapeType="1"/>
          </p:cNvSpPr>
          <p:nvPr/>
        </p:nvSpPr>
        <p:spPr bwMode="auto">
          <a:xfrm>
            <a:off x="3135313" y="2717800"/>
            <a:ext cx="395287" cy="0"/>
          </a:xfrm>
          <a:prstGeom prst="line">
            <a:avLst/>
          </a:prstGeom>
          <a:noFill/>
          <a:ln w="28575">
            <a:solidFill>
              <a:srgbClr val="0033CC"/>
            </a:solidFill>
            <a:round/>
            <a:headEnd/>
            <a:tailEnd/>
          </a:ln>
          <a:effectLst/>
        </p:spPr>
        <p:txBody>
          <a:bodyPr>
            <a:spAutoFit/>
          </a:bodyPr>
          <a:lstStyle/>
          <a:p>
            <a:endParaRPr lang="zh-CN" altLang="en-US"/>
          </a:p>
        </p:txBody>
      </p:sp>
      <p:sp>
        <p:nvSpPr>
          <p:cNvPr id="1050342" name="Line 14"/>
          <p:cNvSpPr>
            <a:spLocks noChangeShapeType="1"/>
          </p:cNvSpPr>
          <p:nvPr/>
        </p:nvSpPr>
        <p:spPr bwMode="auto">
          <a:xfrm>
            <a:off x="5180013" y="2719388"/>
            <a:ext cx="444500" cy="0"/>
          </a:xfrm>
          <a:prstGeom prst="line">
            <a:avLst/>
          </a:prstGeom>
          <a:noFill/>
          <a:ln w="28575">
            <a:solidFill>
              <a:srgbClr val="0033CC"/>
            </a:solidFill>
            <a:round/>
            <a:headEnd/>
            <a:tailEnd/>
          </a:ln>
          <a:effectLst/>
        </p:spPr>
        <p:txBody>
          <a:bodyPr>
            <a:spAutoFit/>
          </a:bodyPr>
          <a:lstStyle/>
          <a:p>
            <a:endParaRPr lang="zh-CN" altLang="en-US"/>
          </a:p>
        </p:txBody>
      </p:sp>
      <p:sp>
        <p:nvSpPr>
          <p:cNvPr id="1050343" name="AutoShape 15"/>
          <p:cNvSpPr>
            <a:spLocks noChangeArrowheads="1"/>
          </p:cNvSpPr>
          <p:nvPr/>
        </p:nvSpPr>
        <p:spPr bwMode="auto">
          <a:xfrm>
            <a:off x="1409700" y="3705225"/>
            <a:ext cx="228600" cy="228600"/>
          </a:xfrm>
          <a:prstGeom prst="sun">
            <a:avLst>
              <a:gd name="adj" fmla="val 25000"/>
            </a:avLst>
          </a:prstGeom>
          <a:solidFill>
            <a:schemeClr val="tx2"/>
          </a:solidFill>
          <a:ln w="9525">
            <a:solidFill>
              <a:schemeClr val="tx1"/>
            </a:solidFill>
            <a:miter lim="800000"/>
            <a:headEnd/>
            <a:tailEnd/>
          </a:ln>
          <a:effectLst/>
        </p:spPr>
        <p:txBody>
          <a:bodyPr wrap="none" anchor="ctr"/>
          <a:lstStyle/>
          <a:p>
            <a:endParaRPr lang="zh-CN" altLang="en-US"/>
          </a:p>
        </p:txBody>
      </p:sp>
      <p:graphicFrame>
        <p:nvGraphicFramePr>
          <p:cNvPr id="4194471" name="Object 16"/>
          <p:cNvGraphicFramePr>
            <a:graphicFrameLocks noChangeAspect="1"/>
          </p:cNvGraphicFramePr>
          <p:nvPr/>
        </p:nvGraphicFramePr>
        <p:xfrm>
          <a:off x="2216150" y="4160838"/>
          <a:ext cx="2503488" cy="349250"/>
        </p:xfrm>
        <a:graphic>
          <a:graphicData uri="http://schemas.openxmlformats.org/presentationml/2006/ole">
            <mc:AlternateContent xmlns:mc="http://schemas.openxmlformats.org/markup-compatibility/2006">
              <mc:Choice xmlns:v="urn:schemas-microsoft-com:vml" Requires="v">
                <p:oleObj spid="_x0000_s50291" name="Equation" r:id="rId11" imgW="2501640" imgH="330120" progId="Equation.3">
                  <p:embed/>
                </p:oleObj>
              </mc:Choice>
              <mc:Fallback>
                <p:oleObj name="Equation" r:id="rId11" imgW="2501640" imgH="330120" progId="Equation.3">
                  <p:embed/>
                  <p:pic>
                    <p:nvPicPr>
                      <p:cNvPr id="2097313" name=""/>
                      <p:cNvPicPr>
                        <a:picLocks/>
                      </p:cNvPicPr>
                      <p:nvPr/>
                    </p:nvPicPr>
                    <p:blipFill>
                      <a:blip r:embed="rId12"/>
                      <a:stretch>
                        <a:fillRect/>
                      </a:stretch>
                    </p:blipFill>
                    <p:spPr>
                      <a:xfrm>
                        <a:off x="2216150" y="4160838"/>
                        <a:ext cx="2503488" cy="349250"/>
                      </a:xfrm>
                      <a:prstGeom prst="rect">
                        <a:avLst/>
                      </a:prstGeom>
                    </p:spPr>
                  </p:pic>
                </p:oleObj>
              </mc:Fallback>
            </mc:AlternateContent>
          </a:graphicData>
        </a:graphic>
      </p:graphicFrame>
      <p:graphicFrame>
        <p:nvGraphicFramePr>
          <p:cNvPr id="4194472" name="Object 17"/>
          <p:cNvGraphicFramePr>
            <a:graphicFrameLocks noChangeAspect="1"/>
          </p:cNvGraphicFramePr>
          <p:nvPr/>
        </p:nvGraphicFramePr>
        <p:xfrm>
          <a:off x="4781550" y="4176713"/>
          <a:ext cx="1095375" cy="304800"/>
        </p:xfrm>
        <a:graphic>
          <a:graphicData uri="http://schemas.openxmlformats.org/presentationml/2006/ole">
            <mc:AlternateContent xmlns:mc="http://schemas.openxmlformats.org/markup-compatibility/2006">
              <mc:Choice xmlns:v="urn:schemas-microsoft-com:vml" Requires="v">
                <p:oleObj spid="_x0000_s50292" name="BMP 图象" r:id="rId13" imgW="1095528" imgH="304923" progId="PBrush">
                  <p:embed/>
                </p:oleObj>
              </mc:Choice>
              <mc:Fallback>
                <p:oleObj name="BMP 图象" r:id="rId13" imgW="1095528" imgH="304923" progId="PBrush">
                  <p:embed/>
                  <p:pic>
                    <p:nvPicPr>
                      <p:cNvPr id="2097314" name=""/>
                      <p:cNvPicPr>
                        <a:picLocks/>
                      </p:cNvPicPr>
                      <p:nvPr/>
                    </p:nvPicPr>
                    <p:blipFill>
                      <a:blip r:embed="rId14"/>
                      <a:stretch>
                        <a:fillRect/>
                      </a:stretch>
                    </p:blipFill>
                    <p:spPr>
                      <a:xfrm>
                        <a:off x="4781550" y="4176713"/>
                        <a:ext cx="1095375" cy="304800"/>
                      </a:xfrm>
                      <a:prstGeom prst="rect">
                        <a:avLst/>
                      </a:prstGeom>
                    </p:spPr>
                  </p:pic>
                </p:oleObj>
              </mc:Fallback>
            </mc:AlternateContent>
          </a:graphicData>
        </a:graphic>
      </p:graphicFrame>
      <p:sp>
        <p:nvSpPr>
          <p:cNvPr id="1050344" name="Line 18"/>
          <p:cNvSpPr>
            <a:spLocks noChangeShapeType="1"/>
          </p:cNvSpPr>
          <p:nvPr/>
        </p:nvSpPr>
        <p:spPr bwMode="auto">
          <a:xfrm>
            <a:off x="2473325" y="4538663"/>
            <a:ext cx="454025" cy="0"/>
          </a:xfrm>
          <a:prstGeom prst="line">
            <a:avLst/>
          </a:prstGeom>
          <a:noFill/>
          <a:ln w="28575">
            <a:solidFill>
              <a:schemeClr val="accent1"/>
            </a:solidFill>
            <a:round/>
            <a:headEnd/>
            <a:tailEnd/>
          </a:ln>
          <a:effectLst/>
        </p:spPr>
        <p:txBody>
          <a:bodyPr>
            <a:spAutoFit/>
          </a:bodyPr>
          <a:lstStyle/>
          <a:p>
            <a:endParaRPr lang="zh-CN" altLang="en-US"/>
          </a:p>
        </p:txBody>
      </p:sp>
      <p:sp>
        <p:nvSpPr>
          <p:cNvPr id="1050345" name="Line 19"/>
          <p:cNvSpPr>
            <a:spLocks noChangeShapeType="1"/>
          </p:cNvSpPr>
          <p:nvPr/>
        </p:nvSpPr>
        <p:spPr bwMode="auto">
          <a:xfrm>
            <a:off x="4930775" y="4538663"/>
            <a:ext cx="428625" cy="0"/>
          </a:xfrm>
          <a:prstGeom prst="line">
            <a:avLst/>
          </a:prstGeom>
          <a:noFill/>
          <a:ln w="28575">
            <a:solidFill>
              <a:schemeClr val="accent1"/>
            </a:solidFill>
            <a:round/>
            <a:headEnd/>
            <a:tailEnd/>
          </a:ln>
          <a:effectLst/>
        </p:spPr>
        <p:txBody>
          <a:bodyPr>
            <a:spAutoFit/>
          </a:bodyPr>
          <a:lstStyle/>
          <a:p>
            <a:endParaRPr lang="zh-CN" altLang="en-US"/>
          </a:p>
        </p:txBody>
      </p:sp>
      <p:graphicFrame>
        <p:nvGraphicFramePr>
          <p:cNvPr id="4194473" name="Object 20"/>
          <p:cNvGraphicFramePr>
            <a:graphicFrameLocks noChangeAspect="1"/>
          </p:cNvGraphicFramePr>
          <p:nvPr/>
        </p:nvGraphicFramePr>
        <p:xfrm>
          <a:off x="2232025" y="4745038"/>
          <a:ext cx="3441700" cy="393700"/>
        </p:xfrm>
        <a:graphic>
          <a:graphicData uri="http://schemas.openxmlformats.org/presentationml/2006/ole">
            <mc:AlternateContent xmlns:mc="http://schemas.openxmlformats.org/markup-compatibility/2006">
              <mc:Choice xmlns:v="urn:schemas-microsoft-com:vml" Requires="v">
                <p:oleObj spid="_x0000_s50293" name="Equation" r:id="rId15" imgW="3441600" imgH="393480" progId="Equation.3">
                  <p:embed/>
                </p:oleObj>
              </mc:Choice>
              <mc:Fallback>
                <p:oleObj name="Equation" r:id="rId15" imgW="3441600" imgH="393480" progId="Equation.3">
                  <p:embed/>
                  <p:pic>
                    <p:nvPicPr>
                      <p:cNvPr id="2097315" name=""/>
                      <p:cNvPicPr>
                        <a:picLocks/>
                      </p:cNvPicPr>
                      <p:nvPr/>
                    </p:nvPicPr>
                    <p:blipFill>
                      <a:blip r:embed="rId16"/>
                      <a:stretch>
                        <a:fillRect/>
                      </a:stretch>
                    </p:blipFill>
                    <p:spPr>
                      <a:xfrm>
                        <a:off x="2232025" y="4745038"/>
                        <a:ext cx="3441700" cy="393700"/>
                      </a:xfrm>
                      <a:prstGeom prst="rect">
                        <a:avLst/>
                      </a:prstGeom>
                    </p:spPr>
                  </p:pic>
                </p:oleObj>
              </mc:Fallback>
            </mc:AlternateContent>
          </a:graphicData>
        </a:graphic>
      </p:graphicFrame>
      <p:graphicFrame>
        <p:nvGraphicFramePr>
          <p:cNvPr id="4194474" name="Object 21"/>
          <p:cNvGraphicFramePr>
            <a:graphicFrameLocks noChangeAspect="1"/>
          </p:cNvGraphicFramePr>
          <p:nvPr/>
        </p:nvGraphicFramePr>
        <p:xfrm>
          <a:off x="2230438" y="5395913"/>
          <a:ext cx="3098800" cy="330200"/>
        </p:xfrm>
        <a:graphic>
          <a:graphicData uri="http://schemas.openxmlformats.org/presentationml/2006/ole">
            <mc:AlternateContent xmlns:mc="http://schemas.openxmlformats.org/markup-compatibility/2006">
              <mc:Choice xmlns:v="urn:schemas-microsoft-com:vml" Requires="v">
                <p:oleObj spid="_x0000_s50294" name="Equation" r:id="rId17" imgW="3098520" imgH="330120" progId="Equation.3">
                  <p:embed/>
                </p:oleObj>
              </mc:Choice>
              <mc:Fallback>
                <p:oleObj name="Equation" r:id="rId17" imgW="3098520" imgH="330120" progId="Equation.3">
                  <p:embed/>
                  <p:pic>
                    <p:nvPicPr>
                      <p:cNvPr id="2097316" name=""/>
                      <p:cNvPicPr>
                        <a:picLocks/>
                      </p:cNvPicPr>
                      <p:nvPr/>
                    </p:nvPicPr>
                    <p:blipFill>
                      <a:blip r:embed="rId18"/>
                      <a:stretch>
                        <a:fillRect/>
                      </a:stretch>
                    </p:blipFill>
                    <p:spPr>
                      <a:xfrm>
                        <a:off x="2230438" y="5395913"/>
                        <a:ext cx="3098800" cy="330200"/>
                      </a:xfrm>
                      <a:prstGeom prst="rect">
                        <a:avLst/>
                      </a:prstGeom>
                    </p:spPr>
                  </p:pic>
                </p:oleObj>
              </mc:Fallback>
            </mc:AlternateContent>
          </a:graphicData>
        </a:graphic>
      </p:graphicFrame>
      <p:graphicFrame>
        <p:nvGraphicFramePr>
          <p:cNvPr id="4194475" name="Object 22"/>
          <p:cNvGraphicFramePr>
            <a:graphicFrameLocks noChangeAspect="1"/>
          </p:cNvGraphicFramePr>
          <p:nvPr/>
        </p:nvGraphicFramePr>
        <p:xfrm>
          <a:off x="2252663" y="6110288"/>
          <a:ext cx="2501900" cy="330200"/>
        </p:xfrm>
        <a:graphic>
          <a:graphicData uri="http://schemas.openxmlformats.org/presentationml/2006/ole">
            <mc:AlternateContent xmlns:mc="http://schemas.openxmlformats.org/markup-compatibility/2006">
              <mc:Choice xmlns:v="urn:schemas-microsoft-com:vml" Requires="v">
                <p:oleObj spid="_x0000_s50295" name="Equation" r:id="rId19" imgW="2501640" imgH="330120" progId="Equation.3">
                  <p:embed/>
                </p:oleObj>
              </mc:Choice>
              <mc:Fallback>
                <p:oleObj name="Equation" r:id="rId19" imgW="2501640" imgH="330120" progId="Equation.3">
                  <p:embed/>
                  <p:pic>
                    <p:nvPicPr>
                      <p:cNvPr id="2097317" name=""/>
                      <p:cNvPicPr>
                        <a:picLocks/>
                      </p:cNvPicPr>
                      <p:nvPr/>
                    </p:nvPicPr>
                    <p:blipFill>
                      <a:blip r:embed="rId20"/>
                      <a:stretch>
                        <a:fillRect/>
                      </a:stretch>
                    </p:blipFill>
                    <p:spPr>
                      <a:xfrm>
                        <a:off x="2252663" y="6110288"/>
                        <a:ext cx="2501900" cy="330200"/>
                      </a:xfrm>
                      <a:prstGeom prst="rect">
                        <a:avLst/>
                      </a:prstGeom>
                    </p:spPr>
                  </p:pic>
                </p:oleObj>
              </mc:Fallback>
            </mc:AlternateContent>
          </a:graphicData>
        </a:graphic>
      </p:graphicFrame>
      <p:graphicFrame>
        <p:nvGraphicFramePr>
          <p:cNvPr id="4194476" name="Object 23"/>
          <p:cNvGraphicFramePr>
            <a:graphicFrameLocks noChangeAspect="1"/>
          </p:cNvGraphicFramePr>
          <p:nvPr/>
        </p:nvGraphicFramePr>
        <p:xfrm>
          <a:off x="1912938" y="1900238"/>
          <a:ext cx="2789237" cy="285750"/>
        </p:xfrm>
        <a:graphic>
          <a:graphicData uri="http://schemas.openxmlformats.org/presentationml/2006/ole">
            <mc:AlternateContent xmlns:mc="http://schemas.openxmlformats.org/markup-compatibility/2006">
              <mc:Choice xmlns:v="urn:schemas-microsoft-com:vml" Requires="v">
                <p:oleObj spid="_x0000_s50296" name="位图图像" r:id="rId21" imgW="2266667" imgH="237969" progId="PBrush">
                  <p:embed/>
                </p:oleObj>
              </mc:Choice>
              <mc:Fallback>
                <p:oleObj name="位图图像" r:id="rId21" imgW="2266667" imgH="237969" progId="PBrush">
                  <p:embed/>
                  <p:pic>
                    <p:nvPicPr>
                      <p:cNvPr id="2097318" name=""/>
                      <p:cNvPicPr>
                        <a:picLocks/>
                      </p:cNvPicPr>
                      <p:nvPr/>
                    </p:nvPicPr>
                    <p:blipFill>
                      <a:blip r:embed="rId22"/>
                      <a:stretch>
                        <a:fillRect/>
                      </a:stretch>
                    </p:blipFill>
                    <p:spPr>
                      <a:xfrm>
                        <a:off x="1912938" y="1900238"/>
                        <a:ext cx="2789237" cy="285750"/>
                      </a:xfrm>
                      <a:prstGeom prst="rect">
                        <a:avLst/>
                      </a:prstGeom>
                    </p:spPr>
                  </p:pic>
                </p:oleObj>
              </mc:Fallback>
            </mc:AlternateContent>
          </a:graphicData>
        </a:graphic>
      </p:graphicFrame>
      <p:graphicFrame>
        <p:nvGraphicFramePr>
          <p:cNvPr id="4194477" name="Object 24"/>
          <p:cNvGraphicFramePr>
            <a:graphicFrameLocks noChangeAspect="1"/>
          </p:cNvGraphicFramePr>
          <p:nvPr/>
        </p:nvGraphicFramePr>
        <p:xfrm>
          <a:off x="4749800" y="1874838"/>
          <a:ext cx="3276600" cy="365125"/>
        </p:xfrm>
        <a:graphic>
          <a:graphicData uri="http://schemas.openxmlformats.org/presentationml/2006/ole">
            <mc:AlternateContent xmlns:mc="http://schemas.openxmlformats.org/markup-compatibility/2006">
              <mc:Choice xmlns:v="urn:schemas-microsoft-com:vml" Requires="v">
                <p:oleObj spid="_x0000_s50297" name="位图图像" r:id="rId23" imgW="2895238" imgH="314286" progId="PBrush">
                  <p:embed/>
                </p:oleObj>
              </mc:Choice>
              <mc:Fallback>
                <p:oleObj name="位图图像" r:id="rId23" imgW="2895238" imgH="314286" progId="PBrush">
                  <p:embed/>
                  <p:pic>
                    <p:nvPicPr>
                      <p:cNvPr id="2097319" name=""/>
                      <p:cNvPicPr>
                        <a:picLocks/>
                      </p:cNvPicPr>
                      <p:nvPr/>
                    </p:nvPicPr>
                    <p:blipFill>
                      <a:blip r:embed="rId24"/>
                      <a:stretch>
                        <a:fillRect/>
                      </a:stretch>
                    </p:blipFill>
                    <p:spPr>
                      <a:xfrm>
                        <a:off x="4749800" y="1874838"/>
                        <a:ext cx="3276600" cy="365125"/>
                      </a:xfrm>
                      <a:prstGeom prst="rect">
                        <a:avLst/>
                      </a:prstGeom>
                    </p:spPr>
                  </p:pic>
                </p:oleObj>
              </mc:Fallback>
            </mc:AlternateContent>
          </a:graphicData>
        </a:graphic>
      </p:graphicFrame>
      <p:sp>
        <p:nvSpPr>
          <p:cNvPr id="1050346" name="Line 25"/>
          <p:cNvSpPr>
            <a:spLocks noChangeShapeType="1"/>
          </p:cNvSpPr>
          <p:nvPr/>
        </p:nvSpPr>
        <p:spPr bwMode="auto">
          <a:xfrm>
            <a:off x="6453188" y="2216150"/>
            <a:ext cx="1536700" cy="0"/>
          </a:xfrm>
          <a:prstGeom prst="line">
            <a:avLst/>
          </a:prstGeom>
          <a:noFill/>
          <a:ln w="28575">
            <a:solidFill>
              <a:schemeClr val="accent1"/>
            </a:solidFill>
            <a:round/>
            <a:headEnd/>
            <a:tailEnd/>
          </a:ln>
          <a:effectLst/>
        </p:spPr>
        <p:txBody>
          <a:bodyPr>
            <a:spAutoFit/>
          </a:bodyPr>
          <a:lstStyle/>
          <a:p>
            <a:endParaRPr lang="zh-CN" altLang="en-US"/>
          </a:p>
        </p:txBody>
      </p:sp>
      <p:graphicFrame>
        <p:nvGraphicFramePr>
          <p:cNvPr id="4194478" name="Object 26"/>
          <p:cNvGraphicFramePr>
            <a:graphicFrameLocks noChangeAspect="1"/>
          </p:cNvGraphicFramePr>
          <p:nvPr/>
        </p:nvGraphicFramePr>
        <p:xfrm>
          <a:off x="1943100" y="3644900"/>
          <a:ext cx="2794000" cy="342900"/>
        </p:xfrm>
        <a:graphic>
          <a:graphicData uri="http://schemas.openxmlformats.org/presentationml/2006/ole">
            <mc:AlternateContent xmlns:mc="http://schemas.openxmlformats.org/markup-compatibility/2006">
              <mc:Choice xmlns:v="urn:schemas-microsoft-com:vml" Requires="v">
                <p:oleObj spid="_x0000_s50298" name="位图图像" r:id="rId25" imgW="2362530" imgH="304923" progId="PBrush">
                  <p:embed/>
                </p:oleObj>
              </mc:Choice>
              <mc:Fallback>
                <p:oleObj name="位图图像" r:id="rId25" imgW="2362530" imgH="304923" progId="PBrush">
                  <p:embed/>
                  <p:pic>
                    <p:nvPicPr>
                      <p:cNvPr id="2097320" name=""/>
                      <p:cNvPicPr>
                        <a:picLocks/>
                      </p:cNvPicPr>
                      <p:nvPr/>
                    </p:nvPicPr>
                    <p:blipFill>
                      <a:blip r:embed="rId26"/>
                      <a:stretch>
                        <a:fillRect/>
                      </a:stretch>
                    </p:blipFill>
                    <p:spPr>
                      <a:xfrm>
                        <a:off x="1943100" y="3644900"/>
                        <a:ext cx="2794000" cy="3429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50335"/>
                                        </p:tgtEl>
                                        <p:attrNameLst>
                                          <p:attrName>style.visibility</p:attrName>
                                        </p:attrNameLst>
                                      </p:cBhvr>
                                      <p:to>
                                        <p:strVal val="visible"/>
                                      </p:to>
                                    </p:set>
                                    <p:anim calcmode="lin" valueType="num">
                                      <p:cBhvr additive="base">
                                        <p:cTn id="7" dur="500" fill="hold"/>
                                        <p:tgtEl>
                                          <p:spTgt spid="1050335"/>
                                        </p:tgtEl>
                                        <p:attrNameLst>
                                          <p:attrName>ppt_x</p:attrName>
                                        </p:attrNameLst>
                                      </p:cBhvr>
                                      <p:tavLst>
                                        <p:tav tm="0">
                                          <p:val>
                                            <p:strVal val="0-#ppt_w/2"/>
                                          </p:val>
                                        </p:tav>
                                        <p:tav tm="100000">
                                          <p:val>
                                            <p:strVal val="#ppt_x"/>
                                          </p:val>
                                        </p:tav>
                                      </p:tavLst>
                                    </p:anim>
                                    <p:anim calcmode="lin" valueType="num">
                                      <p:cBhvr additive="base">
                                        <p:cTn id="8" dur="500" fill="hold"/>
                                        <p:tgtEl>
                                          <p:spTgt spid="10503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50336"/>
                                        </p:tgtEl>
                                        <p:attrNameLst>
                                          <p:attrName>style.visibility</p:attrName>
                                        </p:attrNameLst>
                                      </p:cBhvr>
                                      <p:to>
                                        <p:strVal val="visible"/>
                                      </p:to>
                                    </p:set>
                                    <p:animEffect transition="in" filter="wipe(left)">
                                      <p:cBhvr>
                                        <p:cTn id="12" dur="500"/>
                                        <p:tgtEl>
                                          <p:spTgt spid="1050336"/>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1050338"/>
                                        </p:tgtEl>
                                        <p:attrNameLst>
                                          <p:attrName>style.visibility</p:attrName>
                                        </p:attrNameLst>
                                      </p:cBhvr>
                                      <p:to>
                                        <p:strVal val="visible"/>
                                      </p:to>
                                    </p:set>
                                    <p:anim calcmode="lin" valueType="num">
                                      <p:cBhvr>
                                        <p:cTn id="17" dur="1000" fill="hold"/>
                                        <p:tgtEl>
                                          <p:spTgt spid="1050338"/>
                                        </p:tgtEl>
                                        <p:attrNameLst>
                                          <p:attrName>ppt_w</p:attrName>
                                        </p:attrNameLst>
                                      </p:cBhvr>
                                      <p:tavLst>
                                        <p:tav tm="0">
                                          <p:val>
                                            <p:fltVal val="0"/>
                                          </p:val>
                                        </p:tav>
                                        <p:tav tm="100000">
                                          <p:val>
                                            <p:strVal val="#ppt_w"/>
                                          </p:val>
                                        </p:tav>
                                      </p:tavLst>
                                    </p:anim>
                                    <p:anim calcmode="lin" valueType="num">
                                      <p:cBhvr>
                                        <p:cTn id="18" dur="1000" fill="hold"/>
                                        <p:tgtEl>
                                          <p:spTgt spid="1050338"/>
                                        </p:tgtEl>
                                        <p:attrNameLst>
                                          <p:attrName>ppt_h</p:attrName>
                                        </p:attrNameLst>
                                      </p:cBhvr>
                                      <p:tavLst>
                                        <p:tav tm="0">
                                          <p:val>
                                            <p:fltVal val="0"/>
                                          </p:val>
                                        </p:tav>
                                        <p:tav tm="100000">
                                          <p:val>
                                            <p:strVal val="#ppt_h"/>
                                          </p:val>
                                        </p:tav>
                                      </p:tavLst>
                                    </p:anim>
                                    <p:anim calcmode="lin" valueType="num">
                                      <p:cBhvr>
                                        <p:cTn id="19" dur="1000" fill="hold"/>
                                        <p:tgtEl>
                                          <p:spTgt spid="1050338"/>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050338"/>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194476"/>
                                        </p:tgtEl>
                                        <p:attrNameLst>
                                          <p:attrName>style.visibility</p:attrName>
                                        </p:attrNameLst>
                                      </p:cBhvr>
                                      <p:to>
                                        <p:strVal val="visible"/>
                                      </p:to>
                                    </p:set>
                                    <p:animEffect transition="in" filter="wipe(left)">
                                      <p:cBhvr>
                                        <p:cTn id="24" dur="500"/>
                                        <p:tgtEl>
                                          <p:spTgt spid="419447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194477"/>
                                        </p:tgtEl>
                                        <p:attrNameLst>
                                          <p:attrName>style.visibility</p:attrName>
                                        </p:attrNameLst>
                                      </p:cBhvr>
                                      <p:to>
                                        <p:strVal val="visible"/>
                                      </p:to>
                                    </p:set>
                                    <p:animEffect transition="in" filter="wipe(left)">
                                      <p:cBhvr>
                                        <p:cTn id="29" dur="500"/>
                                        <p:tgtEl>
                                          <p:spTgt spid="419447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50346"/>
                                        </p:tgtEl>
                                        <p:attrNameLst>
                                          <p:attrName>style.visibility</p:attrName>
                                        </p:attrNameLst>
                                      </p:cBhvr>
                                      <p:to>
                                        <p:strVal val="visible"/>
                                      </p:to>
                                    </p:set>
                                    <p:animEffect transition="in" filter="wipe(left)">
                                      <p:cBhvr>
                                        <p:cTn id="34" dur="500"/>
                                        <p:tgtEl>
                                          <p:spTgt spid="105034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194469"/>
                                        </p:tgtEl>
                                        <p:attrNameLst>
                                          <p:attrName>style.visibility</p:attrName>
                                        </p:attrNameLst>
                                      </p:cBhvr>
                                      <p:to>
                                        <p:strVal val="visible"/>
                                      </p:to>
                                    </p:set>
                                    <p:animEffect transition="in" filter="wipe(left)">
                                      <p:cBhvr>
                                        <p:cTn id="39" dur="500"/>
                                        <p:tgtEl>
                                          <p:spTgt spid="419446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50339"/>
                                        </p:tgtEl>
                                        <p:attrNameLst>
                                          <p:attrName>style.visibility</p:attrName>
                                        </p:attrNameLst>
                                      </p:cBhvr>
                                      <p:to>
                                        <p:strVal val="visible"/>
                                      </p:to>
                                    </p:set>
                                    <p:animEffect transition="in" filter="wipe(left)">
                                      <p:cBhvr>
                                        <p:cTn id="44" dur="500"/>
                                        <p:tgtEl>
                                          <p:spTgt spid="1050339"/>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050340"/>
                                        </p:tgtEl>
                                        <p:attrNameLst>
                                          <p:attrName>style.visibility</p:attrName>
                                        </p:attrNameLst>
                                      </p:cBhvr>
                                      <p:to>
                                        <p:strVal val="visible"/>
                                      </p:to>
                                    </p:set>
                                    <p:animEffect transition="in" filter="wipe(left)">
                                      <p:cBhvr>
                                        <p:cTn id="48" dur="500"/>
                                        <p:tgtEl>
                                          <p:spTgt spid="105034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50341"/>
                                        </p:tgtEl>
                                        <p:attrNameLst>
                                          <p:attrName>style.visibility</p:attrName>
                                        </p:attrNameLst>
                                      </p:cBhvr>
                                      <p:to>
                                        <p:strVal val="visible"/>
                                      </p:to>
                                    </p:set>
                                    <p:animEffect transition="in" filter="wipe(left)">
                                      <p:cBhvr>
                                        <p:cTn id="53" dur="500"/>
                                        <p:tgtEl>
                                          <p:spTgt spid="1050341"/>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050342"/>
                                        </p:tgtEl>
                                        <p:attrNameLst>
                                          <p:attrName>style.visibility</p:attrName>
                                        </p:attrNameLst>
                                      </p:cBhvr>
                                      <p:to>
                                        <p:strVal val="visible"/>
                                      </p:to>
                                    </p:set>
                                    <p:animEffect transition="in" filter="wipe(left)">
                                      <p:cBhvr>
                                        <p:cTn id="57" dur="500"/>
                                        <p:tgtEl>
                                          <p:spTgt spid="105034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194470"/>
                                        </p:tgtEl>
                                        <p:attrNameLst>
                                          <p:attrName>style.visibility</p:attrName>
                                        </p:attrNameLst>
                                      </p:cBhvr>
                                      <p:to>
                                        <p:strVal val="visible"/>
                                      </p:to>
                                    </p:set>
                                    <p:animEffect transition="in" filter="wipe(left)">
                                      <p:cBhvr>
                                        <p:cTn id="62" dur="500"/>
                                        <p:tgtEl>
                                          <p:spTgt spid="4194470"/>
                                        </p:tgtEl>
                                      </p:cBhvr>
                                    </p:animEffect>
                                  </p:childTnLst>
                                </p:cTn>
                              </p:par>
                            </p:childTnLst>
                          </p:cTn>
                        </p:par>
                      </p:childTnLst>
                    </p:cTn>
                  </p:par>
                  <p:par>
                    <p:cTn id="63" fill="hold">
                      <p:stCondLst>
                        <p:cond delay="indefinite"/>
                      </p:stCondLst>
                      <p:childTnLst>
                        <p:par>
                          <p:cTn id="64" fill="hold">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1050343"/>
                                        </p:tgtEl>
                                        <p:attrNameLst>
                                          <p:attrName>style.visibility</p:attrName>
                                        </p:attrNameLst>
                                      </p:cBhvr>
                                      <p:to>
                                        <p:strVal val="visible"/>
                                      </p:to>
                                    </p:set>
                                    <p:anim calcmode="lin" valueType="num">
                                      <p:cBhvr>
                                        <p:cTn id="67" dur="1000" fill="hold"/>
                                        <p:tgtEl>
                                          <p:spTgt spid="1050343"/>
                                        </p:tgtEl>
                                        <p:attrNameLst>
                                          <p:attrName>ppt_w</p:attrName>
                                        </p:attrNameLst>
                                      </p:cBhvr>
                                      <p:tavLst>
                                        <p:tav tm="0">
                                          <p:val>
                                            <p:fltVal val="0"/>
                                          </p:val>
                                        </p:tav>
                                        <p:tav tm="100000">
                                          <p:val>
                                            <p:strVal val="#ppt_w"/>
                                          </p:val>
                                        </p:tav>
                                      </p:tavLst>
                                    </p:anim>
                                    <p:anim calcmode="lin" valueType="num">
                                      <p:cBhvr>
                                        <p:cTn id="68" dur="1000" fill="hold"/>
                                        <p:tgtEl>
                                          <p:spTgt spid="1050343"/>
                                        </p:tgtEl>
                                        <p:attrNameLst>
                                          <p:attrName>ppt_h</p:attrName>
                                        </p:attrNameLst>
                                      </p:cBhvr>
                                      <p:tavLst>
                                        <p:tav tm="0">
                                          <p:val>
                                            <p:fltVal val="0"/>
                                          </p:val>
                                        </p:tav>
                                        <p:tav tm="100000">
                                          <p:val>
                                            <p:strVal val="#ppt_h"/>
                                          </p:val>
                                        </p:tav>
                                      </p:tavLst>
                                    </p:anim>
                                    <p:anim calcmode="lin" valueType="num">
                                      <p:cBhvr>
                                        <p:cTn id="69" dur="1000" fill="hold"/>
                                        <p:tgtEl>
                                          <p:spTgt spid="1050343"/>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1050343"/>
                                        </p:tgtEl>
                                        <p:attrNameLst>
                                          <p:attrName>ppt_y</p:attrName>
                                        </p:attrNameLst>
                                      </p:cBhvr>
                                      <p:tavLst>
                                        <p:tav tm="0" fmla="#ppt_y+(sin(-2*pi*(1-$))*-#ppt_x+cos(-2*pi*(1-$))*(1-#ppt_y))*(1-$)">
                                          <p:val>
                                            <p:fltVal val="0"/>
                                          </p:val>
                                        </p:tav>
                                        <p:tav tm="100000">
                                          <p:val>
                                            <p:fltVal val="1"/>
                                          </p:val>
                                        </p:tav>
                                      </p:tavLst>
                                    </p:anim>
                                  </p:childTnLst>
                                </p:cTn>
                              </p:par>
                            </p:childTnLst>
                          </p:cTn>
                        </p:par>
                        <p:par>
                          <p:cTn id="71" fill="hold">
                            <p:stCondLst>
                              <p:cond delay="1000"/>
                            </p:stCondLst>
                            <p:childTnLst>
                              <p:par>
                                <p:cTn id="72" presetID="22" presetClass="entr" presetSubtype="8" fill="hold" nodeType="afterEffect">
                                  <p:stCondLst>
                                    <p:cond delay="0"/>
                                  </p:stCondLst>
                                  <p:childTnLst>
                                    <p:set>
                                      <p:cBhvr>
                                        <p:cTn id="73" dur="1" fill="hold">
                                          <p:stCondLst>
                                            <p:cond delay="0"/>
                                          </p:stCondLst>
                                        </p:cTn>
                                        <p:tgtEl>
                                          <p:spTgt spid="4194478"/>
                                        </p:tgtEl>
                                        <p:attrNameLst>
                                          <p:attrName>style.visibility</p:attrName>
                                        </p:attrNameLst>
                                      </p:cBhvr>
                                      <p:to>
                                        <p:strVal val="visible"/>
                                      </p:to>
                                    </p:set>
                                    <p:animEffect transition="in" filter="wipe(left)">
                                      <p:cBhvr>
                                        <p:cTn id="74" dur="500"/>
                                        <p:tgtEl>
                                          <p:spTgt spid="419447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4194471"/>
                                        </p:tgtEl>
                                        <p:attrNameLst>
                                          <p:attrName>style.visibility</p:attrName>
                                        </p:attrNameLst>
                                      </p:cBhvr>
                                      <p:to>
                                        <p:strVal val="visible"/>
                                      </p:to>
                                    </p:set>
                                    <p:animEffect transition="in" filter="wipe(left)">
                                      <p:cBhvr>
                                        <p:cTn id="79" dur="500"/>
                                        <p:tgtEl>
                                          <p:spTgt spid="4194471"/>
                                        </p:tgtEl>
                                      </p:cBhvr>
                                    </p:animEffect>
                                  </p:childTnLst>
                                </p:cTn>
                              </p:par>
                            </p:childTnLst>
                          </p:cTn>
                        </p:par>
                        <p:par>
                          <p:cTn id="80" fill="hold">
                            <p:stCondLst>
                              <p:cond delay="500"/>
                            </p:stCondLst>
                            <p:childTnLst>
                              <p:par>
                                <p:cTn id="81" presetID="22" presetClass="entr" presetSubtype="8" fill="hold" nodeType="afterEffect">
                                  <p:stCondLst>
                                    <p:cond delay="0"/>
                                  </p:stCondLst>
                                  <p:childTnLst>
                                    <p:set>
                                      <p:cBhvr>
                                        <p:cTn id="82" dur="1" fill="hold">
                                          <p:stCondLst>
                                            <p:cond delay="0"/>
                                          </p:stCondLst>
                                        </p:cTn>
                                        <p:tgtEl>
                                          <p:spTgt spid="4194472"/>
                                        </p:tgtEl>
                                        <p:attrNameLst>
                                          <p:attrName>style.visibility</p:attrName>
                                        </p:attrNameLst>
                                      </p:cBhvr>
                                      <p:to>
                                        <p:strVal val="visible"/>
                                      </p:to>
                                    </p:set>
                                    <p:animEffect transition="in" filter="wipe(left)">
                                      <p:cBhvr>
                                        <p:cTn id="83" dur="500"/>
                                        <p:tgtEl>
                                          <p:spTgt spid="419447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050344"/>
                                        </p:tgtEl>
                                        <p:attrNameLst>
                                          <p:attrName>style.visibility</p:attrName>
                                        </p:attrNameLst>
                                      </p:cBhvr>
                                      <p:to>
                                        <p:strVal val="visible"/>
                                      </p:to>
                                    </p:set>
                                    <p:animEffect transition="in" filter="wipe(left)">
                                      <p:cBhvr>
                                        <p:cTn id="88" dur="500"/>
                                        <p:tgtEl>
                                          <p:spTgt spid="1050344"/>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1050345"/>
                                        </p:tgtEl>
                                        <p:attrNameLst>
                                          <p:attrName>style.visibility</p:attrName>
                                        </p:attrNameLst>
                                      </p:cBhvr>
                                      <p:to>
                                        <p:strVal val="visible"/>
                                      </p:to>
                                    </p:set>
                                    <p:animEffect transition="in" filter="wipe(left)">
                                      <p:cBhvr>
                                        <p:cTn id="92" dur="500"/>
                                        <p:tgtEl>
                                          <p:spTgt spid="105034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4194473"/>
                                        </p:tgtEl>
                                        <p:attrNameLst>
                                          <p:attrName>style.visibility</p:attrName>
                                        </p:attrNameLst>
                                      </p:cBhvr>
                                      <p:to>
                                        <p:strVal val="visible"/>
                                      </p:to>
                                    </p:set>
                                    <p:animEffect transition="in" filter="wipe(left)">
                                      <p:cBhvr>
                                        <p:cTn id="97" dur="500"/>
                                        <p:tgtEl>
                                          <p:spTgt spid="419447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4194474"/>
                                        </p:tgtEl>
                                        <p:attrNameLst>
                                          <p:attrName>style.visibility</p:attrName>
                                        </p:attrNameLst>
                                      </p:cBhvr>
                                      <p:to>
                                        <p:strVal val="visible"/>
                                      </p:to>
                                    </p:set>
                                    <p:animEffect transition="in" filter="wipe(left)">
                                      <p:cBhvr>
                                        <p:cTn id="102" dur="500"/>
                                        <p:tgtEl>
                                          <p:spTgt spid="419447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4194475"/>
                                        </p:tgtEl>
                                        <p:attrNameLst>
                                          <p:attrName>style.visibility</p:attrName>
                                        </p:attrNameLst>
                                      </p:cBhvr>
                                      <p:to>
                                        <p:strVal val="visible"/>
                                      </p:to>
                                    </p:set>
                                    <p:animEffect transition="in" filter="wipe(left)">
                                      <p:cBhvr>
                                        <p:cTn id="107" dur="500"/>
                                        <p:tgtEl>
                                          <p:spTgt spid="4194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35" grpId="0" animBg="1"/>
      <p:bldP spid="1050336" grpId="0" autoUpdateAnimBg="0"/>
      <p:bldP spid="1050338" grpId="0" animBg="1"/>
      <p:bldP spid="1050339" grpId="0" animBg="1"/>
      <p:bldP spid="1050340" grpId="0" animBg="1"/>
      <p:bldP spid="1050341" grpId="0" animBg="1"/>
      <p:bldP spid="1050342" grpId="0" animBg="1"/>
      <p:bldP spid="1050343" grpId="0" animBg="1"/>
      <p:bldP spid="1050344" grpId="0" animBg="1"/>
      <p:bldP spid="1050345" grpId="0" animBg="1"/>
      <p:bldP spid="105034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347" name="灯片编号占位符 3"/>
          <p:cNvSpPr>
            <a:spLocks noGrp="1"/>
          </p:cNvSpPr>
          <p:nvPr>
            <p:ph type="sldNum" sz="quarter" idx="12"/>
          </p:nvPr>
        </p:nvSpPr>
        <p:spPr>
          <a:xfrm>
            <a:off x="6985642" y="6525344"/>
            <a:ext cx="2133600" cy="476250"/>
          </a:xfrm>
        </p:spPr>
        <p:txBody>
          <a:bodyPr/>
          <a:lstStyle/>
          <a:p>
            <a:fld id="{3FD3B3F5-09C5-49EE-8686-38B955559424}" type="slidenum">
              <a:rPr lang="en-US" altLang="zh-CN"/>
              <a:t>81</a:t>
            </a:fld>
            <a:endParaRPr lang="en-US" altLang="zh-CN" dirty="0"/>
          </a:p>
        </p:txBody>
      </p:sp>
      <p:sp>
        <p:nvSpPr>
          <p:cNvPr id="1050348" name="Rectangle 2"/>
          <p:cNvSpPr>
            <a:spLocks noChangeArrowheads="1"/>
          </p:cNvSpPr>
          <p:nvPr/>
        </p:nvSpPr>
        <p:spPr bwMode="auto">
          <a:xfrm>
            <a:off x="1319213" y="804863"/>
            <a:ext cx="3827462" cy="427037"/>
          </a:xfrm>
          <a:prstGeom prst="rect">
            <a:avLst/>
          </a:prstGeom>
          <a:solidFill>
            <a:srgbClr val="99CCFF">
              <a:alpha val="50000"/>
            </a:srgbClr>
          </a:solidFill>
          <a:ln w="9525">
            <a:noFill/>
            <a:miter lim="800000"/>
            <a:headEnd/>
            <a:tailEnd/>
          </a:ln>
          <a:effectLst/>
        </p:spPr>
        <p:txBody>
          <a:bodyPr lIns="0" tIns="0" rIns="0" bIns="0">
            <a:spAutoFit/>
          </a:bodyPr>
          <a:lstStyle/>
          <a:p>
            <a:r>
              <a:rPr kumimoji="1" lang="zh-CN" altLang="en-US" sz="2800" b="1">
                <a:latin typeface="Times New Roman" pitchFamily="18" charset="0"/>
              </a:rPr>
              <a:t>综合灵活运用上述方法</a:t>
            </a:r>
            <a:r>
              <a:rPr kumimoji="1" lang="zh-CN" altLang="en-US" sz="2400" b="1">
                <a:latin typeface="Times New Roman" pitchFamily="18" charset="0"/>
              </a:rPr>
              <a:t> </a:t>
            </a:r>
          </a:p>
        </p:txBody>
      </p:sp>
      <p:sp>
        <p:nvSpPr>
          <p:cNvPr id="1050349" name="Oval 3"/>
          <p:cNvSpPr>
            <a:spLocks noChangeArrowheads="1"/>
          </p:cNvSpPr>
          <p:nvPr/>
        </p:nvSpPr>
        <p:spPr bwMode="auto">
          <a:xfrm>
            <a:off x="769938" y="862013"/>
            <a:ext cx="304800" cy="304800"/>
          </a:xfrm>
          <a:prstGeom prst="ellipse">
            <a:avLst/>
          </a:prstGeom>
          <a:gradFill rotWithShape="0">
            <a:gsLst>
              <a:gs pos="0">
                <a:schemeClr val="accent2">
                  <a:gamma/>
                  <a:shade val="46275"/>
                  <a:invGamma/>
                </a:schemeClr>
              </a:gs>
              <a:gs pos="100000">
                <a:schemeClr val="accent2"/>
              </a:gs>
            </a:gsLst>
            <a:lin ang="5400000" scaled="1"/>
          </a:gradFill>
          <a:ln w="12700">
            <a:noFill/>
            <a:round/>
            <a:headEnd type="none" w="sm" len="sm"/>
            <a:tailEnd type="none" w="sm" len="sm"/>
          </a:ln>
          <a:effectLst>
            <a:outerShdw sy="50000" kx="2453608" rotWithShape="0">
              <a:srgbClr val="808080"/>
            </a:outerShdw>
          </a:effectLst>
        </p:spPr>
        <p:txBody>
          <a:bodyPr wrap="none" anchor="ctr"/>
          <a:lstStyle/>
          <a:p>
            <a:endParaRPr lang="zh-CN" altLang="en-US"/>
          </a:p>
        </p:txBody>
      </p:sp>
      <p:grpSp>
        <p:nvGrpSpPr>
          <p:cNvPr id="470" name="Group 4"/>
          <p:cNvGrpSpPr/>
          <p:nvPr/>
        </p:nvGrpSpPr>
        <p:grpSpPr bwMode="auto">
          <a:xfrm>
            <a:off x="457200" y="1630363"/>
            <a:ext cx="7621588" cy="365125"/>
            <a:chOff x="288" y="794"/>
            <a:chExt cx="4801" cy="230"/>
          </a:xfrm>
        </p:grpSpPr>
        <p:sp>
          <p:nvSpPr>
            <p:cNvPr id="1050350" name="Rectangle 5"/>
            <p:cNvSpPr>
              <a:spLocks noChangeArrowheads="1"/>
            </p:cNvSpPr>
            <p:nvPr/>
          </p:nvSpPr>
          <p:spPr bwMode="auto">
            <a:xfrm>
              <a:off x="288" y="794"/>
              <a:ext cx="1626" cy="230"/>
            </a:xfrm>
            <a:prstGeom prst="rect">
              <a:avLst/>
            </a:prstGeom>
            <a:noFill/>
            <a:ln w="9525">
              <a:noFill/>
              <a:miter lim="800000"/>
              <a:headEnd/>
              <a:tailEnd/>
            </a:ln>
            <a:effectLst/>
          </p:spPr>
          <p:txBody>
            <a:bodyPr lIns="0" tIns="0" rIns="0" bIns="0">
              <a:spAutoFit/>
            </a:bodyPr>
            <a:lstStyle/>
            <a:p>
              <a:pPr algn="l"/>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  </a:t>
              </a:r>
              <a:r>
                <a:rPr kumimoji="1" lang="zh-CN" altLang="en-US" sz="2400" b="1">
                  <a:latin typeface="宋体" pitchFamily="2" charset="-122"/>
                </a:rPr>
                <a:t>化简逻辑式</a:t>
              </a:r>
            </a:p>
          </p:txBody>
        </p:sp>
        <p:graphicFrame>
          <p:nvGraphicFramePr>
            <p:cNvPr id="4194479" name="Object 6"/>
            <p:cNvGraphicFramePr>
              <a:graphicFrameLocks noChangeAspect="1"/>
            </p:cNvGraphicFramePr>
            <p:nvPr/>
          </p:nvGraphicFramePr>
          <p:xfrm>
            <a:off x="1873" y="806"/>
            <a:ext cx="3216" cy="208"/>
          </p:xfrm>
          <a:graphic>
            <a:graphicData uri="http://schemas.openxmlformats.org/presentationml/2006/ole">
              <mc:AlternateContent xmlns:mc="http://schemas.openxmlformats.org/markup-compatibility/2006">
                <mc:Choice xmlns:v="urn:schemas-microsoft-com:vml" Requires="v">
                  <p:oleObj spid="_x0000_s51336" name="Equation" r:id="rId3" imgW="5105160" imgH="330120" progId="Equation.3">
                    <p:embed/>
                  </p:oleObj>
                </mc:Choice>
                <mc:Fallback>
                  <p:oleObj name="Equation" r:id="rId3" imgW="5105160" imgH="330120" progId="Equation.3">
                    <p:embed/>
                    <p:pic>
                      <p:nvPicPr>
                        <p:cNvPr id="2097336" name=""/>
                        <p:cNvPicPr>
                          <a:picLocks/>
                        </p:cNvPicPr>
                        <p:nvPr/>
                      </p:nvPicPr>
                      <p:blipFill>
                        <a:blip r:embed="rId4"/>
                        <a:stretch>
                          <a:fillRect/>
                        </a:stretch>
                      </p:blipFill>
                      <p:spPr>
                        <a:xfrm>
                          <a:off x="1873" y="806"/>
                          <a:ext cx="3216" cy="208"/>
                        </a:xfrm>
                        <a:prstGeom prst="rect">
                          <a:avLst/>
                        </a:prstGeom>
                      </p:spPr>
                    </p:pic>
                  </p:oleObj>
                </mc:Fallback>
              </mc:AlternateContent>
            </a:graphicData>
          </a:graphic>
        </p:graphicFrame>
      </p:grpSp>
      <p:sp>
        <p:nvSpPr>
          <p:cNvPr id="1050351" name="Line 7"/>
          <p:cNvSpPr>
            <a:spLocks noChangeShapeType="1"/>
          </p:cNvSpPr>
          <p:nvPr/>
        </p:nvSpPr>
        <p:spPr bwMode="auto">
          <a:xfrm>
            <a:off x="3502025" y="2012950"/>
            <a:ext cx="1208088" cy="0"/>
          </a:xfrm>
          <a:prstGeom prst="line">
            <a:avLst/>
          </a:prstGeom>
          <a:noFill/>
          <a:ln w="28575">
            <a:solidFill>
              <a:schemeClr val="accent1"/>
            </a:solidFill>
            <a:round/>
            <a:headEnd/>
            <a:tailEnd/>
          </a:ln>
          <a:effectLst/>
        </p:spPr>
        <p:txBody>
          <a:bodyPr>
            <a:spAutoFit/>
          </a:bodyPr>
          <a:lstStyle/>
          <a:p>
            <a:endParaRPr lang="zh-CN" altLang="en-US"/>
          </a:p>
        </p:txBody>
      </p:sp>
      <p:sp>
        <p:nvSpPr>
          <p:cNvPr id="1050352" name="Rectangle 8"/>
          <p:cNvSpPr>
            <a:spLocks noChangeArrowheads="1"/>
          </p:cNvSpPr>
          <p:nvPr/>
        </p:nvSpPr>
        <p:spPr bwMode="auto">
          <a:xfrm>
            <a:off x="655638" y="2147888"/>
            <a:ext cx="1408112" cy="400050"/>
          </a:xfrm>
          <a:prstGeom prst="rect">
            <a:avLst/>
          </a:prstGeom>
          <a:noFill/>
          <a:ln w="9525">
            <a:noFill/>
            <a:miter lim="800000"/>
            <a:headEnd/>
            <a:tailEnd/>
          </a:ln>
          <a:effectLst/>
        </p:spPr>
        <p:txBody>
          <a:bodyPr anchor="ctr"/>
          <a:lstStyle/>
          <a:p>
            <a:pPr algn="l"/>
            <a:r>
              <a:rPr kumimoji="1" lang="zh-CN" altLang="en-US" sz="2400" b="1">
                <a:latin typeface="Times New Roman" pitchFamily="18" charset="0"/>
              </a:rPr>
              <a:t>解：</a:t>
            </a:r>
            <a:r>
              <a:rPr kumimoji="1" lang="zh-CN" altLang="en-US" sz="2800" b="1">
                <a:latin typeface="Times New Roman" pitchFamily="18" charset="0"/>
              </a:rPr>
              <a:t> </a:t>
            </a:r>
          </a:p>
        </p:txBody>
      </p:sp>
      <p:graphicFrame>
        <p:nvGraphicFramePr>
          <p:cNvPr id="4194480" name="Object 9"/>
          <p:cNvGraphicFramePr>
            <a:graphicFrameLocks noChangeAspect="1"/>
          </p:cNvGraphicFramePr>
          <p:nvPr/>
        </p:nvGraphicFramePr>
        <p:xfrm>
          <a:off x="1397000" y="2187575"/>
          <a:ext cx="4127500" cy="330200"/>
        </p:xfrm>
        <a:graphic>
          <a:graphicData uri="http://schemas.openxmlformats.org/presentationml/2006/ole">
            <mc:AlternateContent xmlns:mc="http://schemas.openxmlformats.org/markup-compatibility/2006">
              <mc:Choice xmlns:v="urn:schemas-microsoft-com:vml" Requires="v">
                <p:oleObj spid="_x0000_s51337" name="Equation" r:id="rId5" imgW="4127400" imgH="330120" progId="Equation.3">
                  <p:embed/>
                </p:oleObj>
              </mc:Choice>
              <mc:Fallback>
                <p:oleObj name="Equation" r:id="rId5" imgW="4127400" imgH="330120" progId="Equation.3">
                  <p:embed/>
                  <p:pic>
                    <p:nvPicPr>
                      <p:cNvPr id="2097323" name=""/>
                      <p:cNvPicPr>
                        <a:picLocks/>
                      </p:cNvPicPr>
                      <p:nvPr/>
                    </p:nvPicPr>
                    <p:blipFill>
                      <a:blip r:embed="rId6"/>
                      <a:stretch>
                        <a:fillRect/>
                      </a:stretch>
                    </p:blipFill>
                    <p:spPr>
                      <a:xfrm>
                        <a:off x="1397000" y="2187575"/>
                        <a:ext cx="4127500" cy="330200"/>
                      </a:xfrm>
                      <a:prstGeom prst="rect">
                        <a:avLst/>
                      </a:prstGeom>
                    </p:spPr>
                  </p:pic>
                </p:oleObj>
              </mc:Fallback>
            </mc:AlternateContent>
          </a:graphicData>
        </a:graphic>
      </p:graphicFrame>
      <p:sp>
        <p:nvSpPr>
          <p:cNvPr id="1050353" name="Line 10"/>
          <p:cNvSpPr>
            <a:spLocks noChangeShapeType="1"/>
          </p:cNvSpPr>
          <p:nvPr/>
        </p:nvSpPr>
        <p:spPr bwMode="auto">
          <a:xfrm>
            <a:off x="1941513" y="2519363"/>
            <a:ext cx="931862" cy="0"/>
          </a:xfrm>
          <a:prstGeom prst="line">
            <a:avLst/>
          </a:prstGeom>
          <a:noFill/>
          <a:ln w="28575">
            <a:solidFill>
              <a:schemeClr val="accent1"/>
            </a:solidFill>
            <a:round/>
            <a:headEnd/>
            <a:tailEnd/>
          </a:ln>
          <a:effectLst/>
        </p:spPr>
        <p:txBody>
          <a:bodyPr>
            <a:spAutoFit/>
          </a:bodyPr>
          <a:lstStyle/>
          <a:p>
            <a:endParaRPr lang="zh-CN" altLang="en-US"/>
          </a:p>
        </p:txBody>
      </p:sp>
      <p:sp>
        <p:nvSpPr>
          <p:cNvPr id="1050354" name="Line 11"/>
          <p:cNvSpPr>
            <a:spLocks noChangeShapeType="1"/>
          </p:cNvSpPr>
          <p:nvPr/>
        </p:nvSpPr>
        <p:spPr bwMode="auto">
          <a:xfrm>
            <a:off x="4608513" y="2527300"/>
            <a:ext cx="931862" cy="0"/>
          </a:xfrm>
          <a:prstGeom prst="line">
            <a:avLst/>
          </a:prstGeom>
          <a:noFill/>
          <a:ln w="28575">
            <a:solidFill>
              <a:schemeClr val="accent1"/>
            </a:solidFill>
            <a:round/>
            <a:headEnd/>
            <a:tailEnd/>
          </a:ln>
          <a:effectLst/>
        </p:spPr>
        <p:txBody>
          <a:bodyPr>
            <a:spAutoFit/>
          </a:bodyPr>
          <a:lstStyle/>
          <a:p>
            <a:endParaRPr lang="zh-CN" altLang="en-US"/>
          </a:p>
        </p:txBody>
      </p:sp>
      <p:graphicFrame>
        <p:nvGraphicFramePr>
          <p:cNvPr id="4194481" name="Object 12"/>
          <p:cNvGraphicFramePr>
            <a:graphicFrameLocks noChangeAspect="1"/>
          </p:cNvGraphicFramePr>
          <p:nvPr/>
        </p:nvGraphicFramePr>
        <p:xfrm>
          <a:off x="1684338" y="2794000"/>
          <a:ext cx="1943100" cy="349250"/>
        </p:xfrm>
        <a:graphic>
          <a:graphicData uri="http://schemas.openxmlformats.org/presentationml/2006/ole">
            <mc:AlternateContent xmlns:mc="http://schemas.openxmlformats.org/markup-compatibility/2006">
              <mc:Choice xmlns:v="urn:schemas-microsoft-com:vml" Requires="v">
                <p:oleObj spid="_x0000_s51338" name="Equation" r:id="rId7" imgW="1942920" imgH="330120" progId="Equation.3">
                  <p:embed/>
                </p:oleObj>
              </mc:Choice>
              <mc:Fallback>
                <p:oleObj name="Equation" r:id="rId7" imgW="1942920" imgH="330120" progId="Equation.3">
                  <p:embed/>
                  <p:pic>
                    <p:nvPicPr>
                      <p:cNvPr id="2097324" name=""/>
                      <p:cNvPicPr>
                        <a:picLocks/>
                      </p:cNvPicPr>
                      <p:nvPr/>
                    </p:nvPicPr>
                    <p:blipFill>
                      <a:blip r:embed="rId8"/>
                      <a:stretch>
                        <a:fillRect/>
                      </a:stretch>
                    </p:blipFill>
                    <p:spPr>
                      <a:xfrm>
                        <a:off x="1684338" y="2794000"/>
                        <a:ext cx="1943100" cy="349250"/>
                      </a:xfrm>
                      <a:prstGeom prst="rect">
                        <a:avLst/>
                      </a:prstGeom>
                    </p:spPr>
                  </p:pic>
                </p:oleObj>
              </mc:Fallback>
            </mc:AlternateContent>
          </a:graphicData>
        </a:graphic>
      </p:graphicFrame>
      <p:sp>
        <p:nvSpPr>
          <p:cNvPr id="1050355" name="Line 13"/>
          <p:cNvSpPr>
            <a:spLocks noChangeShapeType="1"/>
          </p:cNvSpPr>
          <p:nvPr/>
        </p:nvSpPr>
        <p:spPr bwMode="auto">
          <a:xfrm>
            <a:off x="1924050" y="3149600"/>
            <a:ext cx="931863" cy="0"/>
          </a:xfrm>
          <a:prstGeom prst="line">
            <a:avLst/>
          </a:prstGeom>
          <a:noFill/>
          <a:ln w="28575">
            <a:solidFill>
              <a:schemeClr val="accent1"/>
            </a:solidFill>
            <a:round/>
            <a:headEnd/>
            <a:tailEnd/>
          </a:ln>
          <a:effectLst/>
        </p:spPr>
        <p:txBody>
          <a:bodyPr>
            <a:spAutoFit/>
          </a:bodyPr>
          <a:lstStyle/>
          <a:p>
            <a:endParaRPr lang="zh-CN" altLang="en-US"/>
          </a:p>
        </p:txBody>
      </p:sp>
      <p:grpSp>
        <p:nvGrpSpPr>
          <p:cNvPr id="471" name="Group 14"/>
          <p:cNvGrpSpPr/>
          <p:nvPr/>
        </p:nvGrpSpPr>
        <p:grpSpPr bwMode="auto">
          <a:xfrm>
            <a:off x="3852863" y="2744788"/>
            <a:ext cx="2738437" cy="466725"/>
            <a:chOff x="1734" y="1716"/>
            <a:chExt cx="1725" cy="294"/>
          </a:xfrm>
        </p:grpSpPr>
        <p:sp>
          <p:nvSpPr>
            <p:cNvPr id="1050356" name="Rectangle 15"/>
            <p:cNvSpPr>
              <a:spLocks noChangeArrowheads="1"/>
            </p:cNvSpPr>
            <p:nvPr/>
          </p:nvSpPr>
          <p:spPr bwMode="auto">
            <a:xfrm>
              <a:off x="1734" y="1716"/>
              <a:ext cx="1725" cy="294"/>
            </a:xfrm>
            <a:prstGeom prst="rect">
              <a:avLst/>
            </a:prstGeom>
            <a:solidFill>
              <a:srgbClr val="CCFFFF">
                <a:alpha val="50000"/>
              </a:srgbClr>
            </a:solidFill>
            <a:ln w="9525">
              <a:solidFill>
                <a:schemeClr val="tx1"/>
              </a:solidFill>
              <a:miter lim="800000"/>
              <a:headEnd/>
              <a:tailEnd/>
            </a:ln>
            <a:effectLst/>
          </p:spPr>
          <p:txBody>
            <a:bodyPr>
              <a:spAutoFit/>
            </a:bodyPr>
            <a:lstStyle/>
            <a:p>
              <a:pPr algn="l">
                <a:spcBef>
                  <a:spcPct val="50000"/>
                </a:spcBef>
              </a:pPr>
              <a:r>
                <a:rPr kumimoji="1" lang="zh-CN" altLang="en-US" sz="2400" b="1">
                  <a:solidFill>
                    <a:srgbClr val="000000"/>
                  </a:solidFill>
                  <a:latin typeface="Times New Roman" pitchFamily="18" charset="0"/>
                </a:rPr>
                <a:t>应用</a:t>
              </a:r>
              <a:endParaRPr kumimoji="1" lang="zh-CN" altLang="en-US" sz="2400" b="1" i="1">
                <a:solidFill>
                  <a:srgbClr val="000000"/>
                </a:solidFill>
                <a:latin typeface="Times New Roman" pitchFamily="18" charset="0"/>
              </a:endParaRPr>
            </a:p>
          </p:txBody>
        </p:sp>
        <p:graphicFrame>
          <p:nvGraphicFramePr>
            <p:cNvPr id="4194482" name="Object 16"/>
            <p:cNvGraphicFramePr>
              <a:graphicFrameLocks noChangeAspect="1"/>
            </p:cNvGraphicFramePr>
            <p:nvPr/>
          </p:nvGraphicFramePr>
          <p:xfrm>
            <a:off x="2158" y="1755"/>
            <a:ext cx="1272" cy="200"/>
          </p:xfrm>
          <a:graphic>
            <a:graphicData uri="http://schemas.openxmlformats.org/presentationml/2006/ole">
              <mc:AlternateContent xmlns:mc="http://schemas.openxmlformats.org/markup-compatibility/2006">
                <mc:Choice xmlns:v="urn:schemas-microsoft-com:vml" Requires="v">
                  <p:oleObj spid="_x0000_s51339" name="Equation" r:id="rId9" imgW="2019240" imgH="317160" progId="Equation.3">
                    <p:embed/>
                  </p:oleObj>
                </mc:Choice>
                <mc:Fallback>
                  <p:oleObj name="Equation" r:id="rId9" imgW="2019240" imgH="317160" progId="Equation.3">
                    <p:embed/>
                    <p:pic>
                      <p:nvPicPr>
                        <p:cNvPr id="2097335" name=""/>
                        <p:cNvPicPr>
                          <a:picLocks/>
                        </p:cNvPicPr>
                        <p:nvPr/>
                      </p:nvPicPr>
                      <p:blipFill>
                        <a:blip r:embed="rId10"/>
                        <a:stretch>
                          <a:fillRect/>
                        </a:stretch>
                      </p:blipFill>
                      <p:spPr>
                        <a:xfrm>
                          <a:off x="2158" y="1755"/>
                          <a:ext cx="1272" cy="200"/>
                        </a:xfrm>
                        <a:prstGeom prst="rect">
                          <a:avLst/>
                        </a:prstGeom>
                      </p:spPr>
                    </p:pic>
                  </p:oleObj>
                </mc:Fallback>
              </mc:AlternateContent>
            </a:graphicData>
          </a:graphic>
        </p:graphicFrame>
      </p:grpSp>
      <p:graphicFrame>
        <p:nvGraphicFramePr>
          <p:cNvPr id="4194483" name="Object 17"/>
          <p:cNvGraphicFramePr>
            <a:graphicFrameLocks noChangeAspect="1"/>
          </p:cNvGraphicFramePr>
          <p:nvPr/>
        </p:nvGraphicFramePr>
        <p:xfrm>
          <a:off x="1682750" y="3422650"/>
          <a:ext cx="1739900" cy="349250"/>
        </p:xfrm>
        <a:graphic>
          <a:graphicData uri="http://schemas.openxmlformats.org/presentationml/2006/ole">
            <mc:AlternateContent xmlns:mc="http://schemas.openxmlformats.org/markup-compatibility/2006">
              <mc:Choice xmlns:v="urn:schemas-microsoft-com:vml" Requires="v">
                <p:oleObj spid="_x0000_s51340" name="Equation" r:id="rId11" imgW="1739880" imgH="330120" progId="Equation.3">
                  <p:embed/>
                </p:oleObj>
              </mc:Choice>
              <mc:Fallback>
                <p:oleObj name="Equation" r:id="rId11" imgW="1739880" imgH="330120" progId="Equation.3">
                  <p:embed/>
                  <p:pic>
                    <p:nvPicPr>
                      <p:cNvPr id="2097325" name=""/>
                      <p:cNvPicPr>
                        <a:picLocks/>
                      </p:cNvPicPr>
                      <p:nvPr/>
                    </p:nvPicPr>
                    <p:blipFill>
                      <a:blip r:embed="rId12"/>
                      <a:stretch>
                        <a:fillRect/>
                      </a:stretch>
                    </p:blipFill>
                    <p:spPr>
                      <a:xfrm>
                        <a:off x="1682750" y="3422650"/>
                        <a:ext cx="1739900" cy="349250"/>
                      </a:xfrm>
                      <a:prstGeom prst="rect">
                        <a:avLst/>
                      </a:prstGeom>
                    </p:spPr>
                  </p:pic>
                </p:oleObj>
              </mc:Fallback>
            </mc:AlternateContent>
          </a:graphicData>
        </a:graphic>
      </p:graphicFrame>
      <p:graphicFrame>
        <p:nvGraphicFramePr>
          <p:cNvPr id="4194484" name="Object 18"/>
          <p:cNvGraphicFramePr>
            <a:graphicFrameLocks noChangeAspect="1"/>
          </p:cNvGraphicFramePr>
          <p:nvPr/>
        </p:nvGraphicFramePr>
        <p:xfrm>
          <a:off x="3494088" y="3457575"/>
          <a:ext cx="1536700" cy="279400"/>
        </p:xfrm>
        <a:graphic>
          <a:graphicData uri="http://schemas.openxmlformats.org/presentationml/2006/ole">
            <mc:AlternateContent xmlns:mc="http://schemas.openxmlformats.org/markup-compatibility/2006">
              <mc:Choice xmlns:v="urn:schemas-microsoft-com:vml" Requires="v">
                <p:oleObj spid="_x0000_s51341" name="Equation" r:id="rId13" imgW="1536480" imgH="279360" progId="Equation.3">
                  <p:embed/>
                </p:oleObj>
              </mc:Choice>
              <mc:Fallback>
                <p:oleObj name="Equation" r:id="rId13" imgW="1536480" imgH="279360" progId="Equation.3">
                  <p:embed/>
                  <p:pic>
                    <p:nvPicPr>
                      <p:cNvPr id="2097326" name=""/>
                      <p:cNvPicPr>
                        <a:picLocks/>
                      </p:cNvPicPr>
                      <p:nvPr/>
                    </p:nvPicPr>
                    <p:blipFill>
                      <a:blip r:embed="rId14"/>
                      <a:stretch>
                        <a:fillRect/>
                      </a:stretch>
                    </p:blipFill>
                    <p:spPr>
                      <a:xfrm>
                        <a:off x="3494088" y="3457575"/>
                        <a:ext cx="1536700" cy="279400"/>
                      </a:xfrm>
                      <a:prstGeom prst="rect">
                        <a:avLst/>
                      </a:prstGeom>
                    </p:spPr>
                  </p:pic>
                </p:oleObj>
              </mc:Fallback>
            </mc:AlternateContent>
          </a:graphicData>
        </a:graphic>
      </p:graphicFrame>
      <p:grpSp>
        <p:nvGrpSpPr>
          <p:cNvPr id="472" name="Group 19"/>
          <p:cNvGrpSpPr/>
          <p:nvPr/>
        </p:nvGrpSpPr>
        <p:grpSpPr bwMode="auto">
          <a:xfrm>
            <a:off x="469900" y="4064000"/>
            <a:ext cx="5708650" cy="365125"/>
            <a:chOff x="296" y="1957"/>
            <a:chExt cx="3596" cy="230"/>
          </a:xfrm>
        </p:grpSpPr>
        <p:sp>
          <p:nvSpPr>
            <p:cNvPr id="1050357" name="Rectangle 20"/>
            <p:cNvSpPr>
              <a:spLocks noChangeArrowheads="1"/>
            </p:cNvSpPr>
            <p:nvPr/>
          </p:nvSpPr>
          <p:spPr bwMode="auto">
            <a:xfrm>
              <a:off x="296" y="1957"/>
              <a:ext cx="1626" cy="230"/>
            </a:xfrm>
            <a:prstGeom prst="rect">
              <a:avLst/>
            </a:prstGeom>
            <a:noFill/>
            <a:ln w="9525">
              <a:noFill/>
              <a:miter lim="800000"/>
              <a:headEnd/>
              <a:tailEnd/>
            </a:ln>
            <a:effectLst/>
          </p:spPr>
          <p:txBody>
            <a:bodyPr lIns="0" tIns="0" rIns="0" bIns="0">
              <a:spAutoFit/>
            </a:bodyPr>
            <a:lstStyle/>
            <a:p>
              <a:pPr algn="l"/>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  </a:t>
              </a:r>
              <a:r>
                <a:rPr kumimoji="1" lang="zh-CN" altLang="en-US" sz="2400" b="1">
                  <a:latin typeface="宋体" pitchFamily="2" charset="-122"/>
                </a:rPr>
                <a:t>化简逻辑式</a:t>
              </a:r>
              <a:endParaRPr kumimoji="1" lang="zh-CN" altLang="en-US" sz="2400" b="1" i="1">
                <a:solidFill>
                  <a:srgbClr val="FF3300"/>
                </a:solidFill>
                <a:latin typeface="Times New Roman" pitchFamily="18" charset="0"/>
              </a:endParaRPr>
            </a:p>
          </p:txBody>
        </p:sp>
        <p:graphicFrame>
          <p:nvGraphicFramePr>
            <p:cNvPr id="4194485" name="Object 21"/>
            <p:cNvGraphicFramePr>
              <a:graphicFrameLocks noChangeAspect="1"/>
            </p:cNvGraphicFramePr>
            <p:nvPr/>
          </p:nvGraphicFramePr>
          <p:xfrm>
            <a:off x="1868" y="1957"/>
            <a:ext cx="2024" cy="208"/>
          </p:xfrm>
          <a:graphic>
            <a:graphicData uri="http://schemas.openxmlformats.org/presentationml/2006/ole">
              <mc:AlternateContent xmlns:mc="http://schemas.openxmlformats.org/markup-compatibility/2006">
                <mc:Choice xmlns:v="urn:schemas-microsoft-com:vml" Requires="v">
                  <p:oleObj spid="_x0000_s51342" name="Equation" r:id="rId15" imgW="3213000" imgH="330120" progId="Equation.3">
                    <p:embed/>
                  </p:oleObj>
                </mc:Choice>
                <mc:Fallback>
                  <p:oleObj name="Equation" r:id="rId15" imgW="3213000" imgH="330120" progId="Equation.3">
                    <p:embed/>
                    <p:pic>
                      <p:nvPicPr>
                        <p:cNvPr id="2097334" name=""/>
                        <p:cNvPicPr>
                          <a:picLocks/>
                        </p:cNvPicPr>
                        <p:nvPr/>
                      </p:nvPicPr>
                      <p:blipFill>
                        <a:blip r:embed="rId16"/>
                        <a:stretch>
                          <a:fillRect/>
                        </a:stretch>
                      </p:blipFill>
                      <p:spPr>
                        <a:xfrm>
                          <a:off x="1868" y="1957"/>
                          <a:ext cx="2024" cy="208"/>
                        </a:xfrm>
                        <a:prstGeom prst="rect">
                          <a:avLst/>
                        </a:prstGeom>
                      </p:spPr>
                    </p:pic>
                  </p:oleObj>
                </mc:Fallback>
              </mc:AlternateContent>
            </a:graphicData>
          </a:graphic>
        </p:graphicFrame>
      </p:grpSp>
      <p:sp>
        <p:nvSpPr>
          <p:cNvPr id="1050358" name="Rectangle 22"/>
          <p:cNvSpPr>
            <a:spLocks noChangeArrowheads="1"/>
          </p:cNvSpPr>
          <p:nvPr/>
        </p:nvSpPr>
        <p:spPr bwMode="auto">
          <a:xfrm>
            <a:off x="652463" y="4635500"/>
            <a:ext cx="1406525" cy="400050"/>
          </a:xfrm>
          <a:prstGeom prst="rect">
            <a:avLst/>
          </a:prstGeom>
          <a:noFill/>
          <a:ln w="9525">
            <a:noFill/>
            <a:miter lim="800000"/>
            <a:headEnd/>
            <a:tailEnd/>
          </a:ln>
          <a:effectLst/>
        </p:spPr>
        <p:txBody>
          <a:bodyPr anchor="ctr"/>
          <a:lstStyle/>
          <a:p>
            <a:pPr algn="l"/>
            <a:r>
              <a:rPr kumimoji="1" lang="zh-CN" altLang="en-US" sz="2400" b="1">
                <a:latin typeface="Times New Roman" pitchFamily="18" charset="0"/>
              </a:rPr>
              <a:t>解：</a:t>
            </a:r>
            <a:r>
              <a:rPr kumimoji="1" lang="zh-CN" altLang="en-US" sz="2800" b="1">
                <a:latin typeface="Times New Roman" pitchFamily="18" charset="0"/>
              </a:rPr>
              <a:t> </a:t>
            </a:r>
          </a:p>
        </p:txBody>
      </p:sp>
      <p:sp>
        <p:nvSpPr>
          <p:cNvPr id="1050359" name="Line 23"/>
          <p:cNvSpPr>
            <a:spLocks noChangeShapeType="1"/>
          </p:cNvSpPr>
          <p:nvPr/>
        </p:nvSpPr>
        <p:spPr bwMode="auto">
          <a:xfrm>
            <a:off x="4425950" y="4402138"/>
            <a:ext cx="244475" cy="0"/>
          </a:xfrm>
          <a:prstGeom prst="line">
            <a:avLst/>
          </a:prstGeom>
          <a:noFill/>
          <a:ln w="28575">
            <a:solidFill>
              <a:schemeClr val="accent1"/>
            </a:solidFill>
            <a:round/>
            <a:headEnd/>
            <a:tailEnd/>
          </a:ln>
          <a:effectLst/>
        </p:spPr>
        <p:txBody>
          <a:bodyPr>
            <a:spAutoFit/>
          </a:bodyPr>
          <a:lstStyle/>
          <a:p>
            <a:endParaRPr lang="zh-CN" altLang="en-US"/>
          </a:p>
        </p:txBody>
      </p:sp>
      <p:sp>
        <p:nvSpPr>
          <p:cNvPr id="1050360" name="Line 24"/>
          <p:cNvSpPr>
            <a:spLocks noChangeShapeType="1"/>
          </p:cNvSpPr>
          <p:nvPr/>
        </p:nvSpPr>
        <p:spPr bwMode="auto">
          <a:xfrm>
            <a:off x="4787900" y="4987925"/>
            <a:ext cx="1152525" cy="0"/>
          </a:xfrm>
          <a:prstGeom prst="line">
            <a:avLst/>
          </a:prstGeom>
          <a:noFill/>
          <a:ln w="28575">
            <a:solidFill>
              <a:schemeClr val="accent1"/>
            </a:solidFill>
            <a:round/>
            <a:headEnd/>
            <a:tailEnd/>
          </a:ln>
          <a:effectLst/>
        </p:spPr>
        <p:txBody>
          <a:bodyPr>
            <a:spAutoFit/>
          </a:bodyPr>
          <a:lstStyle/>
          <a:p>
            <a:endParaRPr lang="zh-CN" altLang="en-US"/>
          </a:p>
        </p:txBody>
      </p:sp>
      <p:grpSp>
        <p:nvGrpSpPr>
          <p:cNvPr id="473" name="Group 25"/>
          <p:cNvGrpSpPr/>
          <p:nvPr/>
        </p:nvGrpSpPr>
        <p:grpSpPr bwMode="auto">
          <a:xfrm>
            <a:off x="4835525" y="5557838"/>
            <a:ext cx="2736850" cy="466725"/>
            <a:chOff x="1734" y="1716"/>
            <a:chExt cx="1725" cy="294"/>
          </a:xfrm>
        </p:grpSpPr>
        <p:sp>
          <p:nvSpPr>
            <p:cNvPr id="1050361" name="Rectangle 26"/>
            <p:cNvSpPr>
              <a:spLocks noChangeArrowheads="1"/>
            </p:cNvSpPr>
            <p:nvPr/>
          </p:nvSpPr>
          <p:spPr bwMode="auto">
            <a:xfrm>
              <a:off x="1734" y="1716"/>
              <a:ext cx="1725" cy="294"/>
            </a:xfrm>
            <a:prstGeom prst="rect">
              <a:avLst/>
            </a:prstGeom>
            <a:solidFill>
              <a:srgbClr val="CCFFFF">
                <a:alpha val="50000"/>
              </a:srgbClr>
            </a:solidFill>
            <a:ln w="9525">
              <a:solidFill>
                <a:schemeClr val="tx1"/>
              </a:solidFill>
              <a:miter lim="800000"/>
              <a:headEnd/>
              <a:tailEnd/>
            </a:ln>
            <a:effectLst/>
          </p:spPr>
          <p:txBody>
            <a:bodyPr>
              <a:spAutoFit/>
            </a:bodyPr>
            <a:lstStyle/>
            <a:p>
              <a:pPr algn="l">
                <a:spcBef>
                  <a:spcPct val="50000"/>
                </a:spcBef>
              </a:pPr>
              <a:r>
                <a:rPr kumimoji="1" lang="zh-CN" altLang="en-US" sz="2400" b="1">
                  <a:solidFill>
                    <a:srgbClr val="000000"/>
                  </a:solidFill>
                  <a:latin typeface="Times New Roman" pitchFamily="18" charset="0"/>
                </a:rPr>
                <a:t>应用</a:t>
              </a:r>
              <a:endParaRPr kumimoji="1" lang="zh-CN" altLang="en-US" sz="2400" b="1" i="1">
                <a:solidFill>
                  <a:srgbClr val="000000"/>
                </a:solidFill>
                <a:latin typeface="Times New Roman" pitchFamily="18" charset="0"/>
              </a:endParaRPr>
            </a:p>
          </p:txBody>
        </p:sp>
        <p:graphicFrame>
          <p:nvGraphicFramePr>
            <p:cNvPr id="4194486" name="Object 27"/>
            <p:cNvGraphicFramePr>
              <a:graphicFrameLocks noChangeAspect="1"/>
            </p:cNvGraphicFramePr>
            <p:nvPr/>
          </p:nvGraphicFramePr>
          <p:xfrm>
            <a:off x="2158" y="1755"/>
            <a:ext cx="1272" cy="200"/>
          </p:xfrm>
          <a:graphic>
            <a:graphicData uri="http://schemas.openxmlformats.org/presentationml/2006/ole">
              <mc:AlternateContent xmlns:mc="http://schemas.openxmlformats.org/markup-compatibility/2006">
                <mc:Choice xmlns:v="urn:schemas-microsoft-com:vml" Requires="v">
                  <p:oleObj spid="_x0000_s51343" name="Equation" r:id="rId17" imgW="2019240" imgH="317160" progId="Equation.3">
                    <p:embed/>
                  </p:oleObj>
                </mc:Choice>
                <mc:Fallback>
                  <p:oleObj name="Equation" r:id="rId17" imgW="2019240" imgH="317160" progId="Equation.3">
                    <p:embed/>
                    <p:pic>
                      <p:nvPicPr>
                        <p:cNvPr id="2097333" name=""/>
                        <p:cNvPicPr>
                          <a:picLocks/>
                        </p:cNvPicPr>
                        <p:nvPr/>
                      </p:nvPicPr>
                      <p:blipFill>
                        <a:blip r:embed="rId10"/>
                        <a:stretch>
                          <a:fillRect/>
                        </a:stretch>
                      </p:blipFill>
                      <p:spPr>
                        <a:xfrm>
                          <a:off x="2158" y="1755"/>
                          <a:ext cx="1272" cy="200"/>
                        </a:xfrm>
                        <a:prstGeom prst="rect">
                          <a:avLst/>
                        </a:prstGeom>
                      </p:spPr>
                    </p:pic>
                  </p:oleObj>
                </mc:Fallback>
              </mc:AlternateContent>
            </a:graphicData>
          </a:graphic>
        </p:graphicFrame>
      </p:grpSp>
      <p:graphicFrame>
        <p:nvGraphicFramePr>
          <p:cNvPr id="4194487" name="Object 28"/>
          <p:cNvGraphicFramePr>
            <a:graphicFrameLocks noChangeAspect="1"/>
          </p:cNvGraphicFramePr>
          <p:nvPr/>
        </p:nvGraphicFramePr>
        <p:xfrm>
          <a:off x="1679575" y="6038850"/>
          <a:ext cx="2730500" cy="330200"/>
        </p:xfrm>
        <a:graphic>
          <a:graphicData uri="http://schemas.openxmlformats.org/presentationml/2006/ole">
            <mc:AlternateContent xmlns:mc="http://schemas.openxmlformats.org/markup-compatibility/2006">
              <mc:Choice xmlns:v="urn:schemas-microsoft-com:vml" Requires="v">
                <p:oleObj spid="_x0000_s51344" name="Equation" r:id="rId18" imgW="2730240" imgH="330120" progId="Equation.3">
                  <p:embed/>
                </p:oleObj>
              </mc:Choice>
              <mc:Fallback>
                <p:oleObj name="Equation" r:id="rId18" imgW="2730240" imgH="330120" progId="Equation.3">
                  <p:embed/>
                  <p:pic>
                    <p:nvPicPr>
                      <p:cNvPr id="2097327" name=""/>
                      <p:cNvPicPr>
                        <a:picLocks/>
                      </p:cNvPicPr>
                      <p:nvPr/>
                    </p:nvPicPr>
                    <p:blipFill>
                      <a:blip r:embed="rId19"/>
                      <a:stretch>
                        <a:fillRect/>
                      </a:stretch>
                    </p:blipFill>
                    <p:spPr>
                      <a:xfrm>
                        <a:off x="1679575" y="6038850"/>
                        <a:ext cx="2730500" cy="330200"/>
                      </a:xfrm>
                      <a:prstGeom prst="rect">
                        <a:avLst/>
                      </a:prstGeom>
                    </p:spPr>
                  </p:pic>
                </p:oleObj>
              </mc:Fallback>
            </mc:AlternateContent>
          </a:graphicData>
        </a:graphic>
      </p:graphicFrame>
      <p:graphicFrame>
        <p:nvGraphicFramePr>
          <p:cNvPr id="4194488" name="Object 29"/>
          <p:cNvGraphicFramePr>
            <a:graphicFrameLocks noChangeAspect="1"/>
          </p:cNvGraphicFramePr>
          <p:nvPr/>
        </p:nvGraphicFramePr>
        <p:xfrm>
          <a:off x="4506913" y="6042025"/>
          <a:ext cx="2006600" cy="330200"/>
        </p:xfrm>
        <a:graphic>
          <a:graphicData uri="http://schemas.openxmlformats.org/presentationml/2006/ole">
            <mc:AlternateContent xmlns:mc="http://schemas.openxmlformats.org/markup-compatibility/2006">
              <mc:Choice xmlns:v="urn:schemas-microsoft-com:vml" Requires="v">
                <p:oleObj spid="_x0000_s51345" name="Equation" r:id="rId20" imgW="2006280" imgH="330120" progId="Equation.3">
                  <p:embed/>
                </p:oleObj>
              </mc:Choice>
              <mc:Fallback>
                <p:oleObj name="Equation" r:id="rId20" imgW="2006280" imgH="330120" progId="Equation.3">
                  <p:embed/>
                  <p:pic>
                    <p:nvPicPr>
                      <p:cNvPr id="2097328" name=""/>
                      <p:cNvPicPr>
                        <a:picLocks/>
                      </p:cNvPicPr>
                      <p:nvPr/>
                    </p:nvPicPr>
                    <p:blipFill>
                      <a:blip r:embed="rId21"/>
                      <a:stretch>
                        <a:fillRect/>
                      </a:stretch>
                    </p:blipFill>
                    <p:spPr>
                      <a:xfrm>
                        <a:off x="4506913" y="6042025"/>
                        <a:ext cx="2006600" cy="330200"/>
                      </a:xfrm>
                      <a:prstGeom prst="rect">
                        <a:avLst/>
                      </a:prstGeom>
                    </p:spPr>
                  </p:pic>
                </p:oleObj>
              </mc:Fallback>
            </mc:AlternateContent>
          </a:graphicData>
        </a:graphic>
      </p:graphicFrame>
      <p:sp>
        <p:nvSpPr>
          <p:cNvPr id="1050362" name="Line 30"/>
          <p:cNvSpPr>
            <a:spLocks noChangeShapeType="1"/>
          </p:cNvSpPr>
          <p:nvPr/>
        </p:nvSpPr>
        <p:spPr bwMode="auto">
          <a:xfrm>
            <a:off x="1943100" y="6372225"/>
            <a:ext cx="1881188" cy="0"/>
          </a:xfrm>
          <a:prstGeom prst="line">
            <a:avLst/>
          </a:prstGeom>
          <a:noFill/>
          <a:ln w="28575">
            <a:solidFill>
              <a:schemeClr val="accent1"/>
            </a:solidFill>
            <a:round/>
            <a:headEnd/>
            <a:tailEnd/>
          </a:ln>
          <a:effectLst/>
        </p:spPr>
        <p:txBody>
          <a:bodyPr>
            <a:spAutoFit/>
          </a:bodyPr>
          <a:lstStyle/>
          <a:p>
            <a:endParaRPr lang="zh-CN" altLang="en-US"/>
          </a:p>
        </p:txBody>
      </p:sp>
      <p:sp>
        <p:nvSpPr>
          <p:cNvPr id="1050363" name="Line 31"/>
          <p:cNvSpPr>
            <a:spLocks noChangeShapeType="1"/>
          </p:cNvSpPr>
          <p:nvPr/>
        </p:nvSpPr>
        <p:spPr bwMode="auto">
          <a:xfrm>
            <a:off x="5164138" y="4389438"/>
            <a:ext cx="242887" cy="0"/>
          </a:xfrm>
          <a:prstGeom prst="line">
            <a:avLst/>
          </a:prstGeom>
          <a:noFill/>
          <a:ln w="28575">
            <a:solidFill>
              <a:schemeClr val="accent1"/>
            </a:solidFill>
            <a:round/>
            <a:headEnd/>
            <a:tailEnd/>
          </a:ln>
          <a:effectLst/>
        </p:spPr>
        <p:txBody>
          <a:bodyPr>
            <a:spAutoFit/>
          </a:bodyPr>
          <a:lstStyle/>
          <a:p>
            <a:endParaRPr lang="zh-CN" altLang="en-US"/>
          </a:p>
        </p:txBody>
      </p:sp>
      <p:graphicFrame>
        <p:nvGraphicFramePr>
          <p:cNvPr id="4194489" name="Object 32"/>
          <p:cNvGraphicFramePr>
            <a:graphicFrameLocks noChangeAspect="1"/>
          </p:cNvGraphicFramePr>
          <p:nvPr/>
        </p:nvGraphicFramePr>
        <p:xfrm>
          <a:off x="1374775" y="4673600"/>
          <a:ext cx="3143250" cy="441325"/>
        </p:xfrm>
        <a:graphic>
          <a:graphicData uri="http://schemas.openxmlformats.org/presentationml/2006/ole">
            <mc:AlternateContent xmlns:mc="http://schemas.openxmlformats.org/markup-compatibility/2006">
              <mc:Choice xmlns:v="urn:schemas-microsoft-com:vml" Requires="v">
                <p:oleObj spid="_x0000_s51346" name="位图图像" r:id="rId22" imgW="2838846" imgH="380852" progId="PBrush">
                  <p:embed/>
                </p:oleObj>
              </mc:Choice>
              <mc:Fallback>
                <p:oleObj name="位图图像" r:id="rId22" imgW="2838846" imgH="380852" progId="PBrush">
                  <p:embed/>
                  <p:pic>
                    <p:nvPicPr>
                      <p:cNvPr id="2097329" name=""/>
                      <p:cNvPicPr>
                        <a:picLocks/>
                      </p:cNvPicPr>
                      <p:nvPr/>
                    </p:nvPicPr>
                    <p:blipFill>
                      <a:blip r:embed="rId23"/>
                      <a:stretch>
                        <a:fillRect/>
                      </a:stretch>
                    </p:blipFill>
                    <p:spPr>
                      <a:xfrm>
                        <a:off x="1374775" y="4673600"/>
                        <a:ext cx="3143250" cy="441325"/>
                      </a:xfrm>
                      <a:prstGeom prst="rect">
                        <a:avLst/>
                      </a:prstGeom>
                    </p:spPr>
                  </p:pic>
                </p:oleObj>
              </mc:Fallback>
            </mc:AlternateContent>
          </a:graphicData>
        </a:graphic>
      </p:graphicFrame>
      <p:graphicFrame>
        <p:nvGraphicFramePr>
          <p:cNvPr id="4194490" name="Object 33"/>
          <p:cNvGraphicFramePr>
            <a:graphicFrameLocks noChangeAspect="1"/>
          </p:cNvGraphicFramePr>
          <p:nvPr/>
        </p:nvGraphicFramePr>
        <p:xfrm>
          <a:off x="4489450" y="4649788"/>
          <a:ext cx="2395538" cy="314325"/>
        </p:xfrm>
        <a:graphic>
          <a:graphicData uri="http://schemas.openxmlformats.org/presentationml/2006/ole">
            <mc:AlternateContent xmlns:mc="http://schemas.openxmlformats.org/markup-compatibility/2006">
              <mc:Choice xmlns:v="urn:schemas-microsoft-com:vml" Requires="v">
                <p:oleObj spid="_x0000_s51347" name="位图图像" r:id="rId24" imgW="2104762" imgH="276117" progId="PBrush">
                  <p:embed/>
                </p:oleObj>
              </mc:Choice>
              <mc:Fallback>
                <p:oleObj name="位图图像" r:id="rId24" imgW="2104762" imgH="276117" progId="PBrush">
                  <p:embed/>
                  <p:pic>
                    <p:nvPicPr>
                      <p:cNvPr id="2097330" name=""/>
                      <p:cNvPicPr>
                        <a:picLocks/>
                      </p:cNvPicPr>
                      <p:nvPr/>
                    </p:nvPicPr>
                    <p:blipFill>
                      <a:blip r:embed="rId25"/>
                      <a:stretch>
                        <a:fillRect/>
                      </a:stretch>
                    </p:blipFill>
                    <p:spPr>
                      <a:xfrm>
                        <a:off x="4489450" y="4649788"/>
                        <a:ext cx="2395538" cy="314325"/>
                      </a:xfrm>
                      <a:prstGeom prst="rect">
                        <a:avLst/>
                      </a:prstGeom>
                    </p:spPr>
                  </p:pic>
                </p:oleObj>
              </mc:Fallback>
            </mc:AlternateContent>
          </a:graphicData>
        </a:graphic>
      </p:graphicFrame>
      <p:graphicFrame>
        <p:nvGraphicFramePr>
          <p:cNvPr id="4194491" name="Object 34"/>
          <p:cNvGraphicFramePr>
            <a:graphicFrameLocks noChangeAspect="1"/>
          </p:cNvGraphicFramePr>
          <p:nvPr/>
        </p:nvGraphicFramePr>
        <p:xfrm>
          <a:off x="1665288" y="5334000"/>
          <a:ext cx="3141662" cy="361950"/>
        </p:xfrm>
        <a:graphic>
          <a:graphicData uri="http://schemas.openxmlformats.org/presentationml/2006/ole">
            <mc:AlternateContent xmlns:mc="http://schemas.openxmlformats.org/markup-compatibility/2006">
              <mc:Choice xmlns:v="urn:schemas-microsoft-com:vml" Requires="v">
                <p:oleObj spid="_x0000_s51348" name="位图图像" r:id="rId26" imgW="2715004" imgH="304923" progId="PBrush">
                  <p:embed/>
                </p:oleObj>
              </mc:Choice>
              <mc:Fallback>
                <p:oleObj name="位图图像" r:id="rId26" imgW="2715004" imgH="304923" progId="PBrush">
                  <p:embed/>
                  <p:pic>
                    <p:nvPicPr>
                      <p:cNvPr id="2097331" name=""/>
                      <p:cNvPicPr>
                        <a:picLocks/>
                      </p:cNvPicPr>
                      <p:nvPr/>
                    </p:nvPicPr>
                    <p:blipFill>
                      <a:blip r:embed="rId27"/>
                      <a:stretch>
                        <a:fillRect/>
                      </a:stretch>
                    </p:blipFill>
                    <p:spPr>
                      <a:xfrm>
                        <a:off x="1665288" y="5334000"/>
                        <a:ext cx="3141662" cy="361950"/>
                      </a:xfrm>
                      <a:prstGeom prst="rect">
                        <a:avLst/>
                      </a:prstGeom>
                    </p:spPr>
                  </p:pic>
                </p:oleObj>
              </mc:Fallback>
            </mc:AlternateContent>
          </a:graphicData>
        </a:graphic>
      </p:graphicFrame>
      <p:grpSp>
        <p:nvGrpSpPr>
          <p:cNvPr id="474" name="Group 35"/>
          <p:cNvGrpSpPr/>
          <p:nvPr/>
        </p:nvGrpSpPr>
        <p:grpSpPr bwMode="auto">
          <a:xfrm>
            <a:off x="4832350" y="5038725"/>
            <a:ext cx="3848100" cy="466725"/>
            <a:chOff x="2686" y="2840"/>
            <a:chExt cx="2788" cy="294"/>
          </a:xfrm>
        </p:grpSpPr>
        <p:sp>
          <p:nvSpPr>
            <p:cNvPr id="1050364" name="Rectangle 36"/>
            <p:cNvSpPr>
              <a:spLocks noChangeArrowheads="1"/>
            </p:cNvSpPr>
            <p:nvPr/>
          </p:nvSpPr>
          <p:spPr bwMode="auto">
            <a:xfrm>
              <a:off x="2686" y="2840"/>
              <a:ext cx="2788" cy="294"/>
            </a:xfrm>
            <a:prstGeom prst="rect">
              <a:avLst/>
            </a:prstGeom>
            <a:solidFill>
              <a:srgbClr val="CCFFFF">
                <a:alpha val="50000"/>
              </a:srgbClr>
            </a:solidFill>
            <a:ln w="9525">
              <a:solidFill>
                <a:schemeClr val="tx1"/>
              </a:solidFill>
              <a:miter lim="800000"/>
              <a:headEnd/>
              <a:tailEnd/>
            </a:ln>
            <a:effectLst/>
          </p:spPr>
          <p:txBody>
            <a:bodyPr lIns="0" rIns="0">
              <a:spAutoFit/>
            </a:bodyPr>
            <a:lstStyle/>
            <a:p>
              <a:pPr algn="l">
                <a:spcBef>
                  <a:spcPct val="50000"/>
                </a:spcBef>
              </a:pPr>
              <a:r>
                <a:rPr kumimoji="1" lang="zh-CN" altLang="en-US" sz="2400" b="1">
                  <a:solidFill>
                    <a:srgbClr val="000000"/>
                  </a:solidFill>
                  <a:latin typeface="Times New Roman" pitchFamily="18" charset="0"/>
                </a:rPr>
                <a:t>应用                                  </a:t>
              </a:r>
              <a:r>
                <a:rPr kumimoji="1" lang="en-US" altLang="zh-CN" sz="2400" b="1" i="1">
                  <a:solidFill>
                    <a:srgbClr val="FF3300"/>
                  </a:solidFill>
                  <a:latin typeface="Times New Roman" pitchFamily="18" charset="0"/>
                </a:rPr>
                <a:t>AB</a:t>
              </a:r>
            </a:p>
          </p:txBody>
        </p:sp>
        <p:graphicFrame>
          <p:nvGraphicFramePr>
            <p:cNvPr id="4194492" name="Object 37"/>
            <p:cNvGraphicFramePr>
              <a:graphicFrameLocks noChangeAspect="1"/>
            </p:cNvGraphicFramePr>
            <p:nvPr/>
          </p:nvGraphicFramePr>
          <p:xfrm>
            <a:off x="3147" y="2871"/>
            <a:ext cx="1872" cy="208"/>
          </p:xfrm>
          <a:graphic>
            <a:graphicData uri="http://schemas.openxmlformats.org/presentationml/2006/ole">
              <mc:AlternateContent xmlns:mc="http://schemas.openxmlformats.org/markup-compatibility/2006">
                <mc:Choice xmlns:v="urn:schemas-microsoft-com:vml" Requires="v">
                  <p:oleObj spid="_x0000_s51349" name="Equation" r:id="rId28" imgW="2971800" imgH="330120" progId="Equation.3">
                    <p:embed/>
                  </p:oleObj>
                </mc:Choice>
                <mc:Fallback>
                  <p:oleObj name="Equation" r:id="rId28" imgW="2971800" imgH="330120" progId="Equation.3">
                    <p:embed/>
                    <p:pic>
                      <p:nvPicPr>
                        <p:cNvPr id="2097332" name=""/>
                        <p:cNvPicPr>
                          <a:picLocks/>
                        </p:cNvPicPr>
                        <p:nvPr/>
                      </p:nvPicPr>
                      <p:blipFill>
                        <a:blip r:embed="rId29"/>
                        <a:stretch>
                          <a:fillRect/>
                        </a:stretch>
                      </p:blipFill>
                      <p:spPr>
                        <a:xfrm>
                          <a:off x="3147" y="2871"/>
                          <a:ext cx="1872" cy="208"/>
                        </a:xfrm>
                        <a:prstGeom prst="rect">
                          <a:avLst/>
                        </a:prstGeom>
                      </p:spPr>
                    </p:pic>
                  </p:oleObj>
                </mc:Fallback>
              </mc:AlternateContent>
            </a:graphicData>
          </a:graphic>
        </p:graphicFrame>
      </p:grpSp>
      <p:sp>
        <p:nvSpPr>
          <p:cNvPr id="1050365" name="Line 38"/>
          <p:cNvSpPr>
            <a:spLocks noChangeShapeType="1"/>
          </p:cNvSpPr>
          <p:nvPr/>
        </p:nvSpPr>
        <p:spPr bwMode="auto">
          <a:xfrm>
            <a:off x="3400425" y="5713413"/>
            <a:ext cx="1346200" cy="0"/>
          </a:xfrm>
          <a:prstGeom prst="line">
            <a:avLst/>
          </a:prstGeom>
          <a:noFill/>
          <a:ln w="28575">
            <a:solidFill>
              <a:schemeClr val="accent1"/>
            </a:solidFill>
            <a:round/>
            <a:headEnd/>
            <a:tailEnd/>
          </a:ln>
          <a:effectLst/>
        </p:spPr>
        <p:txBody>
          <a:bodyPr>
            <a:spAutoFit/>
          </a:bodyPr>
          <a:lstStyle/>
          <a:p>
            <a:endParaRPr lang="zh-CN" altLang="en-US"/>
          </a:p>
        </p:txBody>
      </p:sp>
      <p:sp>
        <p:nvSpPr>
          <p:cNvPr id="1050366" name="Line 39"/>
          <p:cNvSpPr>
            <a:spLocks noChangeShapeType="1"/>
          </p:cNvSpPr>
          <p:nvPr/>
        </p:nvSpPr>
        <p:spPr bwMode="auto">
          <a:xfrm>
            <a:off x="3632200" y="4987925"/>
            <a:ext cx="708025" cy="0"/>
          </a:xfrm>
          <a:prstGeom prst="line">
            <a:avLst/>
          </a:prstGeom>
          <a:noFill/>
          <a:ln w="28575">
            <a:solidFill>
              <a:schemeClr val="accent1"/>
            </a:solidFill>
            <a:round/>
            <a:headEnd/>
            <a:tailEnd/>
          </a:ln>
          <a:effectLst/>
        </p:spPr>
        <p:txBody>
          <a:bodyPr>
            <a:spAutoFit/>
          </a:bodyPr>
          <a:lstStyle/>
          <a:p>
            <a:endParaRPr lang="zh-CN" altLang="en-US"/>
          </a:p>
        </p:txBody>
      </p:sp>
      <p:sp>
        <p:nvSpPr>
          <p:cNvPr id="1050367" name="Line 40"/>
          <p:cNvSpPr>
            <a:spLocks noChangeShapeType="1"/>
          </p:cNvSpPr>
          <p:nvPr/>
        </p:nvSpPr>
        <p:spPr bwMode="auto">
          <a:xfrm>
            <a:off x="2468563" y="3805238"/>
            <a:ext cx="931862" cy="0"/>
          </a:xfrm>
          <a:prstGeom prst="line">
            <a:avLst/>
          </a:prstGeom>
          <a:noFill/>
          <a:ln w="28575">
            <a:solidFill>
              <a:schemeClr val="accent1"/>
            </a:solidFill>
            <a:round/>
            <a:headEnd/>
            <a:tailEnd/>
          </a:ln>
          <a:effec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50349"/>
                                        </p:tgtEl>
                                        <p:attrNameLst>
                                          <p:attrName>style.visibility</p:attrName>
                                        </p:attrNameLst>
                                      </p:cBhvr>
                                      <p:to>
                                        <p:strVal val="visible"/>
                                      </p:to>
                                    </p:set>
                                    <p:anim calcmode="lin" valueType="num">
                                      <p:cBhvr additive="base">
                                        <p:cTn id="7" dur="500" fill="hold"/>
                                        <p:tgtEl>
                                          <p:spTgt spid="1050349"/>
                                        </p:tgtEl>
                                        <p:attrNameLst>
                                          <p:attrName>ppt_x</p:attrName>
                                        </p:attrNameLst>
                                      </p:cBhvr>
                                      <p:tavLst>
                                        <p:tav tm="0">
                                          <p:val>
                                            <p:strVal val="0-#ppt_w/2"/>
                                          </p:val>
                                        </p:tav>
                                        <p:tav tm="100000">
                                          <p:val>
                                            <p:strVal val="#ppt_x"/>
                                          </p:val>
                                        </p:tav>
                                      </p:tavLst>
                                    </p:anim>
                                    <p:anim calcmode="lin" valueType="num">
                                      <p:cBhvr additive="base">
                                        <p:cTn id="8" dur="500" fill="hold"/>
                                        <p:tgtEl>
                                          <p:spTgt spid="105034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50348"/>
                                        </p:tgtEl>
                                        <p:attrNameLst>
                                          <p:attrName>style.visibility</p:attrName>
                                        </p:attrNameLst>
                                      </p:cBhvr>
                                      <p:to>
                                        <p:strVal val="visible"/>
                                      </p:to>
                                    </p:set>
                                    <p:animEffect transition="in" filter="wipe(left)">
                                      <p:cBhvr>
                                        <p:cTn id="12" dur="500"/>
                                        <p:tgtEl>
                                          <p:spTgt spid="10503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0"/>
                                        </p:tgtEl>
                                        <p:attrNameLst>
                                          <p:attrName>style.visibility</p:attrName>
                                        </p:attrNameLst>
                                      </p:cBhvr>
                                      <p:to>
                                        <p:strVal val="visible"/>
                                      </p:to>
                                    </p:set>
                                    <p:animEffect transition="in" filter="wipe(left)">
                                      <p:cBhvr>
                                        <p:cTn id="17" dur="500"/>
                                        <p:tgtEl>
                                          <p:spTgt spid="4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0352"/>
                                        </p:tgtEl>
                                        <p:attrNameLst>
                                          <p:attrName>style.visibility</p:attrName>
                                        </p:attrNameLst>
                                      </p:cBhvr>
                                      <p:to>
                                        <p:strVal val="visible"/>
                                      </p:to>
                                    </p:set>
                                    <p:animEffect transition="in" filter="wipe(left)">
                                      <p:cBhvr>
                                        <p:cTn id="22" dur="500"/>
                                        <p:tgtEl>
                                          <p:spTgt spid="1050352"/>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50351"/>
                                        </p:tgtEl>
                                        <p:attrNameLst>
                                          <p:attrName>style.visibility</p:attrName>
                                        </p:attrNameLst>
                                      </p:cBhvr>
                                      <p:to>
                                        <p:strVal val="visible"/>
                                      </p:to>
                                    </p:set>
                                    <p:animEffect transition="in" filter="wipe(left)">
                                      <p:cBhvr>
                                        <p:cTn id="26" dur="500"/>
                                        <p:tgtEl>
                                          <p:spTgt spid="105035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194480"/>
                                        </p:tgtEl>
                                        <p:attrNameLst>
                                          <p:attrName>style.visibility</p:attrName>
                                        </p:attrNameLst>
                                      </p:cBhvr>
                                      <p:to>
                                        <p:strVal val="visible"/>
                                      </p:to>
                                    </p:set>
                                    <p:animEffect transition="in" filter="wipe(left)">
                                      <p:cBhvr>
                                        <p:cTn id="31" dur="500"/>
                                        <p:tgtEl>
                                          <p:spTgt spid="419448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50353"/>
                                        </p:tgtEl>
                                        <p:attrNameLst>
                                          <p:attrName>style.visibility</p:attrName>
                                        </p:attrNameLst>
                                      </p:cBhvr>
                                      <p:to>
                                        <p:strVal val="visible"/>
                                      </p:to>
                                    </p:set>
                                    <p:animEffect transition="in" filter="wipe(left)">
                                      <p:cBhvr>
                                        <p:cTn id="36" dur="500"/>
                                        <p:tgtEl>
                                          <p:spTgt spid="1050353"/>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050354"/>
                                        </p:tgtEl>
                                        <p:attrNameLst>
                                          <p:attrName>style.visibility</p:attrName>
                                        </p:attrNameLst>
                                      </p:cBhvr>
                                      <p:to>
                                        <p:strVal val="visible"/>
                                      </p:to>
                                    </p:set>
                                    <p:animEffect transition="in" filter="wipe(left)">
                                      <p:cBhvr>
                                        <p:cTn id="40" dur="500"/>
                                        <p:tgtEl>
                                          <p:spTgt spid="105035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194481"/>
                                        </p:tgtEl>
                                        <p:attrNameLst>
                                          <p:attrName>style.visibility</p:attrName>
                                        </p:attrNameLst>
                                      </p:cBhvr>
                                      <p:to>
                                        <p:strVal val="visible"/>
                                      </p:to>
                                    </p:set>
                                    <p:animEffect transition="in" filter="wipe(left)">
                                      <p:cBhvr>
                                        <p:cTn id="45" dur="500"/>
                                        <p:tgtEl>
                                          <p:spTgt spid="419448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50355"/>
                                        </p:tgtEl>
                                        <p:attrNameLst>
                                          <p:attrName>style.visibility</p:attrName>
                                        </p:attrNameLst>
                                      </p:cBhvr>
                                      <p:to>
                                        <p:strVal val="visible"/>
                                      </p:to>
                                    </p:set>
                                    <p:animEffect transition="in" filter="wipe(left)">
                                      <p:cBhvr>
                                        <p:cTn id="50" dur="500"/>
                                        <p:tgtEl>
                                          <p:spTgt spid="1050355"/>
                                        </p:tgtEl>
                                      </p:cBhvr>
                                    </p:animEffect>
                                  </p:child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471"/>
                                        </p:tgtEl>
                                        <p:attrNameLst>
                                          <p:attrName>style.visibility</p:attrName>
                                        </p:attrNameLst>
                                      </p:cBhvr>
                                      <p:to>
                                        <p:strVal val="visible"/>
                                      </p:to>
                                    </p:set>
                                    <p:animEffect transition="in" filter="blinds(horizontal)">
                                      <p:cBhvr>
                                        <p:cTn id="54" dur="500"/>
                                        <p:tgtEl>
                                          <p:spTgt spid="471"/>
                                        </p:tgtEl>
                                      </p:cBhvr>
                                    </p:animEffect>
                                  </p:childTnLst>
                                  <p:subTnLst>
                                    <p:set>
                                      <p:cBhvr override="childStyle">
                                        <p:cTn dur="1" fill="hold" display="0" masterRel="nextClick" afterEffect="1"/>
                                        <p:tgtEl>
                                          <p:spTgt spid="471"/>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194483"/>
                                        </p:tgtEl>
                                        <p:attrNameLst>
                                          <p:attrName>style.visibility</p:attrName>
                                        </p:attrNameLst>
                                      </p:cBhvr>
                                      <p:to>
                                        <p:strVal val="visible"/>
                                      </p:to>
                                    </p:set>
                                    <p:animEffect transition="in" filter="wipe(left)">
                                      <p:cBhvr>
                                        <p:cTn id="59" dur="500"/>
                                        <p:tgtEl>
                                          <p:spTgt spid="419448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050367"/>
                                        </p:tgtEl>
                                        <p:attrNameLst>
                                          <p:attrName>style.visibility</p:attrName>
                                        </p:attrNameLst>
                                      </p:cBhvr>
                                      <p:to>
                                        <p:strVal val="visible"/>
                                      </p:to>
                                    </p:set>
                                    <p:animEffect transition="in" filter="wipe(left)">
                                      <p:cBhvr>
                                        <p:cTn id="64" dur="500"/>
                                        <p:tgtEl>
                                          <p:spTgt spid="105036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4194484"/>
                                        </p:tgtEl>
                                        <p:attrNameLst>
                                          <p:attrName>style.visibility</p:attrName>
                                        </p:attrNameLst>
                                      </p:cBhvr>
                                      <p:to>
                                        <p:strVal val="visible"/>
                                      </p:to>
                                    </p:set>
                                    <p:animEffect transition="in" filter="wipe(left)">
                                      <p:cBhvr>
                                        <p:cTn id="69" dur="500"/>
                                        <p:tgtEl>
                                          <p:spTgt spid="419448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472"/>
                                        </p:tgtEl>
                                        <p:attrNameLst>
                                          <p:attrName>style.visibility</p:attrName>
                                        </p:attrNameLst>
                                      </p:cBhvr>
                                      <p:to>
                                        <p:strVal val="visible"/>
                                      </p:to>
                                    </p:set>
                                    <p:animEffect transition="in" filter="wipe(left)">
                                      <p:cBhvr>
                                        <p:cTn id="74" dur="500"/>
                                        <p:tgtEl>
                                          <p:spTgt spid="47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050358"/>
                                        </p:tgtEl>
                                        <p:attrNameLst>
                                          <p:attrName>style.visibility</p:attrName>
                                        </p:attrNameLst>
                                      </p:cBhvr>
                                      <p:to>
                                        <p:strVal val="visible"/>
                                      </p:to>
                                    </p:set>
                                    <p:animEffect transition="in" filter="wipe(left)">
                                      <p:cBhvr>
                                        <p:cTn id="79" dur="500"/>
                                        <p:tgtEl>
                                          <p:spTgt spid="1050358"/>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1050359"/>
                                        </p:tgtEl>
                                        <p:attrNameLst>
                                          <p:attrName>style.visibility</p:attrName>
                                        </p:attrNameLst>
                                      </p:cBhvr>
                                      <p:to>
                                        <p:strVal val="visible"/>
                                      </p:to>
                                    </p:set>
                                    <p:animEffect transition="in" filter="wipe(left)">
                                      <p:cBhvr>
                                        <p:cTn id="83" dur="500"/>
                                        <p:tgtEl>
                                          <p:spTgt spid="1050359"/>
                                        </p:tgtEl>
                                      </p:cBhvr>
                                    </p:animEffect>
                                  </p:childTnLst>
                                </p:cTn>
                              </p:par>
                            </p:childTnLst>
                          </p:cTn>
                        </p:par>
                        <p:par>
                          <p:cTn id="84" fill="hold">
                            <p:stCondLst>
                              <p:cond delay="1000"/>
                            </p:stCondLst>
                            <p:childTnLst>
                              <p:par>
                                <p:cTn id="85" presetID="22" presetClass="entr" presetSubtype="8" fill="hold" grpId="0" nodeType="afterEffect">
                                  <p:stCondLst>
                                    <p:cond delay="0"/>
                                  </p:stCondLst>
                                  <p:childTnLst>
                                    <p:set>
                                      <p:cBhvr>
                                        <p:cTn id="86" dur="1" fill="hold">
                                          <p:stCondLst>
                                            <p:cond delay="0"/>
                                          </p:stCondLst>
                                        </p:cTn>
                                        <p:tgtEl>
                                          <p:spTgt spid="1050363"/>
                                        </p:tgtEl>
                                        <p:attrNameLst>
                                          <p:attrName>style.visibility</p:attrName>
                                        </p:attrNameLst>
                                      </p:cBhvr>
                                      <p:to>
                                        <p:strVal val="visible"/>
                                      </p:to>
                                    </p:set>
                                    <p:animEffect transition="in" filter="wipe(left)">
                                      <p:cBhvr>
                                        <p:cTn id="87" dur="500"/>
                                        <p:tgtEl>
                                          <p:spTgt spid="105036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4194489"/>
                                        </p:tgtEl>
                                        <p:attrNameLst>
                                          <p:attrName>style.visibility</p:attrName>
                                        </p:attrNameLst>
                                      </p:cBhvr>
                                      <p:to>
                                        <p:strVal val="visible"/>
                                      </p:to>
                                    </p:set>
                                    <p:animEffect transition="in" filter="wipe(left)">
                                      <p:cBhvr>
                                        <p:cTn id="92" dur="500"/>
                                        <p:tgtEl>
                                          <p:spTgt spid="419448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050366"/>
                                        </p:tgtEl>
                                        <p:attrNameLst>
                                          <p:attrName>style.visibility</p:attrName>
                                        </p:attrNameLst>
                                      </p:cBhvr>
                                      <p:to>
                                        <p:strVal val="visible"/>
                                      </p:to>
                                    </p:set>
                                    <p:animEffect transition="in" filter="wipe(left)">
                                      <p:cBhvr>
                                        <p:cTn id="97" dur="500"/>
                                        <p:tgtEl>
                                          <p:spTgt spid="105036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4194490"/>
                                        </p:tgtEl>
                                        <p:attrNameLst>
                                          <p:attrName>style.visibility</p:attrName>
                                        </p:attrNameLst>
                                      </p:cBhvr>
                                      <p:to>
                                        <p:strVal val="visible"/>
                                      </p:to>
                                    </p:set>
                                    <p:animEffect transition="in" filter="wipe(left)">
                                      <p:cBhvr>
                                        <p:cTn id="102" dur="500"/>
                                        <p:tgtEl>
                                          <p:spTgt spid="419449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050360"/>
                                        </p:tgtEl>
                                        <p:attrNameLst>
                                          <p:attrName>style.visibility</p:attrName>
                                        </p:attrNameLst>
                                      </p:cBhvr>
                                      <p:to>
                                        <p:strVal val="visible"/>
                                      </p:to>
                                    </p:set>
                                    <p:animEffect transition="in" filter="wipe(left)">
                                      <p:cBhvr>
                                        <p:cTn id="107" dur="500"/>
                                        <p:tgtEl>
                                          <p:spTgt spid="1050360"/>
                                        </p:tgtEl>
                                      </p:cBhvr>
                                    </p:animEffect>
                                  </p:childTnLst>
                                </p:cTn>
                              </p:par>
                            </p:childTnLst>
                          </p:cTn>
                        </p:par>
                        <p:par>
                          <p:cTn id="108" fill="hold">
                            <p:stCondLst>
                              <p:cond delay="500"/>
                            </p:stCondLst>
                            <p:childTnLst>
                              <p:par>
                                <p:cTn id="109" presetID="3" presetClass="entr" presetSubtype="10" fill="hold" nodeType="afterEffect">
                                  <p:stCondLst>
                                    <p:cond delay="0"/>
                                  </p:stCondLst>
                                  <p:childTnLst>
                                    <p:set>
                                      <p:cBhvr>
                                        <p:cTn id="110" dur="1" fill="hold">
                                          <p:stCondLst>
                                            <p:cond delay="0"/>
                                          </p:stCondLst>
                                        </p:cTn>
                                        <p:tgtEl>
                                          <p:spTgt spid="474"/>
                                        </p:tgtEl>
                                        <p:attrNameLst>
                                          <p:attrName>style.visibility</p:attrName>
                                        </p:attrNameLst>
                                      </p:cBhvr>
                                      <p:to>
                                        <p:strVal val="visible"/>
                                      </p:to>
                                    </p:set>
                                    <p:animEffect transition="in" filter="blinds(horizontal)">
                                      <p:cBhvr>
                                        <p:cTn id="111" dur="500"/>
                                        <p:tgtEl>
                                          <p:spTgt spid="474"/>
                                        </p:tgtEl>
                                      </p:cBhvr>
                                    </p:animEffect>
                                  </p:childTnLst>
                                  <p:subTnLst>
                                    <p:set>
                                      <p:cBhvr override="childStyle">
                                        <p:cTn dur="1" fill="hold" display="0" masterRel="nextClick" afterEffect="1"/>
                                        <p:tgtEl>
                                          <p:spTgt spid="474"/>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4194491"/>
                                        </p:tgtEl>
                                        <p:attrNameLst>
                                          <p:attrName>style.visibility</p:attrName>
                                        </p:attrNameLst>
                                      </p:cBhvr>
                                      <p:to>
                                        <p:strVal val="visible"/>
                                      </p:to>
                                    </p:set>
                                    <p:animEffect transition="in" filter="wipe(left)">
                                      <p:cBhvr>
                                        <p:cTn id="116" dur="500"/>
                                        <p:tgtEl>
                                          <p:spTgt spid="419449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050365"/>
                                        </p:tgtEl>
                                        <p:attrNameLst>
                                          <p:attrName>style.visibility</p:attrName>
                                        </p:attrNameLst>
                                      </p:cBhvr>
                                      <p:to>
                                        <p:strVal val="visible"/>
                                      </p:to>
                                    </p:set>
                                    <p:animEffect transition="in" filter="wipe(left)">
                                      <p:cBhvr>
                                        <p:cTn id="121" dur="500"/>
                                        <p:tgtEl>
                                          <p:spTgt spid="1050365"/>
                                        </p:tgtEl>
                                      </p:cBhvr>
                                    </p:animEffect>
                                  </p:childTnLst>
                                </p:cTn>
                              </p:par>
                            </p:childTnLst>
                          </p:cTn>
                        </p:par>
                        <p:par>
                          <p:cTn id="122" fill="hold">
                            <p:stCondLst>
                              <p:cond delay="500"/>
                            </p:stCondLst>
                            <p:childTnLst>
                              <p:par>
                                <p:cTn id="123" presetID="3" presetClass="entr" presetSubtype="10" fill="hold" nodeType="afterEffect">
                                  <p:stCondLst>
                                    <p:cond delay="0"/>
                                  </p:stCondLst>
                                  <p:childTnLst>
                                    <p:set>
                                      <p:cBhvr>
                                        <p:cTn id="124" dur="1" fill="hold">
                                          <p:stCondLst>
                                            <p:cond delay="0"/>
                                          </p:stCondLst>
                                        </p:cTn>
                                        <p:tgtEl>
                                          <p:spTgt spid="473"/>
                                        </p:tgtEl>
                                        <p:attrNameLst>
                                          <p:attrName>style.visibility</p:attrName>
                                        </p:attrNameLst>
                                      </p:cBhvr>
                                      <p:to>
                                        <p:strVal val="visible"/>
                                      </p:to>
                                    </p:set>
                                    <p:animEffect transition="in" filter="blinds(horizontal)">
                                      <p:cBhvr>
                                        <p:cTn id="125" dur="500"/>
                                        <p:tgtEl>
                                          <p:spTgt spid="473"/>
                                        </p:tgtEl>
                                      </p:cBhvr>
                                    </p:animEffect>
                                  </p:childTnLst>
                                  <p:subTnLst>
                                    <p:set>
                                      <p:cBhvr override="childStyle">
                                        <p:cTn dur="1" fill="hold" display="0" masterRel="nextClick" afterEffect="1"/>
                                        <p:tgtEl>
                                          <p:spTgt spid="47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4194487"/>
                                        </p:tgtEl>
                                        <p:attrNameLst>
                                          <p:attrName>style.visibility</p:attrName>
                                        </p:attrNameLst>
                                      </p:cBhvr>
                                      <p:to>
                                        <p:strVal val="visible"/>
                                      </p:to>
                                    </p:set>
                                    <p:animEffect transition="in" filter="wipe(left)">
                                      <p:cBhvr>
                                        <p:cTn id="130" dur="500"/>
                                        <p:tgtEl>
                                          <p:spTgt spid="419448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050362"/>
                                        </p:tgtEl>
                                        <p:attrNameLst>
                                          <p:attrName>style.visibility</p:attrName>
                                        </p:attrNameLst>
                                      </p:cBhvr>
                                      <p:to>
                                        <p:strVal val="visible"/>
                                      </p:to>
                                    </p:set>
                                    <p:animEffect transition="in" filter="wipe(left)">
                                      <p:cBhvr>
                                        <p:cTn id="135" dur="500"/>
                                        <p:tgtEl>
                                          <p:spTgt spid="1050362"/>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4194488"/>
                                        </p:tgtEl>
                                        <p:attrNameLst>
                                          <p:attrName>style.visibility</p:attrName>
                                        </p:attrNameLst>
                                      </p:cBhvr>
                                      <p:to>
                                        <p:strVal val="visible"/>
                                      </p:to>
                                    </p:set>
                                    <p:animEffect transition="in" filter="wipe(left)">
                                      <p:cBhvr>
                                        <p:cTn id="140" dur="500"/>
                                        <p:tgtEl>
                                          <p:spTgt spid="4194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48" grpId="0" animBg="1" autoUpdateAnimBg="0"/>
      <p:bldP spid="1050349" grpId="0" animBg="1"/>
      <p:bldP spid="1050351" grpId="0" animBg="1"/>
      <p:bldP spid="1050352" grpId="0" autoUpdateAnimBg="0"/>
      <p:bldP spid="1050353" grpId="0" animBg="1"/>
      <p:bldP spid="1050354" grpId="0" animBg="1"/>
      <p:bldP spid="1050355" grpId="0" animBg="1"/>
      <p:bldP spid="1050358" grpId="0" autoUpdateAnimBg="0"/>
      <p:bldP spid="1050359" grpId="0" animBg="1"/>
      <p:bldP spid="1050360" grpId="0" animBg="1"/>
      <p:bldP spid="1050362" grpId="0" animBg="1"/>
      <p:bldP spid="1050363" grpId="0" animBg="1"/>
      <p:bldP spid="1050365" grpId="0" animBg="1"/>
      <p:bldP spid="1050366" grpId="0" animBg="1"/>
      <p:bldP spid="105036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368" name="灯片编号占位符 3"/>
          <p:cNvSpPr>
            <a:spLocks noGrp="1"/>
          </p:cNvSpPr>
          <p:nvPr>
            <p:ph type="sldNum" sz="quarter" idx="12"/>
          </p:nvPr>
        </p:nvSpPr>
        <p:spPr/>
        <p:txBody>
          <a:bodyPr/>
          <a:lstStyle/>
          <a:p>
            <a:fld id="{9D5622B8-DC7A-4FED-B25D-FFCD83BAD1DB}" type="slidenum">
              <a:rPr lang="en-US" altLang="zh-CN"/>
              <a:t>82</a:t>
            </a:fld>
            <a:endParaRPr lang="en-US" altLang="zh-CN"/>
          </a:p>
        </p:txBody>
      </p:sp>
      <p:graphicFrame>
        <p:nvGraphicFramePr>
          <p:cNvPr id="4194493" name="Object 2"/>
          <p:cNvGraphicFramePr>
            <a:graphicFrameLocks noChangeAspect="1"/>
          </p:cNvGraphicFramePr>
          <p:nvPr/>
        </p:nvGraphicFramePr>
        <p:xfrm>
          <a:off x="4000500" y="2706688"/>
          <a:ext cx="787400" cy="411162"/>
        </p:xfrm>
        <a:graphic>
          <a:graphicData uri="http://schemas.openxmlformats.org/presentationml/2006/ole">
            <mc:AlternateContent xmlns:mc="http://schemas.openxmlformats.org/markup-compatibility/2006">
              <mc:Choice xmlns:v="urn:schemas-microsoft-com:vml" Requires="v">
                <p:oleObj spid="_x0000_s52322" name="位图图像" r:id="rId3" imgW="657317" imgH="343039" progId="PBrush">
                  <p:embed/>
                </p:oleObj>
              </mc:Choice>
              <mc:Fallback>
                <p:oleObj name="位图图像" r:id="rId3" imgW="657317" imgH="343039" progId="PBrush">
                  <p:embed/>
                  <p:pic>
                    <p:nvPicPr>
                      <p:cNvPr id="2097337" name=""/>
                      <p:cNvPicPr>
                        <a:picLocks/>
                      </p:cNvPicPr>
                      <p:nvPr/>
                    </p:nvPicPr>
                    <p:blipFill>
                      <a:blip r:embed="rId4"/>
                      <a:stretch>
                        <a:fillRect/>
                      </a:stretch>
                    </p:blipFill>
                    <p:spPr>
                      <a:xfrm>
                        <a:off x="4000500" y="2706688"/>
                        <a:ext cx="787400" cy="411162"/>
                      </a:xfrm>
                      <a:prstGeom prst="rect">
                        <a:avLst/>
                      </a:prstGeom>
                    </p:spPr>
                  </p:pic>
                </p:oleObj>
              </mc:Fallback>
            </mc:AlternateContent>
          </a:graphicData>
        </a:graphic>
      </p:graphicFrame>
      <p:graphicFrame>
        <p:nvGraphicFramePr>
          <p:cNvPr id="4194494" name="Object 3"/>
          <p:cNvGraphicFramePr>
            <a:graphicFrameLocks noChangeAspect="1"/>
          </p:cNvGraphicFramePr>
          <p:nvPr/>
        </p:nvGraphicFramePr>
        <p:xfrm>
          <a:off x="3086100" y="2773363"/>
          <a:ext cx="949325" cy="334962"/>
        </p:xfrm>
        <a:graphic>
          <a:graphicData uri="http://schemas.openxmlformats.org/presentationml/2006/ole">
            <mc:AlternateContent xmlns:mc="http://schemas.openxmlformats.org/markup-compatibility/2006">
              <mc:Choice xmlns:v="urn:schemas-microsoft-com:vml" Requires="v">
                <p:oleObj spid="_x0000_s52323" name="位图图像" r:id="rId5" imgW="809738" imgH="285866" progId="PBrush">
                  <p:embed/>
                </p:oleObj>
              </mc:Choice>
              <mc:Fallback>
                <p:oleObj name="位图图像" r:id="rId5" imgW="809738" imgH="285866" progId="PBrush">
                  <p:embed/>
                  <p:pic>
                    <p:nvPicPr>
                      <p:cNvPr id="2097338" name=""/>
                      <p:cNvPicPr>
                        <a:picLocks/>
                      </p:cNvPicPr>
                      <p:nvPr/>
                    </p:nvPicPr>
                    <p:blipFill>
                      <a:blip r:embed="rId6"/>
                      <a:stretch>
                        <a:fillRect/>
                      </a:stretch>
                    </p:blipFill>
                    <p:spPr>
                      <a:xfrm>
                        <a:off x="3086100" y="2773363"/>
                        <a:ext cx="949325" cy="334962"/>
                      </a:xfrm>
                      <a:prstGeom prst="rect">
                        <a:avLst/>
                      </a:prstGeom>
                    </p:spPr>
                  </p:pic>
                </p:oleObj>
              </mc:Fallback>
            </mc:AlternateContent>
          </a:graphicData>
        </a:graphic>
      </p:graphicFrame>
      <p:graphicFrame>
        <p:nvGraphicFramePr>
          <p:cNvPr id="4194495" name="Object 4"/>
          <p:cNvGraphicFramePr>
            <a:graphicFrameLocks noChangeAspect="1"/>
          </p:cNvGraphicFramePr>
          <p:nvPr/>
        </p:nvGraphicFramePr>
        <p:xfrm>
          <a:off x="2297113" y="2803525"/>
          <a:ext cx="812800" cy="417513"/>
        </p:xfrm>
        <a:graphic>
          <a:graphicData uri="http://schemas.openxmlformats.org/presentationml/2006/ole">
            <mc:AlternateContent xmlns:mc="http://schemas.openxmlformats.org/markup-compatibility/2006">
              <mc:Choice xmlns:v="urn:schemas-microsoft-com:vml" Requires="v">
                <p:oleObj spid="_x0000_s52324" name="位图图像" r:id="rId7" imgW="685714" imgH="352474" progId="PBrush">
                  <p:embed/>
                </p:oleObj>
              </mc:Choice>
              <mc:Fallback>
                <p:oleObj name="位图图像" r:id="rId7" imgW="685714" imgH="352474" progId="PBrush">
                  <p:embed/>
                  <p:pic>
                    <p:nvPicPr>
                      <p:cNvPr id="2097339" name=""/>
                      <p:cNvPicPr>
                        <a:picLocks/>
                      </p:cNvPicPr>
                      <p:nvPr/>
                    </p:nvPicPr>
                    <p:blipFill>
                      <a:blip r:embed="rId8"/>
                      <a:stretch>
                        <a:fillRect/>
                      </a:stretch>
                    </p:blipFill>
                    <p:spPr>
                      <a:xfrm>
                        <a:off x="2297113" y="2803525"/>
                        <a:ext cx="812800" cy="417513"/>
                      </a:xfrm>
                      <a:prstGeom prst="rect">
                        <a:avLst/>
                      </a:prstGeom>
                    </p:spPr>
                  </p:pic>
                </p:oleObj>
              </mc:Fallback>
            </mc:AlternateContent>
          </a:graphicData>
        </a:graphic>
      </p:graphicFrame>
      <p:grpSp>
        <p:nvGrpSpPr>
          <p:cNvPr id="476" name="Group 5"/>
          <p:cNvGrpSpPr/>
          <p:nvPr/>
        </p:nvGrpSpPr>
        <p:grpSpPr bwMode="auto">
          <a:xfrm>
            <a:off x="911225" y="1117600"/>
            <a:ext cx="5262563" cy="379413"/>
            <a:chOff x="293" y="2836"/>
            <a:chExt cx="3315" cy="239"/>
          </a:xfrm>
        </p:grpSpPr>
        <p:sp>
          <p:nvSpPr>
            <p:cNvPr id="1050369" name="Rectangle 6"/>
            <p:cNvSpPr>
              <a:spLocks noChangeArrowheads="1"/>
            </p:cNvSpPr>
            <p:nvPr/>
          </p:nvSpPr>
          <p:spPr bwMode="auto">
            <a:xfrm>
              <a:off x="293" y="2845"/>
              <a:ext cx="1626" cy="230"/>
            </a:xfrm>
            <a:prstGeom prst="rect">
              <a:avLst/>
            </a:prstGeom>
            <a:noFill/>
            <a:ln w="9525">
              <a:noFill/>
              <a:miter lim="800000"/>
              <a:headEnd/>
              <a:tailEnd/>
            </a:ln>
            <a:effectLst/>
          </p:spPr>
          <p:txBody>
            <a:bodyPr lIns="0" tIns="0" rIns="0" bIns="0">
              <a:spAutoFit/>
            </a:bodyPr>
            <a:lstStyle/>
            <a:p>
              <a:pPr algn="l"/>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  </a:t>
              </a:r>
              <a:r>
                <a:rPr kumimoji="1" lang="zh-CN" altLang="en-US" sz="2400" b="1">
                  <a:latin typeface="宋体" pitchFamily="2" charset="-122"/>
                </a:rPr>
                <a:t>化简逻辑式</a:t>
              </a:r>
            </a:p>
          </p:txBody>
        </p:sp>
        <p:graphicFrame>
          <p:nvGraphicFramePr>
            <p:cNvPr id="4194496" name="Object 7"/>
            <p:cNvGraphicFramePr>
              <a:graphicFrameLocks noChangeAspect="1"/>
            </p:cNvGraphicFramePr>
            <p:nvPr/>
          </p:nvGraphicFramePr>
          <p:xfrm>
            <a:off x="1888" y="2836"/>
            <a:ext cx="1720" cy="232"/>
          </p:xfrm>
          <a:graphic>
            <a:graphicData uri="http://schemas.openxmlformats.org/presentationml/2006/ole">
              <mc:AlternateContent xmlns:mc="http://schemas.openxmlformats.org/markup-compatibility/2006">
                <mc:Choice xmlns:v="urn:schemas-microsoft-com:vml" Requires="v">
                  <p:oleObj spid="_x0000_s52325" name="Equation" r:id="rId9" imgW="2730240" imgH="368280" progId="Equation.3">
                    <p:embed/>
                  </p:oleObj>
                </mc:Choice>
                <mc:Fallback>
                  <p:oleObj name="Equation" r:id="rId9" imgW="2730240" imgH="368280" progId="Equation.3">
                    <p:embed/>
                    <p:pic>
                      <p:nvPicPr>
                        <p:cNvPr id="2097348" name=""/>
                        <p:cNvPicPr>
                          <a:picLocks/>
                        </p:cNvPicPr>
                        <p:nvPr/>
                      </p:nvPicPr>
                      <p:blipFill>
                        <a:blip r:embed="rId10"/>
                        <a:stretch>
                          <a:fillRect/>
                        </a:stretch>
                      </p:blipFill>
                      <p:spPr>
                        <a:xfrm>
                          <a:off x="1888" y="2836"/>
                          <a:ext cx="1720" cy="232"/>
                        </a:xfrm>
                        <a:prstGeom prst="rect">
                          <a:avLst/>
                        </a:prstGeom>
                      </p:spPr>
                    </p:pic>
                  </p:oleObj>
                </mc:Fallback>
              </mc:AlternateContent>
            </a:graphicData>
          </a:graphic>
        </p:graphicFrame>
      </p:grpSp>
      <p:grpSp>
        <p:nvGrpSpPr>
          <p:cNvPr id="477" name="Group 8"/>
          <p:cNvGrpSpPr/>
          <p:nvPr/>
        </p:nvGrpSpPr>
        <p:grpSpPr bwMode="auto">
          <a:xfrm>
            <a:off x="1044575" y="2078038"/>
            <a:ext cx="1408113" cy="400050"/>
            <a:chOff x="419" y="3158"/>
            <a:chExt cx="886" cy="252"/>
          </a:xfrm>
        </p:grpSpPr>
        <p:sp>
          <p:nvSpPr>
            <p:cNvPr id="1050370" name="Rectangle 9"/>
            <p:cNvSpPr>
              <a:spLocks noChangeArrowheads="1"/>
            </p:cNvSpPr>
            <p:nvPr/>
          </p:nvSpPr>
          <p:spPr bwMode="auto">
            <a:xfrm>
              <a:off x="419" y="3158"/>
              <a:ext cx="886" cy="252"/>
            </a:xfrm>
            <a:prstGeom prst="rect">
              <a:avLst/>
            </a:prstGeom>
            <a:noFill/>
            <a:ln w="9525">
              <a:noFill/>
              <a:miter lim="800000"/>
              <a:headEnd/>
              <a:tailEnd/>
            </a:ln>
            <a:effectLst/>
          </p:spPr>
          <p:txBody>
            <a:bodyPr anchor="ctr"/>
            <a:lstStyle/>
            <a:p>
              <a:pPr algn="l"/>
              <a:r>
                <a:rPr kumimoji="1" lang="zh-CN" altLang="en-US" sz="2400" b="1">
                  <a:latin typeface="Times New Roman" pitchFamily="18" charset="0"/>
                </a:rPr>
                <a:t>解：</a:t>
              </a:r>
              <a:r>
                <a:rPr kumimoji="1" lang="zh-CN" altLang="en-US" sz="2800" b="1">
                  <a:latin typeface="Times New Roman" pitchFamily="18" charset="0"/>
                </a:rPr>
                <a:t> </a:t>
              </a:r>
            </a:p>
          </p:txBody>
        </p:sp>
        <p:graphicFrame>
          <p:nvGraphicFramePr>
            <p:cNvPr id="4194497" name="Object 10"/>
            <p:cNvGraphicFramePr>
              <a:graphicFrameLocks noChangeAspect="1"/>
            </p:cNvGraphicFramePr>
            <p:nvPr/>
          </p:nvGraphicFramePr>
          <p:xfrm>
            <a:off x="901" y="3179"/>
            <a:ext cx="312" cy="200"/>
          </p:xfrm>
          <a:graphic>
            <a:graphicData uri="http://schemas.openxmlformats.org/presentationml/2006/ole">
              <mc:AlternateContent xmlns:mc="http://schemas.openxmlformats.org/markup-compatibility/2006">
                <mc:Choice xmlns:v="urn:schemas-microsoft-com:vml" Requires="v">
                  <p:oleObj spid="_x0000_s52326" name="Equation" r:id="rId11" imgW="495000" imgH="317160" progId="Equation.3">
                    <p:embed/>
                  </p:oleObj>
                </mc:Choice>
                <mc:Fallback>
                  <p:oleObj name="Equation" r:id="rId11" imgW="495000" imgH="317160" progId="Equation.3">
                    <p:embed/>
                    <p:pic>
                      <p:nvPicPr>
                        <p:cNvPr id="2097347" name=""/>
                        <p:cNvPicPr>
                          <a:picLocks/>
                        </p:cNvPicPr>
                        <p:nvPr/>
                      </p:nvPicPr>
                      <p:blipFill>
                        <a:blip r:embed="rId12"/>
                        <a:stretch>
                          <a:fillRect/>
                        </a:stretch>
                      </p:blipFill>
                      <p:spPr>
                        <a:xfrm>
                          <a:off x="901" y="3179"/>
                          <a:ext cx="312" cy="200"/>
                        </a:xfrm>
                        <a:prstGeom prst="rect">
                          <a:avLst/>
                        </a:prstGeom>
                      </p:spPr>
                    </p:pic>
                  </p:oleObj>
                </mc:Fallback>
              </mc:AlternateContent>
            </a:graphicData>
          </a:graphic>
        </p:graphicFrame>
      </p:grpSp>
      <p:graphicFrame>
        <p:nvGraphicFramePr>
          <p:cNvPr id="4194498" name="Object 11"/>
          <p:cNvGraphicFramePr>
            <a:graphicFrameLocks noChangeAspect="1"/>
          </p:cNvGraphicFramePr>
          <p:nvPr/>
        </p:nvGraphicFramePr>
        <p:xfrm>
          <a:off x="2359025" y="2065338"/>
          <a:ext cx="2197100" cy="393700"/>
        </p:xfrm>
        <a:graphic>
          <a:graphicData uri="http://schemas.openxmlformats.org/presentationml/2006/ole">
            <mc:AlternateContent xmlns:mc="http://schemas.openxmlformats.org/markup-compatibility/2006">
              <mc:Choice xmlns:v="urn:schemas-microsoft-com:vml" Requires="v">
                <p:oleObj spid="_x0000_s52327" name="Equation" r:id="rId13" imgW="2197080" imgH="393480" progId="Equation.3">
                  <p:embed/>
                </p:oleObj>
              </mc:Choice>
              <mc:Fallback>
                <p:oleObj name="Equation" r:id="rId13" imgW="2197080" imgH="393480" progId="Equation.3">
                  <p:embed/>
                  <p:pic>
                    <p:nvPicPr>
                      <p:cNvPr id="2097340" name=""/>
                      <p:cNvPicPr>
                        <a:picLocks/>
                      </p:cNvPicPr>
                      <p:nvPr/>
                    </p:nvPicPr>
                    <p:blipFill>
                      <a:blip r:embed="rId14"/>
                      <a:stretch>
                        <a:fillRect/>
                      </a:stretch>
                    </p:blipFill>
                    <p:spPr>
                      <a:xfrm>
                        <a:off x="2359025" y="2065338"/>
                        <a:ext cx="2197100" cy="393700"/>
                      </a:xfrm>
                      <a:prstGeom prst="rect">
                        <a:avLst/>
                      </a:prstGeom>
                    </p:spPr>
                  </p:pic>
                </p:oleObj>
              </mc:Fallback>
            </mc:AlternateContent>
          </a:graphicData>
        </a:graphic>
      </p:graphicFrame>
      <p:sp>
        <p:nvSpPr>
          <p:cNvPr id="1050371" name="Line 12"/>
          <p:cNvSpPr>
            <a:spLocks noChangeShapeType="1"/>
          </p:cNvSpPr>
          <p:nvPr/>
        </p:nvSpPr>
        <p:spPr bwMode="auto">
          <a:xfrm>
            <a:off x="2320925" y="3127375"/>
            <a:ext cx="276225" cy="0"/>
          </a:xfrm>
          <a:prstGeom prst="line">
            <a:avLst/>
          </a:prstGeom>
          <a:noFill/>
          <a:ln w="28575">
            <a:solidFill>
              <a:schemeClr val="accent1"/>
            </a:solidFill>
            <a:round/>
            <a:headEnd/>
            <a:tailEnd/>
          </a:ln>
          <a:effectLst/>
        </p:spPr>
        <p:txBody>
          <a:bodyPr>
            <a:spAutoFit/>
          </a:bodyPr>
          <a:lstStyle/>
          <a:p>
            <a:endParaRPr lang="zh-CN" altLang="en-US"/>
          </a:p>
        </p:txBody>
      </p:sp>
      <p:sp>
        <p:nvSpPr>
          <p:cNvPr id="1050372" name="Line 13"/>
          <p:cNvSpPr>
            <a:spLocks noChangeShapeType="1"/>
          </p:cNvSpPr>
          <p:nvPr/>
        </p:nvSpPr>
        <p:spPr bwMode="auto">
          <a:xfrm>
            <a:off x="3343275" y="3136900"/>
            <a:ext cx="255588" cy="0"/>
          </a:xfrm>
          <a:prstGeom prst="line">
            <a:avLst/>
          </a:prstGeom>
          <a:noFill/>
          <a:ln w="28575">
            <a:solidFill>
              <a:schemeClr val="accent1"/>
            </a:solidFill>
            <a:round/>
            <a:headEnd/>
            <a:tailEnd/>
          </a:ln>
          <a:effectLst/>
        </p:spPr>
        <p:txBody>
          <a:bodyPr>
            <a:spAutoFit/>
          </a:bodyPr>
          <a:lstStyle/>
          <a:p>
            <a:endParaRPr lang="zh-CN" altLang="en-US"/>
          </a:p>
        </p:txBody>
      </p:sp>
      <p:graphicFrame>
        <p:nvGraphicFramePr>
          <p:cNvPr id="4194499" name="Object 14"/>
          <p:cNvGraphicFramePr>
            <a:graphicFrameLocks noChangeAspect="1"/>
          </p:cNvGraphicFramePr>
          <p:nvPr/>
        </p:nvGraphicFramePr>
        <p:xfrm>
          <a:off x="2082800" y="3425825"/>
          <a:ext cx="1752600" cy="330200"/>
        </p:xfrm>
        <a:graphic>
          <a:graphicData uri="http://schemas.openxmlformats.org/presentationml/2006/ole">
            <mc:AlternateContent xmlns:mc="http://schemas.openxmlformats.org/markup-compatibility/2006">
              <mc:Choice xmlns:v="urn:schemas-microsoft-com:vml" Requires="v">
                <p:oleObj spid="_x0000_s52328" name="Equation" r:id="rId15" imgW="1752480" imgH="330120" progId="Equation.3">
                  <p:embed/>
                </p:oleObj>
              </mc:Choice>
              <mc:Fallback>
                <p:oleObj name="Equation" r:id="rId15" imgW="1752480" imgH="330120" progId="Equation.3">
                  <p:embed/>
                  <p:pic>
                    <p:nvPicPr>
                      <p:cNvPr id="2097341" name=""/>
                      <p:cNvPicPr>
                        <a:picLocks/>
                      </p:cNvPicPr>
                      <p:nvPr/>
                    </p:nvPicPr>
                    <p:blipFill>
                      <a:blip r:embed="rId16"/>
                      <a:stretch>
                        <a:fillRect/>
                      </a:stretch>
                    </p:blipFill>
                    <p:spPr>
                      <a:xfrm>
                        <a:off x="2082800" y="3425825"/>
                        <a:ext cx="1752600" cy="330200"/>
                      </a:xfrm>
                      <a:prstGeom prst="rect">
                        <a:avLst/>
                      </a:prstGeom>
                    </p:spPr>
                  </p:pic>
                </p:oleObj>
              </mc:Fallback>
            </mc:AlternateContent>
          </a:graphicData>
        </a:graphic>
      </p:graphicFrame>
      <p:grpSp>
        <p:nvGrpSpPr>
          <p:cNvPr id="478" name="Group 15"/>
          <p:cNvGrpSpPr/>
          <p:nvPr/>
        </p:nvGrpSpPr>
        <p:grpSpPr bwMode="auto">
          <a:xfrm>
            <a:off x="4232275" y="3379788"/>
            <a:ext cx="2738438" cy="466725"/>
            <a:chOff x="1734" y="1716"/>
            <a:chExt cx="1725" cy="294"/>
          </a:xfrm>
        </p:grpSpPr>
        <p:sp>
          <p:nvSpPr>
            <p:cNvPr id="1050373" name="Rectangle 16"/>
            <p:cNvSpPr>
              <a:spLocks noChangeArrowheads="1"/>
            </p:cNvSpPr>
            <p:nvPr/>
          </p:nvSpPr>
          <p:spPr bwMode="auto">
            <a:xfrm>
              <a:off x="1734" y="1716"/>
              <a:ext cx="1725" cy="294"/>
            </a:xfrm>
            <a:prstGeom prst="rect">
              <a:avLst/>
            </a:prstGeom>
            <a:solidFill>
              <a:srgbClr val="CCFFFF">
                <a:alpha val="50000"/>
              </a:srgbClr>
            </a:solidFill>
            <a:ln w="9525">
              <a:solidFill>
                <a:schemeClr val="tx1"/>
              </a:solidFill>
              <a:miter lim="800000"/>
              <a:headEnd/>
              <a:tailEnd/>
            </a:ln>
            <a:effectLst/>
          </p:spPr>
          <p:txBody>
            <a:bodyPr>
              <a:spAutoFit/>
            </a:bodyPr>
            <a:lstStyle/>
            <a:p>
              <a:pPr algn="l">
                <a:spcBef>
                  <a:spcPct val="50000"/>
                </a:spcBef>
              </a:pPr>
              <a:r>
                <a:rPr kumimoji="1" lang="zh-CN" altLang="en-US" sz="2400" b="1">
                  <a:solidFill>
                    <a:srgbClr val="000000"/>
                  </a:solidFill>
                  <a:latin typeface="Times New Roman" pitchFamily="18" charset="0"/>
                </a:rPr>
                <a:t>应用</a:t>
              </a:r>
              <a:endParaRPr kumimoji="1" lang="zh-CN" altLang="en-US" sz="2400" b="1" i="1">
                <a:solidFill>
                  <a:srgbClr val="000000"/>
                </a:solidFill>
                <a:latin typeface="Times New Roman" pitchFamily="18" charset="0"/>
              </a:endParaRPr>
            </a:p>
          </p:txBody>
        </p:sp>
        <p:graphicFrame>
          <p:nvGraphicFramePr>
            <p:cNvPr id="4194500" name="Object 17"/>
            <p:cNvGraphicFramePr>
              <a:graphicFrameLocks noChangeAspect="1"/>
            </p:cNvGraphicFramePr>
            <p:nvPr/>
          </p:nvGraphicFramePr>
          <p:xfrm>
            <a:off x="2158" y="1755"/>
            <a:ext cx="1272" cy="200"/>
          </p:xfrm>
          <a:graphic>
            <a:graphicData uri="http://schemas.openxmlformats.org/presentationml/2006/ole">
              <mc:AlternateContent xmlns:mc="http://schemas.openxmlformats.org/markup-compatibility/2006">
                <mc:Choice xmlns:v="urn:schemas-microsoft-com:vml" Requires="v">
                  <p:oleObj spid="_x0000_s52329" name="Equation" r:id="rId17" imgW="2019240" imgH="317160" progId="Equation.3">
                    <p:embed/>
                  </p:oleObj>
                </mc:Choice>
                <mc:Fallback>
                  <p:oleObj name="Equation" r:id="rId17" imgW="2019240" imgH="317160" progId="Equation.3">
                    <p:embed/>
                    <p:pic>
                      <p:nvPicPr>
                        <p:cNvPr id="2097346" name=""/>
                        <p:cNvPicPr>
                          <a:picLocks/>
                        </p:cNvPicPr>
                        <p:nvPr/>
                      </p:nvPicPr>
                      <p:blipFill>
                        <a:blip r:embed="rId18"/>
                        <a:stretch>
                          <a:fillRect/>
                        </a:stretch>
                      </p:blipFill>
                      <p:spPr>
                        <a:xfrm>
                          <a:off x="2158" y="1755"/>
                          <a:ext cx="1272" cy="200"/>
                        </a:xfrm>
                        <a:prstGeom prst="rect">
                          <a:avLst/>
                        </a:prstGeom>
                      </p:spPr>
                    </p:pic>
                  </p:oleObj>
                </mc:Fallback>
              </mc:AlternateContent>
            </a:graphicData>
          </a:graphic>
        </p:graphicFrame>
      </p:grpSp>
      <p:sp>
        <p:nvSpPr>
          <p:cNvPr id="1050374" name="Line 18"/>
          <p:cNvSpPr>
            <a:spLocks noChangeShapeType="1"/>
          </p:cNvSpPr>
          <p:nvPr/>
        </p:nvSpPr>
        <p:spPr bwMode="auto">
          <a:xfrm>
            <a:off x="3333750" y="3789363"/>
            <a:ext cx="482600" cy="0"/>
          </a:xfrm>
          <a:prstGeom prst="line">
            <a:avLst/>
          </a:prstGeom>
          <a:noFill/>
          <a:ln w="28575">
            <a:solidFill>
              <a:schemeClr val="accent1"/>
            </a:solidFill>
            <a:round/>
            <a:headEnd/>
            <a:tailEnd/>
          </a:ln>
          <a:effectLst/>
        </p:spPr>
        <p:txBody>
          <a:bodyPr>
            <a:spAutoFit/>
          </a:bodyPr>
          <a:lstStyle/>
          <a:p>
            <a:endParaRPr lang="zh-CN" altLang="en-US"/>
          </a:p>
        </p:txBody>
      </p:sp>
      <p:sp>
        <p:nvSpPr>
          <p:cNvPr id="1050375" name="Line 19"/>
          <p:cNvSpPr>
            <a:spLocks noChangeShapeType="1"/>
          </p:cNvSpPr>
          <p:nvPr/>
        </p:nvSpPr>
        <p:spPr bwMode="auto">
          <a:xfrm>
            <a:off x="2320925" y="3779838"/>
            <a:ext cx="276225" cy="0"/>
          </a:xfrm>
          <a:prstGeom prst="line">
            <a:avLst/>
          </a:prstGeom>
          <a:noFill/>
          <a:ln w="28575">
            <a:solidFill>
              <a:schemeClr val="accent1"/>
            </a:solidFill>
            <a:round/>
            <a:headEnd/>
            <a:tailEnd/>
          </a:ln>
          <a:effectLst/>
        </p:spPr>
        <p:txBody>
          <a:bodyPr>
            <a:spAutoFit/>
          </a:bodyPr>
          <a:lstStyle/>
          <a:p>
            <a:endParaRPr lang="zh-CN" altLang="en-US"/>
          </a:p>
        </p:txBody>
      </p:sp>
      <p:graphicFrame>
        <p:nvGraphicFramePr>
          <p:cNvPr id="4194501" name="Object 20"/>
          <p:cNvGraphicFramePr>
            <a:graphicFrameLocks noChangeAspect="1"/>
          </p:cNvGraphicFramePr>
          <p:nvPr/>
        </p:nvGraphicFramePr>
        <p:xfrm>
          <a:off x="2082800" y="4111625"/>
          <a:ext cx="1524000" cy="330200"/>
        </p:xfrm>
        <a:graphic>
          <a:graphicData uri="http://schemas.openxmlformats.org/presentationml/2006/ole">
            <mc:AlternateContent xmlns:mc="http://schemas.openxmlformats.org/markup-compatibility/2006">
              <mc:Choice xmlns:v="urn:schemas-microsoft-com:vml" Requires="v">
                <p:oleObj spid="_x0000_s52330" name="Equation" r:id="rId19" imgW="1523880" imgH="330120" progId="Equation.3">
                  <p:embed/>
                </p:oleObj>
              </mc:Choice>
              <mc:Fallback>
                <p:oleObj name="Equation" r:id="rId19" imgW="1523880" imgH="330120" progId="Equation.3">
                  <p:embed/>
                  <p:pic>
                    <p:nvPicPr>
                      <p:cNvPr id="2097342" name=""/>
                      <p:cNvPicPr>
                        <a:picLocks/>
                      </p:cNvPicPr>
                      <p:nvPr/>
                    </p:nvPicPr>
                    <p:blipFill>
                      <a:blip r:embed="rId20"/>
                      <a:stretch>
                        <a:fillRect/>
                      </a:stretch>
                    </p:blipFill>
                    <p:spPr>
                      <a:xfrm>
                        <a:off x="2082800" y="4111625"/>
                        <a:ext cx="1524000" cy="330200"/>
                      </a:xfrm>
                      <a:prstGeom prst="rect">
                        <a:avLst/>
                      </a:prstGeom>
                    </p:spPr>
                  </p:pic>
                </p:oleObj>
              </mc:Fallback>
            </mc:AlternateContent>
          </a:graphicData>
        </a:graphic>
      </p:graphicFrame>
      <p:graphicFrame>
        <p:nvGraphicFramePr>
          <p:cNvPr id="4194502" name="Object 21"/>
          <p:cNvGraphicFramePr>
            <a:graphicFrameLocks noChangeAspect="1"/>
          </p:cNvGraphicFramePr>
          <p:nvPr/>
        </p:nvGraphicFramePr>
        <p:xfrm>
          <a:off x="2979738" y="4964113"/>
          <a:ext cx="1790700" cy="368300"/>
        </p:xfrm>
        <a:graphic>
          <a:graphicData uri="http://schemas.openxmlformats.org/presentationml/2006/ole">
            <mc:AlternateContent xmlns:mc="http://schemas.openxmlformats.org/markup-compatibility/2006">
              <mc:Choice xmlns:v="urn:schemas-microsoft-com:vml" Requires="v">
                <p:oleObj spid="_x0000_s52331" name="Equation" r:id="rId21" imgW="1790640" imgH="368280" progId="Equation.3">
                  <p:embed/>
                </p:oleObj>
              </mc:Choice>
              <mc:Fallback>
                <p:oleObj name="Equation" r:id="rId21" imgW="1790640" imgH="368280" progId="Equation.3">
                  <p:embed/>
                  <p:pic>
                    <p:nvPicPr>
                      <p:cNvPr id="2097343" name=""/>
                      <p:cNvPicPr>
                        <a:picLocks/>
                      </p:cNvPicPr>
                      <p:nvPr/>
                    </p:nvPicPr>
                    <p:blipFill>
                      <a:blip r:embed="rId22"/>
                      <a:stretch>
                        <a:fillRect/>
                      </a:stretch>
                    </p:blipFill>
                    <p:spPr>
                      <a:xfrm>
                        <a:off x="2979738" y="4964113"/>
                        <a:ext cx="1790700" cy="368300"/>
                      </a:xfrm>
                      <a:prstGeom prst="rect">
                        <a:avLst/>
                      </a:prstGeom>
                    </p:spPr>
                  </p:pic>
                </p:oleObj>
              </mc:Fallback>
            </mc:AlternateContent>
          </a:graphicData>
        </a:graphic>
      </p:graphicFrame>
      <p:graphicFrame>
        <p:nvGraphicFramePr>
          <p:cNvPr id="4194503" name="Object 22"/>
          <p:cNvGraphicFramePr>
            <a:graphicFrameLocks noChangeAspect="1"/>
          </p:cNvGraphicFramePr>
          <p:nvPr/>
        </p:nvGraphicFramePr>
        <p:xfrm>
          <a:off x="4846638" y="4991100"/>
          <a:ext cx="939800" cy="330200"/>
        </p:xfrm>
        <a:graphic>
          <a:graphicData uri="http://schemas.openxmlformats.org/presentationml/2006/ole">
            <mc:AlternateContent xmlns:mc="http://schemas.openxmlformats.org/markup-compatibility/2006">
              <mc:Choice xmlns:v="urn:schemas-microsoft-com:vml" Requires="v">
                <p:oleObj spid="_x0000_s52332" name="Equation" r:id="rId23" imgW="939600" imgH="330120" progId="Equation.3">
                  <p:embed/>
                </p:oleObj>
              </mc:Choice>
              <mc:Fallback>
                <p:oleObj name="Equation" r:id="rId23" imgW="939600" imgH="330120" progId="Equation.3">
                  <p:embed/>
                  <p:pic>
                    <p:nvPicPr>
                      <p:cNvPr id="2097344" name=""/>
                      <p:cNvPicPr>
                        <a:picLocks/>
                      </p:cNvPicPr>
                      <p:nvPr/>
                    </p:nvPicPr>
                    <p:blipFill>
                      <a:blip r:embed="rId24"/>
                      <a:stretch>
                        <a:fillRect/>
                      </a:stretch>
                    </p:blipFill>
                    <p:spPr>
                      <a:xfrm>
                        <a:off x="4846638" y="4991100"/>
                        <a:ext cx="939800" cy="330200"/>
                      </a:xfrm>
                      <a:prstGeom prst="rect">
                        <a:avLst/>
                      </a:prstGeom>
                    </p:spPr>
                  </p:pic>
                </p:oleObj>
              </mc:Fallback>
            </mc:AlternateContent>
          </a:graphicData>
        </a:graphic>
      </p:graphicFrame>
      <p:sp>
        <p:nvSpPr>
          <p:cNvPr id="1050376" name="AutoShape 23"/>
          <p:cNvSpPr>
            <a:spLocks noChangeArrowheads="1"/>
          </p:cNvSpPr>
          <p:nvPr/>
        </p:nvSpPr>
        <p:spPr bwMode="auto">
          <a:xfrm>
            <a:off x="1863725" y="5083175"/>
            <a:ext cx="860425" cy="2413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99FF"/>
          </a:solidFill>
          <a:ln w="9525">
            <a:solidFill>
              <a:schemeClr val="tx1"/>
            </a:solidFill>
            <a:miter lim="800000"/>
            <a:headEnd/>
            <a:tailEnd/>
          </a:ln>
          <a:effectLst/>
        </p:spPr>
        <p:txBody>
          <a:bodyPr wrap="none" anchor="ctr"/>
          <a:lstStyle/>
          <a:p>
            <a:endParaRPr lang="zh-CN" altLang="en-US"/>
          </a:p>
        </p:txBody>
      </p:sp>
      <p:sp>
        <p:nvSpPr>
          <p:cNvPr id="1050377" name="Rectangle 24"/>
          <p:cNvSpPr>
            <a:spLocks noChangeArrowheads="1"/>
          </p:cNvSpPr>
          <p:nvPr/>
        </p:nvSpPr>
        <p:spPr bwMode="auto">
          <a:xfrm>
            <a:off x="4902200" y="2041525"/>
            <a:ext cx="1862138" cy="466725"/>
          </a:xfrm>
          <a:prstGeom prst="rect">
            <a:avLst/>
          </a:prstGeom>
          <a:solidFill>
            <a:srgbClr val="CCFFFF">
              <a:alpha val="50000"/>
            </a:srgbClr>
          </a:solidFill>
          <a:ln w="9525">
            <a:solidFill>
              <a:schemeClr val="tx1"/>
            </a:solidFill>
            <a:miter lim="800000"/>
            <a:headEnd/>
            <a:tailEnd/>
          </a:ln>
          <a:effectLst/>
        </p:spPr>
        <p:txBody>
          <a:bodyPr>
            <a:spAutoFit/>
          </a:bodyPr>
          <a:lstStyle/>
          <a:p>
            <a:pPr>
              <a:spcBef>
                <a:spcPct val="50000"/>
              </a:spcBef>
            </a:pPr>
            <a:r>
              <a:rPr kumimoji="1" lang="zh-CN" altLang="en-US" sz="2400" b="1">
                <a:latin typeface="Times New Roman" pitchFamily="18" charset="0"/>
              </a:rPr>
              <a:t>用摩根定律</a:t>
            </a:r>
          </a:p>
        </p:txBody>
      </p:sp>
      <p:graphicFrame>
        <p:nvGraphicFramePr>
          <p:cNvPr id="4194504" name="Object 25"/>
          <p:cNvGraphicFramePr>
            <a:graphicFrameLocks noChangeAspect="1"/>
          </p:cNvGraphicFramePr>
          <p:nvPr/>
        </p:nvGraphicFramePr>
        <p:xfrm>
          <a:off x="2019300" y="2825750"/>
          <a:ext cx="309563" cy="244475"/>
        </p:xfrm>
        <a:graphic>
          <a:graphicData uri="http://schemas.openxmlformats.org/presentationml/2006/ole">
            <mc:AlternateContent xmlns:mc="http://schemas.openxmlformats.org/markup-compatibility/2006">
              <mc:Choice xmlns:v="urn:schemas-microsoft-com:vml" Requires="v">
                <p:oleObj spid="_x0000_s52333" name="位图图像" r:id="rId25" imgW="228571" imgH="181096" progId="PBrush">
                  <p:embed/>
                </p:oleObj>
              </mc:Choice>
              <mc:Fallback>
                <p:oleObj name="位图图像" r:id="rId25" imgW="228571" imgH="181096" progId="PBrush">
                  <p:embed/>
                  <p:pic>
                    <p:nvPicPr>
                      <p:cNvPr id="2097345" name=""/>
                      <p:cNvPicPr>
                        <a:picLocks/>
                      </p:cNvPicPr>
                      <p:nvPr/>
                    </p:nvPicPr>
                    <p:blipFill>
                      <a:blip r:embed="rId26"/>
                      <a:stretch>
                        <a:fillRect/>
                      </a:stretch>
                    </p:blipFill>
                    <p:spPr>
                      <a:xfrm>
                        <a:off x="2019300" y="2825750"/>
                        <a:ext cx="309563" cy="24447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6"/>
                                        </p:tgtEl>
                                        <p:attrNameLst>
                                          <p:attrName>style.visibility</p:attrName>
                                        </p:attrNameLst>
                                      </p:cBhvr>
                                      <p:to>
                                        <p:strVal val="visible"/>
                                      </p:to>
                                    </p:set>
                                    <p:animEffect transition="in" filter="wipe(left)">
                                      <p:cBhvr>
                                        <p:cTn id="7" dur="500"/>
                                        <p:tgtEl>
                                          <p:spTgt spid="4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7"/>
                                        </p:tgtEl>
                                        <p:attrNameLst>
                                          <p:attrName>style.visibility</p:attrName>
                                        </p:attrNameLst>
                                      </p:cBhvr>
                                      <p:to>
                                        <p:strVal val="visible"/>
                                      </p:to>
                                    </p:set>
                                    <p:animEffect transition="in" filter="wipe(left)">
                                      <p:cBhvr>
                                        <p:cTn id="12" dur="500"/>
                                        <p:tgtEl>
                                          <p:spTgt spid="4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4498"/>
                                        </p:tgtEl>
                                        <p:attrNameLst>
                                          <p:attrName>style.visibility</p:attrName>
                                        </p:attrNameLst>
                                      </p:cBhvr>
                                      <p:to>
                                        <p:strVal val="visible"/>
                                      </p:to>
                                    </p:set>
                                    <p:animEffect transition="in" filter="wipe(left)">
                                      <p:cBhvr>
                                        <p:cTn id="17" dur="500"/>
                                        <p:tgtEl>
                                          <p:spTgt spid="4194498"/>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050377"/>
                                        </p:tgtEl>
                                        <p:attrNameLst>
                                          <p:attrName>style.visibility</p:attrName>
                                        </p:attrNameLst>
                                      </p:cBhvr>
                                      <p:to>
                                        <p:strVal val="visible"/>
                                      </p:to>
                                    </p:set>
                                    <p:animEffect transition="in" filter="blinds(horizontal)">
                                      <p:cBhvr>
                                        <p:cTn id="21" dur="500"/>
                                        <p:tgtEl>
                                          <p:spTgt spid="1050377"/>
                                        </p:tgtEl>
                                      </p:cBhvr>
                                    </p:animEffect>
                                  </p:childTnLst>
                                  <p:subTnLst>
                                    <p:set>
                                      <p:cBhvr override="childStyle">
                                        <p:cTn dur="1" fill="hold" display="0" masterRel="nextClick" afterEffect="1"/>
                                        <p:tgtEl>
                                          <p:spTgt spid="1050377"/>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194504"/>
                                        </p:tgtEl>
                                        <p:attrNameLst>
                                          <p:attrName>style.visibility</p:attrName>
                                        </p:attrNameLst>
                                      </p:cBhvr>
                                      <p:to>
                                        <p:strVal val="visible"/>
                                      </p:to>
                                    </p:set>
                                    <p:animEffect transition="in" filter="wipe(left)">
                                      <p:cBhvr>
                                        <p:cTn id="26" dur="500"/>
                                        <p:tgtEl>
                                          <p:spTgt spid="419450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4194495"/>
                                        </p:tgtEl>
                                        <p:attrNameLst>
                                          <p:attrName>style.visibility</p:attrName>
                                        </p:attrNameLst>
                                      </p:cBhvr>
                                      <p:to>
                                        <p:strVal val="visible"/>
                                      </p:to>
                                    </p:set>
                                    <p:animEffect transition="in" filter="wipe(left)">
                                      <p:cBhvr>
                                        <p:cTn id="30" dur="500"/>
                                        <p:tgtEl>
                                          <p:spTgt spid="419449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194494"/>
                                        </p:tgtEl>
                                        <p:attrNameLst>
                                          <p:attrName>style.visibility</p:attrName>
                                        </p:attrNameLst>
                                      </p:cBhvr>
                                      <p:to>
                                        <p:strVal val="visible"/>
                                      </p:to>
                                    </p:set>
                                    <p:animEffect transition="in" filter="wipe(left)">
                                      <p:cBhvr>
                                        <p:cTn id="35" dur="500"/>
                                        <p:tgtEl>
                                          <p:spTgt spid="419449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194493"/>
                                        </p:tgtEl>
                                        <p:attrNameLst>
                                          <p:attrName>style.visibility</p:attrName>
                                        </p:attrNameLst>
                                      </p:cBhvr>
                                      <p:to>
                                        <p:strVal val="visible"/>
                                      </p:to>
                                    </p:set>
                                    <p:animEffect transition="in" filter="wipe(left)">
                                      <p:cBhvr>
                                        <p:cTn id="40" dur="500"/>
                                        <p:tgtEl>
                                          <p:spTgt spid="41944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50371"/>
                                        </p:tgtEl>
                                        <p:attrNameLst>
                                          <p:attrName>style.visibility</p:attrName>
                                        </p:attrNameLst>
                                      </p:cBhvr>
                                      <p:to>
                                        <p:strVal val="visible"/>
                                      </p:to>
                                    </p:set>
                                    <p:animEffect transition="in" filter="wipe(left)">
                                      <p:cBhvr>
                                        <p:cTn id="45" dur="500"/>
                                        <p:tgtEl>
                                          <p:spTgt spid="1050371"/>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050372"/>
                                        </p:tgtEl>
                                        <p:attrNameLst>
                                          <p:attrName>style.visibility</p:attrName>
                                        </p:attrNameLst>
                                      </p:cBhvr>
                                      <p:to>
                                        <p:strVal val="visible"/>
                                      </p:to>
                                    </p:set>
                                    <p:animEffect transition="in" filter="wipe(left)">
                                      <p:cBhvr>
                                        <p:cTn id="49" dur="500"/>
                                        <p:tgtEl>
                                          <p:spTgt spid="105037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194499"/>
                                        </p:tgtEl>
                                        <p:attrNameLst>
                                          <p:attrName>style.visibility</p:attrName>
                                        </p:attrNameLst>
                                      </p:cBhvr>
                                      <p:to>
                                        <p:strVal val="visible"/>
                                      </p:to>
                                    </p:set>
                                    <p:animEffect transition="in" filter="wipe(left)">
                                      <p:cBhvr>
                                        <p:cTn id="54" dur="500"/>
                                        <p:tgtEl>
                                          <p:spTgt spid="419449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50375"/>
                                        </p:tgtEl>
                                        <p:attrNameLst>
                                          <p:attrName>style.visibility</p:attrName>
                                        </p:attrNameLst>
                                      </p:cBhvr>
                                      <p:to>
                                        <p:strVal val="visible"/>
                                      </p:to>
                                    </p:set>
                                    <p:animEffect transition="in" filter="wipe(left)">
                                      <p:cBhvr>
                                        <p:cTn id="59" dur="500"/>
                                        <p:tgtEl>
                                          <p:spTgt spid="1050375"/>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1050374"/>
                                        </p:tgtEl>
                                        <p:attrNameLst>
                                          <p:attrName>style.visibility</p:attrName>
                                        </p:attrNameLst>
                                      </p:cBhvr>
                                      <p:to>
                                        <p:strVal val="visible"/>
                                      </p:to>
                                    </p:set>
                                    <p:animEffect transition="in" filter="wipe(left)">
                                      <p:cBhvr>
                                        <p:cTn id="63" dur="500"/>
                                        <p:tgtEl>
                                          <p:spTgt spid="1050374"/>
                                        </p:tgtEl>
                                      </p:cBhvr>
                                    </p:animEffect>
                                  </p:childTnLst>
                                </p:cTn>
                              </p:par>
                            </p:childTnLst>
                          </p:cTn>
                        </p:par>
                        <p:par>
                          <p:cTn id="64" fill="hold">
                            <p:stCondLst>
                              <p:cond delay="1000"/>
                            </p:stCondLst>
                            <p:childTnLst>
                              <p:par>
                                <p:cTn id="65" presetID="3" presetClass="entr" presetSubtype="10" fill="hold" nodeType="afterEffect">
                                  <p:stCondLst>
                                    <p:cond delay="0"/>
                                  </p:stCondLst>
                                  <p:childTnLst>
                                    <p:set>
                                      <p:cBhvr>
                                        <p:cTn id="66" dur="1" fill="hold">
                                          <p:stCondLst>
                                            <p:cond delay="0"/>
                                          </p:stCondLst>
                                        </p:cTn>
                                        <p:tgtEl>
                                          <p:spTgt spid="478"/>
                                        </p:tgtEl>
                                        <p:attrNameLst>
                                          <p:attrName>style.visibility</p:attrName>
                                        </p:attrNameLst>
                                      </p:cBhvr>
                                      <p:to>
                                        <p:strVal val="visible"/>
                                      </p:to>
                                    </p:set>
                                    <p:animEffect transition="in" filter="blinds(horizontal)">
                                      <p:cBhvr>
                                        <p:cTn id="67" dur="500"/>
                                        <p:tgtEl>
                                          <p:spTgt spid="478"/>
                                        </p:tgtEl>
                                      </p:cBhvr>
                                    </p:animEffect>
                                  </p:childTnLst>
                                  <p:subTnLst>
                                    <p:set>
                                      <p:cBhvr override="childStyle">
                                        <p:cTn dur="1" fill="hold" display="0" masterRel="nextClick" afterEffect="1"/>
                                        <p:tgtEl>
                                          <p:spTgt spid="478"/>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194501"/>
                                        </p:tgtEl>
                                        <p:attrNameLst>
                                          <p:attrName>style.visibility</p:attrName>
                                        </p:attrNameLst>
                                      </p:cBhvr>
                                      <p:to>
                                        <p:strVal val="visible"/>
                                      </p:to>
                                    </p:set>
                                    <p:animEffect transition="in" filter="wipe(left)">
                                      <p:cBhvr>
                                        <p:cTn id="72" dur="500"/>
                                        <p:tgtEl>
                                          <p:spTgt spid="4194501"/>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050376"/>
                                        </p:tgtEl>
                                        <p:attrNameLst>
                                          <p:attrName>style.visibility</p:attrName>
                                        </p:attrNameLst>
                                      </p:cBhvr>
                                      <p:to>
                                        <p:strVal val="visible"/>
                                      </p:to>
                                    </p:set>
                                    <p:anim calcmode="lin" valueType="num">
                                      <p:cBhvr additive="base">
                                        <p:cTn id="77" dur="500" fill="hold"/>
                                        <p:tgtEl>
                                          <p:spTgt spid="1050376"/>
                                        </p:tgtEl>
                                        <p:attrNameLst>
                                          <p:attrName>ppt_x</p:attrName>
                                        </p:attrNameLst>
                                      </p:cBhvr>
                                      <p:tavLst>
                                        <p:tav tm="0">
                                          <p:val>
                                            <p:strVal val="0-#ppt_w/2"/>
                                          </p:val>
                                        </p:tav>
                                        <p:tav tm="100000">
                                          <p:val>
                                            <p:strVal val="#ppt_x"/>
                                          </p:val>
                                        </p:tav>
                                      </p:tavLst>
                                    </p:anim>
                                    <p:anim calcmode="lin" valueType="num">
                                      <p:cBhvr additive="base">
                                        <p:cTn id="78" dur="500" fill="hold"/>
                                        <p:tgtEl>
                                          <p:spTgt spid="1050376"/>
                                        </p:tgtEl>
                                        <p:attrNameLst>
                                          <p:attrName>ppt_y</p:attrName>
                                        </p:attrNameLst>
                                      </p:cBhvr>
                                      <p:tavLst>
                                        <p:tav tm="0">
                                          <p:val>
                                            <p:strVal val="#ppt_y"/>
                                          </p:val>
                                        </p:tav>
                                        <p:tav tm="100000">
                                          <p:val>
                                            <p:strVal val="#ppt_y"/>
                                          </p:val>
                                        </p:tav>
                                      </p:tavLst>
                                    </p:anim>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4194502"/>
                                        </p:tgtEl>
                                        <p:attrNameLst>
                                          <p:attrName>style.visibility</p:attrName>
                                        </p:attrNameLst>
                                      </p:cBhvr>
                                      <p:to>
                                        <p:strVal val="visible"/>
                                      </p:to>
                                    </p:set>
                                    <p:animEffect transition="in" filter="wipe(left)">
                                      <p:cBhvr>
                                        <p:cTn id="82" dur="500"/>
                                        <p:tgtEl>
                                          <p:spTgt spid="4194502"/>
                                        </p:tgtEl>
                                      </p:cBhvr>
                                    </p:animEffect>
                                  </p:childTnLst>
                                </p:cTn>
                              </p:par>
                            </p:childTnLst>
                          </p:cTn>
                        </p:par>
                        <p:par>
                          <p:cTn id="83" fill="hold">
                            <p:stCondLst>
                              <p:cond delay="1000"/>
                            </p:stCondLst>
                            <p:childTnLst>
                              <p:par>
                                <p:cTn id="84" presetID="22" presetClass="entr" presetSubtype="8" fill="hold" nodeType="afterEffect">
                                  <p:stCondLst>
                                    <p:cond delay="0"/>
                                  </p:stCondLst>
                                  <p:childTnLst>
                                    <p:set>
                                      <p:cBhvr>
                                        <p:cTn id="85" dur="1" fill="hold">
                                          <p:stCondLst>
                                            <p:cond delay="0"/>
                                          </p:stCondLst>
                                        </p:cTn>
                                        <p:tgtEl>
                                          <p:spTgt spid="4194503"/>
                                        </p:tgtEl>
                                        <p:attrNameLst>
                                          <p:attrName>style.visibility</p:attrName>
                                        </p:attrNameLst>
                                      </p:cBhvr>
                                      <p:to>
                                        <p:strVal val="visible"/>
                                      </p:to>
                                    </p:set>
                                    <p:animEffect transition="in" filter="wipe(left)">
                                      <p:cBhvr>
                                        <p:cTn id="86" dur="500"/>
                                        <p:tgtEl>
                                          <p:spTgt spid="4194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371" grpId="0" animBg="1"/>
      <p:bldP spid="1050372" grpId="0" animBg="1"/>
      <p:bldP spid="1050374" grpId="0" animBg="1"/>
      <p:bldP spid="1050375" grpId="0" animBg="1"/>
      <p:bldP spid="1050376" grpId="0" animBg="1"/>
      <p:bldP spid="1050377"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378" name="灯片编号占位符 3"/>
          <p:cNvSpPr>
            <a:spLocks noGrp="1"/>
          </p:cNvSpPr>
          <p:nvPr>
            <p:ph type="sldNum" sz="quarter" idx="12"/>
          </p:nvPr>
        </p:nvSpPr>
        <p:spPr/>
        <p:txBody>
          <a:bodyPr/>
          <a:lstStyle/>
          <a:p>
            <a:fld id="{BF07C34C-717D-4375-95DC-C6ECBCC82458}" type="slidenum">
              <a:rPr lang="en-US" altLang="zh-CN"/>
              <a:t>83</a:t>
            </a:fld>
            <a:endParaRPr lang="en-US" altLang="zh-CN"/>
          </a:p>
        </p:txBody>
      </p:sp>
      <p:sp>
        <p:nvSpPr>
          <p:cNvPr id="1050379" name="Text Box 3"/>
          <p:cNvSpPr txBox="1">
            <a:spLocks noChangeArrowheads="1"/>
          </p:cNvSpPr>
          <p:nvPr/>
        </p:nvSpPr>
        <p:spPr bwMode="auto">
          <a:xfrm>
            <a:off x="982663" y="1644650"/>
            <a:ext cx="1371600" cy="547688"/>
          </a:xfrm>
          <a:prstGeom prst="rect">
            <a:avLst/>
          </a:prstGeom>
          <a:noFill/>
          <a:ln w="9525">
            <a:noFill/>
            <a:miter lim="800000"/>
            <a:headEnd/>
            <a:tailEnd/>
          </a:ln>
          <a:effectLst/>
        </p:spPr>
        <p:txBody>
          <a:bodyPr wrap="none" lIns="0" tIns="0" rIns="0" bIns="0">
            <a:spAutoFit/>
          </a:bodyPr>
          <a:lstStyle/>
          <a:p>
            <a:pPr algn="l" defTabSz="915988">
              <a:lnSpc>
                <a:spcPts val="4313"/>
              </a:lnSpc>
            </a:pPr>
            <a:r>
              <a:rPr kumimoji="1" lang="en-US" altLang="zh-CN" sz="2400" b="1">
                <a:latin typeface="宋体" pitchFamily="2" charset="-122"/>
              </a:rPr>
              <a:t>[</a:t>
            </a:r>
            <a:r>
              <a:rPr kumimoji="1" lang="zh-CN" altLang="en-US" sz="2400" b="1">
                <a:latin typeface="宋体" pitchFamily="2" charset="-122"/>
              </a:rPr>
              <a:t>练习题</a:t>
            </a:r>
            <a:r>
              <a:rPr kumimoji="1" lang="en-US" altLang="zh-CN" sz="2400" b="1">
                <a:latin typeface="宋体" pitchFamily="2" charset="-122"/>
              </a:rPr>
              <a:t>:]</a:t>
            </a:r>
          </a:p>
        </p:txBody>
      </p:sp>
      <p:sp>
        <p:nvSpPr>
          <p:cNvPr id="1050380" name="Text Box 4"/>
          <p:cNvSpPr txBox="1">
            <a:spLocks noChangeArrowheads="1"/>
          </p:cNvSpPr>
          <p:nvPr/>
        </p:nvSpPr>
        <p:spPr bwMode="auto">
          <a:xfrm>
            <a:off x="2454275" y="1820863"/>
            <a:ext cx="3054350" cy="384175"/>
          </a:xfrm>
          <a:prstGeom prst="rect">
            <a:avLst/>
          </a:prstGeom>
          <a:noFill/>
          <a:ln w="9525">
            <a:noFill/>
            <a:miter lim="800000"/>
            <a:headEnd/>
            <a:tailEnd/>
          </a:ln>
          <a:effectLst/>
        </p:spPr>
        <p:txBody>
          <a:bodyPr wrap="none" lIns="0" tIns="0" rIns="0" bIns="0">
            <a:spAutoFit/>
          </a:bodyPr>
          <a:lstStyle/>
          <a:p>
            <a:pPr algn="l" defTabSz="915988">
              <a:lnSpc>
                <a:spcPts val="3025"/>
              </a:lnSpc>
            </a:pPr>
            <a:r>
              <a:rPr lang="en-US" altLang="zh-CN" sz="2800" b="1">
                <a:solidFill>
                  <a:srgbClr val="000000"/>
                </a:solidFill>
                <a:latin typeface="Times New Roman" pitchFamily="18" charset="0"/>
              </a:rPr>
              <a:t>(</a:t>
            </a:r>
            <a:r>
              <a:rPr lang="en-US" altLang="zh-CN" sz="2800" b="1" i="1">
                <a:solidFill>
                  <a:srgbClr val="000000"/>
                </a:solidFill>
                <a:latin typeface="Times New Roman" pitchFamily="18" charset="0"/>
              </a:rPr>
              <a:t>A</a:t>
            </a:r>
            <a:r>
              <a:rPr lang="en-US" altLang="zh-CN" sz="2800" b="1">
                <a:solidFill>
                  <a:srgbClr val="000000"/>
                </a:solidFill>
                <a:latin typeface="Times New Roman" pitchFamily="18" charset="0"/>
              </a:rPr>
              <a:t>+</a:t>
            </a:r>
            <a:r>
              <a:rPr lang="en-US" altLang="zh-CN" sz="2800" b="1" i="1">
                <a:solidFill>
                  <a:srgbClr val="000000"/>
                </a:solidFill>
                <a:latin typeface="Times New Roman" pitchFamily="18" charset="0"/>
              </a:rPr>
              <a:t>B</a:t>
            </a:r>
            <a:r>
              <a:rPr lang="en-US" altLang="zh-CN" sz="2800" b="1">
                <a:solidFill>
                  <a:srgbClr val="000000"/>
                </a:solidFill>
                <a:latin typeface="Times New Roman" pitchFamily="18" charset="0"/>
              </a:rPr>
              <a:t>) (</a:t>
            </a:r>
            <a:r>
              <a:rPr lang="en-US" altLang="zh-CN" sz="2800" b="1" i="1">
                <a:solidFill>
                  <a:srgbClr val="000000"/>
                </a:solidFill>
                <a:latin typeface="Times New Roman" pitchFamily="18" charset="0"/>
              </a:rPr>
              <a:t>A</a:t>
            </a:r>
            <a:r>
              <a:rPr lang="en-US" altLang="zh-CN" sz="2800" b="1">
                <a:solidFill>
                  <a:srgbClr val="000000"/>
                </a:solidFill>
                <a:latin typeface="Times New Roman" pitchFamily="18" charset="0"/>
              </a:rPr>
              <a:t>+</a:t>
            </a:r>
            <a:r>
              <a:rPr lang="en-US" altLang="zh-CN" sz="2800" b="1" i="1">
                <a:solidFill>
                  <a:srgbClr val="000000"/>
                </a:solidFill>
                <a:latin typeface="Times New Roman" pitchFamily="18" charset="0"/>
              </a:rPr>
              <a:t>B</a:t>
            </a:r>
            <a:r>
              <a:rPr lang="en-US" altLang="zh-CN" sz="2800" b="1">
                <a:solidFill>
                  <a:srgbClr val="000000"/>
                </a:solidFill>
                <a:latin typeface="Times New Roman" pitchFamily="18" charset="0"/>
              </a:rPr>
              <a:t>+</a:t>
            </a:r>
            <a:r>
              <a:rPr lang="en-US" altLang="zh-CN" sz="2800" b="1" i="1">
                <a:solidFill>
                  <a:srgbClr val="000000"/>
                </a:solidFill>
                <a:latin typeface="Times New Roman" pitchFamily="18" charset="0"/>
              </a:rPr>
              <a:t>C</a:t>
            </a:r>
            <a:r>
              <a:rPr lang="en-US" altLang="zh-CN" sz="2800" b="1">
                <a:solidFill>
                  <a:srgbClr val="000000"/>
                </a:solidFill>
                <a:latin typeface="Times New Roman" pitchFamily="18" charset="0"/>
              </a:rPr>
              <a:t>+</a:t>
            </a:r>
            <a:r>
              <a:rPr lang="en-US" altLang="zh-CN" sz="2800" b="1" i="1">
                <a:solidFill>
                  <a:srgbClr val="000000"/>
                </a:solidFill>
                <a:latin typeface="Times New Roman" pitchFamily="18" charset="0"/>
              </a:rPr>
              <a:t>DE</a:t>
            </a:r>
            <a:r>
              <a:rPr lang="en-US" altLang="zh-CN" sz="2800" b="1">
                <a:solidFill>
                  <a:srgbClr val="000000"/>
                </a:solidFill>
                <a:latin typeface="Times New Roman" pitchFamily="18" charset="0"/>
              </a:rPr>
              <a: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381" name="灯片编号占位符 3"/>
          <p:cNvSpPr>
            <a:spLocks noGrp="1"/>
          </p:cNvSpPr>
          <p:nvPr>
            <p:ph type="sldNum" sz="quarter" idx="12"/>
          </p:nvPr>
        </p:nvSpPr>
        <p:spPr/>
        <p:txBody>
          <a:bodyPr/>
          <a:lstStyle/>
          <a:p>
            <a:fld id="{C39DB37B-BF60-4968-9AAD-4C58BC8CAF17}" type="slidenum">
              <a:rPr lang="en-US" altLang="zh-CN"/>
              <a:t>84</a:t>
            </a:fld>
            <a:endParaRPr lang="en-US" altLang="zh-CN"/>
          </a:p>
        </p:txBody>
      </p:sp>
      <p:sp>
        <p:nvSpPr>
          <p:cNvPr id="1050382" name="Line 2"/>
          <p:cNvSpPr>
            <a:spLocks noChangeShapeType="1"/>
          </p:cNvSpPr>
          <p:nvPr/>
        </p:nvSpPr>
        <p:spPr bwMode="auto">
          <a:xfrm>
            <a:off x="3570288" y="2355850"/>
            <a:ext cx="173037" cy="1588"/>
          </a:xfrm>
          <a:prstGeom prst="line">
            <a:avLst/>
          </a:prstGeom>
          <a:noFill/>
          <a:ln w="12700">
            <a:solidFill>
              <a:srgbClr val="FF0000"/>
            </a:solidFill>
            <a:round/>
            <a:headEnd/>
            <a:tailEnd/>
          </a:ln>
          <a:effectLst/>
        </p:spPr>
        <p:txBody>
          <a:bodyPr wrap="none" anchor="ctr"/>
          <a:lstStyle/>
          <a:p>
            <a:endParaRPr lang="zh-CN" altLang="en-US"/>
          </a:p>
        </p:txBody>
      </p:sp>
      <p:sp>
        <p:nvSpPr>
          <p:cNvPr id="1050383" name="Line 3"/>
          <p:cNvSpPr>
            <a:spLocks noChangeShapeType="1"/>
          </p:cNvSpPr>
          <p:nvPr/>
        </p:nvSpPr>
        <p:spPr bwMode="auto">
          <a:xfrm>
            <a:off x="3706813" y="3422650"/>
            <a:ext cx="144462" cy="1588"/>
          </a:xfrm>
          <a:prstGeom prst="line">
            <a:avLst/>
          </a:prstGeom>
          <a:noFill/>
          <a:ln w="12700">
            <a:solidFill>
              <a:srgbClr val="FF0000"/>
            </a:solidFill>
            <a:round/>
            <a:headEnd/>
            <a:tailEnd/>
          </a:ln>
          <a:effectLst/>
        </p:spPr>
        <p:txBody>
          <a:bodyPr wrap="none" anchor="ctr"/>
          <a:lstStyle/>
          <a:p>
            <a:endParaRPr lang="zh-CN" altLang="en-US"/>
          </a:p>
        </p:txBody>
      </p:sp>
      <p:sp>
        <p:nvSpPr>
          <p:cNvPr id="1050384" name="Line 4"/>
          <p:cNvSpPr>
            <a:spLocks noChangeShapeType="1"/>
          </p:cNvSpPr>
          <p:nvPr/>
        </p:nvSpPr>
        <p:spPr bwMode="auto">
          <a:xfrm>
            <a:off x="5688013" y="3422650"/>
            <a:ext cx="142875" cy="1588"/>
          </a:xfrm>
          <a:prstGeom prst="line">
            <a:avLst/>
          </a:prstGeom>
          <a:noFill/>
          <a:ln w="12700">
            <a:solidFill>
              <a:srgbClr val="FF0000"/>
            </a:solidFill>
            <a:round/>
            <a:headEnd/>
            <a:tailEnd/>
          </a:ln>
          <a:effectLst/>
        </p:spPr>
        <p:txBody>
          <a:bodyPr wrap="none" anchor="ctr"/>
          <a:lstStyle/>
          <a:p>
            <a:endParaRPr lang="zh-CN" altLang="en-US"/>
          </a:p>
        </p:txBody>
      </p:sp>
      <p:sp>
        <p:nvSpPr>
          <p:cNvPr id="1050385" name="Text Box 6"/>
          <p:cNvSpPr txBox="1">
            <a:spLocks noChangeArrowheads="1"/>
          </p:cNvSpPr>
          <p:nvPr/>
        </p:nvSpPr>
        <p:spPr bwMode="auto">
          <a:xfrm>
            <a:off x="611188" y="692150"/>
            <a:ext cx="3556000" cy="357188"/>
          </a:xfrm>
          <a:prstGeom prst="rect">
            <a:avLst/>
          </a:prstGeom>
          <a:solidFill>
            <a:schemeClr val="accent1"/>
          </a:solidFill>
          <a:ln w="9525">
            <a:noFill/>
            <a:miter lim="800000"/>
            <a:headEnd/>
            <a:tailEnd/>
          </a:ln>
          <a:effectLst/>
        </p:spPr>
        <p:txBody>
          <a:bodyPr wrap="none" lIns="0" tIns="0" rIns="0" bIns="0">
            <a:spAutoFit/>
          </a:bodyPr>
          <a:lstStyle/>
          <a:p>
            <a:pPr algn="l" defTabSz="915988">
              <a:lnSpc>
                <a:spcPts val="2813"/>
              </a:lnSpc>
            </a:pPr>
            <a:r>
              <a:rPr lang="zh-CN" altLang="en-US" sz="2800" b="1">
                <a:solidFill>
                  <a:srgbClr val="33339A"/>
                </a:solidFill>
                <a:latin typeface="Times New Roman" pitchFamily="18" charset="0"/>
              </a:rPr>
              <a:t>化简的一般方法如下：</a:t>
            </a:r>
          </a:p>
        </p:txBody>
      </p:sp>
      <p:sp>
        <p:nvSpPr>
          <p:cNvPr id="1050386" name="Text Box 7"/>
          <p:cNvSpPr txBox="1">
            <a:spLocks noChangeArrowheads="1"/>
          </p:cNvSpPr>
          <p:nvPr/>
        </p:nvSpPr>
        <p:spPr bwMode="auto">
          <a:xfrm>
            <a:off x="565150" y="1566863"/>
            <a:ext cx="7864475" cy="369887"/>
          </a:xfrm>
          <a:prstGeom prst="rect">
            <a:avLst/>
          </a:prstGeom>
          <a:noFill/>
          <a:ln w="9525">
            <a:noFill/>
            <a:miter lim="800000"/>
            <a:headEnd/>
            <a:tailEnd/>
          </a:ln>
          <a:effectLst/>
        </p:spPr>
        <p:txBody>
          <a:bodyPr wrap="none" lIns="0" tIns="0" rIns="0" bIns="0">
            <a:spAutoFit/>
          </a:bodyPr>
          <a:lstStyle/>
          <a:p>
            <a:pPr algn="l" defTabSz="915988">
              <a:lnSpc>
                <a:spcPts val="2913"/>
              </a:lnSpc>
            </a:pPr>
            <a:r>
              <a:rPr lang="zh-CN" altLang="en-US" sz="2800" b="1">
                <a:solidFill>
                  <a:srgbClr val="FF0000"/>
                </a:solidFill>
                <a:latin typeface="Times New Roman" pitchFamily="18" charset="0"/>
              </a:rPr>
              <a:t>第一步</a:t>
            </a:r>
            <a:r>
              <a:rPr lang="zh-CN" altLang="en-US" sz="2400" b="1">
                <a:solidFill>
                  <a:srgbClr val="000000"/>
                </a:solidFill>
                <a:latin typeface="Times New Roman" pitchFamily="18" charset="0"/>
              </a:rPr>
              <a:t>：用公式 </a:t>
            </a:r>
            <a:r>
              <a:rPr lang="en-US" altLang="zh-CN" sz="2400" b="1" i="1">
                <a:solidFill>
                  <a:srgbClr val="000000"/>
                </a:solidFill>
                <a:latin typeface="Times New Roman" pitchFamily="18" charset="0"/>
              </a:rPr>
              <a:t>A+AB=A </a:t>
            </a:r>
            <a:r>
              <a:rPr lang="zh-CN" altLang="en-US" sz="2400" b="1">
                <a:solidFill>
                  <a:srgbClr val="000000"/>
                </a:solidFill>
                <a:latin typeface="Times New Roman" pitchFamily="18" charset="0"/>
              </a:rPr>
              <a:t>进行检验，看是否</a:t>
            </a:r>
            <a:r>
              <a:rPr lang="zh-CN" altLang="en-US" sz="2400" b="1">
                <a:solidFill>
                  <a:srgbClr val="000000"/>
                </a:solidFill>
              </a:rPr>
              <a:t>存在可吸收项</a:t>
            </a:r>
          </a:p>
        </p:txBody>
      </p:sp>
      <p:sp>
        <p:nvSpPr>
          <p:cNvPr id="1050387" name="Text Box 8"/>
          <p:cNvSpPr txBox="1">
            <a:spLocks noChangeArrowheads="1"/>
          </p:cNvSpPr>
          <p:nvPr/>
        </p:nvSpPr>
        <p:spPr bwMode="auto">
          <a:xfrm>
            <a:off x="539750" y="2303463"/>
            <a:ext cx="7993063" cy="866775"/>
          </a:xfrm>
          <a:prstGeom prst="rect">
            <a:avLst/>
          </a:prstGeom>
          <a:noFill/>
          <a:ln w="9525">
            <a:noFill/>
            <a:miter lim="800000"/>
            <a:headEnd/>
            <a:tailEnd/>
          </a:ln>
          <a:effectLst/>
        </p:spPr>
        <p:txBody>
          <a:bodyPr lIns="0" tIns="0" rIns="0" bIns="0">
            <a:spAutoFit/>
          </a:bodyPr>
          <a:lstStyle/>
          <a:p>
            <a:pPr algn="l" defTabSz="915988">
              <a:lnSpc>
                <a:spcPts val="3413"/>
              </a:lnSpc>
            </a:pPr>
            <a:r>
              <a:rPr lang="zh-CN" altLang="en-US" sz="2800" b="1">
                <a:solidFill>
                  <a:srgbClr val="FF0000"/>
                </a:solidFill>
                <a:latin typeface="Times New Roman" pitchFamily="18" charset="0"/>
              </a:rPr>
              <a:t>第二步</a:t>
            </a:r>
            <a:r>
              <a:rPr lang="zh-CN" altLang="en-US" sz="2400" b="1">
                <a:solidFill>
                  <a:srgbClr val="000000"/>
                </a:solidFill>
                <a:latin typeface="Times New Roman" pitchFamily="18" charset="0"/>
              </a:rPr>
              <a:t>：用公式 </a:t>
            </a:r>
            <a:r>
              <a:rPr lang="en-US" altLang="zh-CN" sz="2800" b="1" i="1">
                <a:solidFill>
                  <a:srgbClr val="FF0000"/>
                </a:solidFill>
                <a:latin typeface="Times New Roman" pitchFamily="18" charset="0"/>
              </a:rPr>
              <a:t>A </a:t>
            </a:r>
            <a:r>
              <a:rPr lang="en-US" altLang="zh-CN" sz="2800" b="1">
                <a:solidFill>
                  <a:srgbClr val="FF0000"/>
                </a:solidFill>
                <a:latin typeface="Symbol" pitchFamily="18" charset="2"/>
              </a:rPr>
              <a:t>+ </a:t>
            </a:r>
            <a:r>
              <a:rPr lang="en-US" altLang="zh-CN" sz="2800" b="1" i="1">
                <a:solidFill>
                  <a:srgbClr val="FF0000"/>
                </a:solidFill>
                <a:latin typeface="Times New Roman" pitchFamily="18" charset="0"/>
              </a:rPr>
              <a:t>AB </a:t>
            </a:r>
            <a:r>
              <a:rPr lang="en-US" altLang="zh-CN" sz="2800" b="1">
                <a:solidFill>
                  <a:srgbClr val="FF0000"/>
                </a:solidFill>
                <a:latin typeface="Symbol" pitchFamily="18" charset="2"/>
              </a:rPr>
              <a:t>= </a:t>
            </a:r>
            <a:r>
              <a:rPr lang="en-US" altLang="zh-CN" sz="2800" b="1" i="1">
                <a:solidFill>
                  <a:srgbClr val="FF0000"/>
                </a:solidFill>
                <a:latin typeface="Times New Roman" pitchFamily="18" charset="0"/>
              </a:rPr>
              <a:t>A </a:t>
            </a:r>
            <a:r>
              <a:rPr lang="en-US" altLang="zh-CN" sz="2800" b="1">
                <a:solidFill>
                  <a:srgbClr val="FF0000"/>
                </a:solidFill>
                <a:latin typeface="Symbol" pitchFamily="18" charset="2"/>
              </a:rPr>
              <a:t>+ </a:t>
            </a:r>
            <a:r>
              <a:rPr lang="en-US" altLang="zh-CN" sz="2800" b="1" i="1">
                <a:solidFill>
                  <a:srgbClr val="FF0000"/>
                </a:solidFill>
                <a:latin typeface="Times New Roman" pitchFamily="18" charset="0"/>
              </a:rPr>
              <a:t>B </a:t>
            </a:r>
            <a:r>
              <a:rPr lang="zh-CN" altLang="en-US" sz="2400" b="1">
                <a:solidFill>
                  <a:srgbClr val="000000"/>
                </a:solidFill>
                <a:latin typeface="Times New Roman" pitchFamily="18" charset="0"/>
              </a:rPr>
              <a:t>进行检验，看是否可去因子。</a:t>
            </a:r>
          </a:p>
        </p:txBody>
      </p:sp>
      <p:sp>
        <p:nvSpPr>
          <p:cNvPr id="1050388" name="Text Box 10"/>
          <p:cNvSpPr txBox="1">
            <a:spLocks noChangeArrowheads="1"/>
          </p:cNvSpPr>
          <p:nvPr/>
        </p:nvSpPr>
        <p:spPr bwMode="auto">
          <a:xfrm>
            <a:off x="539750" y="3357563"/>
            <a:ext cx="8208963" cy="723900"/>
          </a:xfrm>
          <a:prstGeom prst="rect">
            <a:avLst/>
          </a:prstGeom>
          <a:noFill/>
          <a:ln w="9525">
            <a:noFill/>
            <a:miter lim="800000"/>
            <a:headEnd/>
            <a:tailEnd/>
          </a:ln>
          <a:effectLst/>
        </p:spPr>
        <p:txBody>
          <a:bodyPr lIns="0" tIns="0" rIns="0" bIns="0">
            <a:spAutoFit/>
          </a:bodyPr>
          <a:lstStyle/>
          <a:p>
            <a:pPr algn="l" defTabSz="915988">
              <a:lnSpc>
                <a:spcPts val="2850"/>
              </a:lnSpc>
            </a:pPr>
            <a:r>
              <a:rPr lang="zh-CN" altLang="en-US" sz="2800" b="1">
                <a:solidFill>
                  <a:srgbClr val="FF0000"/>
                </a:solidFill>
                <a:latin typeface="Times New Roman" pitchFamily="18" charset="0"/>
              </a:rPr>
              <a:t>第三步</a:t>
            </a:r>
            <a:r>
              <a:rPr lang="zh-CN" altLang="en-US" sz="2400" b="1">
                <a:solidFill>
                  <a:srgbClr val="000000"/>
                </a:solidFill>
                <a:latin typeface="Times New Roman" pitchFamily="18" charset="0"/>
              </a:rPr>
              <a:t>：用公式 </a:t>
            </a:r>
            <a:r>
              <a:rPr lang="en-US" altLang="zh-CN" sz="2300" b="1" i="1">
                <a:solidFill>
                  <a:srgbClr val="FF0000"/>
                </a:solidFill>
                <a:latin typeface="Times New Roman" pitchFamily="18" charset="0"/>
              </a:rPr>
              <a:t>AB </a:t>
            </a:r>
            <a:r>
              <a:rPr lang="en-US" altLang="zh-CN" sz="2300" b="1">
                <a:solidFill>
                  <a:srgbClr val="FF0000"/>
                </a:solidFill>
                <a:latin typeface="Symbol" pitchFamily="18" charset="2"/>
              </a:rPr>
              <a:t>+ </a:t>
            </a:r>
            <a:r>
              <a:rPr lang="en-US" altLang="zh-CN" sz="2300" b="1" i="1">
                <a:solidFill>
                  <a:srgbClr val="FF0000"/>
                </a:solidFill>
                <a:latin typeface="Times New Roman" pitchFamily="18" charset="0"/>
              </a:rPr>
              <a:t>AC </a:t>
            </a:r>
            <a:r>
              <a:rPr lang="en-US" altLang="zh-CN" sz="2300" b="1">
                <a:solidFill>
                  <a:srgbClr val="FF0000"/>
                </a:solidFill>
                <a:latin typeface="Symbol" pitchFamily="18" charset="2"/>
              </a:rPr>
              <a:t>+ </a:t>
            </a:r>
            <a:r>
              <a:rPr lang="en-US" altLang="zh-CN" sz="2300" b="1" i="1">
                <a:solidFill>
                  <a:srgbClr val="FF0000"/>
                </a:solidFill>
                <a:latin typeface="Times New Roman" pitchFamily="18" charset="0"/>
              </a:rPr>
              <a:t>BC </a:t>
            </a:r>
            <a:r>
              <a:rPr lang="en-US" altLang="zh-CN" sz="2300" b="1">
                <a:solidFill>
                  <a:srgbClr val="FF0000"/>
                </a:solidFill>
                <a:latin typeface="Symbol" pitchFamily="18" charset="2"/>
              </a:rPr>
              <a:t>= </a:t>
            </a:r>
            <a:r>
              <a:rPr lang="en-US" altLang="zh-CN" sz="2300" b="1" i="1">
                <a:solidFill>
                  <a:srgbClr val="FF0000"/>
                </a:solidFill>
                <a:latin typeface="Times New Roman" pitchFamily="18" charset="0"/>
              </a:rPr>
              <a:t>AB </a:t>
            </a:r>
            <a:r>
              <a:rPr lang="en-US" altLang="zh-CN" sz="2300" b="1">
                <a:solidFill>
                  <a:srgbClr val="FF0000"/>
                </a:solidFill>
                <a:latin typeface="Symbol" pitchFamily="18" charset="2"/>
              </a:rPr>
              <a:t>+ </a:t>
            </a:r>
            <a:r>
              <a:rPr lang="en-US" altLang="zh-CN" sz="2300" b="1" i="1">
                <a:solidFill>
                  <a:srgbClr val="FF0000"/>
                </a:solidFill>
                <a:latin typeface="Times New Roman" pitchFamily="18" charset="0"/>
              </a:rPr>
              <a:t>AC</a:t>
            </a:r>
            <a:r>
              <a:rPr lang="zh-CN" altLang="en-US" sz="2400" b="1">
                <a:solidFill>
                  <a:srgbClr val="000000"/>
                </a:solidFill>
                <a:latin typeface="Times New Roman" pitchFamily="18" charset="0"/>
              </a:rPr>
              <a:t>进行检验，看是否有多余项。</a:t>
            </a:r>
          </a:p>
        </p:txBody>
      </p:sp>
      <p:sp>
        <p:nvSpPr>
          <p:cNvPr id="1050389" name="Text Box 11"/>
          <p:cNvSpPr txBox="1">
            <a:spLocks noChangeArrowheads="1"/>
          </p:cNvSpPr>
          <p:nvPr/>
        </p:nvSpPr>
        <p:spPr bwMode="auto">
          <a:xfrm>
            <a:off x="1211263" y="4446588"/>
            <a:ext cx="7010400" cy="304800"/>
          </a:xfrm>
          <a:prstGeom prst="rect">
            <a:avLst/>
          </a:prstGeom>
          <a:noFill/>
          <a:ln w="9525">
            <a:noFill/>
            <a:miter lim="800000"/>
            <a:headEnd/>
            <a:tailEnd/>
          </a:ln>
          <a:effectLst/>
        </p:spPr>
        <p:txBody>
          <a:bodyPr wrap="none" lIns="0" tIns="0" rIns="0" bIns="0">
            <a:spAutoFit/>
          </a:bodyPr>
          <a:lstStyle/>
          <a:p>
            <a:pPr algn="l" defTabSz="915988">
              <a:lnSpc>
                <a:spcPts val="2400"/>
              </a:lnSpc>
            </a:pPr>
            <a:r>
              <a:rPr lang="zh-CN" altLang="en-US" sz="2400" b="1">
                <a:solidFill>
                  <a:srgbClr val="3333FF"/>
                </a:solidFill>
                <a:latin typeface="Times New Roman" pitchFamily="18" charset="0"/>
              </a:rPr>
              <a:t>当然，有时化简过程中，经常要采取一些技巧。比如</a:t>
            </a:r>
          </a:p>
        </p:txBody>
      </p:sp>
      <p:sp>
        <p:nvSpPr>
          <p:cNvPr id="1050390" name="Text Box 12"/>
          <p:cNvSpPr txBox="1">
            <a:spLocks noChangeArrowheads="1"/>
          </p:cNvSpPr>
          <p:nvPr/>
        </p:nvSpPr>
        <p:spPr bwMode="auto">
          <a:xfrm>
            <a:off x="611188" y="4924425"/>
            <a:ext cx="5181600" cy="304800"/>
          </a:xfrm>
          <a:prstGeom prst="rect">
            <a:avLst/>
          </a:prstGeom>
          <a:noFill/>
          <a:ln w="9525">
            <a:noFill/>
            <a:miter lim="800000"/>
            <a:headEnd/>
            <a:tailEnd/>
          </a:ln>
          <a:effectLst/>
        </p:spPr>
        <p:txBody>
          <a:bodyPr wrap="none" lIns="0" tIns="0" rIns="0" bIns="0">
            <a:spAutoFit/>
          </a:bodyPr>
          <a:lstStyle/>
          <a:p>
            <a:pPr algn="l" defTabSz="915988">
              <a:lnSpc>
                <a:spcPts val="2400"/>
              </a:lnSpc>
            </a:pPr>
            <a:r>
              <a:rPr lang="zh-CN" altLang="en-US" sz="2400" b="1">
                <a:solidFill>
                  <a:srgbClr val="3333FF"/>
                </a:solidFill>
                <a:latin typeface="Times New Roman" pitchFamily="18" charset="0"/>
              </a:rPr>
              <a:t>要用到摩根定理，有时要填上一项</a:t>
            </a:r>
            <a:r>
              <a:rPr lang="en-US" altLang="zh-CN" sz="2400" b="1">
                <a:solidFill>
                  <a:srgbClr val="3333FF"/>
                </a:solidFill>
                <a:latin typeface="Times New Roman" pitchFamily="18" charset="0"/>
              </a:rPr>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391" name="灯片编号占位符 3"/>
          <p:cNvSpPr>
            <a:spLocks noGrp="1"/>
          </p:cNvSpPr>
          <p:nvPr>
            <p:ph type="sldNum" sz="quarter" idx="12"/>
          </p:nvPr>
        </p:nvSpPr>
        <p:spPr/>
        <p:txBody>
          <a:bodyPr/>
          <a:lstStyle/>
          <a:p>
            <a:fld id="{39A9B017-5406-4F70-B55F-4BD179C0AD29}" type="slidenum">
              <a:rPr lang="en-US" altLang="zh-CN"/>
              <a:t>85</a:t>
            </a:fld>
            <a:endParaRPr lang="en-US" altLang="zh-CN"/>
          </a:p>
        </p:txBody>
      </p:sp>
      <p:sp>
        <p:nvSpPr>
          <p:cNvPr id="1050392" name="Line 2"/>
          <p:cNvSpPr>
            <a:spLocks noChangeShapeType="1"/>
          </p:cNvSpPr>
          <p:nvPr/>
        </p:nvSpPr>
        <p:spPr bwMode="auto">
          <a:xfrm>
            <a:off x="3729038" y="2354263"/>
            <a:ext cx="174625" cy="1587"/>
          </a:xfrm>
          <a:prstGeom prst="line">
            <a:avLst/>
          </a:prstGeom>
          <a:noFill/>
          <a:ln w="12700">
            <a:solidFill>
              <a:srgbClr val="000000"/>
            </a:solidFill>
            <a:round/>
            <a:headEnd/>
            <a:tailEnd/>
          </a:ln>
          <a:effectLst/>
        </p:spPr>
        <p:txBody>
          <a:bodyPr wrap="none" anchor="ctr"/>
          <a:lstStyle/>
          <a:p>
            <a:endParaRPr lang="zh-CN" altLang="en-US"/>
          </a:p>
        </p:txBody>
      </p:sp>
      <p:sp>
        <p:nvSpPr>
          <p:cNvPr id="1050393" name="Line 3"/>
          <p:cNvSpPr>
            <a:spLocks noChangeShapeType="1"/>
          </p:cNvSpPr>
          <p:nvPr/>
        </p:nvSpPr>
        <p:spPr bwMode="auto">
          <a:xfrm>
            <a:off x="3983038" y="2349500"/>
            <a:ext cx="192087" cy="1588"/>
          </a:xfrm>
          <a:prstGeom prst="line">
            <a:avLst/>
          </a:prstGeom>
          <a:noFill/>
          <a:ln w="12700">
            <a:solidFill>
              <a:srgbClr val="000000"/>
            </a:solidFill>
            <a:round/>
            <a:headEnd/>
            <a:tailEnd/>
          </a:ln>
          <a:effectLst/>
        </p:spPr>
        <p:txBody>
          <a:bodyPr wrap="none" anchor="ctr"/>
          <a:lstStyle/>
          <a:p>
            <a:endParaRPr lang="zh-CN" altLang="en-US"/>
          </a:p>
        </p:txBody>
      </p:sp>
      <p:sp>
        <p:nvSpPr>
          <p:cNvPr id="1050394" name="Line 4"/>
          <p:cNvSpPr>
            <a:spLocks noChangeShapeType="1"/>
          </p:cNvSpPr>
          <p:nvPr/>
        </p:nvSpPr>
        <p:spPr bwMode="auto">
          <a:xfrm>
            <a:off x="4505325" y="2349500"/>
            <a:ext cx="173038" cy="1588"/>
          </a:xfrm>
          <a:prstGeom prst="line">
            <a:avLst/>
          </a:prstGeom>
          <a:noFill/>
          <a:ln w="12700">
            <a:solidFill>
              <a:srgbClr val="000000"/>
            </a:solidFill>
            <a:round/>
            <a:headEnd/>
            <a:tailEnd/>
          </a:ln>
          <a:effectLst/>
        </p:spPr>
        <p:txBody>
          <a:bodyPr wrap="none" anchor="ctr"/>
          <a:lstStyle/>
          <a:p>
            <a:endParaRPr lang="zh-CN" altLang="en-US"/>
          </a:p>
        </p:txBody>
      </p:sp>
      <p:sp>
        <p:nvSpPr>
          <p:cNvPr id="1050395" name="Line 5"/>
          <p:cNvSpPr>
            <a:spLocks noChangeShapeType="1"/>
          </p:cNvSpPr>
          <p:nvPr/>
        </p:nvSpPr>
        <p:spPr bwMode="auto">
          <a:xfrm>
            <a:off x="5414963" y="2349500"/>
            <a:ext cx="193675" cy="1588"/>
          </a:xfrm>
          <a:prstGeom prst="line">
            <a:avLst/>
          </a:prstGeom>
          <a:noFill/>
          <a:ln w="12700">
            <a:solidFill>
              <a:srgbClr val="000000"/>
            </a:solidFill>
            <a:round/>
            <a:headEnd/>
            <a:tailEnd/>
          </a:ln>
          <a:effectLst/>
        </p:spPr>
        <p:txBody>
          <a:bodyPr wrap="none" anchor="ctr"/>
          <a:lstStyle/>
          <a:p>
            <a:endParaRPr lang="zh-CN" altLang="en-US"/>
          </a:p>
        </p:txBody>
      </p:sp>
      <p:sp>
        <p:nvSpPr>
          <p:cNvPr id="1050396" name="Line 6"/>
          <p:cNvSpPr>
            <a:spLocks noChangeShapeType="1"/>
          </p:cNvSpPr>
          <p:nvPr/>
        </p:nvSpPr>
        <p:spPr bwMode="auto">
          <a:xfrm>
            <a:off x="6113463" y="2354263"/>
            <a:ext cx="206375" cy="1587"/>
          </a:xfrm>
          <a:prstGeom prst="line">
            <a:avLst/>
          </a:prstGeom>
          <a:noFill/>
          <a:ln w="12700">
            <a:solidFill>
              <a:srgbClr val="000000"/>
            </a:solidFill>
            <a:round/>
            <a:headEnd/>
            <a:tailEnd/>
          </a:ln>
          <a:effectLst/>
        </p:spPr>
        <p:txBody>
          <a:bodyPr wrap="none" anchor="ctr"/>
          <a:lstStyle/>
          <a:p>
            <a:endParaRPr lang="zh-CN" altLang="en-US"/>
          </a:p>
        </p:txBody>
      </p:sp>
      <p:sp>
        <p:nvSpPr>
          <p:cNvPr id="1050397" name="Text Box 9"/>
          <p:cNvSpPr txBox="1">
            <a:spLocks noChangeArrowheads="1"/>
          </p:cNvSpPr>
          <p:nvPr/>
        </p:nvSpPr>
        <p:spPr bwMode="auto">
          <a:xfrm>
            <a:off x="2563813" y="2309813"/>
            <a:ext cx="4076700" cy="484187"/>
          </a:xfrm>
          <a:prstGeom prst="rect">
            <a:avLst/>
          </a:prstGeom>
          <a:noFill/>
          <a:ln w="9525">
            <a:noFill/>
            <a:miter lim="800000"/>
            <a:headEnd/>
            <a:tailEnd/>
          </a:ln>
          <a:effectLst/>
        </p:spPr>
        <p:txBody>
          <a:bodyPr wrap="none" lIns="0" tIns="0" rIns="0" bIns="0">
            <a:spAutoFit/>
          </a:bodyPr>
          <a:lstStyle/>
          <a:p>
            <a:pPr algn="l" defTabSz="915988">
              <a:lnSpc>
                <a:spcPts val="2813"/>
              </a:lnSpc>
              <a:tabLst>
                <a:tab pos="50800" algn="l"/>
                <a:tab pos="279400" algn="l"/>
                <a:tab pos="395288" algn="l"/>
                <a:tab pos="420688" algn="l"/>
              </a:tabLst>
            </a:pPr>
            <a:r>
              <a:rPr lang="en-US" altLang="zh-CN" sz="2300" i="1">
                <a:solidFill>
                  <a:srgbClr val="000000"/>
                </a:solidFill>
                <a:latin typeface="Times New Roman" pitchFamily="18" charset="0"/>
              </a:rPr>
              <a:t>P </a:t>
            </a:r>
            <a:r>
              <a:rPr lang="en-US" altLang="zh-CN" sz="2300">
                <a:solidFill>
                  <a:srgbClr val="000000"/>
                </a:solidFill>
                <a:latin typeface="Symbol" pitchFamily="18" charset="2"/>
              </a:rPr>
              <a:t>= </a:t>
            </a:r>
            <a:r>
              <a:rPr lang="en-US" altLang="zh-CN" sz="2300" i="1">
                <a:solidFill>
                  <a:srgbClr val="000000"/>
                </a:solidFill>
                <a:latin typeface="Times New Roman" pitchFamily="18" charset="0"/>
              </a:rPr>
              <a:t>A </a:t>
            </a:r>
            <a:r>
              <a:rPr lang="en-US" altLang="zh-CN" sz="2300">
                <a:solidFill>
                  <a:srgbClr val="000000"/>
                </a:solidFill>
                <a:latin typeface="Symbol" pitchFamily="18" charset="2"/>
              </a:rPr>
              <a:t>+ </a:t>
            </a:r>
            <a:r>
              <a:rPr lang="en-US" altLang="zh-CN" sz="2300" i="1">
                <a:solidFill>
                  <a:srgbClr val="000000"/>
                </a:solidFill>
                <a:latin typeface="Times New Roman" pitchFamily="18" charset="0"/>
              </a:rPr>
              <a:t>AB C </a:t>
            </a:r>
            <a:r>
              <a:rPr lang="en-US" altLang="zh-CN" sz="2300">
                <a:solidFill>
                  <a:srgbClr val="000000"/>
                </a:solidFill>
                <a:latin typeface="Symbol" pitchFamily="18" charset="2"/>
              </a:rPr>
              <a:t>+ </a:t>
            </a:r>
            <a:r>
              <a:rPr lang="en-US" altLang="zh-CN" sz="2300" i="1">
                <a:solidFill>
                  <a:srgbClr val="000000"/>
                </a:solidFill>
                <a:latin typeface="Times New Roman" pitchFamily="18" charset="0"/>
              </a:rPr>
              <a:t>A CD </a:t>
            </a:r>
            <a:r>
              <a:rPr lang="en-US" altLang="zh-CN" sz="2300">
                <a:solidFill>
                  <a:srgbClr val="000000"/>
                </a:solidFill>
                <a:latin typeface="Symbol" pitchFamily="18" charset="2"/>
              </a:rPr>
              <a:t>+ </a:t>
            </a:r>
            <a:r>
              <a:rPr lang="en-US" altLang="zh-CN" sz="2300" i="1">
                <a:solidFill>
                  <a:srgbClr val="000000"/>
                </a:solidFill>
                <a:latin typeface="Times New Roman" pitchFamily="18" charset="0"/>
              </a:rPr>
              <a:t>C E </a:t>
            </a:r>
            <a:r>
              <a:rPr lang="en-US" altLang="zh-CN" sz="2300">
                <a:solidFill>
                  <a:srgbClr val="000000"/>
                </a:solidFill>
                <a:latin typeface="Symbol" pitchFamily="18" charset="2"/>
              </a:rPr>
              <a:t>+ </a:t>
            </a:r>
            <a:r>
              <a:rPr lang="en-US" altLang="zh-CN" sz="2300" i="1">
                <a:solidFill>
                  <a:srgbClr val="000000"/>
                </a:solidFill>
                <a:latin typeface="Times New Roman" pitchFamily="18" charset="0"/>
              </a:rPr>
              <a:t>D E</a:t>
            </a:r>
          </a:p>
          <a:p>
            <a:pPr algn="l" defTabSz="915988">
              <a:lnSpc>
                <a:spcPts val="1000"/>
              </a:lnSpc>
              <a:tabLst>
                <a:tab pos="50800" algn="l"/>
                <a:tab pos="279400" algn="l"/>
                <a:tab pos="395288" algn="l"/>
                <a:tab pos="420688" algn="l"/>
              </a:tabLst>
            </a:pPr>
            <a:endParaRPr lang="en-US" altLang="zh-CN" sz="2800" i="1">
              <a:solidFill>
                <a:srgbClr val="000000"/>
              </a:solidFill>
              <a:latin typeface="Times New Roman" pitchFamily="18" charset="0"/>
            </a:endParaRPr>
          </a:p>
        </p:txBody>
      </p:sp>
      <p:sp>
        <p:nvSpPr>
          <p:cNvPr id="1050398" name="Text Box 11"/>
          <p:cNvSpPr txBox="1">
            <a:spLocks noChangeArrowheads="1"/>
          </p:cNvSpPr>
          <p:nvPr/>
        </p:nvSpPr>
        <p:spPr bwMode="auto">
          <a:xfrm>
            <a:off x="2555875" y="836613"/>
            <a:ext cx="2517775" cy="320675"/>
          </a:xfrm>
          <a:prstGeom prst="rect">
            <a:avLst/>
          </a:prstGeom>
          <a:noFill/>
          <a:ln w="9525">
            <a:noFill/>
            <a:miter lim="800000"/>
            <a:headEnd/>
            <a:tailEnd/>
          </a:ln>
          <a:effectLst/>
        </p:spPr>
        <p:txBody>
          <a:bodyPr wrap="none" lIns="0" tIns="0" rIns="0" bIns="0">
            <a:spAutoFit/>
          </a:bodyPr>
          <a:lstStyle/>
          <a:p>
            <a:pPr algn="l" defTabSz="915988">
              <a:lnSpc>
                <a:spcPts val="2525"/>
              </a:lnSpc>
            </a:pPr>
            <a:r>
              <a:rPr lang="en-US" altLang="zh-CN" sz="2800" i="1">
                <a:solidFill>
                  <a:srgbClr val="000000"/>
                </a:solidFill>
                <a:latin typeface="Times New Roman" pitchFamily="18" charset="0"/>
              </a:rPr>
              <a:t>P=AB+ABC+BD</a:t>
            </a:r>
          </a:p>
        </p:txBody>
      </p:sp>
      <p:sp>
        <p:nvSpPr>
          <p:cNvPr id="1050399" name="Text Box 12"/>
          <p:cNvSpPr txBox="1">
            <a:spLocks noChangeArrowheads="1"/>
          </p:cNvSpPr>
          <p:nvPr/>
        </p:nvSpPr>
        <p:spPr bwMode="auto">
          <a:xfrm>
            <a:off x="1585913" y="577850"/>
            <a:ext cx="609600" cy="547688"/>
          </a:xfrm>
          <a:prstGeom prst="rect">
            <a:avLst/>
          </a:prstGeom>
          <a:noFill/>
          <a:ln w="9525">
            <a:noFill/>
            <a:miter lim="800000"/>
            <a:headEnd/>
            <a:tailEnd/>
          </a:ln>
          <a:effectLst/>
        </p:spPr>
        <p:txBody>
          <a:bodyPr wrap="none" lIns="0" tIns="0" rIns="0" bIns="0">
            <a:spAutoFit/>
          </a:bodyPr>
          <a:lstStyle/>
          <a:p>
            <a:pPr algn="l" defTabSz="915988">
              <a:lnSpc>
                <a:spcPts val="4313"/>
              </a:lnSpc>
            </a:pPr>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a:t>
            </a:r>
          </a:p>
        </p:txBody>
      </p:sp>
      <p:sp>
        <p:nvSpPr>
          <p:cNvPr id="1050400" name="Text Box 13"/>
          <p:cNvSpPr txBox="1">
            <a:spLocks noChangeArrowheads="1"/>
          </p:cNvSpPr>
          <p:nvPr/>
        </p:nvSpPr>
        <p:spPr bwMode="auto">
          <a:xfrm>
            <a:off x="1585913" y="2133600"/>
            <a:ext cx="609600" cy="547688"/>
          </a:xfrm>
          <a:prstGeom prst="rect">
            <a:avLst/>
          </a:prstGeom>
          <a:noFill/>
          <a:ln w="9525">
            <a:noFill/>
            <a:miter lim="800000"/>
            <a:headEnd/>
            <a:tailEnd/>
          </a:ln>
          <a:effectLst/>
        </p:spPr>
        <p:txBody>
          <a:bodyPr wrap="none" lIns="0" tIns="0" rIns="0" bIns="0">
            <a:spAutoFit/>
          </a:bodyPr>
          <a:lstStyle/>
          <a:p>
            <a:pPr algn="l" defTabSz="915988">
              <a:lnSpc>
                <a:spcPts val="4313"/>
              </a:lnSpc>
            </a:pPr>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401" name="灯片编号占位符 3"/>
          <p:cNvSpPr>
            <a:spLocks noGrp="1"/>
          </p:cNvSpPr>
          <p:nvPr>
            <p:ph type="sldNum" sz="quarter" idx="12"/>
          </p:nvPr>
        </p:nvSpPr>
        <p:spPr/>
        <p:txBody>
          <a:bodyPr/>
          <a:lstStyle/>
          <a:p>
            <a:fld id="{C2278A43-3DC1-458E-929A-6EEBA6A65F68}" type="slidenum">
              <a:rPr lang="en-US" altLang="zh-CN"/>
              <a:t>86</a:t>
            </a:fld>
            <a:endParaRPr lang="en-US" altLang="zh-CN"/>
          </a:p>
        </p:txBody>
      </p:sp>
      <p:sp>
        <p:nvSpPr>
          <p:cNvPr id="1050402" name="Line 2"/>
          <p:cNvSpPr>
            <a:spLocks noChangeShapeType="1"/>
          </p:cNvSpPr>
          <p:nvPr/>
        </p:nvSpPr>
        <p:spPr bwMode="auto">
          <a:xfrm>
            <a:off x="4803775" y="4152900"/>
            <a:ext cx="242888" cy="1588"/>
          </a:xfrm>
          <a:prstGeom prst="line">
            <a:avLst/>
          </a:prstGeom>
          <a:noFill/>
          <a:ln w="12700">
            <a:solidFill>
              <a:srgbClr val="000000"/>
            </a:solidFill>
            <a:round/>
            <a:headEnd/>
            <a:tailEnd/>
          </a:ln>
          <a:effectLst/>
        </p:spPr>
        <p:txBody>
          <a:bodyPr wrap="none" anchor="ctr"/>
          <a:lstStyle/>
          <a:p>
            <a:endParaRPr lang="zh-CN" altLang="en-US"/>
          </a:p>
        </p:txBody>
      </p:sp>
      <p:sp>
        <p:nvSpPr>
          <p:cNvPr id="1050403" name="Line 3"/>
          <p:cNvSpPr>
            <a:spLocks noChangeShapeType="1"/>
          </p:cNvSpPr>
          <p:nvPr/>
        </p:nvSpPr>
        <p:spPr bwMode="auto">
          <a:xfrm>
            <a:off x="5440363" y="4159250"/>
            <a:ext cx="257175" cy="1588"/>
          </a:xfrm>
          <a:prstGeom prst="line">
            <a:avLst/>
          </a:prstGeom>
          <a:noFill/>
          <a:ln w="12700">
            <a:solidFill>
              <a:srgbClr val="000000"/>
            </a:solidFill>
            <a:round/>
            <a:headEnd/>
            <a:tailEnd/>
          </a:ln>
          <a:effectLst/>
        </p:spPr>
        <p:txBody>
          <a:bodyPr wrap="none" anchor="ctr"/>
          <a:lstStyle/>
          <a:p>
            <a:endParaRPr lang="zh-CN" altLang="en-US"/>
          </a:p>
        </p:txBody>
      </p:sp>
      <p:sp>
        <p:nvSpPr>
          <p:cNvPr id="1050404" name="Line 4"/>
          <p:cNvSpPr>
            <a:spLocks noChangeShapeType="1"/>
          </p:cNvSpPr>
          <p:nvPr/>
        </p:nvSpPr>
        <p:spPr bwMode="auto">
          <a:xfrm>
            <a:off x="4683125" y="4730750"/>
            <a:ext cx="476250" cy="1588"/>
          </a:xfrm>
          <a:prstGeom prst="line">
            <a:avLst/>
          </a:prstGeom>
          <a:noFill/>
          <a:ln w="12700">
            <a:solidFill>
              <a:srgbClr val="000000"/>
            </a:solidFill>
            <a:round/>
            <a:headEnd/>
            <a:tailEnd/>
          </a:ln>
          <a:effectLst/>
        </p:spPr>
        <p:txBody>
          <a:bodyPr wrap="none" anchor="ctr"/>
          <a:lstStyle/>
          <a:p>
            <a:endParaRPr lang="zh-CN" altLang="en-US"/>
          </a:p>
        </p:txBody>
      </p:sp>
      <p:sp>
        <p:nvSpPr>
          <p:cNvPr id="1050405" name="Line 5"/>
          <p:cNvSpPr>
            <a:spLocks noChangeShapeType="1"/>
          </p:cNvSpPr>
          <p:nvPr/>
        </p:nvSpPr>
        <p:spPr bwMode="auto">
          <a:xfrm>
            <a:off x="3729038" y="2354263"/>
            <a:ext cx="174625" cy="1587"/>
          </a:xfrm>
          <a:prstGeom prst="line">
            <a:avLst/>
          </a:prstGeom>
          <a:noFill/>
          <a:ln w="12700">
            <a:solidFill>
              <a:srgbClr val="000000"/>
            </a:solidFill>
            <a:round/>
            <a:headEnd/>
            <a:tailEnd/>
          </a:ln>
          <a:effectLst/>
        </p:spPr>
        <p:txBody>
          <a:bodyPr wrap="none" anchor="ctr"/>
          <a:lstStyle/>
          <a:p>
            <a:endParaRPr lang="zh-CN" altLang="en-US"/>
          </a:p>
        </p:txBody>
      </p:sp>
      <p:sp>
        <p:nvSpPr>
          <p:cNvPr id="1050406" name="Line 6"/>
          <p:cNvSpPr>
            <a:spLocks noChangeShapeType="1"/>
          </p:cNvSpPr>
          <p:nvPr/>
        </p:nvSpPr>
        <p:spPr bwMode="auto">
          <a:xfrm>
            <a:off x="3983038" y="2349500"/>
            <a:ext cx="192087" cy="1588"/>
          </a:xfrm>
          <a:prstGeom prst="line">
            <a:avLst/>
          </a:prstGeom>
          <a:noFill/>
          <a:ln w="12700">
            <a:solidFill>
              <a:srgbClr val="000000"/>
            </a:solidFill>
            <a:round/>
            <a:headEnd/>
            <a:tailEnd/>
          </a:ln>
          <a:effectLst/>
        </p:spPr>
        <p:txBody>
          <a:bodyPr wrap="none" anchor="ctr"/>
          <a:lstStyle/>
          <a:p>
            <a:endParaRPr lang="zh-CN" altLang="en-US"/>
          </a:p>
        </p:txBody>
      </p:sp>
      <p:sp>
        <p:nvSpPr>
          <p:cNvPr id="1050407" name="Line 7"/>
          <p:cNvSpPr>
            <a:spLocks noChangeShapeType="1"/>
          </p:cNvSpPr>
          <p:nvPr/>
        </p:nvSpPr>
        <p:spPr bwMode="auto">
          <a:xfrm>
            <a:off x="4505325" y="2349500"/>
            <a:ext cx="173038" cy="1588"/>
          </a:xfrm>
          <a:prstGeom prst="line">
            <a:avLst/>
          </a:prstGeom>
          <a:noFill/>
          <a:ln w="12700">
            <a:solidFill>
              <a:srgbClr val="000000"/>
            </a:solidFill>
            <a:round/>
            <a:headEnd/>
            <a:tailEnd/>
          </a:ln>
          <a:effectLst/>
        </p:spPr>
        <p:txBody>
          <a:bodyPr wrap="none" anchor="ctr"/>
          <a:lstStyle/>
          <a:p>
            <a:endParaRPr lang="zh-CN" altLang="en-US"/>
          </a:p>
        </p:txBody>
      </p:sp>
      <p:sp>
        <p:nvSpPr>
          <p:cNvPr id="1050408" name="Line 8"/>
          <p:cNvSpPr>
            <a:spLocks noChangeShapeType="1"/>
          </p:cNvSpPr>
          <p:nvPr/>
        </p:nvSpPr>
        <p:spPr bwMode="auto">
          <a:xfrm>
            <a:off x="5414963" y="2349500"/>
            <a:ext cx="193675" cy="1588"/>
          </a:xfrm>
          <a:prstGeom prst="line">
            <a:avLst/>
          </a:prstGeom>
          <a:noFill/>
          <a:ln w="12700">
            <a:solidFill>
              <a:srgbClr val="000000"/>
            </a:solidFill>
            <a:round/>
            <a:headEnd/>
            <a:tailEnd/>
          </a:ln>
          <a:effectLst/>
        </p:spPr>
        <p:txBody>
          <a:bodyPr wrap="none" anchor="ctr"/>
          <a:lstStyle/>
          <a:p>
            <a:endParaRPr lang="zh-CN" altLang="en-US"/>
          </a:p>
        </p:txBody>
      </p:sp>
      <p:sp>
        <p:nvSpPr>
          <p:cNvPr id="1050409" name="Line 9"/>
          <p:cNvSpPr>
            <a:spLocks noChangeShapeType="1"/>
          </p:cNvSpPr>
          <p:nvPr/>
        </p:nvSpPr>
        <p:spPr bwMode="auto">
          <a:xfrm>
            <a:off x="6113463" y="2354263"/>
            <a:ext cx="206375" cy="1587"/>
          </a:xfrm>
          <a:prstGeom prst="line">
            <a:avLst/>
          </a:prstGeom>
          <a:noFill/>
          <a:ln w="12700">
            <a:solidFill>
              <a:srgbClr val="000000"/>
            </a:solidFill>
            <a:round/>
            <a:headEnd/>
            <a:tailEnd/>
          </a:ln>
          <a:effectLst/>
        </p:spPr>
        <p:txBody>
          <a:bodyPr wrap="none" anchor="ctr"/>
          <a:lstStyle/>
          <a:p>
            <a:endParaRPr lang="zh-CN" altLang="en-US"/>
          </a:p>
        </p:txBody>
      </p:sp>
      <p:sp>
        <p:nvSpPr>
          <p:cNvPr id="1050410" name="Line 10"/>
          <p:cNvSpPr>
            <a:spLocks noChangeShapeType="1"/>
          </p:cNvSpPr>
          <p:nvPr/>
        </p:nvSpPr>
        <p:spPr bwMode="auto">
          <a:xfrm>
            <a:off x="3698875" y="2944813"/>
            <a:ext cx="212725" cy="1587"/>
          </a:xfrm>
          <a:prstGeom prst="line">
            <a:avLst/>
          </a:prstGeom>
          <a:noFill/>
          <a:ln w="12700">
            <a:solidFill>
              <a:srgbClr val="000000"/>
            </a:solidFill>
            <a:round/>
            <a:headEnd/>
            <a:tailEnd/>
          </a:ln>
          <a:effectLst/>
        </p:spPr>
        <p:txBody>
          <a:bodyPr wrap="none" anchor="ctr"/>
          <a:lstStyle/>
          <a:p>
            <a:endParaRPr lang="zh-CN" altLang="en-US"/>
          </a:p>
        </p:txBody>
      </p:sp>
      <p:sp>
        <p:nvSpPr>
          <p:cNvPr id="1050411" name="Line 11"/>
          <p:cNvSpPr>
            <a:spLocks noChangeShapeType="1"/>
          </p:cNvSpPr>
          <p:nvPr/>
        </p:nvSpPr>
        <p:spPr bwMode="auto">
          <a:xfrm>
            <a:off x="4773613" y="2944813"/>
            <a:ext cx="233362" cy="1587"/>
          </a:xfrm>
          <a:prstGeom prst="line">
            <a:avLst/>
          </a:prstGeom>
          <a:noFill/>
          <a:ln w="12700">
            <a:solidFill>
              <a:srgbClr val="000000"/>
            </a:solidFill>
            <a:round/>
            <a:headEnd/>
            <a:tailEnd/>
          </a:ln>
          <a:effectLst/>
        </p:spPr>
        <p:txBody>
          <a:bodyPr wrap="none" anchor="ctr"/>
          <a:lstStyle/>
          <a:p>
            <a:endParaRPr lang="zh-CN" altLang="en-US"/>
          </a:p>
        </p:txBody>
      </p:sp>
      <p:sp>
        <p:nvSpPr>
          <p:cNvPr id="1050412" name="Line 12"/>
          <p:cNvSpPr>
            <a:spLocks noChangeShapeType="1"/>
          </p:cNvSpPr>
          <p:nvPr/>
        </p:nvSpPr>
        <p:spPr bwMode="auto">
          <a:xfrm>
            <a:off x="5586413" y="2949575"/>
            <a:ext cx="249237" cy="1588"/>
          </a:xfrm>
          <a:prstGeom prst="line">
            <a:avLst/>
          </a:prstGeom>
          <a:noFill/>
          <a:ln w="12700">
            <a:solidFill>
              <a:srgbClr val="000000"/>
            </a:solidFill>
            <a:round/>
            <a:headEnd/>
            <a:tailEnd/>
          </a:ln>
          <a:effectLst/>
        </p:spPr>
        <p:txBody>
          <a:bodyPr wrap="none" anchor="ctr"/>
          <a:lstStyle/>
          <a:p>
            <a:endParaRPr lang="zh-CN" altLang="en-US"/>
          </a:p>
        </p:txBody>
      </p:sp>
      <p:sp>
        <p:nvSpPr>
          <p:cNvPr id="1050413" name="Line 13"/>
          <p:cNvSpPr>
            <a:spLocks noChangeShapeType="1"/>
          </p:cNvSpPr>
          <p:nvPr/>
        </p:nvSpPr>
        <p:spPr bwMode="auto">
          <a:xfrm>
            <a:off x="4719638" y="3482975"/>
            <a:ext cx="246062" cy="1588"/>
          </a:xfrm>
          <a:prstGeom prst="line">
            <a:avLst/>
          </a:prstGeom>
          <a:noFill/>
          <a:ln w="12700">
            <a:solidFill>
              <a:srgbClr val="000000"/>
            </a:solidFill>
            <a:round/>
            <a:headEnd/>
            <a:tailEnd/>
          </a:ln>
          <a:effectLst/>
        </p:spPr>
        <p:txBody>
          <a:bodyPr wrap="none" anchor="ctr"/>
          <a:lstStyle/>
          <a:p>
            <a:endParaRPr lang="zh-CN" altLang="en-US"/>
          </a:p>
        </p:txBody>
      </p:sp>
      <p:sp>
        <p:nvSpPr>
          <p:cNvPr id="1050414" name="Line 14"/>
          <p:cNvSpPr>
            <a:spLocks noChangeShapeType="1"/>
          </p:cNvSpPr>
          <p:nvPr/>
        </p:nvSpPr>
        <p:spPr bwMode="auto">
          <a:xfrm>
            <a:off x="5575300" y="3489325"/>
            <a:ext cx="261938" cy="1588"/>
          </a:xfrm>
          <a:prstGeom prst="line">
            <a:avLst/>
          </a:prstGeom>
          <a:noFill/>
          <a:ln w="12700">
            <a:solidFill>
              <a:srgbClr val="000000"/>
            </a:solidFill>
            <a:round/>
            <a:headEnd/>
            <a:tailEnd/>
          </a:ln>
          <a:effectLst/>
        </p:spPr>
        <p:txBody>
          <a:bodyPr wrap="none" anchor="ctr"/>
          <a:lstStyle/>
          <a:p>
            <a:endParaRPr lang="zh-CN" altLang="en-US"/>
          </a:p>
        </p:txBody>
      </p:sp>
      <p:sp>
        <p:nvSpPr>
          <p:cNvPr id="1050415" name="Text Box 17"/>
          <p:cNvSpPr txBox="1">
            <a:spLocks noChangeArrowheads="1"/>
          </p:cNvSpPr>
          <p:nvPr/>
        </p:nvSpPr>
        <p:spPr bwMode="auto">
          <a:xfrm>
            <a:off x="2555875" y="828675"/>
            <a:ext cx="3906838" cy="320675"/>
          </a:xfrm>
          <a:prstGeom prst="rect">
            <a:avLst/>
          </a:prstGeom>
          <a:noFill/>
          <a:ln w="9525">
            <a:noFill/>
            <a:miter lim="800000"/>
            <a:headEnd/>
            <a:tailEnd/>
          </a:ln>
          <a:effectLst/>
        </p:spPr>
        <p:txBody>
          <a:bodyPr wrap="none" lIns="0" tIns="0" rIns="0" bIns="0">
            <a:spAutoFit/>
          </a:bodyPr>
          <a:lstStyle/>
          <a:p>
            <a:pPr algn="l" defTabSz="915988">
              <a:lnSpc>
                <a:spcPts val="2525"/>
              </a:lnSpc>
            </a:pPr>
            <a:r>
              <a:rPr lang="en-US" altLang="zh-CN" sz="2800" i="1">
                <a:solidFill>
                  <a:srgbClr val="000000"/>
                </a:solidFill>
                <a:latin typeface="Times New Roman" pitchFamily="18" charset="0"/>
              </a:rPr>
              <a:t>P=AB+ABC+BD=AB+BD</a:t>
            </a:r>
          </a:p>
        </p:txBody>
      </p:sp>
      <p:sp>
        <p:nvSpPr>
          <p:cNvPr id="1050416" name="Text Box 19"/>
          <p:cNvSpPr txBox="1">
            <a:spLocks noChangeArrowheads="1"/>
          </p:cNvSpPr>
          <p:nvPr/>
        </p:nvSpPr>
        <p:spPr bwMode="auto">
          <a:xfrm>
            <a:off x="2563813" y="2309813"/>
            <a:ext cx="4076700" cy="3376612"/>
          </a:xfrm>
          <a:prstGeom prst="rect">
            <a:avLst/>
          </a:prstGeom>
          <a:noFill/>
          <a:ln w="9525">
            <a:noFill/>
            <a:miter lim="800000"/>
            <a:headEnd/>
            <a:tailEnd/>
          </a:ln>
          <a:effectLst/>
        </p:spPr>
        <p:txBody>
          <a:bodyPr wrap="none" lIns="0" tIns="0" rIns="0" bIns="0">
            <a:spAutoFit/>
          </a:bodyPr>
          <a:lstStyle/>
          <a:p>
            <a:pPr algn="l" defTabSz="915988">
              <a:lnSpc>
                <a:spcPts val="2813"/>
              </a:lnSpc>
              <a:tabLst>
                <a:tab pos="50800" algn="l"/>
                <a:tab pos="279400" algn="l"/>
                <a:tab pos="395288" algn="l"/>
                <a:tab pos="420688" algn="l"/>
              </a:tabLst>
            </a:pPr>
            <a:r>
              <a:rPr lang="en-US" altLang="zh-CN" sz="2300" i="1">
                <a:solidFill>
                  <a:srgbClr val="000000"/>
                </a:solidFill>
                <a:latin typeface="Times New Roman" pitchFamily="18" charset="0"/>
              </a:rPr>
              <a:t>P </a:t>
            </a:r>
            <a:r>
              <a:rPr lang="en-US" altLang="zh-CN" sz="2300">
                <a:solidFill>
                  <a:srgbClr val="000000"/>
                </a:solidFill>
                <a:latin typeface="Symbol" pitchFamily="18" charset="2"/>
              </a:rPr>
              <a:t>= </a:t>
            </a:r>
            <a:r>
              <a:rPr lang="en-US" altLang="zh-CN" sz="2300" i="1">
                <a:solidFill>
                  <a:srgbClr val="000000"/>
                </a:solidFill>
                <a:latin typeface="Times New Roman" pitchFamily="18" charset="0"/>
              </a:rPr>
              <a:t>A </a:t>
            </a:r>
            <a:r>
              <a:rPr lang="en-US" altLang="zh-CN" sz="2300">
                <a:solidFill>
                  <a:srgbClr val="000000"/>
                </a:solidFill>
                <a:latin typeface="Symbol" pitchFamily="18" charset="2"/>
              </a:rPr>
              <a:t>+ </a:t>
            </a:r>
            <a:r>
              <a:rPr lang="en-US" altLang="zh-CN" sz="2300" i="1">
                <a:solidFill>
                  <a:srgbClr val="000000"/>
                </a:solidFill>
                <a:latin typeface="Times New Roman" pitchFamily="18" charset="0"/>
              </a:rPr>
              <a:t>AB C </a:t>
            </a:r>
            <a:r>
              <a:rPr lang="en-US" altLang="zh-CN" sz="2300">
                <a:solidFill>
                  <a:srgbClr val="000000"/>
                </a:solidFill>
                <a:latin typeface="Symbol" pitchFamily="18" charset="2"/>
              </a:rPr>
              <a:t>+ </a:t>
            </a:r>
            <a:r>
              <a:rPr lang="en-US" altLang="zh-CN" sz="2300" i="1">
                <a:solidFill>
                  <a:srgbClr val="000000"/>
                </a:solidFill>
                <a:latin typeface="Times New Roman" pitchFamily="18" charset="0"/>
              </a:rPr>
              <a:t>A CD </a:t>
            </a:r>
            <a:r>
              <a:rPr lang="en-US" altLang="zh-CN" sz="2300">
                <a:solidFill>
                  <a:srgbClr val="000000"/>
                </a:solidFill>
                <a:latin typeface="Symbol" pitchFamily="18" charset="2"/>
              </a:rPr>
              <a:t>+ </a:t>
            </a:r>
            <a:r>
              <a:rPr lang="en-US" altLang="zh-CN" sz="2300" i="1">
                <a:solidFill>
                  <a:srgbClr val="000000"/>
                </a:solidFill>
                <a:latin typeface="Times New Roman" pitchFamily="18" charset="0"/>
              </a:rPr>
              <a:t>C E </a:t>
            </a:r>
            <a:r>
              <a:rPr lang="en-US" altLang="zh-CN" sz="2300">
                <a:solidFill>
                  <a:srgbClr val="000000"/>
                </a:solidFill>
                <a:latin typeface="Symbol" pitchFamily="18" charset="2"/>
              </a:rPr>
              <a:t>+ </a:t>
            </a:r>
            <a:r>
              <a:rPr lang="en-US" altLang="zh-CN" sz="2300" i="1">
                <a:solidFill>
                  <a:srgbClr val="000000"/>
                </a:solidFill>
                <a:latin typeface="Times New Roman" pitchFamily="18" charset="0"/>
              </a:rPr>
              <a:t>D E</a:t>
            </a:r>
          </a:p>
          <a:p>
            <a:pPr algn="l" defTabSz="915988">
              <a:lnSpc>
                <a:spcPts val="1000"/>
              </a:lnSpc>
              <a:tabLst>
                <a:tab pos="50800" algn="l"/>
                <a:tab pos="279400" algn="l"/>
                <a:tab pos="395288" algn="l"/>
                <a:tab pos="420688" algn="l"/>
              </a:tabLst>
            </a:pPr>
            <a:endParaRPr lang="en-US" altLang="zh-CN" sz="2300" i="1">
              <a:solidFill>
                <a:srgbClr val="000000"/>
              </a:solidFill>
              <a:latin typeface="Times New Roman" pitchFamily="18" charset="0"/>
            </a:endParaRPr>
          </a:p>
          <a:p>
            <a:pPr algn="l" defTabSz="915988">
              <a:lnSpc>
                <a:spcPts val="3988"/>
              </a:lnSpc>
              <a:tabLst>
                <a:tab pos="50800" algn="l"/>
                <a:tab pos="279400" algn="l"/>
                <a:tab pos="395288" algn="l"/>
                <a:tab pos="420688" algn="l"/>
              </a:tabLst>
            </a:pPr>
            <a:r>
              <a:rPr lang="en-US" altLang="zh-CN" sz="2300" i="1">
                <a:solidFill>
                  <a:srgbClr val="000000"/>
                </a:solidFill>
                <a:latin typeface="Times New Roman" pitchFamily="18" charset="0"/>
              </a:rPr>
              <a:t>	  </a:t>
            </a:r>
            <a:r>
              <a:rPr lang="en-US" altLang="zh-CN" sz="2700">
                <a:solidFill>
                  <a:srgbClr val="000000"/>
                </a:solidFill>
                <a:latin typeface="Symbol" pitchFamily="18" charset="2"/>
              </a:rPr>
              <a:t>= </a:t>
            </a:r>
            <a:r>
              <a:rPr lang="en-US" altLang="zh-CN" sz="2700" i="1">
                <a:solidFill>
                  <a:srgbClr val="000000"/>
                </a:solidFill>
                <a:latin typeface="Times New Roman" pitchFamily="18" charset="0"/>
              </a:rPr>
              <a:t>A </a:t>
            </a:r>
            <a:r>
              <a:rPr lang="en-US" altLang="zh-CN" sz="2700">
                <a:solidFill>
                  <a:srgbClr val="000000"/>
                </a:solidFill>
                <a:latin typeface="Symbol" pitchFamily="18" charset="2"/>
              </a:rPr>
              <a:t>+ </a:t>
            </a:r>
            <a:r>
              <a:rPr lang="en-US" altLang="zh-CN" sz="2700" i="1">
                <a:solidFill>
                  <a:srgbClr val="000000"/>
                </a:solidFill>
                <a:latin typeface="Times New Roman" pitchFamily="18" charset="0"/>
              </a:rPr>
              <a:t>A CD </a:t>
            </a:r>
            <a:r>
              <a:rPr lang="en-US" altLang="zh-CN" sz="2700">
                <a:solidFill>
                  <a:srgbClr val="000000"/>
                </a:solidFill>
                <a:latin typeface="Symbol" pitchFamily="18" charset="2"/>
              </a:rPr>
              <a:t>+ </a:t>
            </a:r>
            <a:r>
              <a:rPr lang="en-US" altLang="zh-CN" sz="2700" i="1">
                <a:solidFill>
                  <a:srgbClr val="000000"/>
                </a:solidFill>
                <a:latin typeface="Times New Roman" pitchFamily="18" charset="0"/>
              </a:rPr>
              <a:t>C E </a:t>
            </a:r>
            <a:r>
              <a:rPr lang="en-US" altLang="zh-CN" sz="2700">
                <a:solidFill>
                  <a:srgbClr val="000000"/>
                </a:solidFill>
                <a:latin typeface="Symbol" pitchFamily="18" charset="2"/>
              </a:rPr>
              <a:t>+ </a:t>
            </a:r>
            <a:r>
              <a:rPr lang="en-US" altLang="zh-CN" sz="2700" i="1">
                <a:solidFill>
                  <a:srgbClr val="000000"/>
                </a:solidFill>
                <a:latin typeface="Times New Roman" pitchFamily="18" charset="0"/>
              </a:rPr>
              <a:t>D E</a:t>
            </a:r>
          </a:p>
          <a:p>
            <a:pPr algn="l" defTabSz="915988">
              <a:lnSpc>
                <a:spcPts val="4425"/>
              </a:lnSpc>
              <a:tabLst>
                <a:tab pos="50800" algn="l"/>
                <a:tab pos="279400" algn="l"/>
                <a:tab pos="395288" algn="l"/>
                <a:tab pos="420688" algn="l"/>
              </a:tabLst>
            </a:pPr>
            <a:r>
              <a:rPr lang="en-US" altLang="zh-CN" sz="2700" i="1">
                <a:solidFill>
                  <a:srgbClr val="000000"/>
                </a:solidFill>
                <a:latin typeface="Times New Roman" pitchFamily="18" charset="0"/>
              </a:rPr>
              <a:t>		</a:t>
            </a:r>
            <a:r>
              <a:rPr lang="en-US" altLang="zh-CN" sz="2900">
                <a:solidFill>
                  <a:srgbClr val="000000"/>
                </a:solidFill>
                <a:latin typeface="Symbol" pitchFamily="18" charset="2"/>
              </a:rPr>
              <a:t>= </a:t>
            </a:r>
            <a:r>
              <a:rPr lang="en-US" altLang="zh-CN" sz="2900" i="1">
                <a:solidFill>
                  <a:srgbClr val="000000"/>
                </a:solidFill>
                <a:latin typeface="Times New Roman" pitchFamily="18" charset="0"/>
              </a:rPr>
              <a:t>A </a:t>
            </a:r>
            <a:r>
              <a:rPr lang="en-US" altLang="zh-CN" sz="2900">
                <a:solidFill>
                  <a:srgbClr val="000000"/>
                </a:solidFill>
                <a:latin typeface="Symbol" pitchFamily="18" charset="2"/>
              </a:rPr>
              <a:t>+ </a:t>
            </a:r>
            <a:r>
              <a:rPr lang="en-US" altLang="zh-CN" sz="2900" i="1">
                <a:solidFill>
                  <a:srgbClr val="000000"/>
                </a:solidFill>
                <a:latin typeface="Times New Roman" pitchFamily="18" charset="0"/>
              </a:rPr>
              <a:t>CD </a:t>
            </a:r>
            <a:r>
              <a:rPr lang="en-US" altLang="zh-CN" sz="2900">
                <a:solidFill>
                  <a:srgbClr val="000000"/>
                </a:solidFill>
                <a:latin typeface="Symbol" pitchFamily="18" charset="2"/>
              </a:rPr>
              <a:t>+ </a:t>
            </a:r>
            <a:r>
              <a:rPr lang="en-US" altLang="zh-CN" sz="2900" i="1">
                <a:solidFill>
                  <a:srgbClr val="000000"/>
                </a:solidFill>
                <a:latin typeface="Times New Roman" pitchFamily="18" charset="0"/>
              </a:rPr>
              <a:t>C E </a:t>
            </a:r>
            <a:r>
              <a:rPr lang="en-US" altLang="zh-CN" sz="2900">
                <a:solidFill>
                  <a:srgbClr val="000000"/>
                </a:solidFill>
                <a:latin typeface="Symbol" pitchFamily="18" charset="2"/>
              </a:rPr>
              <a:t>+ </a:t>
            </a:r>
            <a:r>
              <a:rPr lang="en-US" altLang="zh-CN" sz="2900" i="1">
                <a:solidFill>
                  <a:srgbClr val="000000"/>
                </a:solidFill>
                <a:latin typeface="Times New Roman" pitchFamily="18" charset="0"/>
              </a:rPr>
              <a:t>D E</a:t>
            </a:r>
          </a:p>
          <a:p>
            <a:pPr algn="l" defTabSz="915988">
              <a:lnSpc>
                <a:spcPts val="1000"/>
              </a:lnSpc>
              <a:tabLst>
                <a:tab pos="50800" algn="l"/>
                <a:tab pos="279400" algn="l"/>
                <a:tab pos="395288" algn="l"/>
                <a:tab pos="420688" algn="l"/>
              </a:tabLst>
            </a:pPr>
            <a:endParaRPr lang="en-US" altLang="zh-CN" sz="2900" i="1">
              <a:solidFill>
                <a:srgbClr val="000000"/>
              </a:solidFill>
              <a:latin typeface="Times New Roman" pitchFamily="18" charset="0"/>
            </a:endParaRPr>
          </a:p>
          <a:p>
            <a:pPr algn="l" defTabSz="915988">
              <a:lnSpc>
                <a:spcPts val="4338"/>
              </a:lnSpc>
              <a:tabLst>
                <a:tab pos="50800" algn="l"/>
                <a:tab pos="279400" algn="l"/>
                <a:tab pos="395288" algn="l"/>
                <a:tab pos="420688" algn="l"/>
              </a:tabLst>
            </a:pPr>
            <a:r>
              <a:rPr lang="en-US" altLang="zh-CN" sz="2900" i="1">
                <a:solidFill>
                  <a:srgbClr val="000000"/>
                </a:solidFill>
                <a:latin typeface="Times New Roman" pitchFamily="18" charset="0"/>
              </a:rPr>
              <a:t>	</a:t>
            </a:r>
            <a:r>
              <a:rPr lang="en-US" altLang="zh-CN" sz="2800" i="1">
                <a:solidFill>
                  <a:srgbClr val="000000"/>
                </a:solidFill>
                <a:latin typeface="Times New Roman" pitchFamily="18" charset="0"/>
              </a:rPr>
              <a:t>    </a:t>
            </a:r>
            <a:r>
              <a:rPr lang="en-US" altLang="zh-CN" sz="2800">
                <a:solidFill>
                  <a:srgbClr val="000000"/>
                </a:solidFill>
                <a:latin typeface="Symbol" pitchFamily="18" charset="2"/>
              </a:rPr>
              <a:t>= </a:t>
            </a:r>
            <a:r>
              <a:rPr lang="en-US" altLang="zh-CN" sz="2800" i="1">
                <a:solidFill>
                  <a:srgbClr val="000000"/>
                </a:solidFill>
                <a:latin typeface="Times New Roman" pitchFamily="18" charset="0"/>
              </a:rPr>
              <a:t>A </a:t>
            </a:r>
            <a:r>
              <a:rPr lang="en-US" altLang="zh-CN" sz="2800">
                <a:solidFill>
                  <a:srgbClr val="000000"/>
                </a:solidFill>
                <a:latin typeface="Symbol" pitchFamily="18" charset="2"/>
              </a:rPr>
              <a:t>+ </a:t>
            </a:r>
            <a:r>
              <a:rPr lang="en-US" altLang="zh-CN" sz="2800" i="1">
                <a:solidFill>
                  <a:srgbClr val="000000"/>
                </a:solidFill>
                <a:latin typeface="Times New Roman" pitchFamily="18" charset="0"/>
              </a:rPr>
              <a:t>CD </a:t>
            </a:r>
            <a:r>
              <a:rPr lang="en-US" altLang="zh-CN" sz="2800">
                <a:solidFill>
                  <a:srgbClr val="000000"/>
                </a:solidFill>
                <a:latin typeface="Symbol" pitchFamily="18" charset="2"/>
              </a:rPr>
              <a:t>+ </a:t>
            </a:r>
            <a:r>
              <a:rPr lang="en-US" altLang="zh-CN" sz="2800">
                <a:solidFill>
                  <a:srgbClr val="000000"/>
                </a:solidFill>
                <a:latin typeface="Times New Roman" pitchFamily="18" charset="0"/>
              </a:rPr>
              <a:t>(</a:t>
            </a:r>
            <a:r>
              <a:rPr lang="en-US" altLang="zh-CN" sz="2800" i="1">
                <a:solidFill>
                  <a:srgbClr val="000000"/>
                </a:solidFill>
                <a:latin typeface="Times New Roman" pitchFamily="18" charset="0"/>
              </a:rPr>
              <a:t>C </a:t>
            </a:r>
            <a:r>
              <a:rPr lang="en-US" altLang="zh-CN" sz="2800">
                <a:solidFill>
                  <a:srgbClr val="000000"/>
                </a:solidFill>
                <a:latin typeface="Symbol" pitchFamily="18" charset="2"/>
              </a:rPr>
              <a:t>+ </a:t>
            </a:r>
            <a:r>
              <a:rPr lang="en-US" altLang="zh-CN" sz="2800" i="1">
                <a:solidFill>
                  <a:srgbClr val="000000"/>
                </a:solidFill>
                <a:latin typeface="Times New Roman" pitchFamily="18" charset="0"/>
              </a:rPr>
              <a:t>D </a:t>
            </a:r>
            <a:r>
              <a:rPr lang="en-US" altLang="zh-CN" sz="2800">
                <a:solidFill>
                  <a:srgbClr val="000000"/>
                </a:solidFill>
                <a:latin typeface="Times New Roman" pitchFamily="18" charset="0"/>
              </a:rPr>
              <a:t>) </a:t>
            </a:r>
            <a:r>
              <a:rPr lang="en-US" altLang="zh-CN" sz="2800" i="1">
                <a:solidFill>
                  <a:srgbClr val="000000"/>
                </a:solidFill>
                <a:latin typeface="Times New Roman" pitchFamily="18" charset="0"/>
              </a:rPr>
              <a:t>E</a:t>
            </a:r>
          </a:p>
          <a:p>
            <a:pPr algn="l" defTabSz="915988">
              <a:lnSpc>
                <a:spcPts val="1000"/>
              </a:lnSpc>
              <a:tabLst>
                <a:tab pos="50800" algn="l"/>
                <a:tab pos="279400" algn="l"/>
                <a:tab pos="395288" algn="l"/>
                <a:tab pos="420688" algn="l"/>
              </a:tabLst>
            </a:pPr>
            <a:endParaRPr lang="en-US" altLang="zh-CN" sz="2800" i="1">
              <a:solidFill>
                <a:srgbClr val="000000"/>
              </a:solidFill>
              <a:latin typeface="Times New Roman" pitchFamily="18" charset="0"/>
            </a:endParaRPr>
          </a:p>
          <a:p>
            <a:pPr algn="l" defTabSz="915988">
              <a:lnSpc>
                <a:spcPts val="3775"/>
              </a:lnSpc>
              <a:tabLst>
                <a:tab pos="50800" algn="l"/>
                <a:tab pos="279400" algn="l"/>
                <a:tab pos="395288" algn="l"/>
                <a:tab pos="420688" algn="l"/>
              </a:tabLst>
            </a:pPr>
            <a:r>
              <a:rPr lang="en-US" altLang="zh-CN" sz="2800" i="1">
                <a:solidFill>
                  <a:srgbClr val="000000"/>
                </a:solidFill>
                <a:latin typeface="Times New Roman" pitchFamily="18" charset="0"/>
              </a:rPr>
              <a:t>			</a:t>
            </a:r>
            <a:r>
              <a:rPr lang="en-US" altLang="zh-CN" sz="2800">
                <a:solidFill>
                  <a:srgbClr val="000000"/>
                </a:solidFill>
                <a:latin typeface="Symbol" pitchFamily="18" charset="2"/>
              </a:rPr>
              <a:t>= </a:t>
            </a:r>
            <a:r>
              <a:rPr lang="en-US" altLang="zh-CN" sz="2800" i="1">
                <a:solidFill>
                  <a:srgbClr val="000000"/>
                </a:solidFill>
                <a:latin typeface="Times New Roman" pitchFamily="18" charset="0"/>
              </a:rPr>
              <a:t>A </a:t>
            </a:r>
            <a:r>
              <a:rPr lang="en-US" altLang="zh-CN" sz="2800">
                <a:solidFill>
                  <a:srgbClr val="000000"/>
                </a:solidFill>
                <a:latin typeface="Symbol" pitchFamily="18" charset="2"/>
              </a:rPr>
              <a:t>+ </a:t>
            </a:r>
            <a:r>
              <a:rPr lang="en-US" altLang="zh-CN" sz="2800" i="1">
                <a:solidFill>
                  <a:srgbClr val="000000"/>
                </a:solidFill>
                <a:latin typeface="Times New Roman" pitchFamily="18" charset="0"/>
              </a:rPr>
              <a:t>CD </a:t>
            </a:r>
            <a:r>
              <a:rPr lang="en-US" altLang="zh-CN" sz="2800">
                <a:solidFill>
                  <a:srgbClr val="000000"/>
                </a:solidFill>
                <a:latin typeface="Symbol" pitchFamily="18" charset="2"/>
              </a:rPr>
              <a:t>+ </a:t>
            </a:r>
            <a:r>
              <a:rPr lang="en-US" altLang="zh-CN" sz="2800" i="1">
                <a:solidFill>
                  <a:srgbClr val="000000"/>
                </a:solidFill>
                <a:latin typeface="Times New Roman" pitchFamily="18" charset="0"/>
              </a:rPr>
              <a:t>CDE</a:t>
            </a:r>
          </a:p>
          <a:p>
            <a:pPr algn="l" defTabSz="915988">
              <a:lnSpc>
                <a:spcPts val="4250"/>
              </a:lnSpc>
              <a:tabLst>
                <a:tab pos="50800" algn="l"/>
                <a:tab pos="279400" algn="l"/>
                <a:tab pos="395288" algn="l"/>
                <a:tab pos="420688" algn="l"/>
              </a:tabLst>
            </a:pPr>
            <a:r>
              <a:rPr lang="en-US" altLang="zh-CN" sz="2800" i="1">
                <a:solidFill>
                  <a:srgbClr val="000000"/>
                </a:solidFill>
                <a:latin typeface="Times New Roman" pitchFamily="18" charset="0"/>
              </a:rPr>
              <a:t>			</a:t>
            </a:r>
            <a:r>
              <a:rPr lang="en-US" altLang="zh-CN" sz="2800">
                <a:solidFill>
                  <a:srgbClr val="000000"/>
                </a:solidFill>
                <a:latin typeface="Symbol" pitchFamily="18" charset="2"/>
              </a:rPr>
              <a:t>= </a:t>
            </a:r>
            <a:r>
              <a:rPr lang="en-US" altLang="zh-CN" sz="2800" i="1">
                <a:solidFill>
                  <a:srgbClr val="000000"/>
                </a:solidFill>
                <a:latin typeface="Times New Roman" pitchFamily="18" charset="0"/>
              </a:rPr>
              <a:t>A </a:t>
            </a:r>
            <a:r>
              <a:rPr lang="en-US" altLang="zh-CN" sz="2800">
                <a:solidFill>
                  <a:srgbClr val="000000"/>
                </a:solidFill>
                <a:latin typeface="Symbol" pitchFamily="18" charset="2"/>
              </a:rPr>
              <a:t>+ </a:t>
            </a:r>
            <a:r>
              <a:rPr lang="en-US" altLang="zh-CN" sz="2800" i="1">
                <a:solidFill>
                  <a:srgbClr val="000000"/>
                </a:solidFill>
                <a:latin typeface="Times New Roman" pitchFamily="18" charset="0"/>
              </a:rPr>
              <a:t>CD </a:t>
            </a:r>
            <a:r>
              <a:rPr lang="en-US" altLang="zh-CN" sz="2800">
                <a:solidFill>
                  <a:srgbClr val="000000"/>
                </a:solidFill>
                <a:latin typeface="Symbol" pitchFamily="18" charset="2"/>
              </a:rPr>
              <a:t>+ </a:t>
            </a:r>
            <a:r>
              <a:rPr lang="en-US" altLang="zh-CN" sz="2800" i="1">
                <a:solidFill>
                  <a:srgbClr val="000000"/>
                </a:solidFill>
                <a:latin typeface="Times New Roman" pitchFamily="18" charset="0"/>
              </a:rPr>
              <a:t>E</a:t>
            </a:r>
          </a:p>
        </p:txBody>
      </p:sp>
      <p:sp>
        <p:nvSpPr>
          <p:cNvPr id="1050417" name="Text Box 20"/>
          <p:cNvSpPr txBox="1">
            <a:spLocks noChangeArrowheads="1"/>
          </p:cNvSpPr>
          <p:nvPr/>
        </p:nvSpPr>
        <p:spPr bwMode="auto">
          <a:xfrm>
            <a:off x="6804025" y="2986088"/>
            <a:ext cx="1422400" cy="2112962"/>
          </a:xfrm>
          <a:prstGeom prst="rect">
            <a:avLst/>
          </a:prstGeom>
          <a:noFill/>
          <a:ln w="9525">
            <a:noFill/>
            <a:miter lim="800000"/>
            <a:headEnd/>
            <a:tailEnd/>
          </a:ln>
          <a:effectLst/>
        </p:spPr>
        <p:txBody>
          <a:bodyPr wrap="none" lIns="0" tIns="0" rIns="0" bIns="0">
            <a:spAutoFit/>
          </a:bodyPr>
          <a:lstStyle/>
          <a:p>
            <a:pPr algn="l" defTabSz="915988">
              <a:lnSpc>
                <a:spcPts val="2813"/>
              </a:lnSpc>
              <a:tabLst>
                <a:tab pos="152400" algn="l"/>
              </a:tabLst>
            </a:pPr>
            <a:r>
              <a:rPr lang="en-US" altLang="zh-CN"/>
              <a:t>	</a:t>
            </a:r>
            <a:r>
              <a:rPr lang="zh-CN" altLang="en-US" sz="2800">
                <a:solidFill>
                  <a:srgbClr val="000000"/>
                </a:solidFill>
                <a:latin typeface="Times New Roman" pitchFamily="18" charset="0"/>
              </a:rPr>
              <a:t>吸收法</a:t>
            </a:r>
          </a:p>
          <a:p>
            <a:pPr algn="l" defTabSz="915988">
              <a:lnSpc>
                <a:spcPts val="1000"/>
              </a:lnSpc>
              <a:tabLst>
                <a:tab pos="152400" algn="l"/>
              </a:tabLst>
            </a:pPr>
            <a:endParaRPr lang="zh-CN" altLang="en-US" sz="2800">
              <a:solidFill>
                <a:srgbClr val="000000"/>
              </a:solidFill>
              <a:latin typeface="Times New Roman" pitchFamily="18" charset="0"/>
            </a:endParaRPr>
          </a:p>
          <a:p>
            <a:pPr algn="l" defTabSz="915988">
              <a:lnSpc>
                <a:spcPts val="3213"/>
              </a:lnSpc>
              <a:tabLst>
                <a:tab pos="152400" algn="l"/>
              </a:tabLst>
            </a:pPr>
            <a:r>
              <a:rPr lang="zh-CN" altLang="en-US" sz="2800">
                <a:solidFill>
                  <a:srgbClr val="000000"/>
                </a:solidFill>
                <a:latin typeface="Times New Roman" pitchFamily="18" charset="0"/>
              </a:rPr>
              <a:t>去因子法</a:t>
            </a:r>
          </a:p>
          <a:p>
            <a:pPr algn="l" defTabSz="915988">
              <a:lnSpc>
                <a:spcPts val="1000"/>
              </a:lnSpc>
              <a:tabLst>
                <a:tab pos="152400" algn="l"/>
              </a:tabLst>
            </a:pPr>
            <a:endParaRPr lang="zh-CN" altLang="en-US" sz="2800">
              <a:solidFill>
                <a:srgbClr val="000000"/>
              </a:solidFill>
              <a:latin typeface="Times New Roman" pitchFamily="18" charset="0"/>
            </a:endParaRPr>
          </a:p>
          <a:p>
            <a:pPr algn="l" defTabSz="915988">
              <a:lnSpc>
                <a:spcPts val="1000"/>
              </a:lnSpc>
              <a:tabLst>
                <a:tab pos="152400" algn="l"/>
              </a:tabLst>
            </a:pPr>
            <a:endParaRPr lang="zh-CN" altLang="en-US" sz="2800">
              <a:solidFill>
                <a:srgbClr val="000000"/>
              </a:solidFill>
              <a:latin typeface="Times New Roman" pitchFamily="18" charset="0"/>
            </a:endParaRPr>
          </a:p>
          <a:p>
            <a:pPr algn="l" defTabSz="915988">
              <a:lnSpc>
                <a:spcPts val="1000"/>
              </a:lnSpc>
              <a:tabLst>
                <a:tab pos="152400" algn="l"/>
              </a:tabLst>
            </a:pPr>
            <a:endParaRPr lang="zh-CN" altLang="en-US" sz="2800">
              <a:solidFill>
                <a:srgbClr val="000000"/>
              </a:solidFill>
              <a:latin typeface="Times New Roman" pitchFamily="18" charset="0"/>
            </a:endParaRPr>
          </a:p>
          <a:p>
            <a:pPr algn="l" defTabSz="915988">
              <a:lnSpc>
                <a:spcPts val="1000"/>
              </a:lnSpc>
              <a:tabLst>
                <a:tab pos="152400" algn="l"/>
              </a:tabLst>
            </a:pPr>
            <a:endParaRPr lang="zh-CN" altLang="en-US" sz="2800">
              <a:solidFill>
                <a:srgbClr val="000000"/>
              </a:solidFill>
              <a:latin typeface="Times New Roman" pitchFamily="18" charset="0"/>
            </a:endParaRPr>
          </a:p>
          <a:p>
            <a:pPr algn="l" defTabSz="915988">
              <a:lnSpc>
                <a:spcPts val="1000"/>
              </a:lnSpc>
              <a:tabLst>
                <a:tab pos="152400" algn="l"/>
              </a:tabLst>
            </a:pPr>
            <a:endParaRPr lang="zh-CN" altLang="en-US" sz="2800">
              <a:solidFill>
                <a:srgbClr val="000000"/>
              </a:solidFill>
              <a:latin typeface="Times New Roman" pitchFamily="18" charset="0"/>
            </a:endParaRPr>
          </a:p>
          <a:p>
            <a:pPr algn="l" defTabSz="915988">
              <a:lnSpc>
                <a:spcPts val="1000"/>
              </a:lnSpc>
              <a:tabLst>
                <a:tab pos="152400" algn="l"/>
              </a:tabLst>
            </a:pPr>
            <a:endParaRPr lang="zh-CN" altLang="en-US" sz="2800">
              <a:solidFill>
                <a:srgbClr val="000000"/>
              </a:solidFill>
              <a:latin typeface="Times New Roman" pitchFamily="18" charset="0"/>
            </a:endParaRPr>
          </a:p>
          <a:p>
            <a:pPr algn="l" defTabSz="915988">
              <a:lnSpc>
                <a:spcPts val="3613"/>
              </a:lnSpc>
              <a:tabLst>
                <a:tab pos="152400" algn="l"/>
              </a:tabLst>
            </a:pPr>
            <a:r>
              <a:rPr lang="zh-CN" altLang="en-US" sz="2800">
                <a:solidFill>
                  <a:srgbClr val="000000"/>
                </a:solidFill>
                <a:latin typeface="Times New Roman" pitchFamily="18" charset="0"/>
              </a:rPr>
              <a:t>摩根定理</a:t>
            </a:r>
          </a:p>
        </p:txBody>
      </p:sp>
      <p:sp>
        <p:nvSpPr>
          <p:cNvPr id="1050418" name="Text Box 23"/>
          <p:cNvSpPr txBox="1">
            <a:spLocks noChangeArrowheads="1"/>
          </p:cNvSpPr>
          <p:nvPr/>
        </p:nvSpPr>
        <p:spPr bwMode="auto">
          <a:xfrm>
            <a:off x="1585913" y="577850"/>
            <a:ext cx="609600" cy="547688"/>
          </a:xfrm>
          <a:prstGeom prst="rect">
            <a:avLst/>
          </a:prstGeom>
          <a:noFill/>
          <a:ln w="9525">
            <a:noFill/>
            <a:miter lim="800000"/>
            <a:headEnd/>
            <a:tailEnd/>
          </a:ln>
          <a:effectLst/>
        </p:spPr>
        <p:txBody>
          <a:bodyPr wrap="none" lIns="0" tIns="0" rIns="0" bIns="0">
            <a:spAutoFit/>
          </a:bodyPr>
          <a:lstStyle/>
          <a:p>
            <a:pPr algn="l" defTabSz="915988">
              <a:lnSpc>
                <a:spcPts val="4313"/>
              </a:lnSpc>
            </a:pPr>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a:t>
            </a:r>
          </a:p>
        </p:txBody>
      </p:sp>
      <p:sp>
        <p:nvSpPr>
          <p:cNvPr id="1050419" name="Text Box 24"/>
          <p:cNvSpPr txBox="1">
            <a:spLocks noChangeArrowheads="1"/>
          </p:cNvSpPr>
          <p:nvPr/>
        </p:nvSpPr>
        <p:spPr bwMode="auto">
          <a:xfrm>
            <a:off x="1585913" y="2133600"/>
            <a:ext cx="609600" cy="547688"/>
          </a:xfrm>
          <a:prstGeom prst="rect">
            <a:avLst/>
          </a:prstGeom>
          <a:noFill/>
          <a:ln w="9525">
            <a:noFill/>
            <a:miter lim="800000"/>
            <a:headEnd/>
            <a:tailEnd/>
          </a:ln>
          <a:effectLst/>
        </p:spPr>
        <p:txBody>
          <a:bodyPr wrap="none" lIns="0" tIns="0" rIns="0" bIns="0">
            <a:spAutoFit/>
          </a:bodyPr>
          <a:lstStyle/>
          <a:p>
            <a:pPr algn="l" defTabSz="915988">
              <a:lnSpc>
                <a:spcPts val="4313"/>
              </a:lnSpc>
            </a:pPr>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420" name="灯片编号占位符 3"/>
          <p:cNvSpPr>
            <a:spLocks noGrp="1"/>
          </p:cNvSpPr>
          <p:nvPr>
            <p:ph type="sldNum" sz="quarter" idx="12"/>
          </p:nvPr>
        </p:nvSpPr>
        <p:spPr/>
        <p:txBody>
          <a:bodyPr/>
          <a:lstStyle/>
          <a:p>
            <a:fld id="{1C911250-1C42-40BF-B2A3-B88B530526FD}" type="slidenum">
              <a:rPr lang="en-US" altLang="zh-CN"/>
              <a:t>87</a:t>
            </a:fld>
            <a:endParaRPr lang="en-US" altLang="zh-CN"/>
          </a:p>
        </p:txBody>
      </p:sp>
      <p:sp>
        <p:nvSpPr>
          <p:cNvPr id="1050421" name="Line 2"/>
          <p:cNvSpPr>
            <a:spLocks noChangeShapeType="1"/>
          </p:cNvSpPr>
          <p:nvPr/>
        </p:nvSpPr>
        <p:spPr bwMode="auto">
          <a:xfrm>
            <a:off x="3081338" y="1068388"/>
            <a:ext cx="192087" cy="1587"/>
          </a:xfrm>
          <a:prstGeom prst="line">
            <a:avLst/>
          </a:prstGeom>
          <a:noFill/>
          <a:ln w="12700">
            <a:solidFill>
              <a:srgbClr val="000000"/>
            </a:solidFill>
            <a:round/>
            <a:headEnd/>
            <a:tailEnd/>
          </a:ln>
          <a:effectLst/>
        </p:spPr>
        <p:txBody>
          <a:bodyPr wrap="none" anchor="ctr"/>
          <a:lstStyle/>
          <a:p>
            <a:endParaRPr lang="zh-CN" altLang="en-US"/>
          </a:p>
        </p:txBody>
      </p:sp>
      <p:sp>
        <p:nvSpPr>
          <p:cNvPr id="1050422" name="Line 3"/>
          <p:cNvSpPr>
            <a:spLocks noChangeShapeType="1"/>
          </p:cNvSpPr>
          <p:nvPr/>
        </p:nvSpPr>
        <p:spPr bwMode="auto">
          <a:xfrm>
            <a:off x="3330575" y="1068388"/>
            <a:ext cx="214313" cy="1587"/>
          </a:xfrm>
          <a:prstGeom prst="line">
            <a:avLst/>
          </a:prstGeom>
          <a:noFill/>
          <a:ln w="12700">
            <a:solidFill>
              <a:srgbClr val="000000"/>
            </a:solidFill>
            <a:round/>
            <a:headEnd/>
            <a:tailEnd/>
          </a:ln>
          <a:effectLst/>
        </p:spPr>
        <p:txBody>
          <a:bodyPr wrap="none" anchor="ctr"/>
          <a:lstStyle/>
          <a:p>
            <a:endParaRPr lang="zh-CN" altLang="en-US"/>
          </a:p>
        </p:txBody>
      </p:sp>
      <p:sp>
        <p:nvSpPr>
          <p:cNvPr id="1050423" name="Line 4"/>
          <p:cNvSpPr>
            <a:spLocks noChangeShapeType="1"/>
          </p:cNvSpPr>
          <p:nvPr/>
        </p:nvSpPr>
        <p:spPr bwMode="auto">
          <a:xfrm>
            <a:off x="3895725" y="1068388"/>
            <a:ext cx="195263" cy="1587"/>
          </a:xfrm>
          <a:prstGeom prst="line">
            <a:avLst/>
          </a:prstGeom>
          <a:noFill/>
          <a:ln w="12700">
            <a:solidFill>
              <a:srgbClr val="000000"/>
            </a:solidFill>
            <a:round/>
            <a:headEnd/>
            <a:tailEnd/>
          </a:ln>
          <a:effectLst/>
        </p:spPr>
        <p:txBody>
          <a:bodyPr wrap="none" anchor="ctr"/>
          <a:lstStyle/>
          <a:p>
            <a:endParaRPr lang="zh-CN" altLang="en-US"/>
          </a:p>
        </p:txBody>
      </p:sp>
      <p:sp>
        <p:nvSpPr>
          <p:cNvPr id="1050424" name="Line 5"/>
          <p:cNvSpPr>
            <a:spLocks noChangeShapeType="1"/>
          </p:cNvSpPr>
          <p:nvPr/>
        </p:nvSpPr>
        <p:spPr bwMode="auto">
          <a:xfrm>
            <a:off x="4132263" y="1074738"/>
            <a:ext cx="192087" cy="1587"/>
          </a:xfrm>
          <a:prstGeom prst="line">
            <a:avLst/>
          </a:prstGeom>
          <a:noFill/>
          <a:ln w="12700">
            <a:solidFill>
              <a:srgbClr val="000000"/>
            </a:solidFill>
            <a:round/>
            <a:headEnd/>
            <a:tailEnd/>
          </a:ln>
          <a:effectLst/>
        </p:spPr>
        <p:txBody>
          <a:bodyPr wrap="none" anchor="ctr"/>
          <a:lstStyle/>
          <a:p>
            <a:endParaRPr lang="zh-CN" altLang="en-US"/>
          </a:p>
        </p:txBody>
      </p:sp>
      <p:sp>
        <p:nvSpPr>
          <p:cNvPr id="1050425" name="Line 6"/>
          <p:cNvSpPr>
            <a:spLocks noChangeShapeType="1"/>
          </p:cNvSpPr>
          <p:nvPr/>
        </p:nvSpPr>
        <p:spPr bwMode="auto">
          <a:xfrm>
            <a:off x="5418138" y="1068388"/>
            <a:ext cx="192087" cy="1587"/>
          </a:xfrm>
          <a:prstGeom prst="line">
            <a:avLst/>
          </a:prstGeom>
          <a:noFill/>
          <a:ln w="12700">
            <a:solidFill>
              <a:srgbClr val="000000"/>
            </a:solidFill>
            <a:round/>
            <a:headEnd/>
            <a:tailEnd/>
          </a:ln>
          <a:effectLst/>
        </p:spPr>
        <p:txBody>
          <a:bodyPr wrap="none" anchor="ctr"/>
          <a:lstStyle/>
          <a:p>
            <a:endParaRPr lang="zh-CN" altLang="en-US"/>
          </a:p>
        </p:txBody>
      </p:sp>
      <p:sp>
        <p:nvSpPr>
          <p:cNvPr id="1050426" name="Line 7"/>
          <p:cNvSpPr>
            <a:spLocks noChangeShapeType="1"/>
          </p:cNvSpPr>
          <p:nvPr/>
        </p:nvSpPr>
        <p:spPr bwMode="auto">
          <a:xfrm>
            <a:off x="5667375" y="1068388"/>
            <a:ext cx="214313" cy="1587"/>
          </a:xfrm>
          <a:prstGeom prst="line">
            <a:avLst/>
          </a:prstGeom>
          <a:noFill/>
          <a:ln w="12700">
            <a:solidFill>
              <a:srgbClr val="000000"/>
            </a:solidFill>
            <a:round/>
            <a:headEnd/>
            <a:tailEnd/>
          </a:ln>
          <a:effectLst/>
        </p:spPr>
        <p:txBody>
          <a:bodyPr wrap="none" anchor="ctr"/>
          <a:lstStyle/>
          <a:p>
            <a:endParaRPr lang="zh-CN" altLang="en-US"/>
          </a:p>
        </p:txBody>
      </p:sp>
      <p:sp>
        <p:nvSpPr>
          <p:cNvPr id="1050427" name="Line 8"/>
          <p:cNvSpPr>
            <a:spLocks noChangeShapeType="1"/>
          </p:cNvSpPr>
          <p:nvPr/>
        </p:nvSpPr>
        <p:spPr bwMode="auto">
          <a:xfrm>
            <a:off x="5897563" y="1074738"/>
            <a:ext cx="227012" cy="1587"/>
          </a:xfrm>
          <a:prstGeom prst="line">
            <a:avLst/>
          </a:prstGeom>
          <a:noFill/>
          <a:ln w="12700">
            <a:solidFill>
              <a:srgbClr val="000000"/>
            </a:solidFill>
            <a:round/>
            <a:headEnd/>
            <a:tailEnd/>
          </a:ln>
          <a:effectLst/>
        </p:spPr>
        <p:txBody>
          <a:bodyPr wrap="none" anchor="ctr"/>
          <a:lstStyle/>
          <a:p>
            <a:endParaRPr lang="zh-CN" altLang="en-US"/>
          </a:p>
        </p:txBody>
      </p:sp>
      <p:sp>
        <p:nvSpPr>
          <p:cNvPr id="1050428" name="Text Box 10"/>
          <p:cNvSpPr txBox="1">
            <a:spLocks noChangeArrowheads="1"/>
          </p:cNvSpPr>
          <p:nvPr/>
        </p:nvSpPr>
        <p:spPr bwMode="auto">
          <a:xfrm>
            <a:off x="2517775" y="1052513"/>
            <a:ext cx="3675063" cy="390525"/>
          </a:xfrm>
          <a:prstGeom prst="rect">
            <a:avLst/>
          </a:prstGeom>
          <a:noFill/>
          <a:ln w="9525">
            <a:noFill/>
            <a:miter lim="800000"/>
            <a:headEnd/>
            <a:tailEnd/>
          </a:ln>
          <a:effectLst/>
        </p:spPr>
        <p:txBody>
          <a:bodyPr wrap="none" lIns="0" tIns="0" rIns="0" bIns="0">
            <a:spAutoFit/>
          </a:bodyPr>
          <a:lstStyle/>
          <a:p>
            <a:pPr algn="l" defTabSz="915988">
              <a:lnSpc>
                <a:spcPts val="3075"/>
              </a:lnSpc>
            </a:pPr>
            <a:r>
              <a:rPr lang="en-US" altLang="zh-CN" sz="2500" i="1">
                <a:solidFill>
                  <a:srgbClr val="000000"/>
                </a:solidFill>
                <a:latin typeface="Times New Roman" pitchFamily="18" charset="0"/>
              </a:rPr>
              <a:t>P </a:t>
            </a:r>
            <a:r>
              <a:rPr lang="en-US" altLang="zh-CN" sz="2500">
                <a:solidFill>
                  <a:srgbClr val="000000"/>
                </a:solidFill>
                <a:latin typeface="Symbol" pitchFamily="18" charset="2"/>
              </a:rPr>
              <a:t>= </a:t>
            </a:r>
            <a:r>
              <a:rPr lang="en-US" altLang="zh-CN" sz="2500" i="1">
                <a:solidFill>
                  <a:srgbClr val="000000"/>
                </a:solidFill>
                <a:latin typeface="Times New Roman" pitchFamily="18" charset="0"/>
              </a:rPr>
              <a:t>A C </a:t>
            </a:r>
            <a:r>
              <a:rPr lang="en-US" altLang="zh-CN" sz="2500">
                <a:solidFill>
                  <a:srgbClr val="000000"/>
                </a:solidFill>
                <a:latin typeface="Symbol" pitchFamily="18" charset="2"/>
              </a:rPr>
              <a:t>+ </a:t>
            </a:r>
            <a:r>
              <a:rPr lang="en-US" altLang="zh-CN" sz="2500" i="1">
                <a:solidFill>
                  <a:srgbClr val="000000"/>
                </a:solidFill>
                <a:latin typeface="Times New Roman" pitchFamily="18" charset="0"/>
              </a:rPr>
              <a:t>A B </a:t>
            </a:r>
            <a:r>
              <a:rPr lang="en-US" altLang="zh-CN" sz="2500">
                <a:solidFill>
                  <a:srgbClr val="000000"/>
                </a:solidFill>
                <a:latin typeface="Symbol" pitchFamily="18" charset="2"/>
              </a:rPr>
              <a:t>+ </a:t>
            </a:r>
            <a:r>
              <a:rPr lang="en-US" altLang="zh-CN" sz="2500" i="1">
                <a:solidFill>
                  <a:srgbClr val="000000"/>
                </a:solidFill>
                <a:latin typeface="Times New Roman" pitchFamily="18" charset="0"/>
              </a:rPr>
              <a:t>BC </a:t>
            </a:r>
            <a:r>
              <a:rPr lang="en-US" altLang="zh-CN" sz="2500">
                <a:solidFill>
                  <a:srgbClr val="000000"/>
                </a:solidFill>
                <a:latin typeface="Symbol" pitchFamily="18" charset="2"/>
              </a:rPr>
              <a:t>+ </a:t>
            </a:r>
            <a:r>
              <a:rPr lang="en-US" altLang="zh-CN" sz="2500" i="1">
                <a:solidFill>
                  <a:srgbClr val="000000"/>
                </a:solidFill>
                <a:latin typeface="Times New Roman" pitchFamily="18" charset="0"/>
              </a:rPr>
              <a:t>A C D</a:t>
            </a:r>
          </a:p>
        </p:txBody>
      </p:sp>
      <p:sp>
        <p:nvSpPr>
          <p:cNvPr id="1050429" name="Text Box 11"/>
          <p:cNvSpPr txBox="1">
            <a:spLocks noChangeArrowheads="1"/>
          </p:cNvSpPr>
          <p:nvPr/>
        </p:nvSpPr>
        <p:spPr bwMode="auto">
          <a:xfrm>
            <a:off x="1547813" y="865188"/>
            <a:ext cx="609600" cy="547687"/>
          </a:xfrm>
          <a:prstGeom prst="rect">
            <a:avLst/>
          </a:prstGeom>
          <a:noFill/>
          <a:ln w="9525">
            <a:noFill/>
            <a:miter lim="800000"/>
            <a:headEnd/>
            <a:tailEnd/>
          </a:ln>
          <a:effectLst/>
        </p:spPr>
        <p:txBody>
          <a:bodyPr wrap="none" lIns="0" tIns="0" rIns="0" bIns="0">
            <a:spAutoFit/>
          </a:bodyPr>
          <a:lstStyle/>
          <a:p>
            <a:pPr algn="l" defTabSz="915988">
              <a:lnSpc>
                <a:spcPts val="4313"/>
              </a:lnSpc>
            </a:pPr>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430" name="灯片编号占位符 3"/>
          <p:cNvSpPr>
            <a:spLocks noGrp="1"/>
          </p:cNvSpPr>
          <p:nvPr>
            <p:ph type="sldNum" sz="quarter" idx="12"/>
          </p:nvPr>
        </p:nvSpPr>
        <p:spPr/>
        <p:txBody>
          <a:bodyPr/>
          <a:lstStyle/>
          <a:p>
            <a:fld id="{3476B65D-ABC2-4AB8-B85C-33B4559C397F}" type="slidenum">
              <a:rPr lang="en-US" altLang="zh-CN"/>
              <a:t>88</a:t>
            </a:fld>
            <a:endParaRPr lang="en-US" altLang="zh-CN"/>
          </a:p>
        </p:txBody>
      </p:sp>
      <p:sp>
        <p:nvSpPr>
          <p:cNvPr id="1050431" name="Line 2"/>
          <p:cNvSpPr>
            <a:spLocks noChangeShapeType="1"/>
          </p:cNvSpPr>
          <p:nvPr/>
        </p:nvSpPr>
        <p:spPr bwMode="auto">
          <a:xfrm>
            <a:off x="3081338" y="1068388"/>
            <a:ext cx="192087" cy="1587"/>
          </a:xfrm>
          <a:prstGeom prst="line">
            <a:avLst/>
          </a:prstGeom>
          <a:noFill/>
          <a:ln w="12700">
            <a:solidFill>
              <a:srgbClr val="000000"/>
            </a:solidFill>
            <a:round/>
            <a:headEnd/>
            <a:tailEnd/>
          </a:ln>
          <a:effectLst/>
        </p:spPr>
        <p:txBody>
          <a:bodyPr wrap="none" anchor="ctr"/>
          <a:lstStyle/>
          <a:p>
            <a:endParaRPr lang="zh-CN" altLang="en-US"/>
          </a:p>
        </p:txBody>
      </p:sp>
      <p:sp>
        <p:nvSpPr>
          <p:cNvPr id="1050432" name="Line 3"/>
          <p:cNvSpPr>
            <a:spLocks noChangeShapeType="1"/>
          </p:cNvSpPr>
          <p:nvPr/>
        </p:nvSpPr>
        <p:spPr bwMode="auto">
          <a:xfrm>
            <a:off x="3330575" y="1068388"/>
            <a:ext cx="214313" cy="1587"/>
          </a:xfrm>
          <a:prstGeom prst="line">
            <a:avLst/>
          </a:prstGeom>
          <a:noFill/>
          <a:ln w="12700">
            <a:solidFill>
              <a:srgbClr val="000000"/>
            </a:solidFill>
            <a:round/>
            <a:headEnd/>
            <a:tailEnd/>
          </a:ln>
          <a:effectLst/>
        </p:spPr>
        <p:txBody>
          <a:bodyPr wrap="none" anchor="ctr"/>
          <a:lstStyle/>
          <a:p>
            <a:endParaRPr lang="zh-CN" altLang="en-US"/>
          </a:p>
        </p:txBody>
      </p:sp>
      <p:sp>
        <p:nvSpPr>
          <p:cNvPr id="1050433" name="Line 4"/>
          <p:cNvSpPr>
            <a:spLocks noChangeShapeType="1"/>
          </p:cNvSpPr>
          <p:nvPr/>
        </p:nvSpPr>
        <p:spPr bwMode="auto">
          <a:xfrm>
            <a:off x="3895725" y="1068388"/>
            <a:ext cx="195263" cy="1587"/>
          </a:xfrm>
          <a:prstGeom prst="line">
            <a:avLst/>
          </a:prstGeom>
          <a:noFill/>
          <a:ln w="12700">
            <a:solidFill>
              <a:srgbClr val="000000"/>
            </a:solidFill>
            <a:round/>
            <a:headEnd/>
            <a:tailEnd/>
          </a:ln>
          <a:effectLst/>
        </p:spPr>
        <p:txBody>
          <a:bodyPr wrap="none" anchor="ctr"/>
          <a:lstStyle/>
          <a:p>
            <a:endParaRPr lang="zh-CN" altLang="en-US"/>
          </a:p>
        </p:txBody>
      </p:sp>
      <p:sp>
        <p:nvSpPr>
          <p:cNvPr id="1050434" name="Line 5"/>
          <p:cNvSpPr>
            <a:spLocks noChangeShapeType="1"/>
          </p:cNvSpPr>
          <p:nvPr/>
        </p:nvSpPr>
        <p:spPr bwMode="auto">
          <a:xfrm>
            <a:off x="4132263" y="1074738"/>
            <a:ext cx="192087" cy="1587"/>
          </a:xfrm>
          <a:prstGeom prst="line">
            <a:avLst/>
          </a:prstGeom>
          <a:noFill/>
          <a:ln w="12700">
            <a:solidFill>
              <a:srgbClr val="000000"/>
            </a:solidFill>
            <a:round/>
            <a:headEnd/>
            <a:tailEnd/>
          </a:ln>
          <a:effectLst/>
        </p:spPr>
        <p:txBody>
          <a:bodyPr wrap="none" anchor="ctr"/>
          <a:lstStyle/>
          <a:p>
            <a:endParaRPr lang="zh-CN" altLang="en-US"/>
          </a:p>
        </p:txBody>
      </p:sp>
      <p:sp>
        <p:nvSpPr>
          <p:cNvPr id="1050435" name="Line 6"/>
          <p:cNvSpPr>
            <a:spLocks noChangeShapeType="1"/>
          </p:cNvSpPr>
          <p:nvPr/>
        </p:nvSpPr>
        <p:spPr bwMode="auto">
          <a:xfrm>
            <a:off x="5418138" y="1068388"/>
            <a:ext cx="192087" cy="1587"/>
          </a:xfrm>
          <a:prstGeom prst="line">
            <a:avLst/>
          </a:prstGeom>
          <a:noFill/>
          <a:ln w="12700">
            <a:solidFill>
              <a:srgbClr val="000000"/>
            </a:solidFill>
            <a:round/>
            <a:headEnd/>
            <a:tailEnd/>
          </a:ln>
          <a:effectLst/>
        </p:spPr>
        <p:txBody>
          <a:bodyPr wrap="none" anchor="ctr"/>
          <a:lstStyle/>
          <a:p>
            <a:endParaRPr lang="zh-CN" altLang="en-US"/>
          </a:p>
        </p:txBody>
      </p:sp>
      <p:sp>
        <p:nvSpPr>
          <p:cNvPr id="1050436" name="Line 7"/>
          <p:cNvSpPr>
            <a:spLocks noChangeShapeType="1"/>
          </p:cNvSpPr>
          <p:nvPr/>
        </p:nvSpPr>
        <p:spPr bwMode="auto">
          <a:xfrm>
            <a:off x="5667375" y="1068388"/>
            <a:ext cx="214313" cy="1587"/>
          </a:xfrm>
          <a:prstGeom prst="line">
            <a:avLst/>
          </a:prstGeom>
          <a:noFill/>
          <a:ln w="12700">
            <a:solidFill>
              <a:srgbClr val="000000"/>
            </a:solidFill>
            <a:round/>
            <a:headEnd/>
            <a:tailEnd/>
          </a:ln>
          <a:effectLst/>
        </p:spPr>
        <p:txBody>
          <a:bodyPr wrap="none" anchor="ctr"/>
          <a:lstStyle/>
          <a:p>
            <a:endParaRPr lang="zh-CN" altLang="en-US"/>
          </a:p>
        </p:txBody>
      </p:sp>
      <p:sp>
        <p:nvSpPr>
          <p:cNvPr id="1050437" name="Line 8"/>
          <p:cNvSpPr>
            <a:spLocks noChangeShapeType="1"/>
          </p:cNvSpPr>
          <p:nvPr/>
        </p:nvSpPr>
        <p:spPr bwMode="auto">
          <a:xfrm>
            <a:off x="5897563" y="1074738"/>
            <a:ext cx="227012" cy="1587"/>
          </a:xfrm>
          <a:prstGeom prst="line">
            <a:avLst/>
          </a:prstGeom>
          <a:noFill/>
          <a:ln w="12700">
            <a:solidFill>
              <a:srgbClr val="000000"/>
            </a:solidFill>
            <a:round/>
            <a:headEnd/>
            <a:tailEnd/>
          </a:ln>
          <a:effectLst/>
        </p:spPr>
        <p:txBody>
          <a:bodyPr wrap="none" anchor="ctr"/>
          <a:lstStyle/>
          <a:p>
            <a:endParaRPr lang="zh-CN" altLang="en-US"/>
          </a:p>
        </p:txBody>
      </p:sp>
      <p:sp>
        <p:nvSpPr>
          <p:cNvPr id="1050438" name="Text Box 23"/>
          <p:cNvSpPr txBox="1">
            <a:spLocks noChangeArrowheads="1"/>
          </p:cNvSpPr>
          <p:nvPr/>
        </p:nvSpPr>
        <p:spPr bwMode="auto">
          <a:xfrm>
            <a:off x="2517775" y="1052513"/>
            <a:ext cx="3675063" cy="390525"/>
          </a:xfrm>
          <a:prstGeom prst="rect">
            <a:avLst/>
          </a:prstGeom>
          <a:noFill/>
          <a:ln w="9525">
            <a:noFill/>
            <a:miter lim="800000"/>
            <a:headEnd/>
            <a:tailEnd/>
          </a:ln>
          <a:effectLst/>
        </p:spPr>
        <p:txBody>
          <a:bodyPr wrap="none" lIns="0" tIns="0" rIns="0" bIns="0">
            <a:spAutoFit/>
          </a:bodyPr>
          <a:lstStyle/>
          <a:p>
            <a:pPr algn="l" defTabSz="915988">
              <a:lnSpc>
                <a:spcPts val="3075"/>
              </a:lnSpc>
            </a:pPr>
            <a:r>
              <a:rPr lang="en-US" altLang="zh-CN" sz="2500" i="1">
                <a:solidFill>
                  <a:srgbClr val="000000"/>
                </a:solidFill>
                <a:latin typeface="Times New Roman" pitchFamily="18" charset="0"/>
              </a:rPr>
              <a:t>P </a:t>
            </a:r>
            <a:r>
              <a:rPr lang="en-US" altLang="zh-CN" sz="2500">
                <a:solidFill>
                  <a:srgbClr val="000000"/>
                </a:solidFill>
                <a:latin typeface="Symbol" pitchFamily="18" charset="2"/>
              </a:rPr>
              <a:t>= </a:t>
            </a:r>
            <a:r>
              <a:rPr lang="en-US" altLang="zh-CN" sz="2500" i="1">
                <a:solidFill>
                  <a:srgbClr val="000000"/>
                </a:solidFill>
                <a:latin typeface="Times New Roman" pitchFamily="18" charset="0"/>
              </a:rPr>
              <a:t>A C </a:t>
            </a:r>
            <a:r>
              <a:rPr lang="en-US" altLang="zh-CN" sz="2500">
                <a:solidFill>
                  <a:srgbClr val="000000"/>
                </a:solidFill>
                <a:latin typeface="Symbol" pitchFamily="18" charset="2"/>
              </a:rPr>
              <a:t>+ </a:t>
            </a:r>
            <a:r>
              <a:rPr lang="en-US" altLang="zh-CN" sz="2500" i="1">
                <a:solidFill>
                  <a:srgbClr val="000000"/>
                </a:solidFill>
                <a:latin typeface="Times New Roman" pitchFamily="18" charset="0"/>
              </a:rPr>
              <a:t>A B </a:t>
            </a:r>
            <a:r>
              <a:rPr lang="en-US" altLang="zh-CN" sz="2500">
                <a:solidFill>
                  <a:srgbClr val="000000"/>
                </a:solidFill>
                <a:latin typeface="Symbol" pitchFamily="18" charset="2"/>
              </a:rPr>
              <a:t>+ </a:t>
            </a:r>
            <a:r>
              <a:rPr lang="en-US" altLang="zh-CN" sz="2500" i="1">
                <a:solidFill>
                  <a:srgbClr val="000000"/>
                </a:solidFill>
                <a:latin typeface="Times New Roman" pitchFamily="18" charset="0"/>
              </a:rPr>
              <a:t>BC </a:t>
            </a:r>
            <a:r>
              <a:rPr lang="en-US" altLang="zh-CN" sz="2500">
                <a:solidFill>
                  <a:srgbClr val="000000"/>
                </a:solidFill>
                <a:latin typeface="Symbol" pitchFamily="18" charset="2"/>
              </a:rPr>
              <a:t>+ </a:t>
            </a:r>
            <a:r>
              <a:rPr lang="en-US" altLang="zh-CN" sz="2500" i="1">
                <a:solidFill>
                  <a:srgbClr val="000000"/>
                </a:solidFill>
                <a:latin typeface="Times New Roman" pitchFamily="18" charset="0"/>
              </a:rPr>
              <a:t>A C D</a:t>
            </a:r>
          </a:p>
        </p:txBody>
      </p:sp>
      <p:sp>
        <p:nvSpPr>
          <p:cNvPr id="1050439" name="Text Box 24"/>
          <p:cNvSpPr txBox="1">
            <a:spLocks noChangeArrowheads="1"/>
          </p:cNvSpPr>
          <p:nvPr/>
        </p:nvSpPr>
        <p:spPr bwMode="auto">
          <a:xfrm>
            <a:off x="395288" y="1533525"/>
            <a:ext cx="4857750" cy="397545"/>
          </a:xfrm>
          <a:prstGeom prst="rect">
            <a:avLst/>
          </a:prstGeom>
          <a:noFill/>
          <a:ln w="9525">
            <a:noFill/>
            <a:miter lim="800000"/>
            <a:headEnd/>
            <a:tailEnd/>
          </a:ln>
          <a:effectLst/>
        </p:spPr>
        <p:txBody>
          <a:bodyPr lIns="0" tIns="0" rIns="0" bIns="0">
            <a:spAutoFit/>
          </a:bodyPr>
          <a:lstStyle/>
          <a:p>
            <a:pPr algn="l" defTabSz="915988">
              <a:lnSpc>
                <a:spcPts val="3075"/>
              </a:lnSpc>
              <a:tabLst>
                <a:tab pos="76200" algn="l"/>
                <a:tab pos="254000" algn="l"/>
                <a:tab pos="534988" algn="l"/>
                <a:tab pos="2405063" algn="l"/>
                <a:tab pos="2736850" algn="l"/>
              </a:tabLst>
            </a:pPr>
            <a:r>
              <a:rPr lang="en-US" altLang="zh-CN" dirty="0"/>
              <a:t>				</a:t>
            </a:r>
            <a:endParaRPr lang="en-US" altLang="zh-CN" sz="2800" dirty="0">
              <a:solidFill>
                <a:srgbClr val="000000"/>
              </a:solidFill>
              <a:latin typeface="Times New Roman" pitchFamily="18" charset="0"/>
            </a:endParaRPr>
          </a:p>
        </p:txBody>
      </p:sp>
      <p:sp>
        <p:nvSpPr>
          <p:cNvPr id="1050440" name="Text Box 26"/>
          <p:cNvSpPr txBox="1">
            <a:spLocks noChangeArrowheads="1"/>
          </p:cNvSpPr>
          <p:nvPr/>
        </p:nvSpPr>
        <p:spPr bwMode="auto">
          <a:xfrm>
            <a:off x="2517775" y="1052513"/>
            <a:ext cx="3675063" cy="390525"/>
          </a:xfrm>
          <a:prstGeom prst="rect">
            <a:avLst/>
          </a:prstGeom>
          <a:noFill/>
          <a:ln w="9525">
            <a:noFill/>
            <a:miter lim="800000"/>
            <a:headEnd/>
            <a:tailEnd/>
          </a:ln>
          <a:effectLst/>
        </p:spPr>
        <p:txBody>
          <a:bodyPr wrap="none" lIns="0" tIns="0" rIns="0" bIns="0">
            <a:spAutoFit/>
          </a:bodyPr>
          <a:lstStyle/>
          <a:p>
            <a:pPr algn="l" defTabSz="915988">
              <a:lnSpc>
                <a:spcPts val="3075"/>
              </a:lnSpc>
            </a:pPr>
            <a:r>
              <a:rPr lang="en-US" altLang="zh-CN" sz="2500" i="1">
                <a:solidFill>
                  <a:srgbClr val="000000"/>
                </a:solidFill>
                <a:latin typeface="Times New Roman" pitchFamily="18" charset="0"/>
              </a:rPr>
              <a:t>P </a:t>
            </a:r>
            <a:r>
              <a:rPr lang="en-US" altLang="zh-CN" sz="2500">
                <a:solidFill>
                  <a:srgbClr val="000000"/>
                </a:solidFill>
                <a:latin typeface="Symbol" pitchFamily="18" charset="2"/>
              </a:rPr>
              <a:t>= </a:t>
            </a:r>
            <a:r>
              <a:rPr lang="en-US" altLang="zh-CN" sz="2500" i="1">
                <a:solidFill>
                  <a:srgbClr val="000000"/>
                </a:solidFill>
                <a:latin typeface="Times New Roman" pitchFamily="18" charset="0"/>
              </a:rPr>
              <a:t>A C </a:t>
            </a:r>
            <a:r>
              <a:rPr lang="en-US" altLang="zh-CN" sz="2500">
                <a:solidFill>
                  <a:srgbClr val="000000"/>
                </a:solidFill>
                <a:latin typeface="Symbol" pitchFamily="18" charset="2"/>
              </a:rPr>
              <a:t>+ </a:t>
            </a:r>
            <a:r>
              <a:rPr lang="en-US" altLang="zh-CN" sz="2500" i="1">
                <a:solidFill>
                  <a:srgbClr val="000000"/>
                </a:solidFill>
                <a:latin typeface="Times New Roman" pitchFamily="18" charset="0"/>
              </a:rPr>
              <a:t>A B </a:t>
            </a:r>
            <a:r>
              <a:rPr lang="en-US" altLang="zh-CN" sz="2500">
                <a:solidFill>
                  <a:srgbClr val="000000"/>
                </a:solidFill>
                <a:latin typeface="Symbol" pitchFamily="18" charset="2"/>
              </a:rPr>
              <a:t>+ </a:t>
            </a:r>
            <a:r>
              <a:rPr lang="en-US" altLang="zh-CN" sz="2500" i="1">
                <a:solidFill>
                  <a:srgbClr val="000000"/>
                </a:solidFill>
                <a:latin typeface="Times New Roman" pitchFamily="18" charset="0"/>
              </a:rPr>
              <a:t>BC </a:t>
            </a:r>
            <a:r>
              <a:rPr lang="en-US" altLang="zh-CN" sz="2500">
                <a:solidFill>
                  <a:srgbClr val="000000"/>
                </a:solidFill>
                <a:latin typeface="Symbol" pitchFamily="18" charset="2"/>
              </a:rPr>
              <a:t>+ </a:t>
            </a:r>
            <a:r>
              <a:rPr lang="en-US" altLang="zh-CN" sz="2500" i="1">
                <a:solidFill>
                  <a:srgbClr val="000000"/>
                </a:solidFill>
                <a:latin typeface="Times New Roman" pitchFamily="18" charset="0"/>
              </a:rPr>
              <a:t>A C D</a:t>
            </a:r>
          </a:p>
        </p:txBody>
      </p:sp>
      <p:sp>
        <p:nvSpPr>
          <p:cNvPr id="1050441" name="Text Box 30"/>
          <p:cNvSpPr txBox="1">
            <a:spLocks noChangeArrowheads="1"/>
          </p:cNvSpPr>
          <p:nvPr/>
        </p:nvSpPr>
        <p:spPr bwMode="auto">
          <a:xfrm>
            <a:off x="1547813" y="865188"/>
            <a:ext cx="609600" cy="547687"/>
          </a:xfrm>
          <a:prstGeom prst="rect">
            <a:avLst/>
          </a:prstGeom>
          <a:noFill/>
          <a:ln w="9525">
            <a:noFill/>
            <a:miter lim="800000"/>
            <a:headEnd/>
            <a:tailEnd/>
          </a:ln>
          <a:effectLst/>
        </p:spPr>
        <p:txBody>
          <a:bodyPr wrap="none" lIns="0" tIns="0" rIns="0" bIns="0">
            <a:spAutoFit/>
          </a:bodyPr>
          <a:lstStyle/>
          <a:p>
            <a:pPr algn="l" defTabSz="915988">
              <a:lnSpc>
                <a:spcPts val="4313"/>
              </a:lnSpc>
            </a:pPr>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a:t>
            </a:r>
          </a:p>
        </p:txBody>
      </p:sp>
      <p:graphicFrame>
        <p:nvGraphicFramePr>
          <p:cNvPr id="4194505" name="对象 19"/>
          <p:cNvGraphicFramePr>
            <a:graphicFrameLocks noChangeAspect="1"/>
          </p:cNvGraphicFramePr>
          <p:nvPr/>
        </p:nvGraphicFramePr>
        <p:xfrm>
          <a:off x="2714612" y="1857364"/>
          <a:ext cx="2286016" cy="1990178"/>
        </p:xfrm>
        <a:graphic>
          <a:graphicData uri="http://schemas.openxmlformats.org/presentationml/2006/ole">
            <mc:AlternateContent xmlns:mc="http://schemas.openxmlformats.org/markup-compatibility/2006">
              <mc:Choice xmlns:v="urn:schemas-microsoft-com:vml" Requires="v">
                <p:oleObj spid="_x0000_s461833" name="Equation" r:id="rId3" imgW="1079280" imgH="939600" progId="Equation.DSMT4">
                  <p:embed/>
                </p:oleObj>
              </mc:Choice>
              <mc:Fallback>
                <p:oleObj name="Equation" r:id="rId3" imgW="1079280" imgH="939600" progId="Equation.DSMT4">
                  <p:embed/>
                  <p:pic>
                    <p:nvPicPr>
                      <p:cNvPr id="2097349" name=""/>
                      <p:cNvPicPr>
                        <a:picLocks/>
                      </p:cNvPicPr>
                      <p:nvPr/>
                    </p:nvPicPr>
                    <p:blipFill>
                      <a:blip r:embed="rId4"/>
                      <a:stretch>
                        <a:fillRect/>
                      </a:stretch>
                    </p:blipFill>
                    <p:spPr>
                      <a:xfrm>
                        <a:off x="2714612" y="1857364"/>
                        <a:ext cx="2286016" cy="199017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442" name="灯片编号占位符 3"/>
          <p:cNvSpPr>
            <a:spLocks noGrp="1"/>
          </p:cNvSpPr>
          <p:nvPr>
            <p:ph type="sldNum" sz="quarter" idx="12"/>
          </p:nvPr>
        </p:nvSpPr>
        <p:spPr/>
        <p:txBody>
          <a:bodyPr/>
          <a:lstStyle/>
          <a:p>
            <a:fld id="{734B372A-B6DB-4A21-93D0-8E15F928886A}" type="slidenum">
              <a:rPr lang="en-US" altLang="zh-CN"/>
              <a:t>89</a:t>
            </a:fld>
            <a:endParaRPr lang="en-US" altLang="zh-CN"/>
          </a:p>
        </p:txBody>
      </p:sp>
      <p:sp>
        <p:nvSpPr>
          <p:cNvPr id="1050443" name="Line 2"/>
          <p:cNvSpPr>
            <a:spLocks noChangeShapeType="1"/>
          </p:cNvSpPr>
          <p:nvPr/>
        </p:nvSpPr>
        <p:spPr bwMode="auto">
          <a:xfrm>
            <a:off x="4117975" y="965200"/>
            <a:ext cx="187325" cy="1588"/>
          </a:xfrm>
          <a:prstGeom prst="line">
            <a:avLst/>
          </a:prstGeom>
          <a:noFill/>
          <a:ln w="12700">
            <a:solidFill>
              <a:srgbClr val="000000"/>
            </a:solidFill>
            <a:round/>
            <a:headEnd/>
            <a:tailEnd/>
          </a:ln>
          <a:effectLst/>
        </p:spPr>
        <p:txBody>
          <a:bodyPr wrap="none" anchor="ctr"/>
          <a:lstStyle/>
          <a:p>
            <a:endParaRPr lang="zh-CN" altLang="en-US"/>
          </a:p>
        </p:txBody>
      </p:sp>
      <p:sp>
        <p:nvSpPr>
          <p:cNvPr id="1050444" name="Line 3"/>
          <p:cNvSpPr>
            <a:spLocks noChangeShapeType="1"/>
          </p:cNvSpPr>
          <p:nvPr/>
        </p:nvSpPr>
        <p:spPr bwMode="auto">
          <a:xfrm>
            <a:off x="5011738" y="941388"/>
            <a:ext cx="400050" cy="1587"/>
          </a:xfrm>
          <a:prstGeom prst="line">
            <a:avLst/>
          </a:prstGeom>
          <a:noFill/>
          <a:ln w="12700">
            <a:solidFill>
              <a:srgbClr val="000000"/>
            </a:solidFill>
            <a:round/>
            <a:headEnd/>
            <a:tailEnd/>
          </a:ln>
          <a:effectLst/>
        </p:spPr>
        <p:txBody>
          <a:bodyPr wrap="none" anchor="ctr"/>
          <a:lstStyle/>
          <a:p>
            <a:endParaRPr lang="zh-CN" altLang="en-US"/>
          </a:p>
        </p:txBody>
      </p:sp>
      <p:sp>
        <p:nvSpPr>
          <p:cNvPr id="1050445" name="Line 4"/>
          <p:cNvSpPr>
            <a:spLocks noChangeShapeType="1"/>
          </p:cNvSpPr>
          <p:nvPr/>
        </p:nvSpPr>
        <p:spPr bwMode="auto">
          <a:xfrm>
            <a:off x="4270375" y="2928938"/>
            <a:ext cx="187325" cy="1587"/>
          </a:xfrm>
          <a:prstGeom prst="line">
            <a:avLst/>
          </a:prstGeom>
          <a:noFill/>
          <a:ln w="12700">
            <a:solidFill>
              <a:srgbClr val="000000"/>
            </a:solidFill>
            <a:round/>
            <a:headEnd/>
            <a:tailEnd/>
          </a:ln>
          <a:effectLst/>
        </p:spPr>
        <p:txBody>
          <a:bodyPr wrap="none" anchor="ctr"/>
          <a:lstStyle/>
          <a:p>
            <a:endParaRPr lang="zh-CN" altLang="en-US"/>
          </a:p>
        </p:txBody>
      </p:sp>
      <p:sp>
        <p:nvSpPr>
          <p:cNvPr id="1050446" name="Line 5"/>
          <p:cNvSpPr>
            <a:spLocks noChangeShapeType="1"/>
          </p:cNvSpPr>
          <p:nvPr/>
        </p:nvSpPr>
        <p:spPr bwMode="auto">
          <a:xfrm>
            <a:off x="5376863" y="2928938"/>
            <a:ext cx="206375" cy="1587"/>
          </a:xfrm>
          <a:prstGeom prst="line">
            <a:avLst/>
          </a:prstGeom>
          <a:noFill/>
          <a:ln w="12700">
            <a:solidFill>
              <a:srgbClr val="000000"/>
            </a:solidFill>
            <a:round/>
            <a:headEnd/>
            <a:tailEnd/>
          </a:ln>
          <a:effectLst/>
        </p:spPr>
        <p:txBody>
          <a:bodyPr wrap="none" anchor="ctr"/>
          <a:lstStyle/>
          <a:p>
            <a:endParaRPr lang="zh-CN" altLang="en-US"/>
          </a:p>
        </p:txBody>
      </p:sp>
      <p:sp>
        <p:nvSpPr>
          <p:cNvPr id="1050447" name="Text Box 7"/>
          <p:cNvSpPr txBox="1">
            <a:spLocks noChangeArrowheads="1"/>
          </p:cNvSpPr>
          <p:nvPr/>
        </p:nvSpPr>
        <p:spPr bwMode="auto">
          <a:xfrm>
            <a:off x="2678113" y="974725"/>
            <a:ext cx="2892425" cy="2741613"/>
          </a:xfrm>
          <a:prstGeom prst="rect">
            <a:avLst/>
          </a:prstGeom>
          <a:noFill/>
          <a:ln w="9525">
            <a:noFill/>
            <a:miter lim="800000"/>
            <a:headEnd/>
            <a:tailEnd/>
          </a:ln>
          <a:effectLst/>
        </p:spPr>
        <p:txBody>
          <a:bodyPr wrap="none" lIns="0" tIns="0" rIns="0" bIns="0">
            <a:spAutoFit/>
          </a:bodyPr>
          <a:lstStyle/>
          <a:p>
            <a:pPr algn="l" defTabSz="915988">
              <a:lnSpc>
                <a:spcPts val="2913"/>
              </a:lnSpc>
              <a:tabLst>
                <a:tab pos="152400" algn="l"/>
                <a:tab pos="215900" algn="l"/>
                <a:tab pos="292100" algn="l"/>
                <a:tab pos="446088" algn="l"/>
              </a:tabLst>
            </a:pPr>
            <a:r>
              <a:rPr lang="en-US" altLang="zh-CN" sz="2400" i="1">
                <a:solidFill>
                  <a:srgbClr val="000000"/>
                </a:solidFill>
                <a:latin typeface="Times New Roman" pitchFamily="18" charset="0"/>
              </a:rPr>
              <a:t>P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ABC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 BC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BC</a:t>
            </a:r>
          </a:p>
          <a:p>
            <a:pPr algn="l" defTabSz="915988">
              <a:lnSpc>
                <a:spcPts val="1000"/>
              </a:lnSpc>
              <a:tabLst>
                <a:tab pos="152400" algn="l"/>
                <a:tab pos="215900" algn="l"/>
                <a:tab pos="292100" algn="l"/>
                <a:tab pos="446088" algn="l"/>
              </a:tabLst>
            </a:pPr>
            <a:endParaRPr lang="en-US" altLang="zh-CN" sz="2400" i="1">
              <a:solidFill>
                <a:srgbClr val="000000"/>
              </a:solidFill>
              <a:latin typeface="Times New Roman" pitchFamily="18" charset="0"/>
            </a:endParaRPr>
          </a:p>
          <a:p>
            <a:pPr algn="l" defTabSz="915988">
              <a:lnSpc>
                <a:spcPts val="3263"/>
              </a:lnSpc>
              <a:tabLst>
                <a:tab pos="152400" algn="l"/>
                <a:tab pos="215900" algn="l"/>
                <a:tab pos="292100" algn="l"/>
                <a:tab pos="446088" algn="l"/>
              </a:tabLst>
            </a:pPr>
            <a:r>
              <a:rPr lang="en-US" altLang="zh-CN" sz="2400">
                <a:solidFill>
                  <a:srgbClr val="000000"/>
                </a:solidFill>
                <a:latin typeface="Symbol" pitchFamily="18" charset="2"/>
              </a:rPr>
              <a:t> </a:t>
            </a:r>
          </a:p>
          <a:p>
            <a:pPr algn="l" defTabSz="915988">
              <a:lnSpc>
                <a:spcPts val="3263"/>
              </a:lnSpc>
              <a:tabLst>
                <a:tab pos="152400" algn="l"/>
                <a:tab pos="215900" algn="l"/>
                <a:tab pos="292100" algn="l"/>
                <a:tab pos="446088" algn="l"/>
              </a:tabLst>
            </a:pPr>
            <a:endParaRPr lang="en-US" altLang="zh-CN" sz="2800" i="1">
              <a:solidFill>
                <a:srgbClr val="000000"/>
              </a:solidFill>
              <a:latin typeface="Times New Roman" pitchFamily="18" charset="0"/>
            </a:endParaRPr>
          </a:p>
          <a:p>
            <a:pPr algn="l" defTabSz="915988">
              <a:lnSpc>
                <a:spcPts val="1000"/>
              </a:lnSpc>
              <a:tabLst>
                <a:tab pos="152400" algn="l"/>
                <a:tab pos="215900" algn="l"/>
                <a:tab pos="292100" algn="l"/>
                <a:tab pos="446088" algn="l"/>
              </a:tabLst>
            </a:pPr>
            <a:endParaRPr lang="en-US" altLang="zh-CN" sz="2400" i="1">
              <a:solidFill>
                <a:srgbClr val="000000"/>
              </a:solidFill>
              <a:latin typeface="Times New Roman" pitchFamily="18" charset="0"/>
            </a:endParaRPr>
          </a:p>
          <a:p>
            <a:pPr algn="l" defTabSz="915988">
              <a:lnSpc>
                <a:spcPts val="1000"/>
              </a:lnSpc>
              <a:tabLst>
                <a:tab pos="152400" algn="l"/>
                <a:tab pos="215900" algn="l"/>
                <a:tab pos="292100" algn="l"/>
                <a:tab pos="446088" algn="l"/>
              </a:tabLst>
            </a:pPr>
            <a:endParaRPr lang="en-US" altLang="zh-CN" sz="2400" i="1">
              <a:solidFill>
                <a:srgbClr val="000000"/>
              </a:solidFill>
              <a:latin typeface="Times New Roman" pitchFamily="18" charset="0"/>
            </a:endParaRPr>
          </a:p>
          <a:p>
            <a:pPr algn="l" defTabSz="915988">
              <a:lnSpc>
                <a:spcPts val="2750"/>
              </a:lnSpc>
              <a:tabLst>
                <a:tab pos="152400" algn="l"/>
                <a:tab pos="215900" algn="l"/>
                <a:tab pos="292100" algn="l"/>
                <a:tab pos="446088" algn="l"/>
              </a:tabLst>
            </a:pPr>
            <a:r>
              <a:rPr lang="en-US" altLang="zh-CN" sz="2400" i="1">
                <a:solidFill>
                  <a:srgbClr val="000000"/>
                </a:solidFill>
                <a:latin typeface="Times New Roman" pitchFamily="18" charset="0"/>
              </a:rPr>
              <a:t> </a:t>
            </a:r>
          </a:p>
          <a:p>
            <a:pPr algn="l" defTabSz="915988">
              <a:lnSpc>
                <a:spcPts val="2750"/>
              </a:lnSpc>
              <a:tabLst>
                <a:tab pos="152400" algn="l"/>
                <a:tab pos="215900" algn="l"/>
                <a:tab pos="292100" algn="l"/>
                <a:tab pos="446088" algn="l"/>
              </a:tabLst>
            </a:pPr>
            <a:r>
              <a:rPr lang="en-US" altLang="zh-CN" sz="2400" i="1">
                <a:solidFill>
                  <a:srgbClr val="000000"/>
                </a:solidFill>
                <a:latin typeface="Times New Roman" pitchFamily="18" charset="0"/>
              </a:rPr>
              <a:t>  P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ABC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 B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ABC</a:t>
            </a:r>
          </a:p>
          <a:p>
            <a:pPr algn="l" defTabSz="915988">
              <a:lnSpc>
                <a:spcPts val="3650"/>
              </a:lnSpc>
              <a:tabLst>
                <a:tab pos="152400" algn="l"/>
                <a:tab pos="215900" algn="l"/>
                <a:tab pos="292100" algn="l"/>
                <a:tab pos="446088" algn="l"/>
              </a:tabLst>
            </a:pPr>
            <a:r>
              <a:rPr lang="en-US" altLang="zh-CN" sz="2400" i="1">
                <a:solidFill>
                  <a:srgbClr val="000000"/>
                </a:solidFill>
                <a:latin typeface="Times New Roman" pitchFamily="18" charset="0"/>
              </a:rPr>
              <a:t>				</a:t>
            </a:r>
          </a:p>
        </p:txBody>
      </p:sp>
      <p:sp>
        <p:nvSpPr>
          <p:cNvPr id="1050448" name="Text Box 8"/>
          <p:cNvSpPr txBox="1">
            <a:spLocks noChangeArrowheads="1"/>
          </p:cNvSpPr>
          <p:nvPr/>
        </p:nvSpPr>
        <p:spPr bwMode="auto">
          <a:xfrm>
            <a:off x="1585913" y="793750"/>
            <a:ext cx="609600" cy="547688"/>
          </a:xfrm>
          <a:prstGeom prst="rect">
            <a:avLst/>
          </a:prstGeom>
          <a:noFill/>
          <a:ln w="9525">
            <a:noFill/>
            <a:miter lim="800000"/>
            <a:headEnd/>
            <a:tailEnd/>
          </a:ln>
          <a:effectLst/>
        </p:spPr>
        <p:txBody>
          <a:bodyPr wrap="none" lIns="0" tIns="0" rIns="0" bIns="0">
            <a:spAutoFit/>
          </a:bodyPr>
          <a:lstStyle/>
          <a:p>
            <a:pPr algn="l" defTabSz="915988">
              <a:lnSpc>
                <a:spcPts val="4313"/>
              </a:lnSpc>
            </a:pPr>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a:t>
            </a:r>
          </a:p>
        </p:txBody>
      </p:sp>
      <p:sp>
        <p:nvSpPr>
          <p:cNvPr id="1050449" name="Text Box 9"/>
          <p:cNvSpPr txBox="1">
            <a:spLocks noChangeArrowheads="1"/>
          </p:cNvSpPr>
          <p:nvPr/>
        </p:nvSpPr>
        <p:spPr bwMode="auto">
          <a:xfrm>
            <a:off x="1585913" y="2708275"/>
            <a:ext cx="609600" cy="547688"/>
          </a:xfrm>
          <a:prstGeom prst="rect">
            <a:avLst/>
          </a:prstGeom>
          <a:noFill/>
          <a:ln w="9525">
            <a:noFill/>
            <a:miter lim="800000"/>
            <a:headEnd/>
            <a:tailEnd/>
          </a:ln>
          <a:effectLst/>
        </p:spPr>
        <p:txBody>
          <a:bodyPr wrap="none" lIns="0" tIns="0" rIns="0" bIns="0">
            <a:spAutoFit/>
          </a:bodyPr>
          <a:lstStyle/>
          <a:p>
            <a:pPr algn="l" defTabSz="915988">
              <a:lnSpc>
                <a:spcPts val="4313"/>
              </a:lnSpc>
            </a:pPr>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灯片编号占位符 3"/>
          <p:cNvSpPr>
            <a:spLocks noGrp="1"/>
          </p:cNvSpPr>
          <p:nvPr>
            <p:ph type="sldNum" sz="quarter" idx="12"/>
          </p:nvPr>
        </p:nvSpPr>
        <p:spPr/>
        <p:txBody>
          <a:bodyPr/>
          <a:lstStyle/>
          <a:p>
            <a:fld id="{CB2A054D-E28F-4F74-89AA-E6E8C6F9536A}" type="slidenum">
              <a:rPr lang="en-US" altLang="zh-CN"/>
              <a:t>9</a:t>
            </a:fld>
            <a:endParaRPr lang="en-US" altLang="zh-CN"/>
          </a:p>
        </p:txBody>
      </p:sp>
      <p:sp>
        <p:nvSpPr>
          <p:cNvPr id="1048670" name="Text Box 5"/>
          <p:cNvSpPr txBox="1">
            <a:spLocks noChangeArrowheads="1"/>
          </p:cNvSpPr>
          <p:nvPr/>
        </p:nvSpPr>
        <p:spPr bwMode="auto">
          <a:xfrm>
            <a:off x="1295400" y="4410075"/>
            <a:ext cx="7104063" cy="1287463"/>
          </a:xfrm>
          <a:prstGeom prst="rect">
            <a:avLst/>
          </a:prstGeom>
          <a:noFill/>
          <a:ln w="9525">
            <a:noFill/>
            <a:miter lim="800000"/>
            <a:headEnd/>
            <a:tailEnd/>
          </a:ln>
          <a:effectLst/>
        </p:spPr>
        <p:txBody>
          <a:bodyPr>
            <a:spAutoFit/>
          </a:bodyPr>
          <a:lstStyle/>
          <a:p>
            <a:pPr algn="l" fontAlgn="t">
              <a:spcBef>
                <a:spcPct val="80000"/>
              </a:spcBef>
            </a:pPr>
            <a:r>
              <a:rPr kumimoji="1" lang="zh-CN" altLang="en-US" sz="2800" b="1" dirty="0">
                <a:latin typeface="宋体" pitchFamily="2" charset="-122"/>
              </a:rPr>
              <a:t>理解</a:t>
            </a:r>
            <a:r>
              <a:rPr kumimoji="1" lang="zh-CN" altLang="en-US" sz="2800" b="1" dirty="0">
                <a:latin typeface="Times New Roman" pitchFamily="18" charset="0"/>
              </a:rPr>
              <a:t> </a:t>
            </a:r>
            <a:r>
              <a:rPr kumimoji="1" lang="en-US" altLang="zh-CN" sz="2800" b="1" dirty="0">
                <a:latin typeface="Times New Roman" pitchFamily="18" charset="0"/>
              </a:rPr>
              <a:t>BCD </a:t>
            </a:r>
            <a:r>
              <a:rPr kumimoji="1" lang="zh-CN" altLang="en-US" sz="2800" b="1" dirty="0">
                <a:latin typeface="宋体" pitchFamily="2" charset="-122"/>
              </a:rPr>
              <a:t>码的含义，掌握</a:t>
            </a:r>
            <a:r>
              <a:rPr kumimoji="1" lang="zh-CN" altLang="en-US" sz="2800" b="1" dirty="0">
                <a:latin typeface="Times New Roman" pitchFamily="18" charset="0"/>
              </a:rPr>
              <a:t> </a:t>
            </a:r>
            <a:r>
              <a:rPr kumimoji="1" lang="en-US" altLang="zh-CN" sz="2800" b="1" dirty="0">
                <a:solidFill>
                  <a:srgbClr val="FF3300"/>
                </a:solidFill>
                <a:latin typeface="Times New Roman" pitchFamily="18" charset="0"/>
              </a:rPr>
              <a:t>8421BCD </a:t>
            </a:r>
            <a:r>
              <a:rPr kumimoji="1" lang="zh-CN" altLang="en-US" sz="2800" b="1" dirty="0">
                <a:solidFill>
                  <a:srgbClr val="FF3300"/>
                </a:solidFill>
                <a:latin typeface="宋体" pitchFamily="2" charset="-122"/>
              </a:rPr>
              <a:t>码</a:t>
            </a:r>
            <a:r>
              <a:rPr kumimoji="1" lang="zh-CN" altLang="en-US" sz="2800" b="1" dirty="0">
                <a:latin typeface="宋体" pitchFamily="2" charset="-122"/>
              </a:rPr>
              <a:t>，</a:t>
            </a:r>
          </a:p>
          <a:p>
            <a:pPr algn="l" fontAlgn="t">
              <a:spcBef>
                <a:spcPct val="80000"/>
              </a:spcBef>
            </a:pPr>
            <a:r>
              <a:rPr kumimoji="1" lang="zh-CN" altLang="en-US" sz="2800" b="1" dirty="0">
                <a:latin typeface="宋体" pitchFamily="2" charset="-122"/>
              </a:rPr>
              <a:t>了解其他常用</a:t>
            </a:r>
            <a:r>
              <a:rPr kumimoji="1" lang="zh-CN" altLang="en-US" sz="2800" b="1" dirty="0">
                <a:latin typeface="Times New Roman" pitchFamily="18" charset="0"/>
              </a:rPr>
              <a:t> </a:t>
            </a:r>
            <a:r>
              <a:rPr kumimoji="1" lang="en-US" altLang="zh-CN" sz="2800" b="1" dirty="0">
                <a:latin typeface="Times New Roman" pitchFamily="18" charset="0"/>
              </a:rPr>
              <a:t>BCD </a:t>
            </a:r>
            <a:r>
              <a:rPr kumimoji="1" lang="zh-CN" altLang="en-US" sz="2800" b="1" dirty="0">
                <a:latin typeface="宋体" pitchFamily="2" charset="-122"/>
              </a:rPr>
              <a:t>码。</a:t>
            </a:r>
          </a:p>
        </p:txBody>
      </p:sp>
      <p:sp>
        <p:nvSpPr>
          <p:cNvPr id="1048671" name="Text Box 6"/>
          <p:cNvSpPr txBox="1">
            <a:spLocks noChangeArrowheads="1"/>
          </p:cNvSpPr>
          <p:nvPr/>
        </p:nvSpPr>
        <p:spPr bwMode="auto">
          <a:xfrm>
            <a:off x="1295400" y="1917700"/>
            <a:ext cx="3687763" cy="641350"/>
          </a:xfrm>
          <a:prstGeom prst="rect">
            <a:avLst/>
          </a:prstGeom>
          <a:noFill/>
          <a:ln w="9525">
            <a:noFill/>
            <a:miter lim="800000"/>
            <a:headEnd/>
            <a:tailEnd/>
          </a:ln>
          <a:effectLst/>
        </p:spPr>
        <p:txBody>
          <a:bodyPr>
            <a:spAutoFit/>
          </a:bodyPr>
          <a:lstStyle/>
          <a:p>
            <a:pPr algn="l">
              <a:spcBef>
                <a:spcPct val="50000"/>
              </a:spcBef>
            </a:pPr>
            <a:r>
              <a:rPr kumimoji="1" lang="zh-CN" altLang="en-US" sz="3600" b="1" dirty="0">
                <a:solidFill>
                  <a:srgbClr val="FF3300"/>
                </a:solidFill>
                <a:latin typeface="楷体_GB2312" pitchFamily="49" charset="-122"/>
                <a:ea typeface="楷体_GB2312" pitchFamily="49" charset="-122"/>
              </a:rPr>
              <a:t>主要要求：</a:t>
            </a:r>
            <a:r>
              <a:rPr kumimoji="1" lang="zh-CN" altLang="en-US" sz="2800" b="1" dirty="0">
                <a:solidFill>
                  <a:srgbClr val="FF3300"/>
                </a:solidFill>
                <a:latin typeface="宋体" pitchFamily="2" charset="-122"/>
              </a:rPr>
              <a:t> </a:t>
            </a:r>
            <a:endParaRPr kumimoji="1" lang="zh-CN" altLang="en-US" sz="2400" dirty="0">
              <a:solidFill>
                <a:srgbClr val="FF3300"/>
              </a:solidFill>
              <a:latin typeface="Times New Roman" pitchFamily="18" charset="0"/>
            </a:endParaRPr>
          </a:p>
        </p:txBody>
      </p:sp>
      <p:sp>
        <p:nvSpPr>
          <p:cNvPr id="1048672" name="Rectangle 7" descr="水滴"/>
          <p:cNvSpPr>
            <a:spLocks noChangeArrowheads="1"/>
          </p:cNvSpPr>
          <p:nvPr/>
        </p:nvSpPr>
        <p:spPr bwMode="auto">
          <a:xfrm>
            <a:off x="914400" y="2984500"/>
            <a:ext cx="152400" cy="1524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48673" name="Rectangle 8" descr="水滴"/>
          <p:cNvSpPr>
            <a:spLocks noChangeArrowheads="1"/>
          </p:cNvSpPr>
          <p:nvPr/>
        </p:nvSpPr>
        <p:spPr bwMode="auto">
          <a:xfrm>
            <a:off x="914400" y="3822700"/>
            <a:ext cx="152400" cy="1524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48674" name="Rectangle 9" descr="水滴"/>
          <p:cNvSpPr>
            <a:spLocks noChangeArrowheads="1"/>
          </p:cNvSpPr>
          <p:nvPr/>
        </p:nvSpPr>
        <p:spPr bwMode="auto">
          <a:xfrm>
            <a:off x="914400" y="4584700"/>
            <a:ext cx="152400" cy="152400"/>
          </a:xfrm>
          <a:prstGeom prst="rect">
            <a:avLst/>
          </a:prstGeom>
          <a:blipFill dpi="0" rotWithShape="0">
            <a:blip r:embed="rId3"/>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48675" name="Text Box 10"/>
          <p:cNvSpPr txBox="1">
            <a:spLocks noChangeArrowheads="1"/>
          </p:cNvSpPr>
          <p:nvPr/>
        </p:nvSpPr>
        <p:spPr bwMode="auto">
          <a:xfrm>
            <a:off x="1295400" y="2781300"/>
            <a:ext cx="7848600" cy="519113"/>
          </a:xfrm>
          <a:prstGeom prst="rect">
            <a:avLst/>
          </a:prstGeom>
          <a:noFill/>
          <a:ln w="9525">
            <a:noFill/>
            <a:miter lim="800000"/>
            <a:headEnd/>
            <a:tailEnd/>
          </a:ln>
          <a:effectLst/>
        </p:spPr>
        <p:txBody>
          <a:bodyPr>
            <a:spAutoFit/>
          </a:bodyPr>
          <a:lstStyle/>
          <a:p>
            <a:pPr algn="l" fontAlgn="t">
              <a:spcBef>
                <a:spcPct val="50000"/>
              </a:spcBef>
            </a:pPr>
            <a:r>
              <a:rPr kumimoji="1" lang="zh-CN" altLang="en-US" sz="2800" b="1" dirty="0">
                <a:solidFill>
                  <a:srgbClr val="FF3300"/>
                </a:solidFill>
                <a:latin typeface="宋体" pitchFamily="2" charset="-122"/>
              </a:rPr>
              <a:t>掌握十进制数和二进制数的表示及其相互转换。</a:t>
            </a:r>
          </a:p>
        </p:txBody>
      </p:sp>
      <p:sp>
        <p:nvSpPr>
          <p:cNvPr id="1048676" name="Text Box 11"/>
          <p:cNvSpPr txBox="1">
            <a:spLocks noChangeArrowheads="1"/>
          </p:cNvSpPr>
          <p:nvPr/>
        </p:nvSpPr>
        <p:spPr bwMode="auto">
          <a:xfrm>
            <a:off x="1295400" y="3606800"/>
            <a:ext cx="4343400" cy="519113"/>
          </a:xfrm>
          <a:prstGeom prst="rect">
            <a:avLst/>
          </a:prstGeom>
          <a:noFill/>
          <a:ln w="9525">
            <a:noFill/>
            <a:miter lim="800000"/>
            <a:headEnd/>
            <a:tailEnd/>
          </a:ln>
          <a:effectLst/>
        </p:spPr>
        <p:txBody>
          <a:bodyPr>
            <a:spAutoFit/>
          </a:bodyPr>
          <a:lstStyle/>
          <a:p>
            <a:pPr algn="l" fontAlgn="t">
              <a:spcBef>
                <a:spcPct val="50000"/>
              </a:spcBef>
            </a:pPr>
            <a:r>
              <a:rPr kumimoji="1" lang="zh-CN" altLang="en-US" sz="2800" b="1" dirty="0">
                <a:latin typeface="宋体" pitchFamily="2" charset="-122"/>
              </a:rPr>
              <a:t>了解八进制和十六进制。</a:t>
            </a:r>
          </a:p>
        </p:txBody>
      </p:sp>
      <p:sp>
        <p:nvSpPr>
          <p:cNvPr id="1048677" name="Rectangle 12"/>
          <p:cNvSpPr>
            <a:spLocks noGrp="1" noChangeArrowheads="1"/>
          </p:cNvSpPr>
          <p:nvPr>
            <p:ph type="title" idx="4294967295"/>
          </p:nvPr>
        </p:nvSpPr>
        <p:spPr>
          <a:xfrm>
            <a:off x="2411413" y="836613"/>
            <a:ext cx="3960812" cy="712787"/>
          </a:xfrm>
        </p:spPr>
        <p:txBody>
          <a:bodyPr/>
          <a:lstStyle/>
          <a:p>
            <a:r>
              <a:rPr lang="en-US" altLang="zh-CN" sz="4000" b="1" dirty="0">
                <a:solidFill>
                  <a:srgbClr val="00349E"/>
                </a:solidFill>
              </a:rPr>
              <a:t>1.2</a:t>
            </a:r>
            <a:r>
              <a:rPr lang="zh-CN" altLang="en-US" sz="4000" b="1" dirty="0">
                <a:solidFill>
                  <a:srgbClr val="00349E"/>
                </a:solidFill>
              </a:rPr>
              <a:t>　数制和码制</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48677"/>
                                        </p:tgtEl>
                                        <p:attrNameLst>
                                          <p:attrName>style.visibility</p:attrName>
                                        </p:attrNameLst>
                                      </p:cBhvr>
                                      <p:to>
                                        <p:strVal val="visible"/>
                                      </p:to>
                                    </p:set>
                                    <p:animEffect transition="in" filter="dissolve">
                                      <p:cBhvr>
                                        <p:cTn id="7" dur="500"/>
                                        <p:tgtEl>
                                          <p:spTgt spid="10486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48671"/>
                                        </p:tgtEl>
                                        <p:attrNameLst>
                                          <p:attrName>style.visibility</p:attrName>
                                        </p:attrNameLst>
                                      </p:cBhvr>
                                      <p:to>
                                        <p:strVal val="visible"/>
                                      </p:to>
                                    </p:set>
                                    <p:animEffect transition="in" filter="wipe(left)">
                                      <p:cBhvr>
                                        <p:cTn id="11" dur="500"/>
                                        <p:tgtEl>
                                          <p:spTgt spid="104867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048672"/>
                                        </p:tgtEl>
                                        <p:attrNameLst>
                                          <p:attrName>style.visibility</p:attrName>
                                        </p:attrNameLst>
                                      </p:cBhvr>
                                      <p:to>
                                        <p:strVal val="visible"/>
                                      </p:to>
                                    </p:se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48675"/>
                                        </p:tgtEl>
                                        <p:attrNameLst>
                                          <p:attrName>style.visibility</p:attrName>
                                        </p:attrNameLst>
                                      </p:cBhvr>
                                      <p:to>
                                        <p:strVal val="visible"/>
                                      </p:to>
                                    </p:set>
                                    <p:animEffect transition="in" filter="wipe(left)">
                                      <p:cBhvr>
                                        <p:cTn id="18" dur="500"/>
                                        <p:tgtEl>
                                          <p:spTgt spid="1048675"/>
                                        </p:tgtEl>
                                      </p:cBhvr>
                                    </p:animEffec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1048673"/>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048676"/>
                                        </p:tgtEl>
                                        <p:attrNameLst>
                                          <p:attrName>style.visibility</p:attrName>
                                        </p:attrNameLst>
                                      </p:cBhvr>
                                      <p:to>
                                        <p:strVal val="visible"/>
                                      </p:to>
                                    </p:set>
                                    <p:animEffect transition="in" filter="wipe(left)">
                                      <p:cBhvr>
                                        <p:cTn id="25" dur="500"/>
                                        <p:tgtEl>
                                          <p:spTgt spid="1048676"/>
                                        </p:tgtEl>
                                      </p:cBhvr>
                                    </p:animEffect>
                                  </p:childTnLst>
                                </p:cTn>
                              </p:par>
                            </p:childTnLst>
                          </p:cTn>
                        </p:par>
                        <p:par>
                          <p:cTn id="26" fill="hold">
                            <p:stCondLst>
                              <p:cond delay="3000"/>
                            </p:stCondLst>
                            <p:childTnLst>
                              <p:par>
                                <p:cTn id="27" presetID="1" presetClass="entr" presetSubtype="0" fill="hold" grpId="0" nodeType="afterEffect">
                                  <p:stCondLst>
                                    <p:cond delay="0"/>
                                  </p:stCondLst>
                                  <p:childTnLst>
                                    <p:set>
                                      <p:cBhvr>
                                        <p:cTn id="28" dur="1" fill="hold">
                                          <p:stCondLst>
                                            <p:cond delay="499"/>
                                          </p:stCondLst>
                                        </p:cTn>
                                        <p:tgtEl>
                                          <p:spTgt spid="1048674"/>
                                        </p:tgtEl>
                                        <p:attrNameLst>
                                          <p:attrName>style.visibility</p:attrName>
                                        </p:attrNameLst>
                                      </p:cBhvr>
                                      <p:to>
                                        <p:strVal val="visible"/>
                                      </p:to>
                                    </p:set>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1048670"/>
                                        </p:tgtEl>
                                        <p:attrNameLst>
                                          <p:attrName>style.visibility</p:attrName>
                                        </p:attrNameLst>
                                      </p:cBhvr>
                                      <p:to>
                                        <p:strVal val="visible"/>
                                      </p:to>
                                    </p:set>
                                    <p:animEffect transition="in" filter="wipe(left)">
                                      <p:cBhvr>
                                        <p:cTn id="32" dur="500"/>
                                        <p:tgtEl>
                                          <p:spTgt spid="1048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0" grpId="0" autoUpdateAnimBg="0"/>
      <p:bldP spid="1048671" grpId="0" autoUpdateAnimBg="0"/>
      <p:bldP spid="1048672" grpId="0" animBg="1"/>
      <p:bldP spid="1048673" grpId="0" animBg="1"/>
      <p:bldP spid="1048674" grpId="0" animBg="1"/>
      <p:bldP spid="1048675" grpId="0" autoUpdateAnimBg="0"/>
      <p:bldP spid="1048676" grpId="0" autoUpdateAnimBg="0"/>
      <p:bldP spid="104867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450" name="灯片编号占位符 3"/>
          <p:cNvSpPr>
            <a:spLocks noGrp="1"/>
          </p:cNvSpPr>
          <p:nvPr>
            <p:ph type="sldNum" sz="quarter" idx="12"/>
          </p:nvPr>
        </p:nvSpPr>
        <p:spPr/>
        <p:txBody>
          <a:bodyPr/>
          <a:lstStyle/>
          <a:p>
            <a:fld id="{8D79B66D-2B10-4545-8CF7-8F95D9C8BAC5}" type="slidenum">
              <a:rPr lang="en-US" altLang="zh-CN"/>
              <a:t>90</a:t>
            </a:fld>
            <a:endParaRPr lang="en-US" altLang="zh-CN"/>
          </a:p>
        </p:txBody>
      </p:sp>
      <p:sp>
        <p:nvSpPr>
          <p:cNvPr id="1050451" name="Line 2"/>
          <p:cNvSpPr>
            <a:spLocks noChangeShapeType="1"/>
          </p:cNvSpPr>
          <p:nvPr/>
        </p:nvSpPr>
        <p:spPr bwMode="auto">
          <a:xfrm>
            <a:off x="4117975" y="965200"/>
            <a:ext cx="187325" cy="1588"/>
          </a:xfrm>
          <a:prstGeom prst="line">
            <a:avLst/>
          </a:prstGeom>
          <a:noFill/>
          <a:ln w="12700">
            <a:solidFill>
              <a:srgbClr val="000000"/>
            </a:solidFill>
            <a:round/>
            <a:headEnd/>
            <a:tailEnd/>
          </a:ln>
          <a:effectLst/>
        </p:spPr>
        <p:txBody>
          <a:bodyPr wrap="none" anchor="ctr"/>
          <a:lstStyle/>
          <a:p>
            <a:endParaRPr lang="zh-CN" altLang="en-US"/>
          </a:p>
        </p:txBody>
      </p:sp>
      <p:sp>
        <p:nvSpPr>
          <p:cNvPr id="1050452" name="Line 3"/>
          <p:cNvSpPr>
            <a:spLocks noChangeShapeType="1"/>
          </p:cNvSpPr>
          <p:nvPr/>
        </p:nvSpPr>
        <p:spPr bwMode="auto">
          <a:xfrm>
            <a:off x="5011738" y="941388"/>
            <a:ext cx="400050" cy="1587"/>
          </a:xfrm>
          <a:prstGeom prst="line">
            <a:avLst/>
          </a:prstGeom>
          <a:noFill/>
          <a:ln w="12700">
            <a:solidFill>
              <a:srgbClr val="000000"/>
            </a:solidFill>
            <a:round/>
            <a:headEnd/>
            <a:tailEnd/>
          </a:ln>
          <a:effectLst/>
        </p:spPr>
        <p:txBody>
          <a:bodyPr wrap="none" anchor="ctr"/>
          <a:lstStyle/>
          <a:p>
            <a:endParaRPr lang="zh-CN" altLang="en-US"/>
          </a:p>
        </p:txBody>
      </p:sp>
      <p:sp>
        <p:nvSpPr>
          <p:cNvPr id="1050453" name="Line 4"/>
          <p:cNvSpPr>
            <a:spLocks noChangeShapeType="1"/>
          </p:cNvSpPr>
          <p:nvPr/>
        </p:nvSpPr>
        <p:spPr bwMode="auto">
          <a:xfrm>
            <a:off x="4189413" y="1501775"/>
            <a:ext cx="187325" cy="1588"/>
          </a:xfrm>
          <a:prstGeom prst="line">
            <a:avLst/>
          </a:prstGeom>
          <a:noFill/>
          <a:ln w="12700">
            <a:solidFill>
              <a:srgbClr val="000000"/>
            </a:solidFill>
            <a:round/>
            <a:headEnd/>
            <a:tailEnd/>
          </a:ln>
          <a:effectLst/>
        </p:spPr>
        <p:txBody>
          <a:bodyPr wrap="none" anchor="ctr"/>
          <a:lstStyle/>
          <a:p>
            <a:endParaRPr lang="zh-CN" altLang="en-US"/>
          </a:p>
        </p:txBody>
      </p:sp>
      <p:sp>
        <p:nvSpPr>
          <p:cNvPr id="1050454" name="Line 5"/>
          <p:cNvSpPr>
            <a:spLocks noChangeShapeType="1"/>
          </p:cNvSpPr>
          <p:nvPr/>
        </p:nvSpPr>
        <p:spPr bwMode="auto">
          <a:xfrm>
            <a:off x="4772025" y="1477963"/>
            <a:ext cx="401638" cy="1587"/>
          </a:xfrm>
          <a:prstGeom prst="line">
            <a:avLst/>
          </a:prstGeom>
          <a:noFill/>
          <a:ln w="12700">
            <a:solidFill>
              <a:srgbClr val="000000"/>
            </a:solidFill>
            <a:round/>
            <a:headEnd/>
            <a:tailEnd/>
          </a:ln>
          <a:effectLst/>
        </p:spPr>
        <p:txBody>
          <a:bodyPr wrap="none" anchor="ctr"/>
          <a:lstStyle/>
          <a:p>
            <a:endParaRPr lang="zh-CN" altLang="en-US"/>
          </a:p>
        </p:txBody>
      </p:sp>
      <p:sp>
        <p:nvSpPr>
          <p:cNvPr id="1050455" name="Line 6"/>
          <p:cNvSpPr>
            <a:spLocks noChangeShapeType="1"/>
          </p:cNvSpPr>
          <p:nvPr/>
        </p:nvSpPr>
        <p:spPr bwMode="auto">
          <a:xfrm>
            <a:off x="4270375" y="2928938"/>
            <a:ext cx="187325" cy="1587"/>
          </a:xfrm>
          <a:prstGeom prst="line">
            <a:avLst/>
          </a:prstGeom>
          <a:noFill/>
          <a:ln w="12700">
            <a:solidFill>
              <a:srgbClr val="000000"/>
            </a:solidFill>
            <a:round/>
            <a:headEnd/>
            <a:tailEnd/>
          </a:ln>
          <a:effectLst/>
        </p:spPr>
        <p:txBody>
          <a:bodyPr wrap="none" anchor="ctr"/>
          <a:lstStyle/>
          <a:p>
            <a:endParaRPr lang="zh-CN" altLang="en-US"/>
          </a:p>
        </p:txBody>
      </p:sp>
      <p:sp>
        <p:nvSpPr>
          <p:cNvPr id="1050456" name="Line 7"/>
          <p:cNvSpPr>
            <a:spLocks noChangeShapeType="1"/>
          </p:cNvSpPr>
          <p:nvPr/>
        </p:nvSpPr>
        <p:spPr bwMode="auto">
          <a:xfrm>
            <a:off x="5376863" y="2928938"/>
            <a:ext cx="206375" cy="1587"/>
          </a:xfrm>
          <a:prstGeom prst="line">
            <a:avLst/>
          </a:prstGeom>
          <a:noFill/>
          <a:ln w="12700">
            <a:solidFill>
              <a:srgbClr val="000000"/>
            </a:solidFill>
            <a:round/>
            <a:headEnd/>
            <a:tailEnd/>
          </a:ln>
          <a:effectLst/>
        </p:spPr>
        <p:txBody>
          <a:bodyPr wrap="none" anchor="ctr"/>
          <a:lstStyle/>
          <a:p>
            <a:endParaRPr lang="zh-CN" altLang="en-US"/>
          </a:p>
        </p:txBody>
      </p:sp>
      <p:sp>
        <p:nvSpPr>
          <p:cNvPr id="1050457" name="Line 8"/>
          <p:cNvSpPr>
            <a:spLocks noChangeShapeType="1"/>
          </p:cNvSpPr>
          <p:nvPr/>
        </p:nvSpPr>
        <p:spPr bwMode="auto">
          <a:xfrm>
            <a:off x="4433888" y="3392488"/>
            <a:ext cx="185737" cy="1587"/>
          </a:xfrm>
          <a:prstGeom prst="line">
            <a:avLst/>
          </a:prstGeom>
          <a:noFill/>
          <a:ln w="12700">
            <a:solidFill>
              <a:srgbClr val="000000"/>
            </a:solidFill>
            <a:round/>
            <a:headEnd/>
            <a:tailEnd/>
          </a:ln>
          <a:effectLst/>
        </p:spPr>
        <p:txBody>
          <a:bodyPr wrap="none" anchor="ctr"/>
          <a:lstStyle/>
          <a:p>
            <a:endParaRPr lang="zh-CN" altLang="en-US"/>
          </a:p>
        </p:txBody>
      </p:sp>
      <p:sp>
        <p:nvSpPr>
          <p:cNvPr id="1050458" name="Line 9"/>
          <p:cNvSpPr>
            <a:spLocks noChangeShapeType="1"/>
          </p:cNvSpPr>
          <p:nvPr/>
        </p:nvSpPr>
        <p:spPr bwMode="auto">
          <a:xfrm>
            <a:off x="5153025" y="3392488"/>
            <a:ext cx="204788" cy="1587"/>
          </a:xfrm>
          <a:prstGeom prst="line">
            <a:avLst/>
          </a:prstGeom>
          <a:noFill/>
          <a:ln w="12700">
            <a:solidFill>
              <a:srgbClr val="000000"/>
            </a:solidFill>
            <a:round/>
            <a:headEnd/>
            <a:tailEnd/>
          </a:ln>
          <a:effectLst/>
        </p:spPr>
        <p:txBody>
          <a:bodyPr wrap="none" anchor="ctr"/>
          <a:lstStyle/>
          <a:p>
            <a:endParaRPr lang="zh-CN" altLang="en-US"/>
          </a:p>
        </p:txBody>
      </p:sp>
      <p:sp>
        <p:nvSpPr>
          <p:cNvPr id="1050459" name="Line 10"/>
          <p:cNvSpPr>
            <a:spLocks noChangeShapeType="1"/>
          </p:cNvSpPr>
          <p:nvPr/>
        </p:nvSpPr>
        <p:spPr bwMode="auto">
          <a:xfrm>
            <a:off x="4506913" y="3854450"/>
            <a:ext cx="204787" cy="1588"/>
          </a:xfrm>
          <a:prstGeom prst="line">
            <a:avLst/>
          </a:prstGeom>
          <a:noFill/>
          <a:ln w="12700">
            <a:solidFill>
              <a:srgbClr val="000000"/>
            </a:solidFill>
            <a:round/>
            <a:headEnd/>
            <a:tailEnd/>
          </a:ln>
          <a:effectLst/>
        </p:spPr>
        <p:txBody>
          <a:bodyPr wrap="none" anchor="ctr"/>
          <a:lstStyle/>
          <a:p>
            <a:endParaRPr lang="zh-CN" altLang="en-US"/>
          </a:p>
        </p:txBody>
      </p:sp>
      <p:sp>
        <p:nvSpPr>
          <p:cNvPr id="1050460" name="Line 11"/>
          <p:cNvSpPr>
            <a:spLocks noChangeShapeType="1"/>
          </p:cNvSpPr>
          <p:nvPr/>
        </p:nvSpPr>
        <p:spPr bwMode="auto">
          <a:xfrm>
            <a:off x="5135563" y="3854450"/>
            <a:ext cx="185737" cy="1588"/>
          </a:xfrm>
          <a:prstGeom prst="line">
            <a:avLst/>
          </a:prstGeom>
          <a:noFill/>
          <a:ln w="12700">
            <a:solidFill>
              <a:srgbClr val="000000"/>
            </a:solidFill>
            <a:round/>
            <a:headEnd/>
            <a:tailEnd/>
          </a:ln>
          <a:effectLst/>
        </p:spPr>
        <p:txBody>
          <a:bodyPr wrap="none" anchor="ctr"/>
          <a:lstStyle/>
          <a:p>
            <a:endParaRPr lang="zh-CN" altLang="en-US"/>
          </a:p>
        </p:txBody>
      </p:sp>
      <p:sp>
        <p:nvSpPr>
          <p:cNvPr id="1050461" name="Line 12"/>
          <p:cNvSpPr>
            <a:spLocks noChangeShapeType="1"/>
          </p:cNvSpPr>
          <p:nvPr/>
        </p:nvSpPr>
        <p:spPr bwMode="auto">
          <a:xfrm>
            <a:off x="4203700" y="4318000"/>
            <a:ext cx="187325" cy="1588"/>
          </a:xfrm>
          <a:prstGeom prst="line">
            <a:avLst/>
          </a:prstGeom>
          <a:noFill/>
          <a:ln w="12700">
            <a:solidFill>
              <a:srgbClr val="000000"/>
            </a:solidFill>
            <a:round/>
            <a:headEnd/>
            <a:tailEnd/>
          </a:ln>
          <a:effectLst/>
        </p:spPr>
        <p:txBody>
          <a:bodyPr wrap="none" anchor="ctr"/>
          <a:lstStyle/>
          <a:p>
            <a:endParaRPr lang="zh-CN" altLang="en-US"/>
          </a:p>
        </p:txBody>
      </p:sp>
      <p:sp>
        <p:nvSpPr>
          <p:cNvPr id="1050462" name="Text Box 15"/>
          <p:cNvSpPr txBox="1">
            <a:spLocks noChangeArrowheads="1"/>
          </p:cNvSpPr>
          <p:nvPr/>
        </p:nvSpPr>
        <p:spPr bwMode="auto">
          <a:xfrm>
            <a:off x="2627313" y="895350"/>
            <a:ext cx="2925762" cy="4189413"/>
          </a:xfrm>
          <a:prstGeom prst="rect">
            <a:avLst/>
          </a:prstGeom>
          <a:noFill/>
          <a:ln w="9525">
            <a:noFill/>
            <a:miter lim="800000"/>
            <a:headEnd/>
            <a:tailEnd/>
          </a:ln>
          <a:effectLst/>
        </p:spPr>
        <p:txBody>
          <a:bodyPr wrap="none" lIns="0" tIns="0" rIns="0" bIns="0">
            <a:spAutoFit/>
          </a:bodyPr>
          <a:lstStyle/>
          <a:p>
            <a:pPr algn="l" defTabSz="915988">
              <a:lnSpc>
                <a:spcPts val="2913"/>
              </a:lnSpc>
              <a:tabLst>
                <a:tab pos="152400" algn="l"/>
                <a:tab pos="215900" algn="l"/>
                <a:tab pos="292100" algn="l"/>
                <a:tab pos="446088" algn="l"/>
              </a:tabLst>
            </a:pPr>
            <a:r>
              <a:rPr lang="en-US" altLang="zh-CN" sz="2400" i="1">
                <a:solidFill>
                  <a:srgbClr val="000000"/>
                </a:solidFill>
                <a:latin typeface="Times New Roman" pitchFamily="18" charset="0"/>
              </a:rPr>
              <a:t>P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ABC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 BC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BC</a:t>
            </a:r>
          </a:p>
          <a:p>
            <a:pPr algn="l" defTabSz="915988">
              <a:lnSpc>
                <a:spcPts val="1000"/>
              </a:lnSpc>
              <a:tabLst>
                <a:tab pos="152400" algn="l"/>
                <a:tab pos="215900" algn="l"/>
                <a:tab pos="292100" algn="l"/>
                <a:tab pos="446088" algn="l"/>
              </a:tabLst>
            </a:pPr>
            <a:endParaRPr lang="en-US" altLang="zh-CN" sz="2400" i="1">
              <a:solidFill>
                <a:srgbClr val="000000"/>
              </a:solidFill>
              <a:latin typeface="Times New Roman" pitchFamily="18" charset="0"/>
            </a:endParaRPr>
          </a:p>
          <a:p>
            <a:pPr algn="l" defTabSz="915988">
              <a:lnSpc>
                <a:spcPts val="3263"/>
              </a:lnSpc>
              <a:tabLst>
                <a:tab pos="152400" algn="l"/>
                <a:tab pos="215900" algn="l"/>
                <a:tab pos="292100" algn="l"/>
                <a:tab pos="446088" algn="l"/>
              </a:tabLst>
            </a:pPr>
            <a:r>
              <a:rPr lang="en-US" altLang="zh-CN" sz="2400">
                <a:solidFill>
                  <a:srgbClr val="000000"/>
                </a:solidFill>
                <a:latin typeface="Symbol" pitchFamily="18" charset="2"/>
              </a:rPr>
              <a:t> = </a:t>
            </a:r>
            <a:r>
              <a:rPr lang="en-US" altLang="zh-CN" sz="2400" i="1">
                <a:solidFill>
                  <a:srgbClr val="000000"/>
                </a:solidFill>
                <a:latin typeface="Times New Roman" pitchFamily="18" charset="0"/>
              </a:rPr>
              <a:t>BC </a:t>
            </a:r>
            <a:r>
              <a:rPr lang="en-US" altLang="zh-CN" sz="2400">
                <a:solidFill>
                  <a:srgbClr val="000000"/>
                </a:solidFill>
                <a:latin typeface="Times New Roman" pitchFamily="18" charset="0"/>
              </a:rPr>
              <a:t>( </a:t>
            </a:r>
            <a:r>
              <a:rPr lang="en-US" altLang="zh-CN" sz="2400" i="1">
                <a:solidFill>
                  <a:srgbClr val="000000"/>
                </a:solidFill>
                <a:latin typeface="Times New Roman" pitchFamily="18" charset="0"/>
              </a:rPr>
              <a:t>A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 </a:t>
            </a:r>
            <a:r>
              <a:rPr lang="en-US" altLang="zh-CN" sz="2400">
                <a:solidFill>
                  <a:srgbClr val="000000"/>
                </a:solidFill>
                <a:latin typeface="Times New Roman" pitchFamily="18" charset="0"/>
              </a:rPr>
              <a:t>)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BC</a:t>
            </a:r>
          </a:p>
          <a:p>
            <a:pPr algn="l" defTabSz="915988">
              <a:lnSpc>
                <a:spcPts val="1000"/>
              </a:lnSpc>
              <a:tabLst>
                <a:tab pos="152400" algn="l"/>
                <a:tab pos="215900" algn="l"/>
                <a:tab pos="292100" algn="l"/>
                <a:tab pos="446088" algn="l"/>
              </a:tabLst>
            </a:pPr>
            <a:endParaRPr lang="en-US" altLang="zh-CN" sz="2400" i="1">
              <a:solidFill>
                <a:srgbClr val="000000"/>
              </a:solidFill>
              <a:latin typeface="Times New Roman" pitchFamily="18" charset="0"/>
            </a:endParaRPr>
          </a:p>
          <a:p>
            <a:pPr algn="l" defTabSz="915988">
              <a:lnSpc>
                <a:spcPts val="1000"/>
              </a:lnSpc>
              <a:tabLst>
                <a:tab pos="152400" algn="l"/>
                <a:tab pos="215900" algn="l"/>
                <a:tab pos="292100" algn="l"/>
                <a:tab pos="446088" algn="l"/>
              </a:tabLst>
            </a:pPr>
            <a:endParaRPr lang="en-US" altLang="zh-CN" sz="2400" i="1">
              <a:solidFill>
                <a:srgbClr val="000000"/>
              </a:solidFill>
              <a:latin typeface="Times New Roman" pitchFamily="18" charset="0"/>
            </a:endParaRPr>
          </a:p>
          <a:p>
            <a:pPr algn="l" defTabSz="915988">
              <a:lnSpc>
                <a:spcPts val="1000"/>
              </a:lnSpc>
              <a:tabLst>
                <a:tab pos="152400" algn="l"/>
                <a:tab pos="215900" algn="l"/>
                <a:tab pos="292100" algn="l"/>
                <a:tab pos="446088" algn="l"/>
              </a:tabLst>
            </a:pPr>
            <a:endParaRPr lang="en-US" altLang="zh-CN" sz="2400" i="1">
              <a:solidFill>
                <a:srgbClr val="000000"/>
              </a:solidFill>
              <a:latin typeface="Times New Roman" pitchFamily="18" charset="0"/>
            </a:endParaRPr>
          </a:p>
          <a:p>
            <a:pPr algn="l" defTabSz="915988">
              <a:lnSpc>
                <a:spcPts val="2750"/>
              </a:lnSpc>
              <a:tabLst>
                <a:tab pos="152400" algn="l"/>
                <a:tab pos="215900" algn="l"/>
                <a:tab pos="292100" algn="l"/>
                <a:tab pos="446088" algn="l"/>
              </a:tabLst>
            </a:pPr>
            <a:r>
              <a:rPr lang="en-US" altLang="zh-CN" sz="2400" i="1">
                <a:solidFill>
                  <a:srgbClr val="000000"/>
                </a:solidFill>
                <a:latin typeface="Times New Roman" pitchFamily="18" charset="0"/>
              </a:rPr>
              <a:t> </a:t>
            </a:r>
            <a:r>
              <a:rPr lang="en-US" altLang="zh-CN" sz="2400">
                <a:solidFill>
                  <a:srgbClr val="000000"/>
                </a:solidFill>
                <a:latin typeface="Times New Roman" pitchFamily="18" charset="0"/>
              </a:rPr>
              <a:t>= 1</a:t>
            </a:r>
          </a:p>
          <a:p>
            <a:pPr algn="l" defTabSz="915988">
              <a:lnSpc>
                <a:spcPts val="1000"/>
              </a:lnSpc>
              <a:tabLst>
                <a:tab pos="152400" algn="l"/>
                <a:tab pos="215900" algn="l"/>
                <a:tab pos="292100" algn="l"/>
                <a:tab pos="446088" algn="l"/>
              </a:tabLst>
            </a:pPr>
            <a:endParaRPr lang="en-US" altLang="zh-CN" sz="2400">
              <a:solidFill>
                <a:srgbClr val="000000"/>
              </a:solidFill>
              <a:latin typeface="Times New Roman" pitchFamily="18" charset="0"/>
            </a:endParaRPr>
          </a:p>
          <a:p>
            <a:pPr algn="l" defTabSz="915988">
              <a:lnSpc>
                <a:spcPts val="1000"/>
              </a:lnSpc>
              <a:tabLst>
                <a:tab pos="152400" algn="l"/>
                <a:tab pos="215900" algn="l"/>
                <a:tab pos="292100" algn="l"/>
                <a:tab pos="446088" algn="l"/>
              </a:tabLst>
            </a:pPr>
            <a:endParaRPr lang="en-US" altLang="zh-CN" sz="2400">
              <a:solidFill>
                <a:srgbClr val="000000"/>
              </a:solidFill>
              <a:latin typeface="Times New Roman" pitchFamily="18" charset="0"/>
            </a:endParaRPr>
          </a:p>
          <a:p>
            <a:pPr algn="l" defTabSz="915988">
              <a:lnSpc>
                <a:spcPts val="3500"/>
              </a:lnSpc>
              <a:tabLst>
                <a:tab pos="152400" algn="l"/>
                <a:tab pos="215900" algn="l"/>
                <a:tab pos="292100" algn="l"/>
                <a:tab pos="446088" algn="l"/>
              </a:tabLst>
            </a:pPr>
            <a:r>
              <a:rPr lang="en-US" altLang="zh-CN" sz="2400">
                <a:solidFill>
                  <a:srgbClr val="000000"/>
                </a:solidFill>
                <a:latin typeface="Times New Roman" pitchFamily="18" charset="0"/>
              </a:rPr>
              <a:t>	</a:t>
            </a:r>
            <a:r>
              <a:rPr lang="en-US" altLang="zh-CN" sz="2400" i="1">
                <a:solidFill>
                  <a:srgbClr val="000000"/>
                </a:solidFill>
                <a:latin typeface="Times New Roman" pitchFamily="18" charset="0"/>
              </a:rPr>
              <a:t>P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ABC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 B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ABC</a:t>
            </a:r>
          </a:p>
          <a:p>
            <a:pPr algn="l" defTabSz="915988">
              <a:lnSpc>
                <a:spcPts val="3650"/>
              </a:lnSpc>
              <a:tabLst>
                <a:tab pos="152400" algn="l"/>
                <a:tab pos="215900" algn="l"/>
                <a:tab pos="292100" algn="l"/>
                <a:tab pos="446088" algn="l"/>
              </a:tabLst>
            </a:pPr>
            <a:r>
              <a:rPr lang="en-US" altLang="zh-CN" sz="2400" i="1">
                <a:solidFill>
                  <a:srgbClr val="000000"/>
                </a:solidFill>
                <a:latin typeface="Times New Roman" pitchFamily="18" charset="0"/>
              </a:rPr>
              <a:t>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B</a:t>
            </a:r>
            <a:r>
              <a:rPr lang="en-US" altLang="zh-CN" sz="2400">
                <a:solidFill>
                  <a:srgbClr val="000000"/>
                </a:solidFill>
                <a:latin typeface="Times New Roman" pitchFamily="18" charset="0"/>
              </a:rPr>
              <a:t>( </a:t>
            </a:r>
            <a:r>
              <a:rPr lang="en-US" altLang="zh-CN" sz="2400" i="1">
                <a:solidFill>
                  <a:srgbClr val="000000"/>
                </a:solidFill>
                <a:latin typeface="Times New Roman" pitchFamily="18" charset="0"/>
              </a:rPr>
              <a:t>AC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AC </a:t>
            </a:r>
            <a:r>
              <a:rPr lang="en-US" altLang="zh-CN" sz="2400">
                <a:solidFill>
                  <a:srgbClr val="000000"/>
                </a:solidFill>
                <a:latin typeface="Times New Roman" pitchFamily="18" charset="0"/>
              </a:rPr>
              <a:t>)</a:t>
            </a:r>
          </a:p>
          <a:p>
            <a:pPr algn="l" defTabSz="915988">
              <a:lnSpc>
                <a:spcPts val="3650"/>
              </a:lnSpc>
              <a:tabLst>
                <a:tab pos="152400" algn="l"/>
                <a:tab pos="215900" algn="l"/>
                <a:tab pos="292100" algn="l"/>
                <a:tab pos="446088" algn="l"/>
              </a:tabLst>
            </a:pPr>
            <a:r>
              <a:rPr lang="en-US" altLang="zh-CN" sz="2400">
                <a:solidFill>
                  <a:srgbClr val="000000"/>
                </a:solidFill>
                <a:latin typeface="Times New Roman" pitchFamily="18" charset="0"/>
              </a:rPr>
              <a:t>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B</a:t>
            </a:r>
            <a:r>
              <a:rPr lang="en-US" altLang="zh-CN" sz="2400">
                <a:solidFill>
                  <a:srgbClr val="000000"/>
                </a:solidFill>
                <a:latin typeface="Times New Roman" pitchFamily="18" charset="0"/>
              </a:rPr>
              <a:t>[ </a:t>
            </a:r>
            <a:r>
              <a:rPr lang="en-US" altLang="zh-CN" sz="2400" i="1">
                <a:solidFill>
                  <a:srgbClr val="000000"/>
                </a:solidFill>
                <a:latin typeface="Times New Roman" pitchFamily="18" charset="0"/>
              </a:rPr>
              <a:t>A</a:t>
            </a:r>
            <a:r>
              <a:rPr lang="en-US" altLang="zh-CN" sz="2400">
                <a:solidFill>
                  <a:srgbClr val="000000"/>
                </a:solidFill>
                <a:latin typeface="Times New Roman" pitchFamily="18" charset="0"/>
              </a:rPr>
              <a:t>(</a:t>
            </a:r>
            <a:r>
              <a:rPr lang="en-US" altLang="zh-CN" sz="2400" i="1">
                <a:solidFill>
                  <a:srgbClr val="000000"/>
                </a:solidFill>
                <a:latin typeface="Times New Roman" pitchFamily="18" charset="0"/>
              </a:rPr>
              <a:t>C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C </a:t>
            </a:r>
            <a:r>
              <a:rPr lang="en-US" altLang="zh-CN" sz="2400">
                <a:solidFill>
                  <a:srgbClr val="000000"/>
                </a:solidFill>
                <a:latin typeface="Times New Roman" pitchFamily="18" charset="0"/>
              </a:rPr>
              <a:t>)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 </a:t>
            </a:r>
            <a:r>
              <a:rPr lang="en-US" altLang="zh-CN" sz="2400">
                <a:solidFill>
                  <a:srgbClr val="000000"/>
                </a:solidFill>
                <a:latin typeface="Times New Roman" pitchFamily="18" charset="0"/>
              </a:rPr>
              <a:t>]</a:t>
            </a:r>
          </a:p>
          <a:p>
            <a:pPr algn="l" defTabSz="915988">
              <a:lnSpc>
                <a:spcPts val="3650"/>
              </a:lnSpc>
              <a:tabLst>
                <a:tab pos="152400" algn="l"/>
                <a:tab pos="215900" algn="l"/>
                <a:tab pos="292100" algn="l"/>
                <a:tab pos="446088" algn="l"/>
              </a:tabLst>
            </a:pPr>
            <a:r>
              <a:rPr lang="en-US" altLang="zh-CN" sz="2400">
                <a:solidFill>
                  <a:srgbClr val="000000"/>
                </a:solidFill>
                <a:latin typeface="Times New Roman" pitchFamily="18" charset="0"/>
              </a:rPr>
              <a:t>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B</a:t>
            </a:r>
            <a:r>
              <a:rPr lang="en-US" altLang="zh-CN" sz="2400">
                <a:solidFill>
                  <a:srgbClr val="000000"/>
                </a:solidFill>
                <a:latin typeface="Times New Roman" pitchFamily="18" charset="0"/>
              </a:rPr>
              <a:t>( </a:t>
            </a:r>
            <a:r>
              <a:rPr lang="en-US" altLang="zh-CN" sz="2400" i="1">
                <a:solidFill>
                  <a:srgbClr val="000000"/>
                </a:solidFill>
                <a:latin typeface="Times New Roman" pitchFamily="18" charset="0"/>
              </a:rPr>
              <a:t>A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A </a:t>
            </a:r>
            <a:r>
              <a:rPr lang="en-US" altLang="zh-CN" sz="2400">
                <a:solidFill>
                  <a:srgbClr val="000000"/>
                </a:solidFill>
                <a:latin typeface="Times New Roman" pitchFamily="18" charset="0"/>
              </a:rPr>
              <a:t>)</a:t>
            </a:r>
          </a:p>
          <a:p>
            <a:pPr algn="l" defTabSz="915988">
              <a:lnSpc>
                <a:spcPts val="3613"/>
              </a:lnSpc>
              <a:tabLst>
                <a:tab pos="152400" algn="l"/>
                <a:tab pos="215900" algn="l"/>
                <a:tab pos="292100" algn="l"/>
                <a:tab pos="446088" algn="l"/>
              </a:tabLst>
            </a:pPr>
            <a:r>
              <a:rPr lang="en-US" altLang="zh-CN" sz="2400">
                <a:solidFill>
                  <a:srgbClr val="000000"/>
                </a:solidFill>
                <a:latin typeface="Times New Roman" pitchFamily="18" charset="0"/>
              </a:rPr>
              <a:t>				</a:t>
            </a:r>
            <a:r>
              <a:rPr lang="en-US" altLang="zh-CN" sz="2400">
                <a:solidFill>
                  <a:srgbClr val="000000"/>
                </a:solidFill>
                <a:latin typeface="Symbol" pitchFamily="18" charset="2"/>
              </a:rPr>
              <a:t>= </a:t>
            </a:r>
            <a:r>
              <a:rPr lang="en-US" altLang="zh-CN" sz="2400" i="1">
                <a:solidFill>
                  <a:srgbClr val="000000"/>
                </a:solidFill>
                <a:latin typeface="Times New Roman" pitchFamily="18" charset="0"/>
              </a:rPr>
              <a:t>B</a:t>
            </a:r>
          </a:p>
        </p:txBody>
      </p:sp>
      <p:sp>
        <p:nvSpPr>
          <p:cNvPr id="1050463" name="Text Box 18"/>
          <p:cNvSpPr txBox="1">
            <a:spLocks noChangeArrowheads="1"/>
          </p:cNvSpPr>
          <p:nvPr/>
        </p:nvSpPr>
        <p:spPr bwMode="auto">
          <a:xfrm>
            <a:off x="1585913" y="793750"/>
            <a:ext cx="609600" cy="547688"/>
          </a:xfrm>
          <a:prstGeom prst="rect">
            <a:avLst/>
          </a:prstGeom>
          <a:noFill/>
          <a:ln w="9525">
            <a:noFill/>
            <a:miter lim="800000"/>
            <a:headEnd/>
            <a:tailEnd/>
          </a:ln>
          <a:effectLst/>
        </p:spPr>
        <p:txBody>
          <a:bodyPr wrap="none" lIns="0" tIns="0" rIns="0" bIns="0">
            <a:spAutoFit/>
          </a:bodyPr>
          <a:lstStyle/>
          <a:p>
            <a:pPr algn="l" defTabSz="915988">
              <a:lnSpc>
                <a:spcPts val="4313"/>
              </a:lnSpc>
            </a:pPr>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a:t>
            </a:r>
          </a:p>
        </p:txBody>
      </p:sp>
      <p:sp>
        <p:nvSpPr>
          <p:cNvPr id="1050464" name="Text Box 19"/>
          <p:cNvSpPr txBox="1">
            <a:spLocks noChangeArrowheads="1"/>
          </p:cNvSpPr>
          <p:nvPr/>
        </p:nvSpPr>
        <p:spPr bwMode="auto">
          <a:xfrm>
            <a:off x="1585913" y="2708275"/>
            <a:ext cx="609600" cy="547688"/>
          </a:xfrm>
          <a:prstGeom prst="rect">
            <a:avLst/>
          </a:prstGeom>
          <a:noFill/>
          <a:ln w="9525">
            <a:noFill/>
            <a:miter lim="800000"/>
            <a:headEnd/>
            <a:tailEnd/>
          </a:ln>
          <a:effectLst/>
        </p:spPr>
        <p:txBody>
          <a:bodyPr wrap="none" lIns="0" tIns="0" rIns="0" bIns="0">
            <a:spAutoFit/>
          </a:bodyPr>
          <a:lstStyle/>
          <a:p>
            <a:pPr algn="l" defTabSz="915988">
              <a:lnSpc>
                <a:spcPts val="4313"/>
              </a:lnSpc>
            </a:pPr>
            <a:r>
              <a:rPr kumimoji="1" lang="en-US" altLang="zh-CN" sz="2400" b="1">
                <a:latin typeface="宋体" pitchFamily="2" charset="-122"/>
              </a:rPr>
              <a:t>[</a:t>
            </a:r>
            <a:r>
              <a:rPr kumimoji="1" lang="zh-CN" altLang="en-US" sz="2400" b="1">
                <a:latin typeface="宋体" pitchFamily="2" charset="-122"/>
              </a:rPr>
              <a:t>例</a:t>
            </a:r>
            <a:r>
              <a:rPr kumimoji="1" lang="en-US" altLang="zh-CN" sz="2400" b="1">
                <a:latin typeface="宋体" pitchFamily="2" charset="-122"/>
              </a:rPr>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465" name="灯片编号占位符 3"/>
          <p:cNvSpPr>
            <a:spLocks noGrp="1"/>
          </p:cNvSpPr>
          <p:nvPr>
            <p:ph type="sldNum" sz="quarter" idx="12"/>
          </p:nvPr>
        </p:nvSpPr>
        <p:spPr/>
        <p:txBody>
          <a:bodyPr/>
          <a:lstStyle/>
          <a:p>
            <a:fld id="{933A1A1A-D1C7-4AAA-8E65-8D0C70057F2A}" type="slidenum">
              <a:rPr lang="en-US" altLang="zh-CN"/>
              <a:t>91</a:t>
            </a:fld>
            <a:endParaRPr lang="en-US" altLang="zh-CN"/>
          </a:p>
        </p:txBody>
      </p:sp>
      <p:sp>
        <p:nvSpPr>
          <p:cNvPr id="1050466" name="Line 3"/>
          <p:cNvSpPr>
            <a:spLocks noChangeShapeType="1"/>
          </p:cNvSpPr>
          <p:nvPr/>
        </p:nvSpPr>
        <p:spPr bwMode="auto">
          <a:xfrm>
            <a:off x="2711450" y="2205038"/>
            <a:ext cx="200025" cy="1587"/>
          </a:xfrm>
          <a:prstGeom prst="line">
            <a:avLst/>
          </a:prstGeom>
          <a:noFill/>
          <a:ln w="12700">
            <a:solidFill>
              <a:srgbClr val="000000"/>
            </a:solidFill>
            <a:round/>
            <a:headEnd/>
            <a:tailEnd/>
          </a:ln>
          <a:effectLst/>
        </p:spPr>
        <p:txBody>
          <a:bodyPr wrap="none" anchor="ctr"/>
          <a:lstStyle/>
          <a:p>
            <a:endParaRPr lang="zh-CN" altLang="en-US"/>
          </a:p>
        </p:txBody>
      </p:sp>
      <p:sp>
        <p:nvSpPr>
          <p:cNvPr id="1050467" name="Line 4"/>
          <p:cNvSpPr>
            <a:spLocks noChangeShapeType="1"/>
          </p:cNvSpPr>
          <p:nvPr/>
        </p:nvSpPr>
        <p:spPr bwMode="auto">
          <a:xfrm>
            <a:off x="3497263" y="2198688"/>
            <a:ext cx="222250" cy="1587"/>
          </a:xfrm>
          <a:prstGeom prst="line">
            <a:avLst/>
          </a:prstGeom>
          <a:noFill/>
          <a:ln w="12700">
            <a:solidFill>
              <a:srgbClr val="000000"/>
            </a:solidFill>
            <a:round/>
            <a:headEnd/>
            <a:tailEnd/>
          </a:ln>
          <a:effectLst/>
        </p:spPr>
        <p:txBody>
          <a:bodyPr wrap="none" anchor="ctr"/>
          <a:lstStyle/>
          <a:p>
            <a:endParaRPr lang="zh-CN" altLang="en-US"/>
          </a:p>
        </p:txBody>
      </p:sp>
      <p:sp>
        <p:nvSpPr>
          <p:cNvPr id="1050468" name="Line 5"/>
          <p:cNvSpPr>
            <a:spLocks noChangeShapeType="1"/>
          </p:cNvSpPr>
          <p:nvPr/>
        </p:nvSpPr>
        <p:spPr bwMode="auto">
          <a:xfrm>
            <a:off x="4086225" y="2205038"/>
            <a:ext cx="201613" cy="1587"/>
          </a:xfrm>
          <a:prstGeom prst="line">
            <a:avLst/>
          </a:prstGeom>
          <a:noFill/>
          <a:ln w="12700">
            <a:solidFill>
              <a:srgbClr val="000000"/>
            </a:solidFill>
            <a:round/>
            <a:headEnd/>
            <a:tailEnd/>
          </a:ln>
          <a:effectLst/>
        </p:spPr>
        <p:txBody>
          <a:bodyPr wrap="none" anchor="ctr"/>
          <a:lstStyle/>
          <a:p>
            <a:endParaRPr lang="zh-CN" altLang="en-US"/>
          </a:p>
        </p:txBody>
      </p:sp>
      <p:sp>
        <p:nvSpPr>
          <p:cNvPr id="1050469" name="Line 6"/>
          <p:cNvSpPr>
            <a:spLocks noChangeShapeType="1"/>
          </p:cNvSpPr>
          <p:nvPr/>
        </p:nvSpPr>
        <p:spPr bwMode="auto">
          <a:xfrm>
            <a:off x="4887913" y="2198688"/>
            <a:ext cx="200025" cy="1587"/>
          </a:xfrm>
          <a:prstGeom prst="line">
            <a:avLst/>
          </a:prstGeom>
          <a:noFill/>
          <a:ln w="12700">
            <a:solidFill>
              <a:srgbClr val="000000"/>
            </a:solidFill>
            <a:round/>
            <a:headEnd/>
            <a:tailEnd/>
          </a:ln>
          <a:effectLst/>
        </p:spPr>
        <p:txBody>
          <a:bodyPr wrap="none" anchor="ctr"/>
          <a:lstStyle/>
          <a:p>
            <a:endParaRPr lang="zh-CN" altLang="en-US"/>
          </a:p>
        </p:txBody>
      </p:sp>
      <p:sp>
        <p:nvSpPr>
          <p:cNvPr id="1050470" name="Text Box 10"/>
          <p:cNvSpPr txBox="1">
            <a:spLocks noChangeArrowheads="1"/>
          </p:cNvSpPr>
          <p:nvPr/>
        </p:nvSpPr>
        <p:spPr bwMode="auto">
          <a:xfrm>
            <a:off x="1262063" y="2133600"/>
            <a:ext cx="4389437" cy="455613"/>
          </a:xfrm>
          <a:prstGeom prst="rect">
            <a:avLst/>
          </a:prstGeom>
          <a:noFill/>
          <a:ln w="9525">
            <a:noFill/>
            <a:miter lim="800000"/>
            <a:headEnd/>
            <a:tailEnd/>
          </a:ln>
          <a:effectLst/>
        </p:spPr>
        <p:txBody>
          <a:bodyPr lIns="0" tIns="0" rIns="0" bIns="0">
            <a:spAutoFit/>
          </a:bodyPr>
          <a:lstStyle/>
          <a:p>
            <a:pPr algn="l" defTabSz="915988">
              <a:lnSpc>
                <a:spcPts val="3588"/>
              </a:lnSpc>
            </a:pPr>
            <a:r>
              <a:rPr lang="en-US" altLang="zh-CN" sz="2800">
                <a:latin typeface="Times New Roman" pitchFamily="18" charset="0"/>
              </a:rPr>
              <a:t>[</a:t>
            </a:r>
            <a:r>
              <a:rPr lang="zh-CN" altLang="en-US" sz="2400" b="1">
                <a:latin typeface="Times New Roman" pitchFamily="18" charset="0"/>
              </a:rPr>
              <a:t>例</a:t>
            </a:r>
            <a:r>
              <a:rPr lang="en-US" altLang="zh-CN" sz="2800">
                <a:latin typeface="Times New Roman" pitchFamily="18" charset="0"/>
              </a:rPr>
              <a:t>]</a:t>
            </a:r>
            <a:r>
              <a:rPr lang="en-US" altLang="zh-CN" sz="2800">
                <a:solidFill>
                  <a:srgbClr val="FFCF01"/>
                </a:solidFill>
                <a:latin typeface="Times New Roman" pitchFamily="18" charset="0"/>
              </a:rPr>
              <a:t>  </a:t>
            </a:r>
            <a:r>
              <a:rPr lang="en-US" altLang="zh-CN" sz="2600" i="1">
                <a:solidFill>
                  <a:srgbClr val="000000"/>
                </a:solidFill>
                <a:latin typeface="Times New Roman" pitchFamily="18" charset="0"/>
              </a:rPr>
              <a:t>P </a:t>
            </a:r>
            <a:r>
              <a:rPr lang="en-US" altLang="zh-CN" sz="2600">
                <a:solidFill>
                  <a:srgbClr val="000000"/>
                </a:solidFill>
                <a:latin typeface="Symbol" pitchFamily="18" charset="2"/>
              </a:rPr>
              <a:t>= </a:t>
            </a:r>
            <a:r>
              <a:rPr lang="en-US" altLang="zh-CN" sz="2600" i="1">
                <a:solidFill>
                  <a:srgbClr val="000000"/>
                </a:solidFill>
                <a:latin typeface="Times New Roman" pitchFamily="18" charset="0"/>
              </a:rPr>
              <a:t>AB </a:t>
            </a:r>
            <a:r>
              <a:rPr lang="en-US" altLang="zh-CN" sz="2600">
                <a:solidFill>
                  <a:srgbClr val="000000"/>
                </a:solidFill>
                <a:latin typeface="Symbol" pitchFamily="18" charset="2"/>
              </a:rPr>
              <a:t>+ </a:t>
            </a:r>
            <a:r>
              <a:rPr lang="en-US" altLang="zh-CN" sz="2600" i="1">
                <a:solidFill>
                  <a:srgbClr val="000000"/>
                </a:solidFill>
                <a:latin typeface="Times New Roman" pitchFamily="18" charset="0"/>
              </a:rPr>
              <a:t>BC </a:t>
            </a:r>
            <a:r>
              <a:rPr lang="en-US" altLang="zh-CN" sz="2600">
                <a:solidFill>
                  <a:srgbClr val="000000"/>
                </a:solidFill>
                <a:latin typeface="Symbol" pitchFamily="18" charset="2"/>
              </a:rPr>
              <a:t>+ </a:t>
            </a:r>
            <a:r>
              <a:rPr lang="en-US" altLang="zh-CN" sz="2600" i="1">
                <a:solidFill>
                  <a:srgbClr val="000000"/>
                </a:solidFill>
                <a:latin typeface="Times New Roman" pitchFamily="18" charset="0"/>
              </a:rPr>
              <a:t>B C </a:t>
            </a:r>
            <a:r>
              <a:rPr lang="en-US" altLang="zh-CN" sz="2600">
                <a:solidFill>
                  <a:srgbClr val="000000"/>
                </a:solidFill>
                <a:latin typeface="Symbol" pitchFamily="18" charset="2"/>
              </a:rPr>
              <a:t>+ </a:t>
            </a:r>
            <a:r>
              <a:rPr lang="en-US" altLang="zh-CN" sz="2600" i="1">
                <a:solidFill>
                  <a:srgbClr val="000000"/>
                </a:solidFill>
                <a:latin typeface="Times New Roman" pitchFamily="18" charset="0"/>
              </a:rPr>
              <a:t>A B</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471" name="Text Box 35"/>
          <p:cNvSpPr txBox="1">
            <a:spLocks noChangeArrowheads="1"/>
          </p:cNvSpPr>
          <p:nvPr/>
        </p:nvSpPr>
        <p:spPr bwMode="auto">
          <a:xfrm>
            <a:off x="2025650" y="2709863"/>
            <a:ext cx="6375400" cy="2009775"/>
          </a:xfrm>
          <a:prstGeom prst="rect">
            <a:avLst/>
          </a:prstGeom>
          <a:noFill/>
          <a:ln w="9525">
            <a:noFill/>
            <a:miter lim="800000"/>
            <a:headEnd/>
            <a:tailEnd/>
          </a:ln>
          <a:effectLst/>
        </p:spPr>
        <p:txBody>
          <a:bodyPr wrap="none" lIns="0" tIns="0" rIns="0" bIns="0">
            <a:spAutoFit/>
          </a:bodyPr>
          <a:lstStyle/>
          <a:p>
            <a:pPr algn="l" defTabSz="915988">
              <a:lnSpc>
                <a:spcPts val="3200"/>
              </a:lnSpc>
            </a:pP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AB </a:t>
            </a:r>
            <a:r>
              <a:rPr lang="en-US" altLang="zh-CN" sz="2600" dirty="0">
                <a:solidFill>
                  <a:srgbClr val="000000"/>
                </a:solidFill>
                <a:latin typeface="Times New Roman" pitchFamily="18" charset="0"/>
              </a:rPr>
              <a:t>(</a:t>
            </a:r>
            <a:r>
              <a:rPr lang="en-US" altLang="zh-CN" sz="2600" i="1" dirty="0">
                <a:solidFill>
                  <a:srgbClr val="000000"/>
                </a:solidFill>
                <a:latin typeface="Times New Roman" pitchFamily="18" charset="0"/>
              </a:rPr>
              <a:t>C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C </a:t>
            </a:r>
            <a:r>
              <a:rPr lang="en-US" altLang="zh-CN" sz="2600" dirty="0">
                <a:solidFill>
                  <a:srgbClr val="000000"/>
                </a:solidFill>
                <a:latin typeface="Times New Roman" pitchFamily="18" charset="0"/>
              </a:rPr>
              <a:t>)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BC </a:t>
            </a:r>
            <a:r>
              <a:rPr lang="en-US" altLang="zh-CN" sz="2600" dirty="0">
                <a:solidFill>
                  <a:srgbClr val="000000"/>
                </a:solidFill>
                <a:latin typeface="Times New Roman" pitchFamily="18" charset="0"/>
              </a:rPr>
              <a:t>( </a:t>
            </a:r>
            <a:r>
              <a:rPr lang="en-US" altLang="zh-CN" sz="2600" i="1" dirty="0">
                <a:solidFill>
                  <a:srgbClr val="000000"/>
                </a:solidFill>
                <a:latin typeface="Times New Roman" pitchFamily="18" charset="0"/>
              </a:rPr>
              <a:t>A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A </a:t>
            </a:r>
            <a:r>
              <a:rPr lang="en-US" altLang="zh-CN" sz="2600" dirty="0">
                <a:solidFill>
                  <a:srgbClr val="000000"/>
                </a:solidFill>
                <a:latin typeface="Times New Roman" pitchFamily="18" charset="0"/>
              </a:rPr>
              <a:t>)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B C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A B</a:t>
            </a:r>
          </a:p>
          <a:p>
            <a:pPr algn="l" defTabSz="915988">
              <a:lnSpc>
                <a:spcPts val="4200"/>
              </a:lnSpc>
            </a:pP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AB C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AB C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ABC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A BC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B C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A B</a:t>
            </a:r>
          </a:p>
          <a:p>
            <a:pPr algn="l" defTabSz="915988">
              <a:lnSpc>
                <a:spcPts val="1000"/>
              </a:lnSpc>
            </a:pPr>
            <a:endParaRPr lang="en-US" altLang="zh-CN" sz="2600" i="1" dirty="0">
              <a:solidFill>
                <a:srgbClr val="000000"/>
              </a:solidFill>
              <a:latin typeface="Times New Roman" pitchFamily="18" charset="0"/>
            </a:endParaRPr>
          </a:p>
          <a:p>
            <a:pPr algn="l" defTabSz="915988">
              <a:lnSpc>
                <a:spcPts val="3213"/>
              </a:lnSpc>
            </a:pPr>
            <a:r>
              <a:rPr lang="en-US" altLang="zh-CN" sz="2600" dirty="0">
                <a:solidFill>
                  <a:srgbClr val="000000"/>
                </a:solidFill>
                <a:latin typeface="Symbol" pitchFamily="18" charset="2"/>
              </a:rPr>
              <a:t>= </a:t>
            </a:r>
            <a:r>
              <a:rPr lang="en-US" altLang="zh-CN" sz="2600" dirty="0">
                <a:solidFill>
                  <a:srgbClr val="000000"/>
                </a:solidFill>
                <a:latin typeface="Times New Roman" pitchFamily="18" charset="0"/>
              </a:rPr>
              <a:t>( </a:t>
            </a:r>
            <a:r>
              <a:rPr lang="en-US" altLang="zh-CN" sz="2600" i="1" dirty="0">
                <a:solidFill>
                  <a:srgbClr val="000000"/>
                </a:solidFill>
                <a:latin typeface="Times New Roman" pitchFamily="18" charset="0"/>
              </a:rPr>
              <a:t>AB C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B C </a:t>
            </a:r>
            <a:r>
              <a:rPr lang="en-US" altLang="zh-CN" sz="2600" dirty="0">
                <a:solidFill>
                  <a:srgbClr val="000000"/>
                </a:solidFill>
                <a:latin typeface="Times New Roman" pitchFamily="18" charset="0"/>
              </a:rPr>
              <a:t>) </a:t>
            </a:r>
            <a:r>
              <a:rPr lang="en-US" altLang="zh-CN" sz="2600" dirty="0">
                <a:solidFill>
                  <a:srgbClr val="000000"/>
                </a:solidFill>
                <a:latin typeface="Symbol" pitchFamily="18" charset="2"/>
              </a:rPr>
              <a:t>+ </a:t>
            </a:r>
            <a:r>
              <a:rPr lang="en-US" altLang="zh-CN" sz="2600" i="1" dirty="0" smtClean="0">
                <a:solidFill>
                  <a:srgbClr val="000000"/>
                </a:solidFill>
                <a:latin typeface="Times New Roman" pitchFamily="18" charset="0"/>
              </a:rPr>
              <a:t>AC </a:t>
            </a:r>
            <a:r>
              <a:rPr lang="en-US" altLang="zh-CN" sz="2600" dirty="0">
                <a:solidFill>
                  <a:srgbClr val="000000"/>
                </a:solidFill>
                <a:latin typeface="Times New Roman" pitchFamily="18" charset="0"/>
              </a:rPr>
              <a:t>( </a:t>
            </a:r>
            <a:r>
              <a:rPr lang="en-US" altLang="zh-CN" sz="2600" i="1" dirty="0">
                <a:solidFill>
                  <a:srgbClr val="000000"/>
                </a:solidFill>
                <a:latin typeface="Times New Roman" pitchFamily="18" charset="0"/>
              </a:rPr>
              <a:t>B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B </a:t>
            </a:r>
            <a:r>
              <a:rPr lang="en-US" altLang="zh-CN" sz="2600" dirty="0">
                <a:solidFill>
                  <a:srgbClr val="000000"/>
                </a:solidFill>
                <a:latin typeface="Times New Roman" pitchFamily="18" charset="0"/>
              </a:rPr>
              <a:t>) </a:t>
            </a:r>
            <a:r>
              <a:rPr lang="en-US" altLang="zh-CN" sz="2600" dirty="0">
                <a:solidFill>
                  <a:srgbClr val="000000"/>
                </a:solidFill>
                <a:latin typeface="Symbol" pitchFamily="18" charset="2"/>
              </a:rPr>
              <a:t>+ </a:t>
            </a:r>
            <a:r>
              <a:rPr lang="en-US" altLang="zh-CN" sz="2600" dirty="0">
                <a:solidFill>
                  <a:srgbClr val="000000"/>
                </a:solidFill>
                <a:latin typeface="Times New Roman" pitchFamily="18" charset="0"/>
              </a:rPr>
              <a:t>( </a:t>
            </a:r>
            <a:r>
              <a:rPr lang="en-US" altLang="zh-CN" sz="2600" i="1" dirty="0">
                <a:solidFill>
                  <a:srgbClr val="000000"/>
                </a:solidFill>
                <a:latin typeface="Times New Roman" pitchFamily="18" charset="0"/>
              </a:rPr>
              <a:t>A BC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A B</a:t>
            </a:r>
            <a:r>
              <a:rPr lang="en-US" altLang="zh-CN" sz="2600" dirty="0">
                <a:solidFill>
                  <a:srgbClr val="000000"/>
                </a:solidFill>
                <a:latin typeface="Times New Roman" pitchFamily="18" charset="0"/>
              </a:rPr>
              <a:t>)</a:t>
            </a:r>
          </a:p>
          <a:p>
            <a:pPr algn="l" defTabSz="915988">
              <a:lnSpc>
                <a:spcPts val="1000"/>
              </a:lnSpc>
            </a:pPr>
            <a:endParaRPr lang="en-US" altLang="zh-CN" sz="2600" dirty="0">
              <a:solidFill>
                <a:srgbClr val="000000"/>
              </a:solidFill>
              <a:latin typeface="Times New Roman" pitchFamily="18" charset="0"/>
            </a:endParaRPr>
          </a:p>
          <a:p>
            <a:pPr algn="l" defTabSz="915988">
              <a:lnSpc>
                <a:spcPts val="3213"/>
              </a:lnSpc>
            </a:pP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B C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AC </a:t>
            </a:r>
            <a:r>
              <a:rPr lang="en-US" altLang="zh-CN" sz="2600" dirty="0">
                <a:solidFill>
                  <a:srgbClr val="000000"/>
                </a:solidFill>
                <a:latin typeface="Symbol" pitchFamily="18" charset="2"/>
              </a:rPr>
              <a:t>+ </a:t>
            </a:r>
            <a:r>
              <a:rPr lang="en-US" altLang="zh-CN" sz="2600" i="1" dirty="0">
                <a:solidFill>
                  <a:srgbClr val="000000"/>
                </a:solidFill>
                <a:latin typeface="Times New Roman" pitchFamily="18" charset="0"/>
              </a:rPr>
              <a:t>A B</a:t>
            </a:r>
          </a:p>
        </p:txBody>
      </p:sp>
      <p:sp>
        <p:nvSpPr>
          <p:cNvPr id="1050472" name="灯片编号占位符 3"/>
          <p:cNvSpPr>
            <a:spLocks noGrp="1"/>
          </p:cNvSpPr>
          <p:nvPr>
            <p:ph type="sldNum" sz="quarter" idx="12"/>
          </p:nvPr>
        </p:nvSpPr>
        <p:spPr/>
        <p:txBody>
          <a:bodyPr/>
          <a:lstStyle/>
          <a:p>
            <a:fld id="{C9C8DBE9-D6D5-45C5-B945-36D02AF6D540}" type="slidenum">
              <a:rPr lang="en-US" altLang="zh-CN"/>
              <a:t>92</a:t>
            </a:fld>
            <a:endParaRPr lang="en-US" altLang="zh-CN"/>
          </a:p>
        </p:txBody>
      </p:sp>
      <p:sp>
        <p:nvSpPr>
          <p:cNvPr id="1050473" name="Line 3"/>
          <p:cNvSpPr>
            <a:spLocks noChangeShapeType="1"/>
          </p:cNvSpPr>
          <p:nvPr/>
        </p:nvSpPr>
        <p:spPr bwMode="auto">
          <a:xfrm>
            <a:off x="2541588" y="2205038"/>
            <a:ext cx="200025" cy="1587"/>
          </a:xfrm>
          <a:prstGeom prst="line">
            <a:avLst/>
          </a:prstGeom>
          <a:noFill/>
          <a:ln w="12700">
            <a:solidFill>
              <a:srgbClr val="000000"/>
            </a:solidFill>
            <a:round/>
            <a:headEnd/>
            <a:tailEnd/>
          </a:ln>
          <a:effectLst/>
        </p:spPr>
        <p:txBody>
          <a:bodyPr wrap="none" anchor="ctr"/>
          <a:lstStyle/>
          <a:p>
            <a:endParaRPr lang="zh-CN" altLang="en-US"/>
          </a:p>
        </p:txBody>
      </p:sp>
      <p:sp>
        <p:nvSpPr>
          <p:cNvPr id="1050474" name="Line 4"/>
          <p:cNvSpPr>
            <a:spLocks noChangeShapeType="1"/>
          </p:cNvSpPr>
          <p:nvPr/>
        </p:nvSpPr>
        <p:spPr bwMode="auto">
          <a:xfrm>
            <a:off x="3327400" y="2198688"/>
            <a:ext cx="222250" cy="1587"/>
          </a:xfrm>
          <a:prstGeom prst="line">
            <a:avLst/>
          </a:prstGeom>
          <a:noFill/>
          <a:ln w="12700">
            <a:solidFill>
              <a:srgbClr val="000000"/>
            </a:solidFill>
            <a:round/>
            <a:headEnd/>
            <a:tailEnd/>
          </a:ln>
          <a:effectLst/>
        </p:spPr>
        <p:txBody>
          <a:bodyPr wrap="none" anchor="ctr"/>
          <a:lstStyle/>
          <a:p>
            <a:endParaRPr lang="zh-CN" altLang="en-US"/>
          </a:p>
        </p:txBody>
      </p:sp>
      <p:sp>
        <p:nvSpPr>
          <p:cNvPr id="1050475" name="Line 5"/>
          <p:cNvSpPr>
            <a:spLocks noChangeShapeType="1"/>
          </p:cNvSpPr>
          <p:nvPr/>
        </p:nvSpPr>
        <p:spPr bwMode="auto">
          <a:xfrm>
            <a:off x="3916363" y="2205038"/>
            <a:ext cx="201612" cy="1587"/>
          </a:xfrm>
          <a:prstGeom prst="line">
            <a:avLst/>
          </a:prstGeom>
          <a:noFill/>
          <a:ln w="12700">
            <a:solidFill>
              <a:srgbClr val="000000"/>
            </a:solidFill>
            <a:round/>
            <a:headEnd/>
            <a:tailEnd/>
          </a:ln>
          <a:effectLst/>
        </p:spPr>
        <p:txBody>
          <a:bodyPr wrap="none" anchor="ctr"/>
          <a:lstStyle/>
          <a:p>
            <a:endParaRPr lang="zh-CN" altLang="en-US"/>
          </a:p>
        </p:txBody>
      </p:sp>
      <p:sp>
        <p:nvSpPr>
          <p:cNvPr id="1050476" name="Line 6"/>
          <p:cNvSpPr>
            <a:spLocks noChangeShapeType="1"/>
          </p:cNvSpPr>
          <p:nvPr/>
        </p:nvSpPr>
        <p:spPr bwMode="auto">
          <a:xfrm>
            <a:off x="4718050" y="2198688"/>
            <a:ext cx="200025" cy="1587"/>
          </a:xfrm>
          <a:prstGeom prst="line">
            <a:avLst/>
          </a:prstGeom>
          <a:noFill/>
          <a:ln w="12700">
            <a:solidFill>
              <a:srgbClr val="000000"/>
            </a:solidFill>
            <a:round/>
            <a:headEnd/>
            <a:tailEnd/>
          </a:ln>
          <a:effectLst/>
        </p:spPr>
        <p:txBody>
          <a:bodyPr wrap="none" anchor="ctr"/>
          <a:lstStyle/>
          <a:p>
            <a:endParaRPr lang="zh-CN" altLang="en-US"/>
          </a:p>
        </p:txBody>
      </p:sp>
      <p:sp>
        <p:nvSpPr>
          <p:cNvPr id="1050477" name="Line 7"/>
          <p:cNvSpPr>
            <a:spLocks noChangeShapeType="1"/>
          </p:cNvSpPr>
          <p:nvPr/>
        </p:nvSpPr>
        <p:spPr bwMode="auto">
          <a:xfrm>
            <a:off x="2566988" y="2740025"/>
            <a:ext cx="203200" cy="1588"/>
          </a:xfrm>
          <a:prstGeom prst="line">
            <a:avLst/>
          </a:prstGeom>
          <a:noFill/>
          <a:ln w="12700">
            <a:solidFill>
              <a:srgbClr val="000000"/>
            </a:solidFill>
            <a:round/>
            <a:headEnd/>
            <a:tailEnd/>
          </a:ln>
          <a:effectLst/>
        </p:spPr>
        <p:txBody>
          <a:bodyPr wrap="none" anchor="ctr"/>
          <a:lstStyle/>
          <a:p>
            <a:endParaRPr lang="zh-CN" altLang="en-US"/>
          </a:p>
        </p:txBody>
      </p:sp>
      <p:sp>
        <p:nvSpPr>
          <p:cNvPr id="1050478" name="Line 8"/>
          <p:cNvSpPr>
            <a:spLocks noChangeShapeType="1"/>
          </p:cNvSpPr>
          <p:nvPr/>
        </p:nvSpPr>
        <p:spPr bwMode="auto">
          <a:xfrm>
            <a:off x="3484563" y="2733675"/>
            <a:ext cx="222250" cy="1588"/>
          </a:xfrm>
          <a:prstGeom prst="line">
            <a:avLst/>
          </a:prstGeom>
          <a:noFill/>
          <a:ln w="12700">
            <a:solidFill>
              <a:srgbClr val="000000"/>
            </a:solidFill>
            <a:round/>
            <a:headEnd/>
            <a:tailEnd/>
          </a:ln>
          <a:effectLst/>
        </p:spPr>
        <p:txBody>
          <a:bodyPr wrap="none" anchor="ctr"/>
          <a:lstStyle/>
          <a:p>
            <a:endParaRPr lang="zh-CN" altLang="en-US"/>
          </a:p>
        </p:txBody>
      </p:sp>
      <p:sp>
        <p:nvSpPr>
          <p:cNvPr id="1050479" name="Line 9"/>
          <p:cNvSpPr>
            <a:spLocks noChangeShapeType="1"/>
          </p:cNvSpPr>
          <p:nvPr/>
        </p:nvSpPr>
        <p:spPr bwMode="auto">
          <a:xfrm>
            <a:off x="4467225" y="2709863"/>
            <a:ext cx="223838" cy="1587"/>
          </a:xfrm>
          <a:prstGeom prst="line">
            <a:avLst/>
          </a:prstGeom>
          <a:noFill/>
          <a:ln w="12700">
            <a:solidFill>
              <a:srgbClr val="000000"/>
            </a:solidFill>
            <a:round/>
            <a:headEnd/>
            <a:tailEnd/>
          </a:ln>
          <a:effectLst/>
        </p:spPr>
        <p:txBody>
          <a:bodyPr wrap="none" anchor="ctr"/>
          <a:lstStyle/>
          <a:p>
            <a:endParaRPr lang="zh-CN" altLang="en-US"/>
          </a:p>
        </p:txBody>
      </p:sp>
      <p:sp>
        <p:nvSpPr>
          <p:cNvPr id="1050480" name="Line 10"/>
          <p:cNvSpPr>
            <a:spLocks noChangeShapeType="1"/>
          </p:cNvSpPr>
          <p:nvPr/>
        </p:nvSpPr>
        <p:spPr bwMode="auto">
          <a:xfrm>
            <a:off x="5497513" y="2709863"/>
            <a:ext cx="201612" cy="1587"/>
          </a:xfrm>
          <a:prstGeom prst="line">
            <a:avLst/>
          </a:prstGeom>
          <a:noFill/>
          <a:ln w="12700">
            <a:solidFill>
              <a:srgbClr val="000000"/>
            </a:solidFill>
            <a:round/>
            <a:headEnd/>
            <a:tailEnd/>
          </a:ln>
          <a:effectLst/>
        </p:spPr>
        <p:txBody>
          <a:bodyPr wrap="none" anchor="ctr"/>
          <a:lstStyle/>
          <a:p>
            <a:endParaRPr lang="zh-CN" altLang="en-US"/>
          </a:p>
        </p:txBody>
      </p:sp>
      <p:sp>
        <p:nvSpPr>
          <p:cNvPr id="1050481" name="Line 11"/>
          <p:cNvSpPr>
            <a:spLocks noChangeShapeType="1"/>
          </p:cNvSpPr>
          <p:nvPr/>
        </p:nvSpPr>
        <p:spPr bwMode="auto">
          <a:xfrm>
            <a:off x="6202363" y="2709863"/>
            <a:ext cx="203200" cy="1587"/>
          </a:xfrm>
          <a:prstGeom prst="line">
            <a:avLst/>
          </a:prstGeom>
          <a:noFill/>
          <a:ln w="12700">
            <a:solidFill>
              <a:srgbClr val="000000"/>
            </a:solidFill>
            <a:round/>
            <a:headEnd/>
            <a:tailEnd/>
          </a:ln>
          <a:effectLst/>
        </p:spPr>
        <p:txBody>
          <a:bodyPr wrap="none" anchor="ctr"/>
          <a:lstStyle/>
          <a:p>
            <a:endParaRPr lang="zh-CN" altLang="en-US"/>
          </a:p>
        </p:txBody>
      </p:sp>
      <p:sp>
        <p:nvSpPr>
          <p:cNvPr id="1050482" name="Line 12"/>
          <p:cNvSpPr>
            <a:spLocks noChangeShapeType="1"/>
          </p:cNvSpPr>
          <p:nvPr/>
        </p:nvSpPr>
        <p:spPr bwMode="auto">
          <a:xfrm>
            <a:off x="7065963" y="2709863"/>
            <a:ext cx="200025" cy="1587"/>
          </a:xfrm>
          <a:prstGeom prst="line">
            <a:avLst/>
          </a:prstGeom>
          <a:noFill/>
          <a:ln w="12700">
            <a:solidFill>
              <a:srgbClr val="000000"/>
            </a:solidFill>
            <a:round/>
            <a:headEnd/>
            <a:tailEnd/>
          </a:ln>
          <a:effectLst/>
        </p:spPr>
        <p:txBody>
          <a:bodyPr wrap="none" anchor="ctr"/>
          <a:lstStyle/>
          <a:p>
            <a:endParaRPr lang="zh-CN" altLang="en-US"/>
          </a:p>
        </p:txBody>
      </p:sp>
      <p:sp>
        <p:nvSpPr>
          <p:cNvPr id="1050483" name="Line 13"/>
          <p:cNvSpPr>
            <a:spLocks noChangeShapeType="1"/>
          </p:cNvSpPr>
          <p:nvPr/>
        </p:nvSpPr>
        <p:spPr bwMode="auto">
          <a:xfrm>
            <a:off x="2566988" y="3273425"/>
            <a:ext cx="203200" cy="1588"/>
          </a:xfrm>
          <a:prstGeom prst="line">
            <a:avLst/>
          </a:prstGeom>
          <a:noFill/>
          <a:ln w="12700">
            <a:solidFill>
              <a:srgbClr val="000000"/>
            </a:solidFill>
            <a:round/>
            <a:headEnd/>
            <a:tailEnd/>
          </a:ln>
          <a:effectLst/>
        </p:spPr>
        <p:txBody>
          <a:bodyPr wrap="none" anchor="ctr"/>
          <a:lstStyle/>
          <a:p>
            <a:endParaRPr lang="zh-CN" altLang="en-US"/>
          </a:p>
        </p:txBody>
      </p:sp>
      <p:sp>
        <p:nvSpPr>
          <p:cNvPr id="1050484" name="Line 14"/>
          <p:cNvSpPr>
            <a:spLocks noChangeShapeType="1"/>
          </p:cNvSpPr>
          <p:nvPr/>
        </p:nvSpPr>
        <p:spPr bwMode="auto">
          <a:xfrm>
            <a:off x="3584575" y="3273425"/>
            <a:ext cx="201613" cy="1588"/>
          </a:xfrm>
          <a:prstGeom prst="line">
            <a:avLst/>
          </a:prstGeom>
          <a:noFill/>
          <a:ln w="12700">
            <a:solidFill>
              <a:srgbClr val="000000"/>
            </a:solidFill>
            <a:round/>
            <a:headEnd/>
            <a:tailEnd/>
          </a:ln>
          <a:effectLst/>
        </p:spPr>
        <p:txBody>
          <a:bodyPr wrap="none" anchor="ctr"/>
          <a:lstStyle/>
          <a:p>
            <a:endParaRPr lang="zh-CN" altLang="en-US"/>
          </a:p>
        </p:txBody>
      </p:sp>
      <p:sp>
        <p:nvSpPr>
          <p:cNvPr id="1050485" name="Line 15"/>
          <p:cNvSpPr>
            <a:spLocks noChangeShapeType="1"/>
          </p:cNvSpPr>
          <p:nvPr/>
        </p:nvSpPr>
        <p:spPr bwMode="auto">
          <a:xfrm>
            <a:off x="3830638" y="3267075"/>
            <a:ext cx="223837" cy="1588"/>
          </a:xfrm>
          <a:prstGeom prst="line">
            <a:avLst/>
          </a:prstGeom>
          <a:noFill/>
          <a:ln w="12700">
            <a:solidFill>
              <a:srgbClr val="000000"/>
            </a:solidFill>
            <a:round/>
            <a:headEnd/>
            <a:tailEnd/>
          </a:ln>
          <a:effectLst/>
        </p:spPr>
        <p:txBody>
          <a:bodyPr wrap="none" anchor="ctr"/>
          <a:lstStyle/>
          <a:p>
            <a:endParaRPr lang="zh-CN" altLang="en-US"/>
          </a:p>
        </p:txBody>
      </p:sp>
      <p:sp>
        <p:nvSpPr>
          <p:cNvPr id="1050486" name="Line 16"/>
          <p:cNvSpPr>
            <a:spLocks noChangeShapeType="1"/>
          </p:cNvSpPr>
          <p:nvPr/>
        </p:nvSpPr>
        <p:spPr bwMode="auto">
          <a:xfrm>
            <a:off x="4854575" y="3267075"/>
            <a:ext cx="223838" cy="1588"/>
          </a:xfrm>
          <a:prstGeom prst="line">
            <a:avLst/>
          </a:prstGeom>
          <a:noFill/>
          <a:ln w="12700">
            <a:solidFill>
              <a:srgbClr val="000000"/>
            </a:solidFill>
            <a:round/>
            <a:headEnd/>
            <a:tailEnd/>
          </a:ln>
          <a:effectLst/>
        </p:spPr>
        <p:txBody>
          <a:bodyPr wrap="none" anchor="ctr"/>
          <a:lstStyle/>
          <a:p>
            <a:endParaRPr lang="zh-CN" altLang="en-US"/>
          </a:p>
        </p:txBody>
      </p:sp>
      <p:sp>
        <p:nvSpPr>
          <p:cNvPr id="1050487" name="Line 17"/>
          <p:cNvSpPr>
            <a:spLocks noChangeShapeType="1"/>
          </p:cNvSpPr>
          <p:nvPr/>
        </p:nvSpPr>
        <p:spPr bwMode="auto">
          <a:xfrm>
            <a:off x="5443538" y="3267075"/>
            <a:ext cx="203200" cy="1588"/>
          </a:xfrm>
          <a:prstGeom prst="line">
            <a:avLst/>
          </a:prstGeom>
          <a:noFill/>
          <a:ln w="12700">
            <a:solidFill>
              <a:srgbClr val="000000"/>
            </a:solidFill>
            <a:round/>
            <a:headEnd/>
            <a:tailEnd/>
          </a:ln>
          <a:effectLst/>
        </p:spPr>
        <p:txBody>
          <a:bodyPr wrap="none" anchor="ctr"/>
          <a:lstStyle/>
          <a:p>
            <a:endParaRPr lang="zh-CN" altLang="en-US"/>
          </a:p>
        </p:txBody>
      </p:sp>
      <p:sp>
        <p:nvSpPr>
          <p:cNvPr id="1050488" name="Line 18"/>
          <p:cNvSpPr>
            <a:spLocks noChangeShapeType="1"/>
          </p:cNvSpPr>
          <p:nvPr/>
        </p:nvSpPr>
        <p:spPr bwMode="auto">
          <a:xfrm>
            <a:off x="5907088" y="3267075"/>
            <a:ext cx="222250" cy="1588"/>
          </a:xfrm>
          <a:prstGeom prst="line">
            <a:avLst/>
          </a:prstGeom>
          <a:noFill/>
          <a:ln w="12700">
            <a:solidFill>
              <a:srgbClr val="000000"/>
            </a:solidFill>
            <a:round/>
            <a:headEnd/>
            <a:tailEnd/>
          </a:ln>
          <a:effectLst/>
        </p:spPr>
        <p:txBody>
          <a:bodyPr wrap="none" anchor="ctr"/>
          <a:lstStyle/>
          <a:p>
            <a:endParaRPr lang="zh-CN" altLang="en-US"/>
          </a:p>
        </p:txBody>
      </p:sp>
      <p:sp>
        <p:nvSpPr>
          <p:cNvPr id="1050489" name="Line 19"/>
          <p:cNvSpPr>
            <a:spLocks noChangeShapeType="1"/>
          </p:cNvSpPr>
          <p:nvPr/>
        </p:nvSpPr>
        <p:spPr bwMode="auto">
          <a:xfrm>
            <a:off x="6496050" y="3273425"/>
            <a:ext cx="200025" cy="1588"/>
          </a:xfrm>
          <a:prstGeom prst="line">
            <a:avLst/>
          </a:prstGeom>
          <a:noFill/>
          <a:ln w="12700">
            <a:solidFill>
              <a:srgbClr val="000000"/>
            </a:solidFill>
            <a:round/>
            <a:headEnd/>
            <a:tailEnd/>
          </a:ln>
          <a:effectLst/>
        </p:spPr>
        <p:txBody>
          <a:bodyPr wrap="none" anchor="ctr"/>
          <a:lstStyle/>
          <a:p>
            <a:endParaRPr lang="zh-CN" altLang="en-US"/>
          </a:p>
        </p:txBody>
      </p:sp>
      <p:sp>
        <p:nvSpPr>
          <p:cNvPr id="1050490" name="Line 20"/>
          <p:cNvSpPr>
            <a:spLocks noChangeShapeType="1"/>
          </p:cNvSpPr>
          <p:nvPr/>
        </p:nvSpPr>
        <p:spPr bwMode="auto">
          <a:xfrm>
            <a:off x="7296150" y="3267075"/>
            <a:ext cx="203200" cy="1588"/>
          </a:xfrm>
          <a:prstGeom prst="line">
            <a:avLst/>
          </a:prstGeom>
          <a:noFill/>
          <a:ln w="12700">
            <a:solidFill>
              <a:srgbClr val="000000"/>
            </a:solidFill>
            <a:round/>
            <a:headEnd/>
            <a:tailEnd/>
          </a:ln>
          <a:effectLst/>
        </p:spPr>
        <p:txBody>
          <a:bodyPr wrap="none" anchor="ctr"/>
          <a:lstStyle/>
          <a:p>
            <a:endParaRPr lang="zh-CN" altLang="en-US"/>
          </a:p>
        </p:txBody>
      </p:sp>
      <p:sp>
        <p:nvSpPr>
          <p:cNvPr id="1050491" name="Line 21"/>
          <p:cNvSpPr>
            <a:spLocks noChangeShapeType="1"/>
          </p:cNvSpPr>
          <p:nvPr/>
        </p:nvSpPr>
        <p:spPr bwMode="auto">
          <a:xfrm>
            <a:off x="2681288" y="3808413"/>
            <a:ext cx="203200" cy="1587"/>
          </a:xfrm>
          <a:prstGeom prst="line">
            <a:avLst/>
          </a:prstGeom>
          <a:noFill/>
          <a:ln w="12700">
            <a:solidFill>
              <a:srgbClr val="000000"/>
            </a:solidFill>
            <a:round/>
            <a:headEnd/>
            <a:tailEnd/>
          </a:ln>
          <a:effectLst/>
        </p:spPr>
        <p:txBody>
          <a:bodyPr wrap="none" anchor="ctr"/>
          <a:lstStyle/>
          <a:p>
            <a:endParaRPr lang="zh-CN" altLang="en-US"/>
          </a:p>
        </p:txBody>
      </p:sp>
      <p:sp>
        <p:nvSpPr>
          <p:cNvPr id="1050492" name="Line 22"/>
          <p:cNvSpPr>
            <a:spLocks noChangeShapeType="1"/>
          </p:cNvSpPr>
          <p:nvPr/>
        </p:nvSpPr>
        <p:spPr bwMode="auto">
          <a:xfrm>
            <a:off x="3482975" y="3808413"/>
            <a:ext cx="200025" cy="1587"/>
          </a:xfrm>
          <a:prstGeom prst="line">
            <a:avLst/>
          </a:prstGeom>
          <a:noFill/>
          <a:ln w="12700">
            <a:solidFill>
              <a:srgbClr val="000000"/>
            </a:solidFill>
            <a:round/>
            <a:headEnd/>
            <a:tailEnd/>
          </a:ln>
          <a:effectLst/>
        </p:spPr>
        <p:txBody>
          <a:bodyPr wrap="none" anchor="ctr"/>
          <a:lstStyle/>
          <a:p>
            <a:endParaRPr lang="zh-CN" altLang="en-US"/>
          </a:p>
        </p:txBody>
      </p:sp>
      <p:sp>
        <p:nvSpPr>
          <p:cNvPr id="1050493" name="Line 23"/>
          <p:cNvSpPr>
            <a:spLocks noChangeShapeType="1"/>
          </p:cNvSpPr>
          <p:nvPr/>
        </p:nvSpPr>
        <p:spPr bwMode="auto">
          <a:xfrm>
            <a:off x="4786314" y="3802063"/>
            <a:ext cx="222250" cy="1587"/>
          </a:xfrm>
          <a:prstGeom prst="line">
            <a:avLst/>
          </a:prstGeom>
          <a:noFill/>
          <a:ln w="12700">
            <a:solidFill>
              <a:srgbClr val="000000"/>
            </a:solidFill>
            <a:round/>
            <a:headEnd/>
            <a:tailEnd/>
          </a:ln>
          <a:effectLst/>
        </p:spPr>
        <p:txBody>
          <a:bodyPr wrap="none" anchor="ctr"/>
          <a:lstStyle/>
          <a:p>
            <a:endParaRPr lang="zh-CN" altLang="en-US"/>
          </a:p>
        </p:txBody>
      </p:sp>
      <p:sp>
        <p:nvSpPr>
          <p:cNvPr id="1050494" name="Line 24"/>
          <p:cNvSpPr>
            <a:spLocks noChangeShapeType="1"/>
          </p:cNvSpPr>
          <p:nvPr/>
        </p:nvSpPr>
        <p:spPr bwMode="auto">
          <a:xfrm>
            <a:off x="5842000" y="3790950"/>
            <a:ext cx="203200" cy="1588"/>
          </a:xfrm>
          <a:prstGeom prst="line">
            <a:avLst/>
          </a:prstGeom>
          <a:noFill/>
          <a:ln w="12700">
            <a:solidFill>
              <a:srgbClr val="000000"/>
            </a:solidFill>
            <a:round/>
            <a:headEnd/>
            <a:tailEnd/>
          </a:ln>
          <a:effectLst/>
        </p:spPr>
        <p:txBody>
          <a:bodyPr wrap="none" anchor="ctr"/>
          <a:lstStyle/>
          <a:p>
            <a:endParaRPr lang="zh-CN" altLang="en-US"/>
          </a:p>
        </p:txBody>
      </p:sp>
      <p:sp>
        <p:nvSpPr>
          <p:cNvPr id="1050495" name="Line 25"/>
          <p:cNvSpPr>
            <a:spLocks noChangeShapeType="1"/>
          </p:cNvSpPr>
          <p:nvPr/>
        </p:nvSpPr>
        <p:spPr bwMode="auto">
          <a:xfrm>
            <a:off x="6807200" y="3790950"/>
            <a:ext cx="200025" cy="1588"/>
          </a:xfrm>
          <a:prstGeom prst="line">
            <a:avLst/>
          </a:prstGeom>
          <a:noFill/>
          <a:ln w="12700">
            <a:solidFill>
              <a:srgbClr val="000000"/>
            </a:solidFill>
            <a:round/>
            <a:headEnd/>
            <a:tailEnd/>
          </a:ln>
          <a:effectLst/>
        </p:spPr>
        <p:txBody>
          <a:bodyPr wrap="none" anchor="ctr"/>
          <a:lstStyle/>
          <a:p>
            <a:endParaRPr lang="zh-CN" altLang="en-US"/>
          </a:p>
        </p:txBody>
      </p:sp>
      <p:sp>
        <p:nvSpPr>
          <p:cNvPr id="1050496" name="Line 26"/>
          <p:cNvSpPr>
            <a:spLocks noChangeShapeType="1"/>
          </p:cNvSpPr>
          <p:nvPr/>
        </p:nvSpPr>
        <p:spPr bwMode="auto">
          <a:xfrm>
            <a:off x="7283450" y="3802063"/>
            <a:ext cx="222250" cy="1587"/>
          </a:xfrm>
          <a:prstGeom prst="line">
            <a:avLst/>
          </a:prstGeom>
          <a:noFill/>
          <a:ln w="12700">
            <a:solidFill>
              <a:srgbClr val="000000"/>
            </a:solidFill>
            <a:round/>
            <a:headEnd/>
            <a:tailEnd/>
          </a:ln>
          <a:effectLst/>
        </p:spPr>
        <p:txBody>
          <a:bodyPr wrap="none" anchor="ctr"/>
          <a:lstStyle/>
          <a:p>
            <a:endParaRPr lang="zh-CN" altLang="en-US"/>
          </a:p>
        </p:txBody>
      </p:sp>
      <p:sp>
        <p:nvSpPr>
          <p:cNvPr id="1050497" name="Line 27"/>
          <p:cNvSpPr>
            <a:spLocks noChangeShapeType="1"/>
          </p:cNvSpPr>
          <p:nvPr/>
        </p:nvSpPr>
        <p:spPr bwMode="auto">
          <a:xfrm>
            <a:off x="7872413" y="3802063"/>
            <a:ext cx="201612" cy="1587"/>
          </a:xfrm>
          <a:prstGeom prst="line">
            <a:avLst/>
          </a:prstGeom>
          <a:noFill/>
          <a:ln w="12700">
            <a:solidFill>
              <a:srgbClr val="000000"/>
            </a:solidFill>
            <a:round/>
            <a:headEnd/>
            <a:tailEnd/>
          </a:ln>
          <a:effectLst/>
        </p:spPr>
        <p:txBody>
          <a:bodyPr wrap="none" anchor="ctr"/>
          <a:lstStyle/>
          <a:p>
            <a:endParaRPr lang="zh-CN" altLang="en-US"/>
          </a:p>
        </p:txBody>
      </p:sp>
      <p:sp>
        <p:nvSpPr>
          <p:cNvPr id="1050498" name="Line 28"/>
          <p:cNvSpPr>
            <a:spLocks noChangeShapeType="1"/>
          </p:cNvSpPr>
          <p:nvPr/>
        </p:nvSpPr>
        <p:spPr bwMode="auto">
          <a:xfrm>
            <a:off x="2351088" y="4343400"/>
            <a:ext cx="200025" cy="1588"/>
          </a:xfrm>
          <a:prstGeom prst="line">
            <a:avLst/>
          </a:prstGeom>
          <a:noFill/>
          <a:ln w="12700">
            <a:solidFill>
              <a:srgbClr val="000000"/>
            </a:solidFill>
            <a:round/>
            <a:headEnd/>
            <a:tailEnd/>
          </a:ln>
          <a:effectLst/>
        </p:spPr>
        <p:txBody>
          <a:bodyPr wrap="none" anchor="ctr"/>
          <a:lstStyle/>
          <a:p>
            <a:endParaRPr lang="zh-CN" altLang="en-US"/>
          </a:p>
        </p:txBody>
      </p:sp>
      <p:sp>
        <p:nvSpPr>
          <p:cNvPr id="1050499" name="Line 29"/>
          <p:cNvSpPr>
            <a:spLocks noChangeShapeType="1"/>
          </p:cNvSpPr>
          <p:nvPr/>
        </p:nvSpPr>
        <p:spPr bwMode="auto">
          <a:xfrm>
            <a:off x="3386138" y="4337050"/>
            <a:ext cx="220662" cy="1588"/>
          </a:xfrm>
          <a:prstGeom prst="line">
            <a:avLst/>
          </a:prstGeom>
          <a:noFill/>
          <a:ln w="12700">
            <a:solidFill>
              <a:srgbClr val="000000"/>
            </a:solidFill>
            <a:round/>
            <a:headEnd/>
            <a:tailEnd/>
          </a:ln>
          <a:effectLst/>
        </p:spPr>
        <p:txBody>
          <a:bodyPr wrap="none" anchor="ctr"/>
          <a:lstStyle/>
          <a:p>
            <a:endParaRPr lang="zh-CN" altLang="en-US"/>
          </a:p>
        </p:txBody>
      </p:sp>
      <p:sp>
        <p:nvSpPr>
          <p:cNvPr id="1050500" name="Line 30"/>
          <p:cNvSpPr>
            <a:spLocks noChangeShapeType="1"/>
          </p:cNvSpPr>
          <p:nvPr/>
        </p:nvSpPr>
        <p:spPr bwMode="auto">
          <a:xfrm>
            <a:off x="3975100" y="4337050"/>
            <a:ext cx="200025" cy="1588"/>
          </a:xfrm>
          <a:prstGeom prst="line">
            <a:avLst/>
          </a:prstGeom>
          <a:noFill/>
          <a:ln w="12700">
            <a:solidFill>
              <a:srgbClr val="000000"/>
            </a:solidFill>
            <a:round/>
            <a:headEnd/>
            <a:tailEnd/>
          </a:ln>
          <a:effectLst/>
        </p:spPr>
        <p:txBody>
          <a:bodyPr wrap="none" anchor="ctr"/>
          <a:lstStyle/>
          <a:p>
            <a:endParaRPr lang="zh-CN" altLang="en-US"/>
          </a:p>
        </p:txBody>
      </p:sp>
      <p:sp>
        <p:nvSpPr>
          <p:cNvPr id="1050501" name="Text Box 34"/>
          <p:cNvSpPr txBox="1">
            <a:spLocks noChangeArrowheads="1"/>
          </p:cNvSpPr>
          <p:nvPr/>
        </p:nvSpPr>
        <p:spPr bwMode="auto">
          <a:xfrm>
            <a:off x="1258888" y="2133600"/>
            <a:ext cx="3884612" cy="455613"/>
          </a:xfrm>
          <a:prstGeom prst="rect">
            <a:avLst/>
          </a:prstGeom>
          <a:noFill/>
          <a:ln w="9525">
            <a:noFill/>
            <a:miter lim="800000"/>
            <a:headEnd/>
            <a:tailEnd/>
          </a:ln>
          <a:effectLst/>
        </p:spPr>
        <p:txBody>
          <a:bodyPr wrap="none" lIns="0" tIns="0" rIns="0" bIns="0">
            <a:spAutoFit/>
          </a:bodyPr>
          <a:lstStyle/>
          <a:p>
            <a:pPr algn="l" defTabSz="915988">
              <a:lnSpc>
                <a:spcPts val="3588"/>
              </a:lnSpc>
            </a:pPr>
            <a:r>
              <a:rPr lang="zh-CN" altLang="en-US" sz="2400" b="1">
                <a:latin typeface="Times New Roman" pitchFamily="18" charset="0"/>
              </a:rPr>
              <a:t>例</a:t>
            </a:r>
            <a:r>
              <a:rPr lang="zh-CN" altLang="en-US" sz="2800">
                <a:solidFill>
                  <a:srgbClr val="FFCF01"/>
                </a:solidFill>
                <a:latin typeface="Times New Roman" pitchFamily="18" charset="0"/>
              </a:rPr>
              <a:t>  </a:t>
            </a:r>
            <a:r>
              <a:rPr lang="en-US" altLang="zh-CN" sz="2600" i="1">
                <a:solidFill>
                  <a:srgbClr val="000000"/>
                </a:solidFill>
                <a:latin typeface="Times New Roman" pitchFamily="18" charset="0"/>
              </a:rPr>
              <a:t>P </a:t>
            </a:r>
            <a:r>
              <a:rPr lang="en-US" altLang="zh-CN" sz="2600">
                <a:solidFill>
                  <a:srgbClr val="000000"/>
                </a:solidFill>
                <a:latin typeface="Symbol" pitchFamily="18" charset="2"/>
              </a:rPr>
              <a:t>= </a:t>
            </a:r>
            <a:r>
              <a:rPr lang="en-US" altLang="zh-CN" sz="2600" i="1">
                <a:solidFill>
                  <a:srgbClr val="000000"/>
                </a:solidFill>
                <a:latin typeface="Times New Roman" pitchFamily="18" charset="0"/>
              </a:rPr>
              <a:t>AB </a:t>
            </a:r>
            <a:r>
              <a:rPr lang="en-US" altLang="zh-CN" sz="2600">
                <a:solidFill>
                  <a:srgbClr val="000000"/>
                </a:solidFill>
                <a:latin typeface="Symbol" pitchFamily="18" charset="2"/>
              </a:rPr>
              <a:t>+ </a:t>
            </a:r>
            <a:r>
              <a:rPr lang="en-US" altLang="zh-CN" sz="2600" i="1">
                <a:solidFill>
                  <a:srgbClr val="000000"/>
                </a:solidFill>
                <a:latin typeface="Times New Roman" pitchFamily="18" charset="0"/>
              </a:rPr>
              <a:t>BC </a:t>
            </a:r>
            <a:r>
              <a:rPr lang="en-US" altLang="zh-CN" sz="2600">
                <a:solidFill>
                  <a:srgbClr val="000000"/>
                </a:solidFill>
                <a:latin typeface="Symbol" pitchFamily="18" charset="2"/>
              </a:rPr>
              <a:t>+ </a:t>
            </a:r>
            <a:r>
              <a:rPr lang="en-US" altLang="zh-CN" sz="2600" i="1">
                <a:solidFill>
                  <a:srgbClr val="000000"/>
                </a:solidFill>
                <a:latin typeface="Times New Roman" pitchFamily="18" charset="0"/>
              </a:rPr>
              <a:t>B C </a:t>
            </a:r>
            <a:r>
              <a:rPr lang="en-US" altLang="zh-CN" sz="2600">
                <a:solidFill>
                  <a:srgbClr val="000000"/>
                </a:solidFill>
                <a:latin typeface="Symbol" pitchFamily="18" charset="2"/>
              </a:rPr>
              <a:t>+ </a:t>
            </a:r>
            <a:r>
              <a:rPr lang="en-US" altLang="zh-CN" sz="2600" i="1">
                <a:solidFill>
                  <a:srgbClr val="000000"/>
                </a:solidFill>
                <a:latin typeface="Times New Roman" pitchFamily="18" charset="0"/>
              </a:rPr>
              <a:t>A B</a:t>
            </a:r>
          </a:p>
        </p:txBody>
      </p:sp>
      <p:cxnSp>
        <p:nvCxnSpPr>
          <p:cNvPr id="3145770" name="直接连接符 34"/>
          <p:cNvCxnSpPr>
            <a:cxnSpLocks/>
          </p:cNvCxnSpPr>
          <p:nvPr/>
        </p:nvCxnSpPr>
        <p:spPr bwMode="auto">
          <a:xfrm>
            <a:off x="2214546" y="3643314"/>
            <a:ext cx="785818" cy="1588"/>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3145771" name="直接连接符 36"/>
          <p:cNvCxnSpPr>
            <a:cxnSpLocks/>
          </p:cNvCxnSpPr>
          <p:nvPr/>
        </p:nvCxnSpPr>
        <p:spPr bwMode="auto">
          <a:xfrm>
            <a:off x="6357950" y="3643314"/>
            <a:ext cx="571504" cy="1588"/>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3145772" name="直接连接符 38"/>
          <p:cNvCxnSpPr>
            <a:cxnSpLocks/>
          </p:cNvCxnSpPr>
          <p:nvPr/>
        </p:nvCxnSpPr>
        <p:spPr bwMode="auto">
          <a:xfrm>
            <a:off x="5286380" y="3643314"/>
            <a:ext cx="785818" cy="1588"/>
          </a:xfrm>
          <a:prstGeom prst="line">
            <a:avLst/>
          </a:prstGeom>
          <a:solidFill>
            <a:schemeClr val="accent1"/>
          </a:solidFill>
          <a:ln w="19050" cap="flat" cmpd="sng" algn="ctr">
            <a:solidFill>
              <a:srgbClr val="3333FF"/>
            </a:solidFill>
            <a:prstDash val="solid"/>
            <a:round/>
            <a:headEnd type="none" w="med" len="med"/>
            <a:tailEnd type="none" w="med" len="med"/>
          </a:ln>
          <a:effectLst/>
        </p:spPr>
      </p:cxnSp>
      <p:cxnSp>
        <p:nvCxnSpPr>
          <p:cNvPr id="3145773" name="直接连接符 40"/>
          <p:cNvCxnSpPr>
            <a:cxnSpLocks/>
          </p:cNvCxnSpPr>
          <p:nvPr/>
        </p:nvCxnSpPr>
        <p:spPr bwMode="auto">
          <a:xfrm>
            <a:off x="7215206" y="3643314"/>
            <a:ext cx="500066" cy="1588"/>
          </a:xfrm>
          <a:prstGeom prst="line">
            <a:avLst/>
          </a:prstGeom>
          <a:solidFill>
            <a:schemeClr val="accent1"/>
          </a:solidFill>
          <a:ln w="19050" cap="flat" cmpd="sng" algn="ctr">
            <a:solidFill>
              <a:srgbClr val="0070C0"/>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502" name="灯片编号占位符 3"/>
          <p:cNvSpPr>
            <a:spLocks noGrp="1"/>
          </p:cNvSpPr>
          <p:nvPr>
            <p:ph type="sldNum" sz="quarter" idx="12"/>
          </p:nvPr>
        </p:nvSpPr>
        <p:spPr/>
        <p:txBody>
          <a:bodyPr/>
          <a:lstStyle/>
          <a:p>
            <a:fld id="{7B6B2F54-A567-4485-8F1E-DD2EEC730EA7}" type="slidenum">
              <a:rPr lang="en-US" altLang="zh-CN"/>
              <a:t>93</a:t>
            </a:fld>
            <a:endParaRPr lang="en-US" altLang="zh-CN"/>
          </a:p>
        </p:txBody>
      </p:sp>
      <p:sp>
        <p:nvSpPr>
          <p:cNvPr id="1050503" name="Line 2"/>
          <p:cNvSpPr>
            <a:spLocks noChangeShapeType="1"/>
          </p:cNvSpPr>
          <p:nvPr/>
        </p:nvSpPr>
        <p:spPr bwMode="auto">
          <a:xfrm>
            <a:off x="7086600" y="911225"/>
            <a:ext cx="242888" cy="1588"/>
          </a:xfrm>
          <a:prstGeom prst="line">
            <a:avLst/>
          </a:prstGeom>
          <a:noFill/>
          <a:ln w="12700">
            <a:solidFill>
              <a:srgbClr val="FF0000"/>
            </a:solidFill>
            <a:round/>
            <a:headEnd/>
            <a:tailEnd/>
          </a:ln>
          <a:effectLst/>
        </p:spPr>
        <p:txBody>
          <a:bodyPr wrap="none" anchor="ctr"/>
          <a:lstStyle/>
          <a:p>
            <a:endParaRPr lang="zh-CN" altLang="en-US"/>
          </a:p>
        </p:txBody>
      </p:sp>
      <p:sp>
        <p:nvSpPr>
          <p:cNvPr id="1050504" name="Line 3"/>
          <p:cNvSpPr>
            <a:spLocks noChangeShapeType="1"/>
          </p:cNvSpPr>
          <p:nvPr/>
        </p:nvSpPr>
        <p:spPr bwMode="auto">
          <a:xfrm>
            <a:off x="4718050" y="1522413"/>
            <a:ext cx="242888" cy="1587"/>
          </a:xfrm>
          <a:prstGeom prst="line">
            <a:avLst/>
          </a:prstGeom>
          <a:noFill/>
          <a:ln w="12700">
            <a:solidFill>
              <a:srgbClr val="FF0000"/>
            </a:solidFill>
            <a:round/>
            <a:headEnd/>
            <a:tailEnd/>
          </a:ln>
          <a:effectLst/>
        </p:spPr>
        <p:txBody>
          <a:bodyPr wrap="none" anchor="ctr"/>
          <a:lstStyle/>
          <a:p>
            <a:endParaRPr lang="zh-CN" altLang="en-US"/>
          </a:p>
        </p:txBody>
      </p:sp>
      <p:sp>
        <p:nvSpPr>
          <p:cNvPr id="1050505" name="Line 4"/>
          <p:cNvSpPr>
            <a:spLocks noChangeShapeType="1"/>
          </p:cNvSpPr>
          <p:nvPr/>
        </p:nvSpPr>
        <p:spPr bwMode="auto">
          <a:xfrm>
            <a:off x="2797175" y="2060575"/>
            <a:ext cx="203200" cy="1588"/>
          </a:xfrm>
          <a:prstGeom prst="line">
            <a:avLst/>
          </a:prstGeom>
          <a:noFill/>
          <a:ln w="12700">
            <a:solidFill>
              <a:srgbClr val="FF0000"/>
            </a:solidFill>
            <a:round/>
            <a:headEnd/>
            <a:tailEnd/>
          </a:ln>
          <a:effectLst/>
        </p:spPr>
        <p:txBody>
          <a:bodyPr wrap="none" anchor="ctr"/>
          <a:lstStyle/>
          <a:p>
            <a:endParaRPr lang="zh-CN" altLang="en-US"/>
          </a:p>
        </p:txBody>
      </p:sp>
      <p:sp>
        <p:nvSpPr>
          <p:cNvPr id="1050506" name="Line 5"/>
          <p:cNvSpPr>
            <a:spLocks noChangeShapeType="1"/>
          </p:cNvSpPr>
          <p:nvPr/>
        </p:nvSpPr>
        <p:spPr bwMode="auto">
          <a:xfrm>
            <a:off x="5180013" y="2101850"/>
            <a:ext cx="204787" cy="1588"/>
          </a:xfrm>
          <a:prstGeom prst="line">
            <a:avLst/>
          </a:prstGeom>
          <a:noFill/>
          <a:ln w="12700">
            <a:solidFill>
              <a:srgbClr val="FF0000"/>
            </a:solidFill>
            <a:round/>
            <a:headEnd/>
            <a:tailEnd/>
          </a:ln>
          <a:effectLst/>
        </p:spPr>
        <p:txBody>
          <a:bodyPr wrap="none" anchor="ctr"/>
          <a:lstStyle/>
          <a:p>
            <a:endParaRPr lang="zh-CN" altLang="en-US"/>
          </a:p>
        </p:txBody>
      </p:sp>
      <p:sp>
        <p:nvSpPr>
          <p:cNvPr id="1050507" name="Text Box 7"/>
          <p:cNvSpPr txBox="1">
            <a:spLocks noChangeArrowheads="1"/>
          </p:cNvSpPr>
          <p:nvPr/>
        </p:nvSpPr>
        <p:spPr bwMode="auto">
          <a:xfrm>
            <a:off x="2268538" y="860425"/>
            <a:ext cx="5611812" cy="422275"/>
          </a:xfrm>
          <a:prstGeom prst="rect">
            <a:avLst/>
          </a:prstGeom>
          <a:noFill/>
          <a:ln w="9525">
            <a:noFill/>
            <a:miter lim="800000"/>
            <a:headEnd/>
            <a:tailEnd/>
          </a:ln>
          <a:effectLst/>
        </p:spPr>
        <p:txBody>
          <a:bodyPr lIns="0" tIns="0" rIns="0" bIns="0">
            <a:spAutoFit/>
          </a:bodyPr>
          <a:lstStyle/>
          <a:p>
            <a:pPr algn="l" defTabSz="915988">
              <a:lnSpc>
                <a:spcPts val="3325"/>
              </a:lnSpc>
            </a:pPr>
            <a:r>
              <a:rPr lang="zh-CN" altLang="en-US" sz="2800">
                <a:solidFill>
                  <a:srgbClr val="00009A"/>
                </a:solidFill>
                <a:latin typeface="Times New Roman" pitchFamily="18" charset="0"/>
              </a:rPr>
              <a:t>即使是采用配项法，如果 </a:t>
            </a:r>
            <a:r>
              <a:rPr lang="en-US" altLang="zh-CN" sz="2700">
                <a:solidFill>
                  <a:srgbClr val="FF0000"/>
                </a:solidFill>
                <a:latin typeface="Times New Roman" pitchFamily="18" charset="0"/>
              </a:rPr>
              <a:t>( </a:t>
            </a:r>
            <a:r>
              <a:rPr lang="en-US" altLang="zh-CN" sz="2700" i="1">
                <a:solidFill>
                  <a:srgbClr val="FF0000"/>
                </a:solidFill>
                <a:latin typeface="Times New Roman" pitchFamily="18" charset="0"/>
              </a:rPr>
              <a:t>A </a:t>
            </a:r>
            <a:r>
              <a:rPr lang="en-US" altLang="zh-CN" sz="2700">
                <a:solidFill>
                  <a:srgbClr val="FF0000"/>
                </a:solidFill>
                <a:latin typeface="Symbol" pitchFamily="18" charset="2"/>
              </a:rPr>
              <a:t>+ </a:t>
            </a:r>
            <a:r>
              <a:rPr lang="en-US" altLang="zh-CN" sz="2700" i="1">
                <a:solidFill>
                  <a:srgbClr val="FF0000"/>
                </a:solidFill>
                <a:latin typeface="Times New Roman" pitchFamily="18" charset="0"/>
              </a:rPr>
              <a:t>A </a:t>
            </a:r>
            <a:r>
              <a:rPr lang="en-US" altLang="zh-CN" sz="2700">
                <a:solidFill>
                  <a:srgbClr val="FF0000"/>
                </a:solidFill>
                <a:latin typeface="Times New Roman" pitchFamily="18" charset="0"/>
              </a:rPr>
              <a:t>)</a:t>
            </a:r>
          </a:p>
        </p:txBody>
      </p:sp>
      <p:sp>
        <p:nvSpPr>
          <p:cNvPr id="1050508" name="Text Box 8"/>
          <p:cNvSpPr txBox="1">
            <a:spLocks noChangeArrowheads="1"/>
          </p:cNvSpPr>
          <p:nvPr/>
        </p:nvSpPr>
        <p:spPr bwMode="auto">
          <a:xfrm>
            <a:off x="2117725" y="2616200"/>
            <a:ext cx="5478463" cy="3443288"/>
          </a:xfrm>
          <a:prstGeom prst="rect">
            <a:avLst/>
          </a:prstGeom>
          <a:noFill/>
          <a:ln w="9525">
            <a:noFill/>
            <a:miter lim="800000"/>
            <a:headEnd/>
            <a:tailEnd/>
          </a:ln>
          <a:effectLst/>
        </p:spPr>
        <p:txBody>
          <a:bodyPr lIns="0" tIns="0" rIns="0" bIns="0">
            <a:spAutoFit/>
          </a:bodyPr>
          <a:lstStyle/>
          <a:p>
            <a:pPr algn="l" defTabSz="915988">
              <a:lnSpc>
                <a:spcPts val="2813"/>
              </a:lnSpc>
            </a:pPr>
            <a:r>
              <a:rPr lang="zh-CN" altLang="en-US" sz="2800">
                <a:solidFill>
                  <a:srgbClr val="00009A"/>
                </a:solidFill>
                <a:latin typeface="Times New Roman" pitchFamily="18" charset="0"/>
              </a:rPr>
              <a:t>均不能奏效，因此必须要有相当的</a:t>
            </a:r>
          </a:p>
          <a:p>
            <a:pPr algn="l" defTabSz="915988">
              <a:lnSpc>
                <a:spcPts val="1000"/>
              </a:lnSpc>
            </a:pPr>
            <a:endParaRPr lang="zh-CN" altLang="en-US" sz="2800">
              <a:solidFill>
                <a:srgbClr val="00009A"/>
              </a:solidFill>
              <a:latin typeface="Times New Roman" pitchFamily="18" charset="0"/>
            </a:endParaRPr>
          </a:p>
          <a:p>
            <a:pPr algn="l" defTabSz="915988">
              <a:lnSpc>
                <a:spcPts val="3050"/>
              </a:lnSpc>
            </a:pPr>
            <a:r>
              <a:rPr lang="zh-CN" altLang="en-US" sz="2800">
                <a:solidFill>
                  <a:srgbClr val="00009A"/>
                </a:solidFill>
                <a:latin typeface="Times New Roman" pitchFamily="18" charset="0"/>
              </a:rPr>
              <a:t>技巧。利用代数法化简，有时虽然</a:t>
            </a:r>
          </a:p>
          <a:p>
            <a:pPr algn="l" defTabSz="915988">
              <a:lnSpc>
                <a:spcPts val="1000"/>
              </a:lnSpc>
            </a:pPr>
            <a:endParaRPr lang="zh-CN" altLang="en-US" sz="2800">
              <a:solidFill>
                <a:srgbClr val="00009A"/>
              </a:solidFill>
              <a:latin typeface="Times New Roman" pitchFamily="18" charset="0"/>
            </a:endParaRPr>
          </a:p>
          <a:p>
            <a:pPr algn="l" defTabSz="915988">
              <a:lnSpc>
                <a:spcPts val="3050"/>
              </a:lnSpc>
            </a:pPr>
            <a:r>
              <a:rPr lang="zh-CN" altLang="en-US" sz="2800">
                <a:solidFill>
                  <a:srgbClr val="00009A"/>
                </a:solidFill>
                <a:latin typeface="Times New Roman" pitchFamily="18" charset="0"/>
              </a:rPr>
              <a:t>很简单，但并不是都很方便和很快</a:t>
            </a:r>
          </a:p>
          <a:p>
            <a:pPr algn="l" defTabSz="915988">
              <a:lnSpc>
                <a:spcPts val="1000"/>
              </a:lnSpc>
            </a:pPr>
            <a:endParaRPr lang="zh-CN" altLang="en-US" sz="2800">
              <a:solidFill>
                <a:srgbClr val="00009A"/>
              </a:solidFill>
              <a:latin typeface="Times New Roman" pitchFamily="18" charset="0"/>
            </a:endParaRPr>
          </a:p>
          <a:p>
            <a:pPr algn="l" defTabSz="915988">
              <a:lnSpc>
                <a:spcPts val="3050"/>
              </a:lnSpc>
            </a:pPr>
            <a:r>
              <a:rPr lang="zh-CN" altLang="en-US" sz="2800">
                <a:solidFill>
                  <a:srgbClr val="00009A"/>
                </a:solidFill>
                <a:latin typeface="Times New Roman" pitchFamily="18" charset="0"/>
              </a:rPr>
              <a:t>奏效的，有时看上去似乎已经不能</a:t>
            </a:r>
          </a:p>
          <a:p>
            <a:pPr algn="l" defTabSz="915988">
              <a:lnSpc>
                <a:spcPts val="1000"/>
              </a:lnSpc>
            </a:pPr>
            <a:endParaRPr lang="zh-CN" altLang="en-US" sz="2800">
              <a:solidFill>
                <a:srgbClr val="00009A"/>
              </a:solidFill>
              <a:latin typeface="Times New Roman" pitchFamily="18" charset="0"/>
            </a:endParaRPr>
          </a:p>
          <a:p>
            <a:pPr algn="l" defTabSz="915988">
              <a:lnSpc>
                <a:spcPts val="3050"/>
              </a:lnSpc>
            </a:pPr>
            <a:r>
              <a:rPr lang="zh-CN" altLang="en-US" sz="2800">
                <a:solidFill>
                  <a:srgbClr val="00009A"/>
                </a:solidFill>
                <a:latin typeface="Times New Roman" pitchFamily="18" charset="0"/>
              </a:rPr>
              <a:t>再化简了，而实际上还可以化简。</a:t>
            </a:r>
          </a:p>
          <a:p>
            <a:pPr algn="l" defTabSz="915988">
              <a:lnSpc>
                <a:spcPts val="1000"/>
              </a:lnSpc>
            </a:pPr>
            <a:endParaRPr lang="zh-CN" altLang="en-US" sz="2800">
              <a:solidFill>
                <a:srgbClr val="00009A"/>
              </a:solidFill>
              <a:latin typeface="Times New Roman" pitchFamily="18" charset="0"/>
            </a:endParaRPr>
          </a:p>
          <a:p>
            <a:pPr algn="l" defTabSz="915988">
              <a:lnSpc>
                <a:spcPts val="3050"/>
              </a:lnSpc>
            </a:pPr>
            <a:r>
              <a:rPr lang="zh-CN" altLang="en-US" sz="2800">
                <a:solidFill>
                  <a:srgbClr val="00009A"/>
                </a:solidFill>
                <a:latin typeface="Times New Roman" pitchFamily="18" charset="0"/>
              </a:rPr>
              <a:t>所以本章的后半部分介绍卡诺图化</a:t>
            </a:r>
          </a:p>
          <a:p>
            <a:pPr algn="l" defTabSz="915988">
              <a:lnSpc>
                <a:spcPts val="1000"/>
              </a:lnSpc>
            </a:pPr>
            <a:endParaRPr lang="zh-CN" altLang="en-US" sz="2800">
              <a:solidFill>
                <a:srgbClr val="00009A"/>
              </a:solidFill>
              <a:latin typeface="Times New Roman" pitchFamily="18" charset="0"/>
            </a:endParaRPr>
          </a:p>
          <a:p>
            <a:pPr algn="l" defTabSz="915988">
              <a:lnSpc>
                <a:spcPts val="3050"/>
              </a:lnSpc>
            </a:pPr>
            <a:r>
              <a:rPr lang="zh-CN" altLang="en-US" sz="2800">
                <a:solidFill>
                  <a:srgbClr val="00009A"/>
                </a:solidFill>
                <a:latin typeface="Times New Roman" pitchFamily="18" charset="0"/>
              </a:rPr>
              <a:t>简法，它可以弥补代数法的不足</a:t>
            </a:r>
            <a:r>
              <a:rPr lang="zh-CN" altLang="en-US" sz="2800">
                <a:solidFill>
                  <a:srgbClr val="000000"/>
                </a:solidFill>
                <a:latin typeface="Times New Roman" pitchFamily="18" charset="0"/>
              </a:rPr>
              <a:t>。</a:t>
            </a:r>
          </a:p>
        </p:txBody>
      </p:sp>
      <p:sp>
        <p:nvSpPr>
          <p:cNvPr id="1050509" name="Text Box 9"/>
          <p:cNvSpPr txBox="1">
            <a:spLocks noChangeArrowheads="1"/>
          </p:cNvSpPr>
          <p:nvPr/>
        </p:nvSpPr>
        <p:spPr bwMode="auto">
          <a:xfrm>
            <a:off x="1989138" y="1471613"/>
            <a:ext cx="5526087" cy="977900"/>
          </a:xfrm>
          <a:prstGeom prst="rect">
            <a:avLst/>
          </a:prstGeom>
          <a:noFill/>
          <a:ln w="9525">
            <a:noFill/>
            <a:miter lim="800000"/>
            <a:headEnd/>
            <a:tailEnd/>
          </a:ln>
          <a:effectLst/>
        </p:spPr>
        <p:txBody>
          <a:bodyPr wrap="none" lIns="0" tIns="0" rIns="0" bIns="0">
            <a:spAutoFit/>
          </a:bodyPr>
          <a:lstStyle/>
          <a:p>
            <a:pPr algn="l" defTabSz="915988">
              <a:lnSpc>
                <a:spcPts val="3450"/>
              </a:lnSpc>
              <a:tabLst>
                <a:tab pos="101600" algn="l"/>
              </a:tabLst>
            </a:pPr>
            <a:r>
              <a:rPr lang="zh-CN" altLang="en-US" sz="2800">
                <a:solidFill>
                  <a:srgbClr val="00009A"/>
                </a:solidFill>
                <a:latin typeface="Times New Roman" pitchFamily="18" charset="0"/>
              </a:rPr>
              <a:t>的位置不对</a:t>
            </a:r>
            <a:r>
              <a:rPr lang="en-US" altLang="zh-CN" sz="2800">
                <a:solidFill>
                  <a:srgbClr val="00009A"/>
                </a:solidFill>
                <a:latin typeface="Times New Roman" pitchFamily="18" charset="0"/>
              </a:rPr>
              <a:t>, </a:t>
            </a:r>
            <a:r>
              <a:rPr lang="en-US" altLang="zh-CN" sz="2700">
                <a:solidFill>
                  <a:srgbClr val="FF0000"/>
                </a:solidFill>
                <a:latin typeface="Times New Roman" pitchFamily="18" charset="0"/>
              </a:rPr>
              <a:t>( </a:t>
            </a:r>
            <a:r>
              <a:rPr lang="en-US" altLang="zh-CN" sz="2700" i="1">
                <a:solidFill>
                  <a:srgbClr val="FF0000"/>
                </a:solidFill>
                <a:latin typeface="Times New Roman" pitchFamily="18" charset="0"/>
              </a:rPr>
              <a:t>A </a:t>
            </a:r>
            <a:r>
              <a:rPr lang="en-US" altLang="zh-CN" sz="2700">
                <a:solidFill>
                  <a:srgbClr val="FF0000"/>
                </a:solidFill>
                <a:latin typeface="Symbol" pitchFamily="18" charset="2"/>
              </a:rPr>
              <a:t>+ </a:t>
            </a:r>
            <a:r>
              <a:rPr lang="en-US" altLang="zh-CN" sz="2700" i="1">
                <a:solidFill>
                  <a:srgbClr val="FF0000"/>
                </a:solidFill>
                <a:latin typeface="Times New Roman" pitchFamily="18" charset="0"/>
              </a:rPr>
              <a:t>A </a:t>
            </a:r>
            <a:r>
              <a:rPr lang="en-US" altLang="zh-CN" sz="2700">
                <a:solidFill>
                  <a:srgbClr val="FF0000"/>
                </a:solidFill>
                <a:latin typeface="Times New Roman" pitchFamily="18" charset="0"/>
              </a:rPr>
              <a:t>)   </a:t>
            </a:r>
            <a:r>
              <a:rPr lang="zh-CN" altLang="en-US" sz="2800">
                <a:solidFill>
                  <a:srgbClr val="00009A"/>
                </a:solidFill>
                <a:latin typeface="Times New Roman" pitchFamily="18" charset="0"/>
              </a:rPr>
              <a:t>变量符号是选</a:t>
            </a:r>
          </a:p>
          <a:p>
            <a:pPr algn="l" defTabSz="915988">
              <a:lnSpc>
                <a:spcPts val="4250"/>
              </a:lnSpc>
              <a:tabLst>
                <a:tab pos="101600" algn="l"/>
              </a:tabLst>
            </a:pPr>
            <a:r>
              <a:rPr lang="zh-CN" altLang="en-US" sz="2800">
                <a:solidFill>
                  <a:srgbClr val="00009A"/>
                </a:solidFill>
                <a:latin typeface="Times New Roman" pitchFamily="18" charset="0"/>
              </a:rPr>
              <a:t>	</a:t>
            </a:r>
            <a:r>
              <a:rPr lang="en-US" altLang="zh-CN" sz="2600">
                <a:solidFill>
                  <a:srgbClr val="FF0000"/>
                </a:solidFill>
                <a:latin typeface="Times New Roman" pitchFamily="18" charset="0"/>
              </a:rPr>
              <a:t>( </a:t>
            </a:r>
            <a:r>
              <a:rPr lang="en-US" altLang="zh-CN" sz="2600" i="1">
                <a:solidFill>
                  <a:srgbClr val="FF0000"/>
                </a:solidFill>
                <a:latin typeface="Times New Roman" pitchFamily="18" charset="0"/>
              </a:rPr>
              <a:t>B </a:t>
            </a:r>
            <a:r>
              <a:rPr lang="en-US" altLang="zh-CN" sz="2600">
                <a:solidFill>
                  <a:srgbClr val="FF0000"/>
                </a:solidFill>
                <a:latin typeface="Symbol" pitchFamily="18" charset="2"/>
              </a:rPr>
              <a:t>+ </a:t>
            </a:r>
            <a:r>
              <a:rPr lang="en-US" altLang="zh-CN" sz="2600" i="1">
                <a:solidFill>
                  <a:srgbClr val="FF0000"/>
                </a:solidFill>
                <a:latin typeface="Times New Roman" pitchFamily="18" charset="0"/>
              </a:rPr>
              <a:t>B </a:t>
            </a:r>
            <a:r>
              <a:rPr lang="en-US" altLang="zh-CN" sz="2600">
                <a:solidFill>
                  <a:srgbClr val="FF0000"/>
                </a:solidFill>
                <a:latin typeface="Times New Roman" pitchFamily="18" charset="0"/>
              </a:rPr>
              <a:t>) </a:t>
            </a:r>
            <a:r>
              <a:rPr lang="en-US" altLang="zh-CN" sz="2800">
                <a:solidFill>
                  <a:srgbClr val="000000"/>
                </a:solidFill>
                <a:latin typeface="Times New Roman" pitchFamily="18" charset="0"/>
              </a:rPr>
              <a:t>,</a:t>
            </a:r>
            <a:r>
              <a:rPr lang="zh-CN" altLang="en-US" sz="2800">
                <a:solidFill>
                  <a:srgbClr val="00009A"/>
                </a:solidFill>
                <a:latin typeface="Times New Roman" pitchFamily="18" charset="0"/>
              </a:rPr>
              <a:t>还是选 </a:t>
            </a:r>
            <a:r>
              <a:rPr lang="en-US" altLang="zh-CN" sz="2400">
                <a:solidFill>
                  <a:srgbClr val="FF0000"/>
                </a:solidFill>
                <a:latin typeface="Times New Roman" pitchFamily="18" charset="0"/>
              </a:rPr>
              <a:t>(</a:t>
            </a:r>
            <a:r>
              <a:rPr lang="en-US" altLang="zh-CN" sz="2400" i="1">
                <a:solidFill>
                  <a:srgbClr val="FF0000"/>
                </a:solidFill>
                <a:latin typeface="Times New Roman" pitchFamily="18" charset="0"/>
              </a:rPr>
              <a:t>C </a:t>
            </a:r>
            <a:r>
              <a:rPr lang="en-US" altLang="zh-CN" sz="2400">
                <a:solidFill>
                  <a:srgbClr val="FF0000"/>
                </a:solidFill>
                <a:latin typeface="Symbol" pitchFamily="18" charset="2"/>
              </a:rPr>
              <a:t>+ </a:t>
            </a:r>
            <a:r>
              <a:rPr lang="en-US" altLang="zh-CN" sz="2400" i="1">
                <a:solidFill>
                  <a:srgbClr val="FF0000"/>
                </a:solidFill>
                <a:latin typeface="Times New Roman" pitchFamily="18" charset="0"/>
              </a:rPr>
              <a:t>C </a:t>
            </a:r>
            <a:r>
              <a:rPr lang="en-US" altLang="zh-CN" sz="2400">
                <a:solidFill>
                  <a:srgbClr val="FF0000"/>
                </a:solidFill>
                <a:latin typeface="Times New Roman" pitchFamily="18" charset="0"/>
              </a:rPr>
              <a:t>)</a:t>
            </a:r>
            <a:r>
              <a:rPr lang="en-US" altLang="zh-CN" sz="2800">
                <a:solidFill>
                  <a:srgbClr val="00009A"/>
                </a:solidFill>
                <a:latin typeface="Times New Roman" pitchFamily="18" charset="0"/>
              </a:rPr>
              <a:t>,</a:t>
            </a:r>
            <a:r>
              <a:rPr lang="zh-CN" altLang="en-US" sz="2800">
                <a:solidFill>
                  <a:srgbClr val="00009A"/>
                </a:solidFill>
                <a:latin typeface="Times New Roman" pitchFamily="18" charset="0"/>
              </a:rPr>
              <a:t>选得不合适</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510" name="灯片编号占位符 3"/>
          <p:cNvSpPr>
            <a:spLocks noGrp="1"/>
          </p:cNvSpPr>
          <p:nvPr>
            <p:ph type="sldNum" sz="quarter" idx="12"/>
          </p:nvPr>
        </p:nvSpPr>
        <p:spPr/>
        <p:txBody>
          <a:bodyPr/>
          <a:lstStyle/>
          <a:p>
            <a:fld id="{69382005-2F5D-439C-B5C8-788965E1CB4C}" type="slidenum">
              <a:rPr lang="en-US" altLang="zh-CN"/>
              <a:t>94</a:t>
            </a:fld>
            <a:endParaRPr lang="en-US" altLang="zh-CN"/>
          </a:p>
        </p:txBody>
      </p:sp>
      <p:sp>
        <p:nvSpPr>
          <p:cNvPr id="1050511" name="Text Box 2"/>
          <p:cNvSpPr txBox="1">
            <a:spLocks noChangeArrowheads="1"/>
          </p:cNvSpPr>
          <p:nvPr/>
        </p:nvSpPr>
        <p:spPr bwMode="auto">
          <a:xfrm>
            <a:off x="1295400" y="2193925"/>
            <a:ext cx="3670300" cy="641350"/>
          </a:xfrm>
          <a:prstGeom prst="rect">
            <a:avLst/>
          </a:prstGeom>
          <a:noFill/>
          <a:ln w="9525">
            <a:noFill/>
            <a:miter lim="800000"/>
            <a:headEnd/>
            <a:tailEnd/>
          </a:ln>
          <a:effectLst/>
        </p:spPr>
        <p:txBody>
          <a:bodyPr>
            <a:spAutoFit/>
          </a:bodyPr>
          <a:lstStyle/>
          <a:p>
            <a:pPr algn="l">
              <a:spcBef>
                <a:spcPct val="50000"/>
              </a:spcBef>
            </a:pPr>
            <a:r>
              <a:rPr kumimoji="1" lang="zh-CN" altLang="en-US" sz="3600" b="1">
                <a:solidFill>
                  <a:srgbClr val="FF3300"/>
                </a:solidFill>
                <a:latin typeface="楷体_GB2312" pitchFamily="49" charset="-122"/>
                <a:ea typeface="楷体_GB2312" pitchFamily="49" charset="-122"/>
              </a:rPr>
              <a:t>主要要求：</a:t>
            </a:r>
            <a:r>
              <a:rPr kumimoji="1" lang="zh-CN" altLang="en-US" sz="2800" b="1">
                <a:solidFill>
                  <a:srgbClr val="FF3300"/>
                </a:solidFill>
                <a:latin typeface="宋体" pitchFamily="2" charset="-122"/>
              </a:rPr>
              <a:t> </a:t>
            </a:r>
            <a:endParaRPr kumimoji="1" lang="zh-CN" altLang="en-US" sz="2400">
              <a:solidFill>
                <a:srgbClr val="FF3300"/>
              </a:solidFill>
              <a:latin typeface="Times New Roman" pitchFamily="18" charset="0"/>
            </a:endParaRPr>
          </a:p>
        </p:txBody>
      </p:sp>
      <p:sp>
        <p:nvSpPr>
          <p:cNvPr id="1050512" name="Text Box 3" descr="编织物"/>
          <p:cNvSpPr txBox="1">
            <a:spLocks noChangeArrowheads="1"/>
          </p:cNvSpPr>
          <p:nvPr/>
        </p:nvSpPr>
        <p:spPr bwMode="auto">
          <a:xfrm>
            <a:off x="1270000" y="2955925"/>
            <a:ext cx="8331200" cy="519113"/>
          </a:xfrm>
          <a:prstGeom prst="rect">
            <a:avLst/>
          </a:prstGeom>
          <a:noFill/>
          <a:ln w="9525">
            <a:noFill/>
            <a:miter lim="800000"/>
            <a:headEnd/>
            <a:tailEnd/>
          </a:ln>
          <a:effectLst/>
        </p:spPr>
        <p:txBody>
          <a:bodyPr lIns="0">
            <a:spAutoFit/>
          </a:bodyPr>
          <a:lstStyle/>
          <a:p>
            <a:pPr algn="l">
              <a:spcBef>
                <a:spcPct val="50000"/>
              </a:spcBef>
            </a:pPr>
            <a:r>
              <a:rPr kumimoji="1" lang="en-US" altLang="zh-CN" sz="2800" b="1" dirty="0">
                <a:latin typeface="Times New Roman" pitchFamily="18" charset="0"/>
              </a:rPr>
              <a:t> </a:t>
            </a:r>
            <a:r>
              <a:rPr kumimoji="1" lang="zh-CN" altLang="en-US" sz="2800" b="1" dirty="0">
                <a:latin typeface="Times New Roman" pitchFamily="18" charset="0"/>
              </a:rPr>
              <a:t>掌握</a:t>
            </a:r>
            <a:r>
              <a:rPr kumimoji="1" lang="zh-CN" altLang="en-US" sz="2800" b="1" dirty="0">
                <a:solidFill>
                  <a:srgbClr val="FF3300"/>
                </a:solidFill>
                <a:latin typeface="宋体" pitchFamily="2" charset="-122"/>
              </a:rPr>
              <a:t>最小项的概念与编号</a:t>
            </a:r>
            <a:r>
              <a:rPr kumimoji="1" lang="zh-CN" altLang="en-US" sz="2800" b="1" dirty="0">
                <a:latin typeface="宋体" pitchFamily="2" charset="-122"/>
              </a:rPr>
              <a:t>方法，了解其主要性质。</a:t>
            </a:r>
          </a:p>
        </p:txBody>
      </p:sp>
      <p:sp>
        <p:nvSpPr>
          <p:cNvPr id="1050513" name="Rectangle 4" descr="水滴"/>
          <p:cNvSpPr>
            <a:spLocks noChangeArrowheads="1"/>
          </p:cNvSpPr>
          <p:nvPr/>
        </p:nvSpPr>
        <p:spPr bwMode="auto">
          <a:xfrm>
            <a:off x="838200" y="3878263"/>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50514" name="Rectangle 5" descr="水滴"/>
          <p:cNvSpPr>
            <a:spLocks noChangeArrowheads="1"/>
          </p:cNvSpPr>
          <p:nvPr/>
        </p:nvSpPr>
        <p:spPr bwMode="auto">
          <a:xfrm>
            <a:off x="838200" y="3149600"/>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50515" name="Text Box 6" descr="编织物"/>
          <p:cNvSpPr txBox="1">
            <a:spLocks noChangeArrowheads="1"/>
          </p:cNvSpPr>
          <p:nvPr/>
        </p:nvSpPr>
        <p:spPr bwMode="auto">
          <a:xfrm>
            <a:off x="1282700" y="4449763"/>
            <a:ext cx="7639050" cy="519112"/>
          </a:xfrm>
          <a:prstGeom prst="rect">
            <a:avLst/>
          </a:prstGeom>
          <a:noFill/>
          <a:ln w="9525">
            <a:noFill/>
            <a:miter lim="800000"/>
            <a:headEnd/>
            <a:tailEnd/>
          </a:ln>
          <a:effectLst/>
        </p:spPr>
        <p:txBody>
          <a:bodyPr>
            <a:spAutoFit/>
          </a:bodyPr>
          <a:lstStyle/>
          <a:p>
            <a:pPr algn="l">
              <a:spcBef>
                <a:spcPct val="50000"/>
              </a:spcBef>
            </a:pPr>
            <a:r>
              <a:rPr kumimoji="1" lang="zh-CN" altLang="en-US" sz="2800" b="1" dirty="0">
                <a:solidFill>
                  <a:srgbClr val="FF3300"/>
                </a:solidFill>
                <a:latin typeface="Times New Roman" pitchFamily="18" charset="0"/>
              </a:rPr>
              <a:t>掌握用卡诺图表示和化简逻辑函数的方法。 </a:t>
            </a:r>
          </a:p>
        </p:txBody>
      </p:sp>
      <p:sp>
        <p:nvSpPr>
          <p:cNvPr id="1050516" name="Rectangle 7" descr="水滴"/>
          <p:cNvSpPr>
            <a:spLocks noChangeArrowheads="1"/>
          </p:cNvSpPr>
          <p:nvPr/>
        </p:nvSpPr>
        <p:spPr bwMode="auto">
          <a:xfrm>
            <a:off x="850900" y="4635500"/>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50517" name="Text Box 8" descr="编织物"/>
          <p:cNvSpPr txBox="1">
            <a:spLocks noChangeArrowheads="1"/>
          </p:cNvSpPr>
          <p:nvPr/>
        </p:nvSpPr>
        <p:spPr bwMode="auto">
          <a:xfrm>
            <a:off x="1295400" y="3667125"/>
            <a:ext cx="5226050" cy="519113"/>
          </a:xfrm>
          <a:prstGeom prst="rect">
            <a:avLst/>
          </a:prstGeom>
          <a:noFill/>
          <a:ln w="9525">
            <a:noFill/>
            <a:miter lim="800000"/>
            <a:headEnd/>
            <a:tailEnd/>
          </a:ln>
          <a:effectLst/>
        </p:spPr>
        <p:txBody>
          <a:bodyPr>
            <a:spAutoFit/>
          </a:bodyPr>
          <a:lstStyle/>
          <a:p>
            <a:pPr algn="just">
              <a:spcBef>
                <a:spcPct val="50000"/>
              </a:spcBef>
            </a:pPr>
            <a:r>
              <a:rPr kumimoji="1" lang="zh-CN" altLang="en-US" sz="2800" b="1" dirty="0">
                <a:latin typeface="Times New Roman" pitchFamily="18" charset="0"/>
              </a:rPr>
              <a:t>理解</a:t>
            </a:r>
            <a:r>
              <a:rPr kumimoji="1" lang="zh-CN" altLang="en-US" sz="2800" b="1" dirty="0">
                <a:latin typeface="宋体" pitchFamily="2" charset="-122"/>
              </a:rPr>
              <a:t>卡诺图的意义和</a:t>
            </a:r>
            <a:r>
              <a:rPr kumimoji="1" lang="zh-CN" altLang="en-US" sz="2800" b="1" dirty="0">
                <a:solidFill>
                  <a:srgbClr val="FF3300"/>
                </a:solidFill>
                <a:latin typeface="宋体" pitchFamily="2" charset="-122"/>
              </a:rPr>
              <a:t>构成原则。</a:t>
            </a:r>
            <a:r>
              <a:rPr kumimoji="1" lang="zh-CN" altLang="en-US" sz="2800" b="1" dirty="0">
                <a:latin typeface="宋体" pitchFamily="2" charset="-122"/>
              </a:rPr>
              <a:t> </a:t>
            </a:r>
          </a:p>
        </p:txBody>
      </p:sp>
      <p:sp>
        <p:nvSpPr>
          <p:cNvPr id="1050518" name="Text Box 9" descr="编织物"/>
          <p:cNvSpPr txBox="1">
            <a:spLocks noChangeArrowheads="1"/>
          </p:cNvSpPr>
          <p:nvPr/>
        </p:nvSpPr>
        <p:spPr bwMode="auto">
          <a:xfrm>
            <a:off x="1258888" y="5157788"/>
            <a:ext cx="6829425" cy="1160462"/>
          </a:xfrm>
          <a:prstGeom prst="rect">
            <a:avLst/>
          </a:prstGeom>
          <a:noFill/>
          <a:ln w="9525">
            <a:noFill/>
            <a:miter lim="800000"/>
            <a:headEnd/>
            <a:tailEnd/>
          </a:ln>
          <a:effectLst/>
        </p:spPr>
        <p:txBody>
          <a:bodyPr>
            <a:spAutoFit/>
          </a:bodyPr>
          <a:lstStyle/>
          <a:p>
            <a:pPr algn="l">
              <a:spcBef>
                <a:spcPct val="50000"/>
              </a:spcBef>
            </a:pPr>
            <a:r>
              <a:rPr kumimoji="1" lang="zh-CN" altLang="en-US" sz="2800" b="1" dirty="0">
                <a:solidFill>
                  <a:srgbClr val="FF3300"/>
                </a:solidFill>
                <a:latin typeface="宋体" pitchFamily="2" charset="-122"/>
              </a:rPr>
              <a:t>掌握无关项的含义及其在卡诺图化简法中</a:t>
            </a:r>
          </a:p>
          <a:p>
            <a:pPr algn="l">
              <a:spcBef>
                <a:spcPct val="50000"/>
              </a:spcBef>
            </a:pPr>
            <a:r>
              <a:rPr kumimoji="1" lang="zh-CN" altLang="en-US" sz="2800" b="1" dirty="0">
                <a:solidFill>
                  <a:srgbClr val="FF3300"/>
                </a:solidFill>
                <a:latin typeface="宋体" pitchFamily="2" charset="-122"/>
              </a:rPr>
              <a:t>的应用。 </a:t>
            </a:r>
          </a:p>
        </p:txBody>
      </p:sp>
      <p:sp>
        <p:nvSpPr>
          <p:cNvPr id="1050519" name="Rectangle 10" descr="水滴"/>
          <p:cNvSpPr>
            <a:spLocks noChangeArrowheads="1"/>
          </p:cNvSpPr>
          <p:nvPr/>
        </p:nvSpPr>
        <p:spPr bwMode="auto">
          <a:xfrm>
            <a:off x="863600" y="5334000"/>
            <a:ext cx="152400" cy="152400"/>
          </a:xfrm>
          <a:prstGeom prst="rect">
            <a:avLst/>
          </a:prstGeom>
          <a:blipFill dpi="0" rotWithShape="0">
            <a:blip r:embed="rId2"/>
            <a:srcRect/>
            <a:tile tx="0" ty="0" sx="100000" sy="100000" flip="none" algn="tl"/>
          </a:blipFill>
          <a:ln w="9525">
            <a:solidFill>
              <a:schemeClr val="tx1"/>
            </a:solidFill>
            <a:miter lim="800000"/>
            <a:headEnd/>
            <a:tailEnd/>
          </a:ln>
          <a:effectLst/>
        </p:spPr>
        <p:txBody>
          <a:bodyPr wrap="none" anchor="ctr"/>
          <a:lstStyle/>
          <a:p>
            <a:endParaRPr lang="zh-CN" altLang="en-US"/>
          </a:p>
        </p:txBody>
      </p:sp>
      <p:sp>
        <p:nvSpPr>
          <p:cNvPr id="1050520" name="Rectangle 11"/>
          <p:cNvSpPr>
            <a:spLocks noGrp="1" noChangeArrowheads="1"/>
          </p:cNvSpPr>
          <p:nvPr>
            <p:ph type="title" idx="4294967295"/>
          </p:nvPr>
        </p:nvSpPr>
        <p:spPr>
          <a:xfrm>
            <a:off x="1331913" y="1065213"/>
            <a:ext cx="6659562" cy="779462"/>
          </a:xfrm>
        </p:spPr>
        <p:txBody>
          <a:bodyPr/>
          <a:lstStyle/>
          <a:p>
            <a:r>
              <a:rPr lang="en-US" altLang="zh-CN" b="1" dirty="0">
                <a:solidFill>
                  <a:srgbClr val="0033CC"/>
                </a:solidFill>
                <a:ea typeface="黑体" pitchFamily="49" charset="-122"/>
              </a:rPr>
              <a:t>1.5</a:t>
            </a:r>
            <a:r>
              <a:rPr lang="zh-CN" altLang="en-US" b="1" dirty="0">
                <a:solidFill>
                  <a:srgbClr val="0033CC"/>
                </a:solidFill>
                <a:latin typeface="黑体" pitchFamily="49" charset="-122"/>
                <a:ea typeface="黑体" pitchFamily="49" charset="-122"/>
              </a:rPr>
              <a:t>　卡诺图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0520"/>
                                        </p:tgtEl>
                                        <p:attrNameLst>
                                          <p:attrName>style.visibility</p:attrName>
                                        </p:attrNameLst>
                                      </p:cBhvr>
                                      <p:to>
                                        <p:strVal val="visible"/>
                                      </p:to>
                                    </p:set>
                                    <p:animEffect transition="in" filter="dissolve">
                                      <p:cBhvr>
                                        <p:cTn id="7" dur="500"/>
                                        <p:tgtEl>
                                          <p:spTgt spid="10505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50511"/>
                                        </p:tgtEl>
                                        <p:attrNameLst>
                                          <p:attrName>style.visibility</p:attrName>
                                        </p:attrNameLst>
                                      </p:cBhvr>
                                      <p:to>
                                        <p:strVal val="visible"/>
                                      </p:to>
                                    </p:set>
                                    <p:animEffect transition="in" filter="wipe(left)">
                                      <p:cBhvr>
                                        <p:cTn id="11" dur="500"/>
                                        <p:tgtEl>
                                          <p:spTgt spid="105051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050514"/>
                                        </p:tgtEl>
                                        <p:attrNameLst>
                                          <p:attrName>style.visibility</p:attrName>
                                        </p:attrNameLst>
                                      </p:cBhvr>
                                      <p:to>
                                        <p:strVal val="visible"/>
                                      </p:to>
                                    </p:se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50512"/>
                                        </p:tgtEl>
                                        <p:attrNameLst>
                                          <p:attrName>style.visibility</p:attrName>
                                        </p:attrNameLst>
                                      </p:cBhvr>
                                      <p:to>
                                        <p:strVal val="visible"/>
                                      </p:to>
                                    </p:set>
                                    <p:animEffect transition="in" filter="wipe(left)">
                                      <p:cBhvr>
                                        <p:cTn id="18" dur="500"/>
                                        <p:tgtEl>
                                          <p:spTgt spid="1050512"/>
                                        </p:tgtEl>
                                      </p:cBhvr>
                                    </p:animEffec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1050513"/>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050517"/>
                                        </p:tgtEl>
                                        <p:attrNameLst>
                                          <p:attrName>style.visibility</p:attrName>
                                        </p:attrNameLst>
                                      </p:cBhvr>
                                      <p:to>
                                        <p:strVal val="visible"/>
                                      </p:to>
                                    </p:set>
                                    <p:animEffect transition="in" filter="wipe(left)">
                                      <p:cBhvr>
                                        <p:cTn id="25" dur="500"/>
                                        <p:tgtEl>
                                          <p:spTgt spid="1050517"/>
                                        </p:tgtEl>
                                      </p:cBhvr>
                                    </p:animEffect>
                                  </p:childTnLst>
                                </p:cTn>
                              </p:par>
                            </p:childTnLst>
                          </p:cTn>
                        </p:par>
                        <p:par>
                          <p:cTn id="26" fill="hold">
                            <p:stCondLst>
                              <p:cond delay="3000"/>
                            </p:stCondLst>
                            <p:childTnLst>
                              <p:par>
                                <p:cTn id="27" presetID="1" presetClass="entr" presetSubtype="0" fill="hold" grpId="0" nodeType="afterEffect">
                                  <p:stCondLst>
                                    <p:cond delay="0"/>
                                  </p:stCondLst>
                                  <p:childTnLst>
                                    <p:set>
                                      <p:cBhvr>
                                        <p:cTn id="28" dur="1" fill="hold">
                                          <p:stCondLst>
                                            <p:cond delay="499"/>
                                          </p:stCondLst>
                                        </p:cTn>
                                        <p:tgtEl>
                                          <p:spTgt spid="1050516"/>
                                        </p:tgtEl>
                                        <p:attrNameLst>
                                          <p:attrName>style.visibility</p:attrName>
                                        </p:attrNameLst>
                                      </p:cBhvr>
                                      <p:to>
                                        <p:strVal val="visible"/>
                                      </p:to>
                                    </p:set>
                                  </p:childTnLst>
                                </p:cTn>
                              </p:par>
                            </p:childTnLst>
                          </p:cTn>
                        </p:par>
                        <p:par>
                          <p:cTn id="29" fill="hold">
                            <p:stCondLst>
                              <p:cond delay="3500"/>
                            </p:stCondLst>
                            <p:childTnLst>
                              <p:par>
                                <p:cTn id="30" presetID="22" presetClass="entr" presetSubtype="8" fill="hold" grpId="0" nodeType="afterEffect">
                                  <p:stCondLst>
                                    <p:cond delay="0"/>
                                  </p:stCondLst>
                                  <p:childTnLst>
                                    <p:set>
                                      <p:cBhvr>
                                        <p:cTn id="31" dur="1" fill="hold">
                                          <p:stCondLst>
                                            <p:cond delay="0"/>
                                          </p:stCondLst>
                                        </p:cTn>
                                        <p:tgtEl>
                                          <p:spTgt spid="1050515">
                                            <p:txEl>
                                              <p:pRg st="0" end="0"/>
                                            </p:txEl>
                                          </p:spTgt>
                                        </p:tgtEl>
                                        <p:attrNameLst>
                                          <p:attrName>style.visibility</p:attrName>
                                        </p:attrNameLst>
                                      </p:cBhvr>
                                      <p:to>
                                        <p:strVal val="visible"/>
                                      </p:to>
                                    </p:set>
                                    <p:animEffect transition="in" filter="wipe(left)">
                                      <p:cBhvr>
                                        <p:cTn id="32" dur="500"/>
                                        <p:tgtEl>
                                          <p:spTgt spid="1050515">
                                            <p:txEl>
                                              <p:pRg st="0" end="0"/>
                                            </p:txEl>
                                          </p:spTgt>
                                        </p:tgtEl>
                                      </p:cBhvr>
                                    </p:animEffect>
                                  </p:childTnLst>
                                </p:cTn>
                              </p:par>
                            </p:childTnLst>
                          </p:cTn>
                        </p:par>
                        <p:par>
                          <p:cTn id="33" fill="hold">
                            <p:stCondLst>
                              <p:cond delay="4000"/>
                            </p:stCondLst>
                            <p:childTnLst>
                              <p:par>
                                <p:cTn id="34" presetID="1" presetClass="entr" presetSubtype="0" fill="hold" grpId="0" nodeType="afterEffect">
                                  <p:stCondLst>
                                    <p:cond delay="0"/>
                                  </p:stCondLst>
                                  <p:childTnLst>
                                    <p:set>
                                      <p:cBhvr>
                                        <p:cTn id="35" dur="1" fill="hold">
                                          <p:stCondLst>
                                            <p:cond delay="499"/>
                                          </p:stCondLst>
                                        </p:cTn>
                                        <p:tgtEl>
                                          <p:spTgt spid="1050519"/>
                                        </p:tgtEl>
                                        <p:attrNameLst>
                                          <p:attrName>style.visibility</p:attrName>
                                        </p:attrNameLst>
                                      </p:cBhvr>
                                      <p:to>
                                        <p:strVal val="visible"/>
                                      </p:to>
                                    </p:set>
                                  </p:childTnLst>
                                </p:cTn>
                              </p:par>
                            </p:childTnLst>
                          </p:cTn>
                        </p:par>
                        <p:par>
                          <p:cTn id="36" fill="hold">
                            <p:stCondLst>
                              <p:cond delay="4500"/>
                            </p:stCondLst>
                            <p:childTnLst>
                              <p:par>
                                <p:cTn id="37" presetID="22" presetClass="entr" presetSubtype="8" fill="hold" grpId="0" nodeType="afterEffect">
                                  <p:stCondLst>
                                    <p:cond delay="0"/>
                                  </p:stCondLst>
                                  <p:childTnLst>
                                    <p:set>
                                      <p:cBhvr>
                                        <p:cTn id="38" dur="1" fill="hold">
                                          <p:stCondLst>
                                            <p:cond delay="0"/>
                                          </p:stCondLst>
                                        </p:cTn>
                                        <p:tgtEl>
                                          <p:spTgt spid="1050518">
                                            <p:txEl>
                                              <p:pRg st="0" end="0"/>
                                            </p:txEl>
                                          </p:spTgt>
                                        </p:tgtEl>
                                        <p:attrNameLst>
                                          <p:attrName>style.visibility</p:attrName>
                                        </p:attrNameLst>
                                      </p:cBhvr>
                                      <p:to>
                                        <p:strVal val="visible"/>
                                      </p:to>
                                    </p:set>
                                    <p:animEffect transition="in" filter="wipe(left)">
                                      <p:cBhvr>
                                        <p:cTn id="39" dur="500"/>
                                        <p:tgtEl>
                                          <p:spTgt spid="1050518">
                                            <p:txEl>
                                              <p:pRg st="0" end="0"/>
                                            </p:txEl>
                                          </p:spTgt>
                                        </p:tgtEl>
                                      </p:cBhvr>
                                    </p:animEffect>
                                  </p:childTnLst>
                                </p:cTn>
                              </p:par>
                            </p:childTnLst>
                          </p:cTn>
                        </p:par>
                        <p:par>
                          <p:cTn id="40" fill="hold">
                            <p:stCondLst>
                              <p:cond delay="5000"/>
                            </p:stCondLst>
                            <p:childTnLst>
                              <p:par>
                                <p:cTn id="41" presetID="22" presetClass="entr" presetSubtype="8" fill="hold" grpId="0" nodeType="afterEffect">
                                  <p:stCondLst>
                                    <p:cond delay="0"/>
                                  </p:stCondLst>
                                  <p:childTnLst>
                                    <p:set>
                                      <p:cBhvr>
                                        <p:cTn id="42" dur="1" fill="hold">
                                          <p:stCondLst>
                                            <p:cond delay="0"/>
                                          </p:stCondLst>
                                        </p:cTn>
                                        <p:tgtEl>
                                          <p:spTgt spid="1050518">
                                            <p:txEl>
                                              <p:pRg st="1" end="1"/>
                                            </p:txEl>
                                          </p:spTgt>
                                        </p:tgtEl>
                                        <p:attrNameLst>
                                          <p:attrName>style.visibility</p:attrName>
                                        </p:attrNameLst>
                                      </p:cBhvr>
                                      <p:to>
                                        <p:strVal val="visible"/>
                                      </p:to>
                                    </p:set>
                                    <p:animEffect transition="in" filter="wipe(left)">
                                      <p:cBhvr>
                                        <p:cTn id="43" dur="500"/>
                                        <p:tgtEl>
                                          <p:spTgt spid="10505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11" grpId="0" autoUpdateAnimBg="0"/>
      <p:bldP spid="1050512" grpId="0" autoUpdateAnimBg="0"/>
      <p:bldP spid="1050513" grpId="0" animBg="1"/>
      <p:bldP spid="1050514" grpId="0" animBg="1"/>
      <p:bldP spid="1050515" grpId="0" build="p" autoUpdateAnimBg="0" advAuto="0"/>
      <p:bldP spid="1050516" grpId="0" animBg="1"/>
      <p:bldP spid="1050517" grpId="0" autoUpdateAnimBg="0"/>
      <p:bldP spid="1050518" grpId="0" build="p" autoUpdateAnimBg="0" advAuto="0"/>
      <p:bldP spid="1050519" grpId="0" animBg="1"/>
      <p:bldP spid="1050520" grpId="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0521" name="灯片编号占位符 3"/>
          <p:cNvSpPr>
            <a:spLocks noGrp="1"/>
          </p:cNvSpPr>
          <p:nvPr>
            <p:ph type="sldNum" sz="quarter" idx="12"/>
          </p:nvPr>
        </p:nvSpPr>
        <p:spPr/>
        <p:txBody>
          <a:bodyPr/>
          <a:lstStyle/>
          <a:p>
            <a:fld id="{A6F9CD41-DF15-40B3-A12D-B1E0FD60755F}" type="slidenum">
              <a:rPr lang="en-US" altLang="zh-CN"/>
              <a:t>95</a:t>
            </a:fld>
            <a:endParaRPr lang="en-US" altLang="zh-CN"/>
          </a:p>
        </p:txBody>
      </p:sp>
      <p:sp>
        <p:nvSpPr>
          <p:cNvPr id="1050522" name="AutoShape 2" descr="白色大理石"/>
          <p:cNvSpPr>
            <a:spLocks noChangeArrowheads="1"/>
          </p:cNvSpPr>
          <p:nvPr/>
        </p:nvSpPr>
        <p:spPr bwMode="auto">
          <a:xfrm>
            <a:off x="781050" y="1998663"/>
            <a:ext cx="223838" cy="223837"/>
          </a:xfrm>
          <a:prstGeom prst="star8">
            <a:avLst>
              <a:gd name="adj" fmla="val 22083"/>
            </a:avLst>
          </a:prstGeom>
          <a:blipFill dpi="0" rotWithShape="0">
            <a:blip r:embed="rId2"/>
            <a:srcRect/>
            <a:tile tx="0" ty="0" sx="100000" sy="100000" flip="none" algn="tl"/>
          </a:blipFill>
          <a:ln w="9525">
            <a:solidFill>
              <a:srgbClr val="0033CC"/>
            </a:solidFill>
            <a:miter lim="800000"/>
            <a:headEnd/>
            <a:tailEnd/>
          </a:ln>
          <a:effectLst/>
        </p:spPr>
        <p:txBody>
          <a:bodyPr anchor="ctr">
            <a:spAutoFit/>
          </a:bodyPr>
          <a:lstStyle/>
          <a:p>
            <a:endParaRPr lang="zh-CN" altLang="en-US"/>
          </a:p>
        </p:txBody>
      </p:sp>
      <p:sp>
        <p:nvSpPr>
          <p:cNvPr id="1050523" name="Rectangle 3"/>
          <p:cNvSpPr>
            <a:spLocks noChangeArrowheads="1"/>
          </p:cNvSpPr>
          <p:nvPr/>
        </p:nvSpPr>
        <p:spPr bwMode="auto">
          <a:xfrm>
            <a:off x="1293813" y="1831975"/>
            <a:ext cx="1270000" cy="1201738"/>
          </a:xfrm>
          <a:prstGeom prst="rect">
            <a:avLst/>
          </a:prstGeom>
          <a:solidFill>
            <a:schemeClr val="accent1">
              <a:alpha val="50000"/>
            </a:schemeClr>
          </a:solidFill>
          <a:ln w="9525">
            <a:noFill/>
            <a:miter lim="800000"/>
            <a:headEnd/>
            <a:tailEnd/>
          </a:ln>
          <a:effectLst/>
        </p:spPr>
        <p:txBody>
          <a:bodyPr lIns="90000" tIns="46800" rIns="90000" bIns="46800">
            <a:spAutoFit/>
          </a:bodyPr>
          <a:lstStyle/>
          <a:p>
            <a:pPr>
              <a:spcBef>
                <a:spcPct val="60000"/>
              </a:spcBef>
            </a:pPr>
            <a:r>
              <a:rPr kumimoji="1" lang="zh-CN" altLang="en-US" sz="2800" b="1">
                <a:latin typeface="Times New Roman" pitchFamily="18" charset="0"/>
              </a:rPr>
              <a:t>代数</a:t>
            </a:r>
          </a:p>
          <a:p>
            <a:pPr>
              <a:spcBef>
                <a:spcPct val="60000"/>
              </a:spcBef>
            </a:pPr>
            <a:r>
              <a:rPr kumimoji="1" lang="zh-CN" altLang="en-US" sz="2800" b="1">
                <a:latin typeface="Times New Roman" pitchFamily="18" charset="0"/>
              </a:rPr>
              <a:t>化简法</a:t>
            </a:r>
            <a:r>
              <a:rPr kumimoji="1" lang="zh-CN" altLang="en-US" sz="1100">
                <a:latin typeface="宋体" pitchFamily="2" charset="-122"/>
              </a:rPr>
              <a:t> </a:t>
            </a:r>
            <a:endParaRPr kumimoji="1" lang="zh-CN" altLang="en-US" sz="2400">
              <a:latin typeface="Times New Roman" pitchFamily="18" charset="0"/>
            </a:endParaRPr>
          </a:p>
        </p:txBody>
      </p:sp>
      <p:sp>
        <p:nvSpPr>
          <p:cNvPr id="1050524" name="Rectangle 4"/>
          <p:cNvSpPr>
            <a:spLocks noChangeArrowheads="1"/>
          </p:cNvSpPr>
          <p:nvPr/>
        </p:nvSpPr>
        <p:spPr bwMode="auto">
          <a:xfrm>
            <a:off x="2703513" y="1839913"/>
            <a:ext cx="5518150" cy="1187450"/>
          </a:xfrm>
          <a:prstGeom prst="rect">
            <a:avLst/>
          </a:prstGeom>
          <a:solidFill>
            <a:srgbClr val="99CCFF">
              <a:alpha val="50000"/>
            </a:srgbClr>
          </a:solidFill>
          <a:ln w="9525">
            <a:noFill/>
            <a:miter lim="800000"/>
            <a:headEnd/>
            <a:tailEnd/>
          </a:ln>
          <a:effectLst/>
        </p:spPr>
        <p:txBody>
          <a:bodyPr lIns="90000" tIns="46800" rIns="90000" bIns="46800">
            <a:spAutoFit/>
          </a:bodyPr>
          <a:lstStyle/>
          <a:p>
            <a:pPr algn="just"/>
            <a:r>
              <a:rPr kumimoji="1" lang="zh-CN" altLang="en-US" sz="2400" b="1" dirty="0">
                <a:latin typeface="Times New Roman" pitchFamily="18" charset="0"/>
              </a:rPr>
              <a:t>优点：对变量个数没有限制。</a:t>
            </a:r>
          </a:p>
          <a:p>
            <a:pPr algn="just"/>
            <a:endParaRPr kumimoji="1" lang="zh-CN" altLang="en-US" sz="2400" b="1" dirty="0">
              <a:latin typeface="Times New Roman" pitchFamily="18" charset="0"/>
            </a:endParaRPr>
          </a:p>
          <a:p>
            <a:pPr algn="just"/>
            <a:r>
              <a:rPr kumimoji="1" lang="zh-CN" altLang="en-US" sz="2400" b="1" dirty="0">
                <a:latin typeface="Times New Roman" pitchFamily="18" charset="0"/>
              </a:rPr>
              <a:t>缺点：需技巧，不易判断是否最简式。</a:t>
            </a:r>
            <a:r>
              <a:rPr kumimoji="1" lang="zh-CN" altLang="en-US" sz="2400" dirty="0">
                <a:latin typeface="宋体" pitchFamily="2" charset="-122"/>
              </a:rPr>
              <a:t> </a:t>
            </a:r>
            <a:endParaRPr kumimoji="1" lang="zh-CN" altLang="en-US" sz="2400" dirty="0">
              <a:latin typeface="Times New Roman" pitchFamily="18" charset="0"/>
            </a:endParaRPr>
          </a:p>
        </p:txBody>
      </p:sp>
      <p:sp>
        <p:nvSpPr>
          <p:cNvPr id="1050525" name="AutoShape 5" descr="白色大理石"/>
          <p:cNvSpPr>
            <a:spLocks noChangeArrowheads="1"/>
          </p:cNvSpPr>
          <p:nvPr/>
        </p:nvSpPr>
        <p:spPr bwMode="auto">
          <a:xfrm>
            <a:off x="781050" y="3789363"/>
            <a:ext cx="223838" cy="223837"/>
          </a:xfrm>
          <a:prstGeom prst="star8">
            <a:avLst>
              <a:gd name="adj" fmla="val 22083"/>
            </a:avLst>
          </a:prstGeom>
          <a:blipFill dpi="0" rotWithShape="0">
            <a:blip r:embed="rId2"/>
            <a:srcRect/>
            <a:tile tx="0" ty="0" sx="100000" sy="100000" flip="none" algn="tl"/>
          </a:blipFill>
          <a:ln w="9525">
            <a:solidFill>
              <a:srgbClr val="0033CC"/>
            </a:solidFill>
            <a:miter lim="800000"/>
            <a:headEnd/>
            <a:tailEnd/>
          </a:ln>
          <a:effectLst/>
        </p:spPr>
        <p:txBody>
          <a:bodyPr anchor="ctr">
            <a:spAutoFit/>
          </a:bodyPr>
          <a:lstStyle/>
          <a:p>
            <a:endParaRPr lang="zh-CN" altLang="en-US"/>
          </a:p>
        </p:txBody>
      </p:sp>
      <p:sp>
        <p:nvSpPr>
          <p:cNvPr id="1050526" name="Rectangle 6"/>
          <p:cNvSpPr>
            <a:spLocks noChangeArrowheads="1"/>
          </p:cNvSpPr>
          <p:nvPr/>
        </p:nvSpPr>
        <p:spPr bwMode="auto">
          <a:xfrm>
            <a:off x="1300163" y="3683000"/>
            <a:ext cx="1258887" cy="1201738"/>
          </a:xfrm>
          <a:prstGeom prst="rect">
            <a:avLst/>
          </a:prstGeom>
          <a:solidFill>
            <a:schemeClr val="accent1">
              <a:alpha val="50000"/>
            </a:schemeClr>
          </a:solidFill>
          <a:ln w="9525">
            <a:noFill/>
            <a:miter lim="800000"/>
            <a:headEnd/>
            <a:tailEnd/>
          </a:ln>
          <a:effectLst/>
        </p:spPr>
        <p:txBody>
          <a:bodyPr lIns="90000" tIns="46800" rIns="90000" bIns="46800">
            <a:spAutoFit/>
          </a:bodyPr>
          <a:lstStyle/>
          <a:p>
            <a:pPr algn="l">
              <a:spcBef>
                <a:spcPct val="60000"/>
              </a:spcBef>
            </a:pPr>
            <a:r>
              <a:rPr kumimoji="1" lang="zh-CN" altLang="en-US" sz="2800" b="1" dirty="0">
                <a:latin typeface="Times New Roman" pitchFamily="18" charset="0"/>
              </a:rPr>
              <a:t>卡诺图</a:t>
            </a:r>
          </a:p>
          <a:p>
            <a:pPr algn="l">
              <a:spcBef>
                <a:spcPct val="60000"/>
              </a:spcBef>
            </a:pPr>
            <a:r>
              <a:rPr kumimoji="1" lang="zh-CN" altLang="en-US" sz="2800" b="1" dirty="0">
                <a:latin typeface="Times New Roman" pitchFamily="18" charset="0"/>
              </a:rPr>
              <a:t>化简法 </a:t>
            </a:r>
          </a:p>
        </p:txBody>
      </p:sp>
      <p:sp>
        <p:nvSpPr>
          <p:cNvPr id="1050527" name="Rectangle 7"/>
          <p:cNvSpPr>
            <a:spLocks noChangeArrowheads="1"/>
          </p:cNvSpPr>
          <p:nvPr/>
        </p:nvSpPr>
        <p:spPr bwMode="auto">
          <a:xfrm>
            <a:off x="2647950" y="3417888"/>
            <a:ext cx="5903913" cy="2136775"/>
          </a:xfrm>
          <a:prstGeom prst="rect">
            <a:avLst/>
          </a:prstGeom>
          <a:solidFill>
            <a:srgbClr val="99CCFF">
              <a:alpha val="50000"/>
            </a:srgbClr>
          </a:solidFill>
          <a:ln w="9525">
            <a:noFill/>
            <a:miter lim="800000"/>
            <a:headEnd/>
            <a:tailEnd/>
          </a:ln>
          <a:effectLst/>
        </p:spPr>
        <p:txBody>
          <a:bodyPr lIns="90000" tIns="46800" rIns="90000" bIns="46800">
            <a:spAutoFit/>
          </a:bodyPr>
          <a:lstStyle/>
          <a:p>
            <a:pPr algn="just">
              <a:spcBef>
                <a:spcPct val="30000"/>
              </a:spcBef>
            </a:pPr>
            <a:r>
              <a:rPr kumimoji="1" lang="zh-CN" altLang="en-US" sz="2400" b="1" dirty="0">
                <a:latin typeface="Times New Roman" pitchFamily="18" charset="0"/>
              </a:rPr>
              <a:t>优点：简单、直观，有一定的步骤和方法</a:t>
            </a:r>
          </a:p>
          <a:p>
            <a:pPr algn="just">
              <a:spcBef>
                <a:spcPct val="30000"/>
              </a:spcBef>
            </a:pPr>
            <a:r>
              <a:rPr kumimoji="1" lang="zh-CN" altLang="en-US" sz="2400" b="1" dirty="0">
                <a:latin typeface="Times New Roman" pitchFamily="18" charset="0"/>
              </a:rPr>
              <a:t>            易判断结果是否最简。</a:t>
            </a:r>
          </a:p>
          <a:p>
            <a:pPr algn="just"/>
            <a:r>
              <a:rPr kumimoji="1" lang="zh-CN" altLang="en-US" sz="2400" b="1" dirty="0">
                <a:latin typeface="Times New Roman" pitchFamily="18" charset="0"/>
              </a:rPr>
              <a:t>                                                                      </a:t>
            </a:r>
          </a:p>
          <a:p>
            <a:pPr algn="just"/>
            <a:r>
              <a:rPr kumimoji="1" lang="zh-CN" altLang="en-US" sz="2400" b="1" dirty="0">
                <a:latin typeface="Times New Roman" pitchFamily="18" charset="0"/>
              </a:rPr>
              <a:t>缺点：适合变量个数较少的情况。</a:t>
            </a:r>
          </a:p>
          <a:p>
            <a:pPr algn="just">
              <a:spcBef>
                <a:spcPct val="30000"/>
              </a:spcBef>
            </a:pPr>
            <a:r>
              <a:rPr kumimoji="1" lang="zh-CN" altLang="en-US" sz="2400" b="1" dirty="0">
                <a:latin typeface="Times New Roman" pitchFamily="18" charset="0"/>
              </a:rPr>
              <a:t>            一般用于四变量以下函数的化简。 </a:t>
            </a:r>
          </a:p>
        </p:txBody>
      </p:sp>
      <p:sp>
        <p:nvSpPr>
          <p:cNvPr id="1050528" name="Rectangle 8"/>
          <p:cNvSpPr>
            <a:spLocks noGrp="1" noChangeArrowheads="1"/>
          </p:cNvSpPr>
          <p:nvPr>
            <p:ph type="title" idx="4294967295"/>
          </p:nvPr>
        </p:nvSpPr>
        <p:spPr>
          <a:xfrm>
            <a:off x="393700" y="787400"/>
            <a:ext cx="8218488" cy="611188"/>
          </a:xfrm>
        </p:spPr>
        <p:txBody>
          <a:bodyPr/>
          <a:lstStyle/>
          <a:p>
            <a:pPr algn="l"/>
            <a:r>
              <a:rPr lang="zh-CN" altLang="en-US" sz="3600" b="1" dirty="0">
                <a:solidFill>
                  <a:srgbClr val="FF3300"/>
                </a:solidFill>
                <a:ea typeface="楷体_GB2312" pitchFamily="49" charset="-122"/>
              </a:rPr>
              <a:t>一、代数化简法与卡诺图化简法的特点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0528"/>
                                        </p:tgtEl>
                                        <p:attrNameLst>
                                          <p:attrName>style.visibility</p:attrName>
                                        </p:attrNameLst>
                                      </p:cBhvr>
                                      <p:to>
                                        <p:strVal val="visible"/>
                                      </p:to>
                                    </p:set>
                                    <p:animEffect transition="in" filter="wipe(left)">
                                      <p:cBhvr>
                                        <p:cTn id="7" dur="500"/>
                                        <p:tgtEl>
                                          <p:spTgt spid="10505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50522"/>
                                        </p:tgtEl>
                                        <p:attrNameLst>
                                          <p:attrName>style.visibility</p:attrName>
                                        </p:attrNameLst>
                                      </p:cBhvr>
                                      <p:to>
                                        <p:strVal val="visible"/>
                                      </p:to>
                                    </p:set>
                                    <p:anim calcmode="lin" valueType="num">
                                      <p:cBhvr additive="base">
                                        <p:cTn id="12" dur="500" fill="hold"/>
                                        <p:tgtEl>
                                          <p:spTgt spid="1050522"/>
                                        </p:tgtEl>
                                        <p:attrNameLst>
                                          <p:attrName>ppt_x</p:attrName>
                                        </p:attrNameLst>
                                      </p:cBhvr>
                                      <p:tavLst>
                                        <p:tav tm="0">
                                          <p:val>
                                            <p:strVal val="0-#ppt_w/2"/>
                                          </p:val>
                                        </p:tav>
                                        <p:tav tm="100000">
                                          <p:val>
                                            <p:strVal val="#ppt_x"/>
                                          </p:val>
                                        </p:tav>
                                      </p:tavLst>
                                    </p:anim>
                                    <p:anim calcmode="lin" valueType="num">
                                      <p:cBhvr additive="base">
                                        <p:cTn id="13" dur="500" fill="hold"/>
                                        <p:tgtEl>
                                          <p:spTgt spid="105052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050523"/>
                                        </p:tgtEl>
                                        <p:attrNameLst>
                                          <p:attrName>style.visibility</p:attrName>
                                        </p:attrNameLst>
                                      </p:cBhvr>
                                      <p:to>
                                        <p:strVal val="visible"/>
                                      </p:to>
                                    </p:set>
                                    <p:animEffect transition="in" filter="wipe(left)">
                                      <p:cBhvr>
                                        <p:cTn id="17" dur="500"/>
                                        <p:tgtEl>
                                          <p:spTgt spid="1050523"/>
                                        </p:tgtEl>
                                      </p:cBhvr>
                                    </p:animEffect>
                                  </p:childTnLst>
                                </p:cTn>
                              </p:par>
                            </p:childTnLst>
                          </p:cTn>
                        </p:par>
                        <p:par>
                          <p:cTn id="18" fill="hold">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1050524"/>
                                        </p:tgtEl>
                                        <p:attrNameLst>
                                          <p:attrName>style.visibility</p:attrName>
                                        </p:attrNameLst>
                                      </p:cBhvr>
                                      <p:to>
                                        <p:strVal val="visible"/>
                                      </p:to>
                                    </p:set>
                                    <p:animEffect transition="in" filter="blinds(horizontal)">
                                      <p:cBhvr>
                                        <p:cTn id="21" dur="500"/>
                                        <p:tgtEl>
                                          <p:spTgt spid="105052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050525"/>
                                        </p:tgtEl>
                                        <p:attrNameLst>
                                          <p:attrName>style.visibility</p:attrName>
                                        </p:attrNameLst>
                                      </p:cBhvr>
                                      <p:to>
                                        <p:strVal val="visible"/>
                                      </p:to>
                                    </p:set>
                                    <p:anim calcmode="lin" valueType="num">
                                      <p:cBhvr additive="base">
                                        <p:cTn id="26" dur="500" fill="hold"/>
                                        <p:tgtEl>
                                          <p:spTgt spid="1050525"/>
                                        </p:tgtEl>
                                        <p:attrNameLst>
                                          <p:attrName>ppt_x</p:attrName>
                                        </p:attrNameLst>
                                      </p:cBhvr>
                                      <p:tavLst>
                                        <p:tav tm="0">
                                          <p:val>
                                            <p:strVal val="0-#ppt_w/2"/>
                                          </p:val>
                                        </p:tav>
                                        <p:tav tm="100000">
                                          <p:val>
                                            <p:strVal val="#ppt_x"/>
                                          </p:val>
                                        </p:tav>
                                      </p:tavLst>
                                    </p:anim>
                                    <p:anim calcmode="lin" valueType="num">
                                      <p:cBhvr additive="base">
                                        <p:cTn id="27" dur="500" fill="hold"/>
                                        <p:tgtEl>
                                          <p:spTgt spid="1050525"/>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050526"/>
                                        </p:tgtEl>
                                        <p:attrNameLst>
                                          <p:attrName>style.visibility</p:attrName>
                                        </p:attrNameLst>
                                      </p:cBhvr>
                                      <p:to>
                                        <p:strVal val="visible"/>
                                      </p:to>
                                    </p:set>
                                    <p:animEffect transition="in" filter="wipe(left)">
                                      <p:cBhvr>
                                        <p:cTn id="31" dur="500"/>
                                        <p:tgtEl>
                                          <p:spTgt spid="1050526"/>
                                        </p:tgtEl>
                                      </p:cBhvr>
                                    </p:animEffect>
                                  </p:childTnLst>
                                </p:cTn>
                              </p:par>
                            </p:childTnLst>
                          </p:cTn>
                        </p:par>
                        <p:par>
                          <p:cTn id="32" fill="hold">
                            <p:stCondLst>
                              <p:cond delay="1000"/>
                            </p:stCondLst>
                            <p:childTnLst>
                              <p:par>
                                <p:cTn id="33" presetID="3" presetClass="entr" presetSubtype="10" fill="hold" grpId="0" nodeType="afterEffect">
                                  <p:stCondLst>
                                    <p:cond delay="0"/>
                                  </p:stCondLst>
                                  <p:childTnLst>
                                    <p:set>
                                      <p:cBhvr>
                                        <p:cTn id="34" dur="1" fill="hold">
                                          <p:stCondLst>
                                            <p:cond delay="0"/>
                                          </p:stCondLst>
                                        </p:cTn>
                                        <p:tgtEl>
                                          <p:spTgt spid="1050527"/>
                                        </p:tgtEl>
                                        <p:attrNameLst>
                                          <p:attrName>style.visibility</p:attrName>
                                        </p:attrNameLst>
                                      </p:cBhvr>
                                      <p:to>
                                        <p:strVal val="visible"/>
                                      </p:to>
                                    </p:set>
                                    <p:animEffect transition="in" filter="blinds(horizontal)">
                                      <p:cBhvr>
                                        <p:cTn id="35" dur="500"/>
                                        <p:tgtEl>
                                          <p:spTgt spid="1050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22" grpId="0" animBg="1"/>
      <p:bldP spid="1050523" grpId="0" animBg="1" autoUpdateAnimBg="0"/>
      <p:bldP spid="1050524" grpId="0" animBg="1" autoUpdateAnimBg="0"/>
      <p:bldP spid="1050525" grpId="0" animBg="1"/>
      <p:bldP spid="1050526" grpId="0" animBg="1" autoUpdateAnimBg="0"/>
      <p:bldP spid="1050527" grpId="0" animBg="1" autoUpdateAnimBg="0"/>
      <p:bldP spid="1050528"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0529" name="灯片编号占位符 3"/>
          <p:cNvSpPr>
            <a:spLocks noGrp="1"/>
          </p:cNvSpPr>
          <p:nvPr>
            <p:ph type="sldNum" sz="quarter" idx="12"/>
          </p:nvPr>
        </p:nvSpPr>
        <p:spPr/>
        <p:txBody>
          <a:bodyPr/>
          <a:lstStyle/>
          <a:p>
            <a:fld id="{249E9CA8-5703-4F13-9988-5D073B7A6CC9}" type="slidenum">
              <a:rPr lang="en-US" altLang="zh-CN"/>
              <a:t>96</a:t>
            </a:fld>
            <a:endParaRPr lang="en-US" altLang="zh-CN"/>
          </a:p>
        </p:txBody>
      </p:sp>
      <p:sp>
        <p:nvSpPr>
          <p:cNvPr id="1050530" name="AutoShape 2"/>
          <p:cNvSpPr>
            <a:spLocks noChangeArrowheads="1"/>
          </p:cNvSpPr>
          <p:nvPr/>
        </p:nvSpPr>
        <p:spPr bwMode="auto">
          <a:xfrm>
            <a:off x="4818063" y="869950"/>
            <a:ext cx="3811587" cy="842963"/>
          </a:xfrm>
          <a:prstGeom prst="wedgeRectCallout">
            <a:avLst>
              <a:gd name="adj1" fmla="val -54500"/>
              <a:gd name="adj2" fmla="val -10829"/>
            </a:avLst>
          </a:prstGeom>
          <a:solidFill>
            <a:srgbClr val="99CCFF">
              <a:alpha val="50000"/>
            </a:srgbClr>
          </a:solidFill>
          <a:ln w="9525">
            <a:solidFill>
              <a:schemeClr val="tx1"/>
            </a:solidFill>
            <a:miter lim="800000"/>
            <a:headEnd/>
            <a:tailEnd/>
          </a:ln>
          <a:effectLst/>
        </p:spPr>
        <p:txBody>
          <a:bodyPr lIns="0" tIns="0" rIns="0" bIns="0"/>
          <a:lstStyle/>
          <a:p>
            <a:pPr algn="l"/>
            <a:r>
              <a:rPr kumimoji="1" lang="zh-CN" altLang="en-US" sz="2400" b="1" dirty="0">
                <a:latin typeface="宋体" pitchFamily="2" charset="-122"/>
              </a:rPr>
              <a:t>　　卡诺图是最小项按一定规则排列成的方格图</a:t>
            </a:r>
            <a:r>
              <a:rPr kumimoji="1" lang="zh-CN" altLang="en-US" sz="2400" b="1" dirty="0">
                <a:latin typeface="宋体" pitchFamily="2" charset="-122"/>
                <a:ea typeface="黑体" pitchFamily="49" charset="-122"/>
              </a:rPr>
              <a:t>。</a:t>
            </a:r>
            <a:r>
              <a:rPr kumimoji="1" lang="zh-CN" altLang="en-US" sz="2400" b="1" dirty="0">
                <a:latin typeface="宋体" pitchFamily="2" charset="-122"/>
              </a:rPr>
              <a:t> </a:t>
            </a:r>
          </a:p>
        </p:txBody>
      </p:sp>
      <p:sp>
        <p:nvSpPr>
          <p:cNvPr id="1050531" name="Rectangle 3"/>
          <p:cNvSpPr>
            <a:spLocks noChangeArrowheads="1"/>
          </p:cNvSpPr>
          <p:nvPr/>
        </p:nvSpPr>
        <p:spPr bwMode="auto">
          <a:xfrm>
            <a:off x="666750" y="3433763"/>
            <a:ext cx="7092950" cy="2647950"/>
          </a:xfrm>
          <a:prstGeom prst="rect">
            <a:avLst/>
          </a:prstGeom>
          <a:solidFill>
            <a:srgbClr val="99CCFF">
              <a:alpha val="50000"/>
            </a:srgbClr>
          </a:solidFill>
          <a:ln w="9525">
            <a:noFill/>
            <a:miter lim="800000"/>
            <a:headEnd/>
            <a:tailEnd/>
          </a:ln>
          <a:effectLst/>
        </p:spPr>
        <p:txBody>
          <a:bodyPr lIns="90000" tIns="46800" rIns="90000" bIns="46800">
            <a:spAutoFit/>
          </a:bodyPr>
          <a:lstStyle/>
          <a:p>
            <a:pPr algn="l">
              <a:spcBef>
                <a:spcPct val="50000"/>
              </a:spcBef>
            </a:pPr>
            <a:r>
              <a:rPr kumimoji="1" lang="zh-CN" altLang="en-US" sz="2400" b="1" i="1" dirty="0">
                <a:latin typeface="Times New Roman" pitchFamily="18" charset="0"/>
              </a:rPr>
              <a:t>　　 </a:t>
            </a:r>
            <a:r>
              <a:rPr kumimoji="1" lang="en-US" altLang="zh-CN" sz="2400" b="1" i="1" dirty="0">
                <a:latin typeface="Times New Roman" pitchFamily="18" charset="0"/>
              </a:rPr>
              <a:t>n </a:t>
            </a:r>
            <a:r>
              <a:rPr kumimoji="1" lang="zh-CN" altLang="en-US" sz="2400" b="1" dirty="0">
                <a:latin typeface="Times New Roman" pitchFamily="18" charset="0"/>
              </a:rPr>
              <a:t>个变量有 </a:t>
            </a:r>
            <a:r>
              <a:rPr kumimoji="1" lang="en-US" altLang="zh-CN" sz="2400" b="1" dirty="0">
                <a:latin typeface="Times New Roman" pitchFamily="18" charset="0"/>
              </a:rPr>
              <a:t>2</a:t>
            </a:r>
            <a:r>
              <a:rPr kumimoji="1" lang="en-US" altLang="zh-CN" sz="2400" b="1" i="1" baseline="30000" dirty="0">
                <a:latin typeface="Times New Roman" pitchFamily="18" charset="0"/>
              </a:rPr>
              <a:t>n </a:t>
            </a:r>
            <a:r>
              <a:rPr kumimoji="1" lang="zh-CN" altLang="en-US" sz="2400" b="1" dirty="0">
                <a:latin typeface="Times New Roman" pitchFamily="18" charset="0"/>
              </a:rPr>
              <a:t>种组合，可对应写出 </a:t>
            </a:r>
            <a:r>
              <a:rPr kumimoji="1" lang="en-US" altLang="zh-CN" sz="2400" b="1" dirty="0">
                <a:latin typeface="Times New Roman" pitchFamily="18" charset="0"/>
              </a:rPr>
              <a:t>2</a:t>
            </a:r>
            <a:r>
              <a:rPr kumimoji="1" lang="en-US" altLang="zh-CN" sz="2400" b="1" i="1" baseline="30000" dirty="0">
                <a:latin typeface="Times New Roman" pitchFamily="18" charset="0"/>
              </a:rPr>
              <a:t>n </a:t>
            </a:r>
            <a:r>
              <a:rPr kumimoji="1" lang="zh-CN" altLang="en-US" sz="2400" b="1" dirty="0">
                <a:latin typeface="Times New Roman" pitchFamily="18" charset="0"/>
              </a:rPr>
              <a:t>个乘积</a:t>
            </a:r>
          </a:p>
          <a:p>
            <a:pPr algn="l">
              <a:spcBef>
                <a:spcPct val="50000"/>
              </a:spcBef>
            </a:pPr>
            <a:r>
              <a:rPr kumimoji="1" lang="zh-CN" altLang="en-US" sz="2400" b="1" dirty="0">
                <a:latin typeface="Times New Roman" pitchFamily="18" charset="0"/>
              </a:rPr>
              <a:t>项，这些乘积项均具有下列</a:t>
            </a:r>
            <a:r>
              <a:rPr kumimoji="1" lang="zh-CN" altLang="en-US" sz="2400" b="1" dirty="0">
                <a:solidFill>
                  <a:srgbClr val="000000"/>
                </a:solidFill>
                <a:latin typeface="Times New Roman" pitchFamily="18" charset="0"/>
              </a:rPr>
              <a:t>特点：</a:t>
            </a:r>
            <a:r>
              <a:rPr kumimoji="1" lang="zh-CN" altLang="en-US" sz="2400" b="1" dirty="0">
                <a:solidFill>
                  <a:srgbClr val="FF0000"/>
                </a:solidFill>
                <a:latin typeface="Times New Roman" pitchFamily="18" charset="0"/>
              </a:rPr>
              <a:t>包含全部变量，</a:t>
            </a:r>
          </a:p>
          <a:p>
            <a:pPr algn="l">
              <a:spcBef>
                <a:spcPct val="50000"/>
              </a:spcBef>
            </a:pPr>
            <a:r>
              <a:rPr kumimoji="1" lang="zh-CN" altLang="en-US" sz="2400" b="1" dirty="0">
                <a:solidFill>
                  <a:srgbClr val="FF0000"/>
                </a:solidFill>
                <a:latin typeface="Times New Roman" pitchFamily="18" charset="0"/>
              </a:rPr>
              <a:t>且每个变量在该乘积项中 </a:t>
            </a:r>
            <a:r>
              <a:rPr kumimoji="1" lang="en-US" altLang="zh-CN" sz="2400" b="1" dirty="0">
                <a:solidFill>
                  <a:srgbClr val="FF0000"/>
                </a:solidFill>
                <a:latin typeface="宋体" pitchFamily="2" charset="-122"/>
              </a:rPr>
              <a:t>(</a:t>
            </a:r>
            <a:r>
              <a:rPr kumimoji="1" lang="zh-CN" altLang="en-US" sz="2400" b="1" dirty="0">
                <a:solidFill>
                  <a:srgbClr val="FF0000"/>
                </a:solidFill>
                <a:latin typeface="宋体" pitchFamily="2" charset="-122"/>
              </a:rPr>
              <a:t>以原变量或反变量</a:t>
            </a:r>
            <a:r>
              <a:rPr kumimoji="1" lang="en-US" altLang="zh-CN" sz="2400" b="1" dirty="0">
                <a:solidFill>
                  <a:srgbClr val="FF0000"/>
                </a:solidFill>
                <a:latin typeface="宋体" pitchFamily="2" charset="-122"/>
              </a:rPr>
              <a:t>)</a:t>
            </a:r>
            <a:r>
              <a:rPr kumimoji="1" lang="zh-CN" altLang="en-US" sz="2400" b="1" dirty="0">
                <a:solidFill>
                  <a:srgbClr val="FF0000"/>
                </a:solidFill>
                <a:latin typeface="宋体" pitchFamily="2" charset="-122"/>
              </a:rPr>
              <a:t>只</a:t>
            </a:r>
          </a:p>
          <a:p>
            <a:pPr algn="l">
              <a:spcBef>
                <a:spcPct val="50000"/>
              </a:spcBef>
            </a:pPr>
            <a:r>
              <a:rPr kumimoji="1" lang="zh-CN" altLang="en-US" sz="2400" b="1" dirty="0">
                <a:solidFill>
                  <a:srgbClr val="FF0000"/>
                </a:solidFill>
                <a:latin typeface="Times New Roman" pitchFamily="18" charset="0"/>
              </a:rPr>
              <a:t>出现一次。</a:t>
            </a:r>
            <a:r>
              <a:rPr kumimoji="1" lang="zh-CN" altLang="en-US" sz="2400" b="1" dirty="0">
                <a:latin typeface="Times New Roman" pitchFamily="18" charset="0"/>
              </a:rPr>
              <a:t>这样的乘积项称为这 </a:t>
            </a:r>
            <a:r>
              <a:rPr kumimoji="1" lang="en-US" altLang="zh-CN" sz="2400" b="1" i="1" dirty="0">
                <a:latin typeface="Times New Roman" pitchFamily="18" charset="0"/>
              </a:rPr>
              <a:t>n </a:t>
            </a:r>
            <a:r>
              <a:rPr kumimoji="1" lang="zh-CN" altLang="en-US" sz="2400" b="1" dirty="0">
                <a:latin typeface="Times New Roman" pitchFamily="18" charset="0"/>
              </a:rPr>
              <a:t>个变量的最小</a:t>
            </a:r>
          </a:p>
          <a:p>
            <a:pPr algn="l">
              <a:spcBef>
                <a:spcPct val="50000"/>
              </a:spcBef>
            </a:pPr>
            <a:r>
              <a:rPr kumimoji="1" lang="zh-CN" altLang="en-US" sz="2400" b="1" dirty="0">
                <a:latin typeface="Times New Roman" pitchFamily="18" charset="0"/>
              </a:rPr>
              <a:t>项，也称为 </a:t>
            </a:r>
            <a:r>
              <a:rPr kumimoji="1" lang="en-US" altLang="zh-CN" sz="2400" b="1" i="1" dirty="0">
                <a:latin typeface="Times New Roman" pitchFamily="18" charset="0"/>
              </a:rPr>
              <a:t>n </a:t>
            </a:r>
            <a:r>
              <a:rPr kumimoji="1" lang="zh-CN" altLang="en-US" sz="2400" b="1" dirty="0">
                <a:latin typeface="Times New Roman" pitchFamily="18" charset="0"/>
              </a:rPr>
              <a:t>变量逻辑函数的最小项。</a:t>
            </a:r>
          </a:p>
        </p:txBody>
      </p:sp>
      <p:sp>
        <p:nvSpPr>
          <p:cNvPr id="1050532" name="Rectangle 4"/>
          <p:cNvSpPr>
            <a:spLocks noChangeArrowheads="1"/>
          </p:cNvSpPr>
          <p:nvPr/>
        </p:nvSpPr>
        <p:spPr bwMode="auto">
          <a:xfrm>
            <a:off x="744538" y="2684463"/>
            <a:ext cx="4170362" cy="457200"/>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1.</a:t>
            </a:r>
            <a:r>
              <a:rPr kumimoji="1" lang="en-US" altLang="zh-CN" sz="2400" b="1">
                <a:latin typeface="宋体" pitchFamily="2" charset="-122"/>
              </a:rPr>
              <a:t> </a:t>
            </a:r>
            <a:r>
              <a:rPr kumimoji="1" lang="zh-CN" altLang="en-US" sz="2400" b="1">
                <a:latin typeface="宋体" pitchFamily="2" charset="-122"/>
              </a:rPr>
              <a:t>最小项的定义和编号</a:t>
            </a:r>
            <a:r>
              <a:rPr kumimoji="1" lang="zh-CN" altLang="en-US" sz="1100" b="1">
                <a:latin typeface="Times New Roman" pitchFamily="18" charset="0"/>
              </a:rPr>
              <a:t> </a:t>
            </a:r>
            <a:endParaRPr kumimoji="1" lang="zh-CN" altLang="en-US" sz="2400">
              <a:latin typeface="Times New Roman" pitchFamily="18" charset="0"/>
            </a:endParaRPr>
          </a:p>
        </p:txBody>
      </p:sp>
      <p:sp>
        <p:nvSpPr>
          <p:cNvPr id="1050533" name="Rectangle 5"/>
          <p:cNvSpPr>
            <a:spLocks noChangeArrowheads="1"/>
          </p:cNvSpPr>
          <p:nvPr/>
        </p:nvSpPr>
        <p:spPr bwMode="auto">
          <a:xfrm>
            <a:off x="63500" y="1778000"/>
            <a:ext cx="5667375" cy="579438"/>
          </a:xfrm>
          <a:prstGeom prst="rect">
            <a:avLst/>
          </a:prstGeom>
          <a:noFill/>
          <a:ln w="9525">
            <a:noFill/>
            <a:miter lim="800000"/>
            <a:headEnd/>
            <a:tailEnd/>
          </a:ln>
          <a:effectLst/>
        </p:spPr>
        <p:txBody>
          <a:bodyPr>
            <a:spAutoFit/>
          </a:bodyPr>
          <a:lstStyle/>
          <a:p>
            <a:pPr algn="l"/>
            <a:r>
              <a:rPr kumimoji="1" lang="en-US" altLang="zh-CN" sz="3200" b="1" dirty="0">
                <a:solidFill>
                  <a:srgbClr val="0033CC"/>
                </a:solidFill>
                <a:latin typeface="宋体" pitchFamily="2" charset="-122"/>
              </a:rPr>
              <a:t>  (</a:t>
            </a:r>
            <a:r>
              <a:rPr kumimoji="1" lang="zh-CN" altLang="en-US" sz="3200" b="1" dirty="0">
                <a:solidFill>
                  <a:srgbClr val="0033CC"/>
                </a:solidFill>
                <a:latin typeface="宋体" pitchFamily="2" charset="-122"/>
              </a:rPr>
              <a:t>一</a:t>
            </a:r>
            <a:r>
              <a:rPr kumimoji="1" lang="en-US" altLang="zh-CN" sz="3200" b="1" dirty="0">
                <a:solidFill>
                  <a:srgbClr val="0033CC"/>
                </a:solidFill>
                <a:latin typeface="宋体" pitchFamily="2" charset="-122"/>
              </a:rPr>
              <a:t>)</a:t>
            </a:r>
            <a:r>
              <a:rPr kumimoji="1" lang="zh-CN" altLang="en-US" sz="3200" b="1" dirty="0">
                <a:solidFill>
                  <a:srgbClr val="0033CC"/>
                </a:solidFill>
                <a:latin typeface="Times New Roman" pitchFamily="18" charset="0"/>
              </a:rPr>
              <a:t>最小项的概念与性质</a:t>
            </a:r>
            <a:endParaRPr kumimoji="1" lang="zh-CN" altLang="en-US" sz="2400" dirty="0">
              <a:latin typeface="Times New Roman" pitchFamily="18" charset="0"/>
            </a:endParaRPr>
          </a:p>
        </p:txBody>
      </p:sp>
      <p:sp>
        <p:nvSpPr>
          <p:cNvPr id="1050534" name="Rectangle 6"/>
          <p:cNvSpPr>
            <a:spLocks noGrp="1" noChangeArrowheads="1"/>
          </p:cNvSpPr>
          <p:nvPr>
            <p:ph type="title" idx="4294967295"/>
          </p:nvPr>
        </p:nvSpPr>
        <p:spPr>
          <a:xfrm>
            <a:off x="368300" y="825500"/>
            <a:ext cx="4621213" cy="636588"/>
          </a:xfrm>
        </p:spPr>
        <p:txBody>
          <a:bodyPr/>
          <a:lstStyle/>
          <a:p>
            <a:pPr algn="l"/>
            <a:r>
              <a:rPr lang="zh-CN" altLang="en-US" sz="3600" b="1" dirty="0">
                <a:solidFill>
                  <a:srgbClr val="FF3300"/>
                </a:solidFill>
                <a:ea typeface="楷体_GB2312" pitchFamily="49" charset="-122"/>
              </a:rPr>
              <a:t>二、最小项与卡诺图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0534"/>
                                        </p:tgtEl>
                                        <p:attrNameLst>
                                          <p:attrName>style.visibility</p:attrName>
                                        </p:attrNameLst>
                                      </p:cBhvr>
                                      <p:to>
                                        <p:strVal val="visible"/>
                                      </p:to>
                                    </p:set>
                                    <p:animEffect transition="in" filter="wipe(left)">
                                      <p:cBhvr>
                                        <p:cTn id="7" dur="500"/>
                                        <p:tgtEl>
                                          <p:spTgt spid="1050534"/>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50530"/>
                                        </p:tgtEl>
                                        <p:attrNameLst>
                                          <p:attrName>style.visibility</p:attrName>
                                        </p:attrNameLst>
                                      </p:cBhvr>
                                      <p:to>
                                        <p:strVal val="visible"/>
                                      </p:to>
                                    </p:set>
                                    <p:anim calcmode="lin" valueType="num">
                                      <p:cBhvr additive="base">
                                        <p:cTn id="11" dur="500" fill="hold"/>
                                        <p:tgtEl>
                                          <p:spTgt spid="1050530"/>
                                        </p:tgtEl>
                                        <p:attrNameLst>
                                          <p:attrName>ppt_x</p:attrName>
                                        </p:attrNameLst>
                                      </p:cBhvr>
                                      <p:tavLst>
                                        <p:tav tm="0">
                                          <p:val>
                                            <p:strVal val="1+#ppt_w/2"/>
                                          </p:val>
                                        </p:tav>
                                        <p:tav tm="100000">
                                          <p:val>
                                            <p:strVal val="#ppt_x"/>
                                          </p:val>
                                        </p:tav>
                                      </p:tavLst>
                                    </p:anim>
                                    <p:anim calcmode="lin" valueType="num">
                                      <p:cBhvr additive="base">
                                        <p:cTn id="12" dur="500" fill="hold"/>
                                        <p:tgtEl>
                                          <p:spTgt spid="105053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053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50533"/>
                                        </p:tgtEl>
                                        <p:attrNameLst>
                                          <p:attrName>style.visibility</p:attrName>
                                        </p:attrNameLst>
                                      </p:cBhvr>
                                      <p:to>
                                        <p:strVal val="visible"/>
                                      </p:to>
                                    </p:set>
                                    <p:animEffect transition="in" filter="checkerboard(across)">
                                      <p:cBhvr>
                                        <p:cTn id="17" dur="500"/>
                                        <p:tgtEl>
                                          <p:spTgt spid="1050533"/>
                                        </p:tgtEl>
                                      </p:cBhvr>
                                    </p:animEffect>
                                  </p:childTnLst>
                                </p:cTn>
                              </p:par>
                            </p:childTnLst>
                          </p:cTn>
                        </p:par>
                        <p:par>
                          <p:cTn id="18" fill="hold">
                            <p:stCondLst>
                              <p:cond delay="500"/>
                            </p:stCondLst>
                            <p:childTnLst>
                              <p:par>
                                <p:cTn id="19" presetID="5" presetClass="entr" presetSubtype="10" fill="hold" grpId="0" nodeType="afterEffect">
                                  <p:stCondLst>
                                    <p:cond delay="1500"/>
                                  </p:stCondLst>
                                  <p:childTnLst>
                                    <p:set>
                                      <p:cBhvr>
                                        <p:cTn id="20" dur="1" fill="hold">
                                          <p:stCondLst>
                                            <p:cond delay="0"/>
                                          </p:stCondLst>
                                        </p:cTn>
                                        <p:tgtEl>
                                          <p:spTgt spid="1050532"/>
                                        </p:tgtEl>
                                        <p:attrNameLst>
                                          <p:attrName>style.visibility</p:attrName>
                                        </p:attrNameLst>
                                      </p:cBhvr>
                                      <p:to>
                                        <p:strVal val="visible"/>
                                      </p:to>
                                    </p:set>
                                    <p:animEffect transition="in" filter="checkerboard(across)">
                                      <p:cBhvr>
                                        <p:cTn id="21" dur="500"/>
                                        <p:tgtEl>
                                          <p:spTgt spid="105053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wd">
                                    <p:tmPct val="100000"/>
                                  </p:iterate>
                                  <p:childTnLst>
                                    <p:set>
                                      <p:cBhvr>
                                        <p:cTn id="25" dur="1" fill="hold">
                                          <p:stCondLst>
                                            <p:cond delay="0"/>
                                          </p:stCondLst>
                                        </p:cTn>
                                        <p:tgtEl>
                                          <p:spTgt spid="1050531"/>
                                        </p:tgtEl>
                                        <p:attrNameLst>
                                          <p:attrName>style.visibility</p:attrName>
                                        </p:attrNameLst>
                                      </p:cBhvr>
                                      <p:to>
                                        <p:strVal val="visible"/>
                                      </p:to>
                                    </p:set>
                                    <p:animEffect transition="in" filter="wipe(left)">
                                      <p:cBhvr>
                                        <p:cTn id="26" dur="300"/>
                                        <p:tgtEl>
                                          <p:spTgt spid="1050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30" grpId="0" animBg="1" autoUpdateAnimBg="0"/>
      <p:bldP spid="1050531" grpId="0" animBg="1" autoUpdateAnimBg="0"/>
      <p:bldP spid="1050532" grpId="0"/>
      <p:bldP spid="1050533" grpId="0"/>
      <p:bldP spid="1050534"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535" name="灯片编号占位符 5"/>
          <p:cNvSpPr>
            <a:spLocks noGrp="1"/>
          </p:cNvSpPr>
          <p:nvPr>
            <p:ph type="sldNum" sz="quarter" idx="12"/>
          </p:nvPr>
        </p:nvSpPr>
        <p:spPr/>
        <p:txBody>
          <a:bodyPr/>
          <a:lstStyle/>
          <a:p>
            <a:fld id="{D86B8E69-B976-4DED-9DC8-6622A71CDAAF}" type="slidenum">
              <a:rPr lang="en-US" altLang="zh-CN"/>
              <a:t>97</a:t>
            </a:fld>
            <a:endParaRPr lang="en-US" altLang="zh-CN"/>
          </a:p>
        </p:txBody>
      </p:sp>
      <p:sp>
        <p:nvSpPr>
          <p:cNvPr id="1050536" name="AutoShape 2"/>
          <p:cNvSpPr>
            <a:spLocks noChangeArrowheads="1"/>
          </p:cNvSpPr>
          <p:nvPr/>
        </p:nvSpPr>
        <p:spPr bwMode="auto">
          <a:xfrm flipH="1">
            <a:off x="5872163" y="3400425"/>
            <a:ext cx="860425" cy="2413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99FF"/>
          </a:solidFill>
          <a:ln w="9525">
            <a:solidFill>
              <a:schemeClr val="tx1"/>
            </a:solidFill>
            <a:miter lim="800000"/>
            <a:headEnd/>
            <a:tailEnd/>
          </a:ln>
          <a:effectLst/>
        </p:spPr>
        <p:txBody>
          <a:bodyPr wrap="none" anchor="ctr"/>
          <a:lstStyle/>
          <a:p>
            <a:endParaRPr lang="zh-CN" altLang="en-US"/>
          </a:p>
        </p:txBody>
      </p:sp>
      <p:sp>
        <p:nvSpPr>
          <p:cNvPr id="1050537" name="AutoShape 3"/>
          <p:cNvSpPr>
            <a:spLocks noChangeArrowheads="1"/>
          </p:cNvSpPr>
          <p:nvPr/>
        </p:nvSpPr>
        <p:spPr bwMode="auto">
          <a:xfrm>
            <a:off x="5849938" y="3368675"/>
            <a:ext cx="2284412" cy="2081213"/>
          </a:xfrm>
          <a:prstGeom prst="irregularSeal1">
            <a:avLst/>
          </a:prstGeom>
          <a:solidFill>
            <a:srgbClr val="FF3300">
              <a:alpha val="50000"/>
            </a:srgbClr>
          </a:solidFill>
          <a:ln w="9525">
            <a:solidFill>
              <a:schemeClr val="tx1"/>
            </a:solidFill>
            <a:miter lim="800000"/>
            <a:headEnd/>
            <a:tailEnd/>
          </a:ln>
          <a:effectLst/>
        </p:spPr>
        <p:txBody>
          <a:bodyPr lIns="0" tIns="0" rIns="0" bIns="0" anchor="ctr">
            <a:spAutoFit/>
          </a:bodyPr>
          <a:lstStyle/>
          <a:p>
            <a:pPr algn="l"/>
            <a:r>
              <a:rPr kumimoji="1" lang="zh-CN" altLang="en-US" sz="2400" b="1">
                <a:latin typeface="Times New Roman" pitchFamily="18" charset="0"/>
              </a:rPr>
              <a:t>如何编号？</a:t>
            </a:r>
          </a:p>
        </p:txBody>
      </p:sp>
      <p:sp>
        <p:nvSpPr>
          <p:cNvPr id="1050538" name="Text Box 4"/>
          <p:cNvSpPr txBox="1">
            <a:spLocks noChangeArrowheads="1"/>
          </p:cNvSpPr>
          <p:nvPr/>
        </p:nvSpPr>
        <p:spPr bwMode="auto">
          <a:xfrm>
            <a:off x="5194300" y="3708400"/>
            <a:ext cx="2974975" cy="1709738"/>
          </a:xfrm>
          <a:prstGeom prst="rect">
            <a:avLst/>
          </a:prstGeom>
          <a:solidFill>
            <a:schemeClr val="bg1"/>
          </a:solidFill>
          <a:ln w="9525">
            <a:noFill/>
            <a:miter lim="800000"/>
            <a:headEnd/>
            <a:tailEnd/>
          </a:ln>
          <a:effectLst/>
        </p:spPr>
        <p:txBody>
          <a:bodyPr lIns="0" tIns="0" rIns="0" bIns="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sp>
        <p:nvSpPr>
          <p:cNvPr id="1050539" name="AutoShape 5" descr="大纸屑"/>
          <p:cNvSpPr>
            <a:spLocks noChangeArrowheads="1"/>
          </p:cNvSpPr>
          <p:nvPr/>
        </p:nvSpPr>
        <p:spPr bwMode="auto">
          <a:xfrm>
            <a:off x="4406900" y="2260600"/>
            <a:ext cx="4114800" cy="1054100"/>
          </a:xfrm>
          <a:prstGeom prst="wedgeEllipseCallout">
            <a:avLst>
              <a:gd name="adj1" fmla="val -56519"/>
              <a:gd name="adj2" fmla="val -96537"/>
            </a:avLst>
          </a:prstGeom>
          <a:pattFill prst="lgConfetti">
            <a:fgClr>
              <a:srgbClr val="99CCFF">
                <a:alpha val="50000"/>
              </a:srgbClr>
            </a:fgClr>
            <a:bgClr>
              <a:srgbClr val="FFFFFF"/>
            </a:bgClr>
          </a:pattFill>
          <a:ln w="9525">
            <a:solidFill>
              <a:schemeClr val="tx1"/>
            </a:solidFill>
            <a:miter lim="800000"/>
            <a:headEnd/>
            <a:tailEnd/>
          </a:ln>
          <a:effectLst/>
        </p:spPr>
        <p:txBody>
          <a:bodyPr/>
          <a:lstStyle/>
          <a:p>
            <a:pPr algn="l"/>
            <a:r>
              <a:rPr kumimoji="1" lang="zh-CN" altLang="en-US" sz="2400" b="1">
                <a:solidFill>
                  <a:srgbClr val="FF3300"/>
                </a:solidFill>
                <a:latin typeface="Times New Roman" pitchFamily="18" charset="0"/>
              </a:rPr>
              <a:t>如何根据输入变量组</a:t>
            </a:r>
          </a:p>
          <a:p>
            <a:pPr algn="l"/>
            <a:r>
              <a:rPr kumimoji="1" lang="zh-CN" altLang="en-US" sz="2400" b="1">
                <a:solidFill>
                  <a:srgbClr val="FF3300"/>
                </a:solidFill>
                <a:latin typeface="Times New Roman" pitchFamily="18" charset="0"/>
              </a:rPr>
              <a:t>合写出相应最小项？</a:t>
            </a:r>
          </a:p>
        </p:txBody>
      </p:sp>
      <p:sp>
        <p:nvSpPr>
          <p:cNvPr id="1050540" name="Text Box 6"/>
          <p:cNvSpPr txBox="1">
            <a:spLocks noChangeArrowheads="1"/>
          </p:cNvSpPr>
          <p:nvPr/>
        </p:nvSpPr>
        <p:spPr bwMode="auto">
          <a:xfrm>
            <a:off x="3379788" y="1484313"/>
            <a:ext cx="5176837" cy="3257550"/>
          </a:xfrm>
          <a:prstGeom prst="rect">
            <a:avLst/>
          </a:prstGeom>
          <a:solidFill>
            <a:schemeClr val="bg1"/>
          </a:solidFill>
          <a:ln w="9525">
            <a:noFill/>
            <a:miter lim="800000"/>
            <a:headEnd/>
            <a:tailEnd/>
          </a:ln>
          <a:effectLst/>
        </p:spPr>
        <p:txBody>
          <a:bodyPr lIns="0" tIns="0" rIns="0" bIns="1548000">
            <a:spAutoFit/>
          </a:bodyPr>
          <a:lstStyle/>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a:p>
            <a:pPr algn="l">
              <a:spcBef>
                <a:spcPct val="50000"/>
              </a:spcBef>
            </a:pPr>
            <a:endParaRPr kumimoji="1" lang="en-US" altLang="zh-CN" sz="2800" b="1">
              <a:latin typeface="Times New Roman" pitchFamily="18" charset="0"/>
            </a:endParaRPr>
          </a:p>
        </p:txBody>
      </p:sp>
      <p:sp>
        <p:nvSpPr>
          <p:cNvPr id="1050541" name="Rectangle 7"/>
          <p:cNvSpPr>
            <a:spLocks noChangeArrowheads="1"/>
          </p:cNvSpPr>
          <p:nvPr/>
        </p:nvSpPr>
        <p:spPr bwMode="auto">
          <a:xfrm>
            <a:off x="1296988" y="598488"/>
            <a:ext cx="889000" cy="457200"/>
          </a:xfrm>
          <a:prstGeom prst="rect">
            <a:avLst/>
          </a:prstGeom>
          <a:noFill/>
          <a:ln w="9525">
            <a:noFill/>
            <a:miter lim="800000"/>
            <a:headEnd/>
            <a:tailEnd/>
          </a:ln>
          <a:effectLst/>
        </p:spPr>
        <p:txBody>
          <a:bodyPr>
            <a:spAutoFit/>
          </a:bodyPr>
          <a:lstStyle/>
          <a:p>
            <a:pPr algn="l"/>
            <a:r>
              <a:rPr kumimoji="1" lang="zh-CN" altLang="en-US" sz="2400" b="1">
                <a:latin typeface="Times New Roman" pitchFamily="18" charset="0"/>
              </a:rPr>
              <a:t>例如</a:t>
            </a:r>
            <a:r>
              <a:rPr kumimoji="1" lang="zh-CN" altLang="en-US" sz="1100">
                <a:latin typeface="宋体" pitchFamily="2" charset="-122"/>
              </a:rPr>
              <a:t> </a:t>
            </a:r>
            <a:endParaRPr kumimoji="1" lang="zh-CN" altLang="en-US" sz="2400">
              <a:latin typeface="Times New Roman" pitchFamily="18" charset="0"/>
            </a:endParaRPr>
          </a:p>
        </p:txBody>
      </p:sp>
      <p:sp>
        <p:nvSpPr>
          <p:cNvPr id="1050542" name="AutoShape 8"/>
          <p:cNvSpPr>
            <a:spLocks noChangeArrowheads="1"/>
          </p:cNvSpPr>
          <p:nvPr/>
        </p:nvSpPr>
        <p:spPr bwMode="auto">
          <a:xfrm>
            <a:off x="2743200" y="663575"/>
            <a:ext cx="5008563" cy="369888"/>
          </a:xfrm>
          <a:prstGeom prst="wedgeRectCallout">
            <a:avLst>
              <a:gd name="adj1" fmla="val -24389"/>
              <a:gd name="adj2" fmla="val 115236"/>
            </a:avLst>
          </a:prstGeom>
          <a:solidFill>
            <a:srgbClr val="99CCFF">
              <a:alpha val="50000"/>
            </a:srgbClr>
          </a:solidFill>
          <a:ln w="9525">
            <a:solidFill>
              <a:schemeClr val="tx1"/>
            </a:solidFill>
            <a:miter lim="800000"/>
            <a:headEnd/>
            <a:tailEnd/>
          </a:ln>
          <a:effectLst/>
        </p:spPr>
        <p:txBody>
          <a:bodyPr lIns="0" tIns="0" rIns="0" bIns="0"/>
          <a:lstStyle/>
          <a:p>
            <a:r>
              <a:rPr kumimoji="1" lang="en-US" altLang="zh-CN" sz="2400" b="1">
                <a:latin typeface="Times New Roman" pitchFamily="18" charset="0"/>
              </a:rPr>
              <a:t>3 </a:t>
            </a:r>
            <a:r>
              <a:rPr kumimoji="1" lang="zh-CN" altLang="en-US" sz="2400" b="1">
                <a:latin typeface="宋体" pitchFamily="2" charset="-122"/>
              </a:rPr>
              <a:t>变量逻辑函数的最小项有</a:t>
            </a:r>
            <a:r>
              <a:rPr kumimoji="1" lang="zh-CN" altLang="en-US" sz="2400" b="1">
                <a:latin typeface="Times New Roman" pitchFamily="18" charset="0"/>
              </a:rPr>
              <a:t> </a:t>
            </a:r>
            <a:r>
              <a:rPr kumimoji="1" lang="en-US" altLang="zh-CN" sz="2400" b="1">
                <a:latin typeface="Times New Roman" pitchFamily="18" charset="0"/>
              </a:rPr>
              <a:t>2</a:t>
            </a:r>
            <a:r>
              <a:rPr kumimoji="1" lang="en-US" altLang="zh-CN" sz="2400" b="1" baseline="30000">
                <a:latin typeface="Times New Roman" pitchFamily="18" charset="0"/>
              </a:rPr>
              <a:t>3 </a:t>
            </a:r>
            <a:r>
              <a:rPr kumimoji="1" lang="en-US" altLang="zh-CN" sz="2400" b="1">
                <a:latin typeface="Times New Roman" pitchFamily="18" charset="0"/>
              </a:rPr>
              <a:t>= 8 </a:t>
            </a:r>
            <a:r>
              <a:rPr kumimoji="1" lang="zh-CN" altLang="en-US" sz="2400" b="1">
                <a:latin typeface="宋体" pitchFamily="2" charset="-122"/>
              </a:rPr>
              <a:t>个</a:t>
            </a:r>
          </a:p>
        </p:txBody>
      </p:sp>
      <p:sp>
        <p:nvSpPr>
          <p:cNvPr id="1050543" name="Rectangle 9"/>
          <p:cNvSpPr>
            <a:spLocks noChangeArrowheads="1"/>
          </p:cNvSpPr>
          <p:nvPr/>
        </p:nvSpPr>
        <p:spPr bwMode="auto">
          <a:xfrm>
            <a:off x="342900" y="2106613"/>
            <a:ext cx="1793875" cy="2555875"/>
          </a:xfrm>
          <a:prstGeom prst="rect">
            <a:avLst/>
          </a:prstGeom>
          <a:solidFill>
            <a:srgbClr val="CCCC00">
              <a:alpha val="50000"/>
            </a:srgbClr>
          </a:solidFill>
          <a:ln w="9525">
            <a:noFill/>
            <a:miter lim="800000"/>
            <a:headEnd/>
            <a:tailEnd/>
          </a:ln>
          <a:effectLst/>
        </p:spPr>
        <p:txBody>
          <a:bodyPr lIns="0" tIns="0" rIns="0" bIns="0">
            <a:spAutoFit/>
          </a:bodyPr>
          <a:lstStyle/>
          <a:p>
            <a:pPr algn="l"/>
            <a:r>
              <a:rPr kumimoji="1" lang="en-US" altLang="zh-CN" sz="2400" b="1">
                <a:latin typeface="Times New Roman" pitchFamily="18" charset="0"/>
              </a:rPr>
              <a:t>        </a:t>
            </a:r>
            <a:r>
              <a:rPr kumimoji="1" lang="zh-CN" altLang="en-US" sz="2400" b="1">
                <a:latin typeface="Times New Roman" pitchFamily="18" charset="0"/>
              </a:rPr>
              <a:t>将输入变量取值为 </a:t>
            </a:r>
            <a:r>
              <a:rPr kumimoji="1" lang="en-US" altLang="zh-CN" sz="2400" b="1">
                <a:latin typeface="Times New Roman" pitchFamily="18" charset="0"/>
              </a:rPr>
              <a:t>1 </a:t>
            </a:r>
            <a:r>
              <a:rPr kumimoji="1" lang="zh-CN" altLang="en-US" sz="2400" b="1">
                <a:latin typeface="Times New Roman" pitchFamily="18" charset="0"/>
              </a:rPr>
              <a:t>的代以原变量，取值为 </a:t>
            </a:r>
            <a:r>
              <a:rPr kumimoji="1" lang="en-US" altLang="zh-CN" sz="2400" b="1">
                <a:latin typeface="Times New Roman" pitchFamily="18" charset="0"/>
              </a:rPr>
              <a:t>0 </a:t>
            </a:r>
            <a:r>
              <a:rPr kumimoji="1" lang="zh-CN" altLang="en-US" sz="2400" b="1">
                <a:latin typeface="Times New Roman" pitchFamily="18" charset="0"/>
              </a:rPr>
              <a:t>的代以反变量，则得相应最小项。</a:t>
            </a:r>
            <a:r>
              <a:rPr kumimoji="1" lang="zh-CN" altLang="en-US" sz="1100">
                <a:latin typeface="宋体" pitchFamily="2" charset="-122"/>
              </a:rPr>
              <a:t> </a:t>
            </a:r>
            <a:endParaRPr kumimoji="1" lang="zh-CN" altLang="en-US" sz="2400">
              <a:latin typeface="Times New Roman" pitchFamily="18" charset="0"/>
            </a:endParaRPr>
          </a:p>
        </p:txBody>
      </p:sp>
      <p:sp>
        <p:nvSpPr>
          <p:cNvPr id="1050544" name="Rectangle 10"/>
          <p:cNvSpPr>
            <a:spLocks noChangeArrowheads="1"/>
          </p:cNvSpPr>
          <p:nvPr/>
        </p:nvSpPr>
        <p:spPr bwMode="auto">
          <a:xfrm>
            <a:off x="4643438" y="1262063"/>
            <a:ext cx="1409700" cy="457200"/>
          </a:xfrm>
          <a:prstGeom prst="rect">
            <a:avLst/>
          </a:prstGeom>
          <a:noFill/>
          <a:ln w="9525">
            <a:noFill/>
            <a:miter lim="800000"/>
            <a:headEnd/>
            <a:tailEnd/>
          </a:ln>
          <a:effectLst/>
        </p:spPr>
        <p:txBody>
          <a:bodyPr wrap="none">
            <a:spAutoFit/>
          </a:bodyPr>
          <a:lstStyle/>
          <a:p>
            <a:pPr algn="l"/>
            <a:r>
              <a:rPr kumimoji="1" lang="zh-CN" altLang="en-US" sz="2400" b="1">
                <a:latin typeface="Times New Roman" pitchFamily="18" charset="0"/>
              </a:rPr>
              <a:t>简记符号</a:t>
            </a:r>
          </a:p>
        </p:txBody>
      </p:sp>
      <p:sp>
        <p:nvSpPr>
          <p:cNvPr id="1050545" name="Rectangle 11"/>
          <p:cNvSpPr>
            <a:spLocks noChangeArrowheads="1"/>
          </p:cNvSpPr>
          <p:nvPr/>
        </p:nvSpPr>
        <p:spPr bwMode="auto">
          <a:xfrm>
            <a:off x="1398588" y="5683250"/>
            <a:ext cx="720725" cy="365125"/>
          </a:xfrm>
          <a:prstGeom prst="rect">
            <a:avLst/>
          </a:prstGeom>
          <a:noFill/>
          <a:ln w="9525">
            <a:noFill/>
            <a:miter lim="800000"/>
            <a:headEnd/>
            <a:tailEnd/>
          </a:ln>
          <a:effectLst/>
        </p:spPr>
        <p:txBody>
          <a:bodyPr lIns="0" tIns="0" rIns="0" bIns="0">
            <a:spAutoFit/>
          </a:bodyPr>
          <a:lstStyle/>
          <a:p>
            <a:pPr algn="l"/>
            <a:r>
              <a:rPr kumimoji="1" lang="zh-CN" altLang="en-US" sz="2400" b="1">
                <a:latin typeface="Times New Roman" pitchFamily="18" charset="0"/>
              </a:rPr>
              <a:t>例如</a:t>
            </a:r>
            <a:r>
              <a:rPr kumimoji="1" lang="zh-CN" altLang="en-US" sz="1100">
                <a:latin typeface="宋体" pitchFamily="2" charset="-122"/>
              </a:rPr>
              <a:t> </a:t>
            </a:r>
            <a:endParaRPr kumimoji="1" lang="zh-CN" altLang="en-US" sz="2400">
              <a:latin typeface="Times New Roman" pitchFamily="18" charset="0"/>
            </a:endParaRPr>
          </a:p>
        </p:txBody>
      </p:sp>
      <p:grpSp>
        <p:nvGrpSpPr>
          <p:cNvPr id="494" name="Group 12"/>
          <p:cNvGrpSpPr/>
          <p:nvPr/>
        </p:nvGrpSpPr>
        <p:grpSpPr bwMode="auto">
          <a:xfrm>
            <a:off x="2255838" y="5686425"/>
            <a:ext cx="3451225" cy="403225"/>
            <a:chOff x="1421" y="3582"/>
            <a:chExt cx="2174" cy="254"/>
          </a:xfrm>
        </p:grpSpPr>
        <p:graphicFrame>
          <p:nvGraphicFramePr>
            <p:cNvPr id="4194506" name="Object 13"/>
            <p:cNvGraphicFramePr>
              <a:graphicFrameLocks noChangeAspect="1"/>
            </p:cNvGraphicFramePr>
            <p:nvPr/>
          </p:nvGraphicFramePr>
          <p:xfrm>
            <a:off x="1421" y="3604"/>
            <a:ext cx="440" cy="208"/>
          </p:xfrm>
          <a:graphic>
            <a:graphicData uri="http://schemas.openxmlformats.org/presentationml/2006/ole">
              <mc:AlternateContent xmlns:mc="http://schemas.openxmlformats.org/markup-compatibility/2006">
                <mc:Choice xmlns:v="urn:schemas-microsoft-com:vml" Requires="v">
                  <p:oleObj spid="_x0000_s316593" name="Equation" r:id="rId3" imgW="698400" imgH="330120" progId="Equation.3">
                    <p:embed/>
                  </p:oleObj>
                </mc:Choice>
                <mc:Fallback>
                  <p:oleObj name="Equation" r:id="rId3" imgW="698400" imgH="330120" progId="Equation.3">
                    <p:embed/>
                    <p:pic>
                      <p:nvPicPr>
                        <p:cNvPr id="2097361" name=""/>
                        <p:cNvPicPr>
                          <a:picLocks/>
                        </p:cNvPicPr>
                        <p:nvPr/>
                      </p:nvPicPr>
                      <p:blipFill>
                        <a:blip r:embed="rId4"/>
                        <a:stretch>
                          <a:fillRect/>
                        </a:stretch>
                      </p:blipFill>
                      <p:spPr>
                        <a:xfrm>
                          <a:off x="1421" y="3604"/>
                          <a:ext cx="440" cy="208"/>
                        </a:xfrm>
                        <a:prstGeom prst="rect">
                          <a:avLst/>
                        </a:prstGeom>
                      </p:spPr>
                    </p:pic>
                  </p:oleObj>
                </mc:Fallback>
              </mc:AlternateContent>
            </a:graphicData>
          </a:graphic>
        </p:graphicFrame>
        <p:graphicFrame>
          <p:nvGraphicFramePr>
            <p:cNvPr id="4194507" name="Object 14"/>
            <p:cNvGraphicFramePr>
              <a:graphicFrameLocks noChangeAspect="1"/>
            </p:cNvGraphicFramePr>
            <p:nvPr/>
          </p:nvGraphicFramePr>
          <p:xfrm>
            <a:off x="1903" y="3676"/>
            <a:ext cx="216" cy="136"/>
          </p:xfrm>
          <a:graphic>
            <a:graphicData uri="http://schemas.openxmlformats.org/presentationml/2006/ole">
              <mc:AlternateContent xmlns:mc="http://schemas.openxmlformats.org/markup-compatibility/2006">
                <mc:Choice xmlns:v="urn:schemas-microsoft-com:vml" Requires="v">
                  <p:oleObj spid="_x0000_s316594" name="Equation" r:id="rId5" imgW="342720" imgH="215640" progId="Equation.3">
                    <p:embed/>
                  </p:oleObj>
                </mc:Choice>
                <mc:Fallback>
                  <p:oleObj name="Equation" r:id="rId5" imgW="342720" imgH="215640" progId="Equation.3">
                    <p:embed/>
                    <p:pic>
                      <p:nvPicPr>
                        <p:cNvPr id="2097362" name=""/>
                        <p:cNvPicPr>
                          <a:picLocks/>
                        </p:cNvPicPr>
                        <p:nvPr/>
                      </p:nvPicPr>
                      <p:blipFill>
                        <a:blip r:embed="rId6"/>
                        <a:stretch>
                          <a:fillRect/>
                        </a:stretch>
                      </p:blipFill>
                      <p:spPr>
                        <a:xfrm>
                          <a:off x="1903" y="3676"/>
                          <a:ext cx="216" cy="136"/>
                        </a:xfrm>
                        <a:prstGeom prst="rect">
                          <a:avLst/>
                        </a:prstGeom>
                      </p:spPr>
                    </p:pic>
                  </p:oleObj>
                </mc:Fallback>
              </mc:AlternateContent>
            </a:graphicData>
          </a:graphic>
        </p:graphicFrame>
        <p:sp>
          <p:nvSpPr>
            <p:cNvPr id="1050546" name="Rectangle 15"/>
            <p:cNvSpPr>
              <a:spLocks noChangeArrowheads="1"/>
            </p:cNvSpPr>
            <p:nvPr/>
          </p:nvSpPr>
          <p:spPr bwMode="auto">
            <a:xfrm>
              <a:off x="2193" y="3604"/>
              <a:ext cx="315" cy="230"/>
            </a:xfrm>
            <a:prstGeom prst="rect">
              <a:avLst/>
            </a:prstGeom>
            <a:noFill/>
            <a:ln w="9525">
              <a:noFill/>
              <a:miter lim="800000"/>
              <a:headEnd/>
              <a:tailEnd/>
            </a:ln>
            <a:effectLst/>
          </p:spPr>
          <p:txBody>
            <a:bodyPr lIns="0" tIns="0" rIns="0" bIns="0">
              <a:spAutoFit/>
            </a:bodyPr>
            <a:lstStyle/>
            <a:p>
              <a:pPr algn="l"/>
              <a:r>
                <a:rPr kumimoji="1" lang="en-US" altLang="zh-CN" sz="2400" b="1">
                  <a:latin typeface="Times New Roman" pitchFamily="18" charset="0"/>
                </a:rPr>
                <a:t>101</a:t>
              </a:r>
              <a:endParaRPr kumimoji="1" lang="en-US" altLang="zh-CN" sz="2400">
                <a:latin typeface="Times New Roman" pitchFamily="18" charset="0"/>
              </a:endParaRPr>
            </a:p>
          </p:txBody>
        </p:sp>
        <p:graphicFrame>
          <p:nvGraphicFramePr>
            <p:cNvPr id="4194508" name="Object 16"/>
            <p:cNvGraphicFramePr>
              <a:graphicFrameLocks noChangeAspect="1"/>
            </p:cNvGraphicFramePr>
            <p:nvPr/>
          </p:nvGraphicFramePr>
          <p:xfrm>
            <a:off x="2560" y="3676"/>
            <a:ext cx="216" cy="136"/>
          </p:xfrm>
          <a:graphic>
            <a:graphicData uri="http://schemas.openxmlformats.org/presentationml/2006/ole">
              <mc:AlternateContent xmlns:mc="http://schemas.openxmlformats.org/markup-compatibility/2006">
                <mc:Choice xmlns:v="urn:schemas-microsoft-com:vml" Requires="v">
                  <p:oleObj spid="_x0000_s316595" name="Equation" r:id="rId7" imgW="342720" imgH="215640" progId="Equation.3">
                    <p:embed/>
                  </p:oleObj>
                </mc:Choice>
                <mc:Fallback>
                  <p:oleObj name="Equation" r:id="rId7" imgW="342720" imgH="215640" progId="Equation.3">
                    <p:embed/>
                    <p:pic>
                      <p:nvPicPr>
                        <p:cNvPr id="2097363" name=""/>
                        <p:cNvPicPr>
                          <a:picLocks/>
                        </p:cNvPicPr>
                        <p:nvPr/>
                      </p:nvPicPr>
                      <p:blipFill>
                        <a:blip r:embed="rId6"/>
                        <a:stretch>
                          <a:fillRect/>
                        </a:stretch>
                      </p:blipFill>
                      <p:spPr>
                        <a:xfrm>
                          <a:off x="2560" y="3676"/>
                          <a:ext cx="216" cy="136"/>
                        </a:xfrm>
                        <a:prstGeom prst="rect">
                          <a:avLst/>
                        </a:prstGeom>
                      </p:spPr>
                    </p:pic>
                  </p:oleObj>
                </mc:Fallback>
              </mc:AlternateContent>
            </a:graphicData>
          </a:graphic>
        </p:graphicFrame>
        <p:graphicFrame>
          <p:nvGraphicFramePr>
            <p:cNvPr id="4194509" name="Object 17"/>
            <p:cNvGraphicFramePr>
              <a:graphicFrameLocks noChangeAspect="1"/>
            </p:cNvGraphicFramePr>
            <p:nvPr/>
          </p:nvGraphicFramePr>
          <p:xfrm>
            <a:off x="3016" y="3676"/>
            <a:ext cx="216" cy="136"/>
          </p:xfrm>
          <a:graphic>
            <a:graphicData uri="http://schemas.openxmlformats.org/presentationml/2006/ole">
              <mc:AlternateContent xmlns:mc="http://schemas.openxmlformats.org/markup-compatibility/2006">
                <mc:Choice xmlns:v="urn:schemas-microsoft-com:vml" Requires="v">
                  <p:oleObj spid="_x0000_s316596" name="Equation" r:id="rId8" imgW="342720" imgH="215640" progId="Equation.3">
                    <p:embed/>
                  </p:oleObj>
                </mc:Choice>
                <mc:Fallback>
                  <p:oleObj name="Equation" r:id="rId8" imgW="342720" imgH="215640" progId="Equation.3">
                    <p:embed/>
                    <p:pic>
                      <p:nvPicPr>
                        <p:cNvPr id="2097364" name=""/>
                        <p:cNvPicPr>
                          <a:picLocks/>
                        </p:cNvPicPr>
                        <p:nvPr/>
                      </p:nvPicPr>
                      <p:blipFill>
                        <a:blip r:embed="rId6"/>
                        <a:stretch>
                          <a:fillRect/>
                        </a:stretch>
                      </p:blipFill>
                      <p:spPr>
                        <a:xfrm>
                          <a:off x="3016" y="3676"/>
                          <a:ext cx="216" cy="136"/>
                        </a:xfrm>
                        <a:prstGeom prst="rect">
                          <a:avLst/>
                        </a:prstGeom>
                      </p:spPr>
                    </p:pic>
                  </p:oleObj>
                </mc:Fallback>
              </mc:AlternateContent>
            </a:graphicData>
          </a:graphic>
        </p:graphicFrame>
        <p:sp>
          <p:nvSpPr>
            <p:cNvPr id="1050547" name="Rectangle 18"/>
            <p:cNvSpPr>
              <a:spLocks noChangeArrowheads="1"/>
            </p:cNvSpPr>
            <p:nvPr/>
          </p:nvSpPr>
          <p:spPr bwMode="auto">
            <a:xfrm>
              <a:off x="2842" y="3606"/>
              <a:ext cx="213" cy="230"/>
            </a:xfrm>
            <a:prstGeom prst="rect">
              <a:avLst/>
            </a:prstGeom>
            <a:noFill/>
            <a:ln w="9525">
              <a:noFill/>
              <a:miter lim="800000"/>
              <a:headEnd/>
              <a:tailEnd/>
            </a:ln>
            <a:effectLst/>
          </p:spPr>
          <p:txBody>
            <a:bodyPr lIns="0" tIns="0" rIns="0" bIns="0">
              <a:spAutoFit/>
            </a:bodyPr>
            <a:lstStyle/>
            <a:p>
              <a:pPr algn="l"/>
              <a:r>
                <a:rPr kumimoji="1" lang="en-US" altLang="zh-CN" sz="2400" b="1">
                  <a:latin typeface="Times New Roman" pitchFamily="18" charset="0"/>
                </a:rPr>
                <a:t>5</a:t>
              </a:r>
              <a:endParaRPr kumimoji="1" lang="en-US" altLang="zh-CN" sz="2400">
                <a:latin typeface="Times New Roman" pitchFamily="18" charset="0"/>
              </a:endParaRPr>
            </a:p>
          </p:txBody>
        </p:sp>
        <p:sp>
          <p:nvSpPr>
            <p:cNvPr id="1050548" name="Rectangle 19"/>
            <p:cNvSpPr>
              <a:spLocks noChangeArrowheads="1"/>
            </p:cNvSpPr>
            <p:nvPr/>
          </p:nvSpPr>
          <p:spPr bwMode="auto">
            <a:xfrm>
              <a:off x="3293" y="3582"/>
              <a:ext cx="302" cy="230"/>
            </a:xfrm>
            <a:prstGeom prst="rect">
              <a:avLst/>
            </a:prstGeom>
            <a:noFill/>
            <a:ln w="9525">
              <a:noFill/>
              <a:miter lim="800000"/>
              <a:headEnd/>
              <a:tailEnd/>
            </a:ln>
            <a:effectLst/>
          </p:spPr>
          <p:txBody>
            <a:bodyPr lIns="0" tIns="0" rIns="0" bIns="0">
              <a:spAutoFit/>
            </a:bodyPr>
            <a:lstStyle/>
            <a:p>
              <a:pPr algn="l"/>
              <a:r>
                <a:rPr kumimoji="1" lang="en-US" altLang="zh-CN" sz="2400" b="1" i="1">
                  <a:latin typeface="Times New Roman" pitchFamily="18" charset="0"/>
                </a:rPr>
                <a:t>m</a:t>
              </a:r>
              <a:r>
                <a:rPr kumimoji="1" lang="en-US" altLang="zh-CN" sz="2400" b="1" baseline="-25000">
                  <a:latin typeface="Times New Roman" pitchFamily="18" charset="0"/>
                </a:rPr>
                <a:t>5</a:t>
              </a:r>
              <a:endParaRPr kumimoji="1" lang="en-US" altLang="zh-CN" sz="2400" baseline="-25000">
                <a:latin typeface="Times New Roman" pitchFamily="18" charset="0"/>
              </a:endParaRPr>
            </a:p>
          </p:txBody>
        </p:sp>
      </p:grpSp>
      <p:grpSp>
        <p:nvGrpSpPr>
          <p:cNvPr id="495" name="Group 20"/>
          <p:cNvGrpSpPr/>
          <p:nvPr/>
        </p:nvGrpSpPr>
        <p:grpSpPr bwMode="auto">
          <a:xfrm>
            <a:off x="2339975" y="6200775"/>
            <a:ext cx="3208338" cy="406400"/>
            <a:chOff x="1474" y="3906"/>
            <a:chExt cx="2021" cy="256"/>
          </a:xfrm>
        </p:grpSpPr>
        <p:sp>
          <p:nvSpPr>
            <p:cNvPr id="1050549" name="Rectangle 21"/>
            <p:cNvSpPr>
              <a:spLocks noChangeArrowheads="1"/>
            </p:cNvSpPr>
            <p:nvPr/>
          </p:nvSpPr>
          <p:spPr bwMode="auto">
            <a:xfrm>
              <a:off x="1474" y="3906"/>
              <a:ext cx="300" cy="230"/>
            </a:xfrm>
            <a:prstGeom prst="rect">
              <a:avLst/>
            </a:prstGeom>
            <a:noFill/>
            <a:ln w="9525">
              <a:noFill/>
              <a:miter lim="800000"/>
              <a:headEnd/>
              <a:tailEnd/>
            </a:ln>
            <a:effectLst/>
          </p:spPr>
          <p:txBody>
            <a:bodyPr lIns="0" tIns="0" rIns="0" bIns="0">
              <a:spAutoFit/>
            </a:bodyPr>
            <a:lstStyle/>
            <a:p>
              <a:pPr algn="l"/>
              <a:r>
                <a:rPr kumimoji="1" lang="en-US" altLang="zh-CN" sz="2400" b="1" i="1">
                  <a:latin typeface="Times New Roman" pitchFamily="18" charset="0"/>
                </a:rPr>
                <a:t>m</a:t>
              </a:r>
              <a:r>
                <a:rPr kumimoji="1" lang="en-US" altLang="zh-CN" sz="2400" b="1" baseline="-25000">
                  <a:latin typeface="Times New Roman" pitchFamily="18" charset="0"/>
                </a:rPr>
                <a:t>4</a:t>
              </a:r>
              <a:endParaRPr kumimoji="1" lang="en-US" altLang="zh-CN" sz="2400" baseline="-25000">
                <a:latin typeface="Times New Roman" pitchFamily="18" charset="0"/>
              </a:endParaRPr>
            </a:p>
          </p:txBody>
        </p:sp>
        <p:graphicFrame>
          <p:nvGraphicFramePr>
            <p:cNvPr id="4194510" name="Object 22"/>
            <p:cNvGraphicFramePr>
              <a:graphicFrameLocks noChangeAspect="1"/>
            </p:cNvGraphicFramePr>
            <p:nvPr/>
          </p:nvGraphicFramePr>
          <p:xfrm>
            <a:off x="1768" y="3988"/>
            <a:ext cx="216" cy="136"/>
          </p:xfrm>
          <a:graphic>
            <a:graphicData uri="http://schemas.openxmlformats.org/presentationml/2006/ole">
              <mc:AlternateContent xmlns:mc="http://schemas.openxmlformats.org/markup-compatibility/2006">
                <mc:Choice xmlns:v="urn:schemas-microsoft-com:vml" Requires="v">
                  <p:oleObj spid="_x0000_s316597" name="Equation" r:id="rId9" imgW="342720" imgH="215640" progId="Equation.3">
                    <p:embed/>
                  </p:oleObj>
                </mc:Choice>
                <mc:Fallback>
                  <p:oleObj name="Equation" r:id="rId9" imgW="342720" imgH="215640" progId="Equation.3">
                    <p:embed/>
                    <p:pic>
                      <p:nvPicPr>
                        <p:cNvPr id="2097357" name=""/>
                        <p:cNvPicPr>
                          <a:picLocks/>
                        </p:cNvPicPr>
                        <p:nvPr/>
                      </p:nvPicPr>
                      <p:blipFill>
                        <a:blip r:embed="rId6"/>
                        <a:stretch>
                          <a:fillRect/>
                        </a:stretch>
                      </p:blipFill>
                      <p:spPr>
                        <a:xfrm>
                          <a:off x="1768" y="3988"/>
                          <a:ext cx="216" cy="136"/>
                        </a:xfrm>
                        <a:prstGeom prst="rect">
                          <a:avLst/>
                        </a:prstGeom>
                      </p:spPr>
                    </p:pic>
                  </p:oleObj>
                </mc:Fallback>
              </mc:AlternateContent>
            </a:graphicData>
          </a:graphic>
        </p:graphicFrame>
        <p:sp>
          <p:nvSpPr>
            <p:cNvPr id="1050550" name="Rectangle 23"/>
            <p:cNvSpPr>
              <a:spLocks noChangeArrowheads="1"/>
            </p:cNvSpPr>
            <p:nvPr/>
          </p:nvSpPr>
          <p:spPr bwMode="auto">
            <a:xfrm>
              <a:off x="2042" y="3918"/>
              <a:ext cx="213" cy="230"/>
            </a:xfrm>
            <a:prstGeom prst="rect">
              <a:avLst/>
            </a:prstGeom>
            <a:noFill/>
            <a:ln w="9525">
              <a:noFill/>
              <a:miter lim="800000"/>
              <a:headEnd/>
              <a:tailEnd/>
            </a:ln>
            <a:effectLst/>
          </p:spPr>
          <p:txBody>
            <a:bodyPr lIns="0" tIns="0" rIns="0" bIns="0">
              <a:spAutoFit/>
            </a:bodyPr>
            <a:lstStyle/>
            <a:p>
              <a:pPr algn="l"/>
              <a:r>
                <a:rPr kumimoji="1" lang="en-US" altLang="zh-CN" sz="2400" b="1">
                  <a:latin typeface="Times New Roman" pitchFamily="18" charset="0"/>
                </a:rPr>
                <a:t>4</a:t>
              </a:r>
              <a:endParaRPr kumimoji="1" lang="en-US" altLang="zh-CN" sz="2400">
                <a:latin typeface="Times New Roman" pitchFamily="18" charset="0"/>
              </a:endParaRPr>
            </a:p>
          </p:txBody>
        </p:sp>
        <p:graphicFrame>
          <p:nvGraphicFramePr>
            <p:cNvPr id="4194511" name="Object 24"/>
            <p:cNvGraphicFramePr>
              <a:graphicFrameLocks noChangeAspect="1"/>
            </p:cNvGraphicFramePr>
            <p:nvPr/>
          </p:nvGraphicFramePr>
          <p:xfrm>
            <a:off x="2176" y="3988"/>
            <a:ext cx="216" cy="136"/>
          </p:xfrm>
          <a:graphic>
            <a:graphicData uri="http://schemas.openxmlformats.org/presentationml/2006/ole">
              <mc:AlternateContent xmlns:mc="http://schemas.openxmlformats.org/markup-compatibility/2006">
                <mc:Choice xmlns:v="urn:schemas-microsoft-com:vml" Requires="v">
                  <p:oleObj spid="_x0000_s316598" name="Equation" r:id="rId10" imgW="342720" imgH="215640" progId="Equation.3">
                    <p:embed/>
                  </p:oleObj>
                </mc:Choice>
                <mc:Fallback>
                  <p:oleObj name="Equation" r:id="rId10" imgW="342720" imgH="215640" progId="Equation.3">
                    <p:embed/>
                    <p:pic>
                      <p:nvPicPr>
                        <p:cNvPr id="2097358" name=""/>
                        <p:cNvPicPr>
                          <a:picLocks/>
                        </p:cNvPicPr>
                        <p:nvPr/>
                      </p:nvPicPr>
                      <p:blipFill>
                        <a:blip r:embed="rId6"/>
                        <a:stretch>
                          <a:fillRect/>
                        </a:stretch>
                      </p:blipFill>
                      <p:spPr>
                        <a:xfrm>
                          <a:off x="2176" y="3988"/>
                          <a:ext cx="216" cy="136"/>
                        </a:xfrm>
                        <a:prstGeom prst="rect">
                          <a:avLst/>
                        </a:prstGeom>
                      </p:spPr>
                    </p:pic>
                  </p:oleObj>
                </mc:Fallback>
              </mc:AlternateContent>
            </a:graphicData>
          </a:graphic>
        </p:graphicFrame>
        <p:sp>
          <p:nvSpPr>
            <p:cNvPr id="1050551" name="Rectangle 25"/>
            <p:cNvSpPr>
              <a:spLocks noChangeArrowheads="1"/>
            </p:cNvSpPr>
            <p:nvPr/>
          </p:nvSpPr>
          <p:spPr bwMode="auto">
            <a:xfrm>
              <a:off x="2465" y="3932"/>
              <a:ext cx="315" cy="230"/>
            </a:xfrm>
            <a:prstGeom prst="rect">
              <a:avLst/>
            </a:prstGeom>
            <a:noFill/>
            <a:ln w="9525">
              <a:noFill/>
              <a:miter lim="800000"/>
              <a:headEnd/>
              <a:tailEnd/>
            </a:ln>
            <a:effectLst/>
          </p:spPr>
          <p:txBody>
            <a:bodyPr lIns="0" tIns="0" rIns="0" bIns="0">
              <a:spAutoFit/>
            </a:bodyPr>
            <a:lstStyle/>
            <a:p>
              <a:pPr algn="l"/>
              <a:r>
                <a:rPr kumimoji="1" lang="en-US" altLang="zh-CN" sz="2400" b="1">
                  <a:latin typeface="Times New Roman" pitchFamily="18" charset="0"/>
                </a:rPr>
                <a:t>100</a:t>
              </a:r>
              <a:endParaRPr kumimoji="1" lang="en-US" altLang="zh-CN" sz="2400">
                <a:latin typeface="Times New Roman" pitchFamily="18" charset="0"/>
              </a:endParaRPr>
            </a:p>
          </p:txBody>
        </p:sp>
        <p:graphicFrame>
          <p:nvGraphicFramePr>
            <p:cNvPr id="4194512" name="Object 26"/>
            <p:cNvGraphicFramePr>
              <a:graphicFrameLocks noChangeAspect="1"/>
            </p:cNvGraphicFramePr>
            <p:nvPr/>
          </p:nvGraphicFramePr>
          <p:xfrm>
            <a:off x="2784" y="3988"/>
            <a:ext cx="216" cy="136"/>
          </p:xfrm>
          <a:graphic>
            <a:graphicData uri="http://schemas.openxmlformats.org/presentationml/2006/ole">
              <mc:AlternateContent xmlns:mc="http://schemas.openxmlformats.org/markup-compatibility/2006">
                <mc:Choice xmlns:v="urn:schemas-microsoft-com:vml" Requires="v">
                  <p:oleObj spid="_x0000_s316599" name="Equation" r:id="rId11" imgW="342720" imgH="215640" progId="Equation.3">
                    <p:embed/>
                  </p:oleObj>
                </mc:Choice>
                <mc:Fallback>
                  <p:oleObj name="Equation" r:id="rId11" imgW="342720" imgH="215640" progId="Equation.3">
                    <p:embed/>
                    <p:pic>
                      <p:nvPicPr>
                        <p:cNvPr id="2097359" name=""/>
                        <p:cNvPicPr>
                          <a:picLocks/>
                        </p:cNvPicPr>
                        <p:nvPr/>
                      </p:nvPicPr>
                      <p:blipFill>
                        <a:blip r:embed="rId6"/>
                        <a:stretch>
                          <a:fillRect/>
                        </a:stretch>
                      </p:blipFill>
                      <p:spPr>
                        <a:xfrm>
                          <a:off x="2784" y="3988"/>
                          <a:ext cx="216" cy="136"/>
                        </a:xfrm>
                        <a:prstGeom prst="rect">
                          <a:avLst/>
                        </a:prstGeom>
                      </p:spPr>
                    </p:pic>
                  </p:oleObj>
                </mc:Fallback>
              </mc:AlternateContent>
            </a:graphicData>
          </a:graphic>
        </p:graphicFrame>
        <p:graphicFrame>
          <p:nvGraphicFramePr>
            <p:cNvPr id="4194513" name="Object 27"/>
            <p:cNvGraphicFramePr>
              <a:graphicFrameLocks noChangeAspect="1"/>
            </p:cNvGraphicFramePr>
            <p:nvPr/>
          </p:nvGraphicFramePr>
          <p:xfrm>
            <a:off x="3039" y="3928"/>
            <a:ext cx="456" cy="208"/>
          </p:xfrm>
          <a:graphic>
            <a:graphicData uri="http://schemas.openxmlformats.org/presentationml/2006/ole">
              <mc:AlternateContent xmlns:mc="http://schemas.openxmlformats.org/markup-compatibility/2006">
                <mc:Choice xmlns:v="urn:schemas-microsoft-com:vml" Requires="v">
                  <p:oleObj spid="_x0000_s316600" name="Equation" r:id="rId12" imgW="723600" imgH="330120" progId="Equation.3">
                    <p:embed/>
                  </p:oleObj>
                </mc:Choice>
                <mc:Fallback>
                  <p:oleObj name="Equation" r:id="rId12" imgW="723600" imgH="330120" progId="Equation.3">
                    <p:embed/>
                    <p:pic>
                      <p:nvPicPr>
                        <p:cNvPr id="2097360" name=""/>
                        <p:cNvPicPr>
                          <a:picLocks/>
                        </p:cNvPicPr>
                        <p:nvPr/>
                      </p:nvPicPr>
                      <p:blipFill>
                        <a:blip r:embed="rId13"/>
                        <a:stretch>
                          <a:fillRect/>
                        </a:stretch>
                      </p:blipFill>
                      <p:spPr>
                        <a:xfrm>
                          <a:off x="3039" y="3928"/>
                          <a:ext cx="456" cy="208"/>
                        </a:xfrm>
                        <a:prstGeom prst="rect">
                          <a:avLst/>
                        </a:prstGeom>
                      </p:spPr>
                    </p:pic>
                  </p:oleObj>
                </mc:Fallback>
              </mc:AlternateContent>
            </a:graphicData>
          </a:graphic>
        </p:graphicFrame>
      </p:grpSp>
      <p:grpSp>
        <p:nvGrpSpPr>
          <p:cNvPr id="496" name="Group 28"/>
          <p:cNvGrpSpPr/>
          <p:nvPr/>
        </p:nvGrpSpPr>
        <p:grpSpPr bwMode="auto">
          <a:xfrm>
            <a:off x="2247900" y="1143000"/>
            <a:ext cx="6096000" cy="4387850"/>
            <a:chOff x="1120" y="720"/>
            <a:chExt cx="3840" cy="2764"/>
          </a:xfrm>
        </p:grpSpPr>
        <p:sp>
          <p:nvSpPr>
            <p:cNvPr id="1050552" name="Rectangle 29"/>
            <p:cNvSpPr>
              <a:spLocks noChangeArrowheads="1"/>
            </p:cNvSpPr>
            <p:nvPr/>
          </p:nvSpPr>
          <p:spPr bwMode="auto">
            <a:xfrm>
              <a:off x="3472" y="3254"/>
              <a:ext cx="1488" cy="230"/>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53" name="Rectangle 30"/>
            <p:cNvSpPr>
              <a:spLocks noChangeArrowheads="1"/>
            </p:cNvSpPr>
            <p:nvPr/>
          </p:nvSpPr>
          <p:spPr bwMode="auto">
            <a:xfrm>
              <a:off x="2656" y="3254"/>
              <a:ext cx="816" cy="230"/>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54" name="Rectangle 31"/>
            <p:cNvSpPr>
              <a:spLocks noChangeArrowheads="1"/>
            </p:cNvSpPr>
            <p:nvPr/>
          </p:nvSpPr>
          <p:spPr bwMode="auto">
            <a:xfrm>
              <a:off x="2032" y="3254"/>
              <a:ext cx="624" cy="230"/>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ABC</a:t>
              </a:r>
            </a:p>
          </p:txBody>
        </p:sp>
        <p:sp>
          <p:nvSpPr>
            <p:cNvPr id="1050555" name="Rectangle 32"/>
            <p:cNvSpPr>
              <a:spLocks noChangeArrowheads="1"/>
            </p:cNvSpPr>
            <p:nvPr/>
          </p:nvSpPr>
          <p:spPr bwMode="auto">
            <a:xfrm>
              <a:off x="1120" y="3254"/>
              <a:ext cx="912"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1    1    1</a:t>
              </a:r>
            </a:p>
          </p:txBody>
        </p:sp>
        <p:sp>
          <p:nvSpPr>
            <p:cNvPr id="1050556" name="Rectangle 33"/>
            <p:cNvSpPr>
              <a:spLocks noChangeArrowheads="1"/>
            </p:cNvSpPr>
            <p:nvPr/>
          </p:nvSpPr>
          <p:spPr bwMode="auto">
            <a:xfrm>
              <a:off x="3472" y="2969"/>
              <a:ext cx="1488" cy="285"/>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57" name="Rectangle 34"/>
            <p:cNvSpPr>
              <a:spLocks noChangeArrowheads="1"/>
            </p:cNvSpPr>
            <p:nvPr/>
          </p:nvSpPr>
          <p:spPr bwMode="auto">
            <a:xfrm>
              <a:off x="2656" y="2969"/>
              <a:ext cx="816" cy="285"/>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58" name="Rectangle 35"/>
            <p:cNvSpPr>
              <a:spLocks noChangeArrowheads="1"/>
            </p:cNvSpPr>
            <p:nvPr/>
          </p:nvSpPr>
          <p:spPr bwMode="auto">
            <a:xfrm>
              <a:off x="2032" y="2969"/>
              <a:ext cx="624" cy="285"/>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59" name="Rectangle 36"/>
            <p:cNvSpPr>
              <a:spLocks noChangeArrowheads="1"/>
            </p:cNvSpPr>
            <p:nvPr/>
          </p:nvSpPr>
          <p:spPr bwMode="auto">
            <a:xfrm>
              <a:off x="1120" y="2969"/>
              <a:ext cx="912" cy="285"/>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1    1    0</a:t>
              </a:r>
            </a:p>
          </p:txBody>
        </p:sp>
        <p:sp>
          <p:nvSpPr>
            <p:cNvPr id="1050560" name="Rectangle 37"/>
            <p:cNvSpPr>
              <a:spLocks noChangeArrowheads="1"/>
            </p:cNvSpPr>
            <p:nvPr/>
          </p:nvSpPr>
          <p:spPr bwMode="auto">
            <a:xfrm>
              <a:off x="3472" y="2685"/>
              <a:ext cx="1488" cy="284"/>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61" name="Rectangle 38"/>
            <p:cNvSpPr>
              <a:spLocks noChangeArrowheads="1"/>
            </p:cNvSpPr>
            <p:nvPr/>
          </p:nvSpPr>
          <p:spPr bwMode="auto">
            <a:xfrm>
              <a:off x="2656" y="2685"/>
              <a:ext cx="816" cy="284"/>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62" name="Rectangle 39"/>
            <p:cNvSpPr>
              <a:spLocks noChangeArrowheads="1"/>
            </p:cNvSpPr>
            <p:nvPr/>
          </p:nvSpPr>
          <p:spPr bwMode="auto">
            <a:xfrm>
              <a:off x="2032" y="2685"/>
              <a:ext cx="624" cy="284"/>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63" name="Rectangle 40"/>
            <p:cNvSpPr>
              <a:spLocks noChangeArrowheads="1"/>
            </p:cNvSpPr>
            <p:nvPr/>
          </p:nvSpPr>
          <p:spPr bwMode="auto">
            <a:xfrm>
              <a:off x="1120" y="2685"/>
              <a:ext cx="912" cy="284"/>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1    0    1</a:t>
              </a:r>
            </a:p>
          </p:txBody>
        </p:sp>
        <p:sp>
          <p:nvSpPr>
            <p:cNvPr id="1050564" name="Rectangle 41"/>
            <p:cNvSpPr>
              <a:spLocks noChangeArrowheads="1"/>
            </p:cNvSpPr>
            <p:nvPr/>
          </p:nvSpPr>
          <p:spPr bwMode="auto">
            <a:xfrm>
              <a:off x="3472" y="2357"/>
              <a:ext cx="1488" cy="328"/>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65" name="Rectangle 42"/>
            <p:cNvSpPr>
              <a:spLocks noChangeArrowheads="1"/>
            </p:cNvSpPr>
            <p:nvPr/>
          </p:nvSpPr>
          <p:spPr bwMode="auto">
            <a:xfrm>
              <a:off x="2656" y="2357"/>
              <a:ext cx="816" cy="328"/>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66" name="Rectangle 43"/>
            <p:cNvSpPr>
              <a:spLocks noChangeArrowheads="1"/>
            </p:cNvSpPr>
            <p:nvPr/>
          </p:nvSpPr>
          <p:spPr bwMode="auto">
            <a:xfrm>
              <a:off x="2032" y="2357"/>
              <a:ext cx="624" cy="328"/>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67" name="Rectangle 44"/>
            <p:cNvSpPr>
              <a:spLocks noChangeArrowheads="1"/>
            </p:cNvSpPr>
            <p:nvPr/>
          </p:nvSpPr>
          <p:spPr bwMode="auto">
            <a:xfrm>
              <a:off x="1120" y="2357"/>
              <a:ext cx="912" cy="328"/>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1    0    0</a:t>
              </a:r>
            </a:p>
          </p:txBody>
        </p:sp>
        <p:sp>
          <p:nvSpPr>
            <p:cNvPr id="1050568" name="Rectangle 45"/>
            <p:cNvSpPr>
              <a:spLocks noChangeArrowheads="1"/>
            </p:cNvSpPr>
            <p:nvPr/>
          </p:nvSpPr>
          <p:spPr bwMode="auto">
            <a:xfrm>
              <a:off x="3472" y="2073"/>
              <a:ext cx="1488" cy="284"/>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69" name="Rectangle 46"/>
            <p:cNvSpPr>
              <a:spLocks noChangeArrowheads="1"/>
            </p:cNvSpPr>
            <p:nvPr/>
          </p:nvSpPr>
          <p:spPr bwMode="auto">
            <a:xfrm>
              <a:off x="2656" y="2073"/>
              <a:ext cx="816" cy="284"/>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70" name="Rectangle 47"/>
            <p:cNvSpPr>
              <a:spLocks noChangeArrowheads="1"/>
            </p:cNvSpPr>
            <p:nvPr/>
          </p:nvSpPr>
          <p:spPr bwMode="auto">
            <a:xfrm>
              <a:off x="2032" y="2073"/>
              <a:ext cx="624" cy="284"/>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71" name="Rectangle 48"/>
            <p:cNvSpPr>
              <a:spLocks noChangeArrowheads="1"/>
            </p:cNvSpPr>
            <p:nvPr/>
          </p:nvSpPr>
          <p:spPr bwMode="auto">
            <a:xfrm>
              <a:off x="1120" y="2073"/>
              <a:ext cx="912" cy="284"/>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0    1    1</a:t>
              </a:r>
            </a:p>
          </p:txBody>
        </p:sp>
        <p:sp>
          <p:nvSpPr>
            <p:cNvPr id="1050572" name="Rectangle 49"/>
            <p:cNvSpPr>
              <a:spLocks noChangeArrowheads="1"/>
            </p:cNvSpPr>
            <p:nvPr/>
          </p:nvSpPr>
          <p:spPr bwMode="auto">
            <a:xfrm>
              <a:off x="3472" y="1788"/>
              <a:ext cx="1488" cy="285"/>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73" name="Rectangle 50"/>
            <p:cNvSpPr>
              <a:spLocks noChangeArrowheads="1"/>
            </p:cNvSpPr>
            <p:nvPr/>
          </p:nvSpPr>
          <p:spPr bwMode="auto">
            <a:xfrm>
              <a:off x="2656" y="1788"/>
              <a:ext cx="816" cy="285"/>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74" name="Rectangle 51"/>
            <p:cNvSpPr>
              <a:spLocks noChangeArrowheads="1"/>
            </p:cNvSpPr>
            <p:nvPr/>
          </p:nvSpPr>
          <p:spPr bwMode="auto">
            <a:xfrm>
              <a:off x="2032" y="1788"/>
              <a:ext cx="624" cy="285"/>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75" name="Rectangle 52"/>
            <p:cNvSpPr>
              <a:spLocks noChangeArrowheads="1"/>
            </p:cNvSpPr>
            <p:nvPr/>
          </p:nvSpPr>
          <p:spPr bwMode="auto">
            <a:xfrm>
              <a:off x="1120" y="1788"/>
              <a:ext cx="912" cy="285"/>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0    1    0</a:t>
              </a:r>
            </a:p>
          </p:txBody>
        </p:sp>
        <p:sp>
          <p:nvSpPr>
            <p:cNvPr id="1050576" name="Rectangle 53"/>
            <p:cNvSpPr>
              <a:spLocks noChangeArrowheads="1"/>
            </p:cNvSpPr>
            <p:nvPr/>
          </p:nvSpPr>
          <p:spPr bwMode="auto">
            <a:xfrm>
              <a:off x="3472" y="1504"/>
              <a:ext cx="1488" cy="284"/>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77" name="Rectangle 54"/>
            <p:cNvSpPr>
              <a:spLocks noChangeArrowheads="1"/>
            </p:cNvSpPr>
            <p:nvPr/>
          </p:nvSpPr>
          <p:spPr bwMode="auto">
            <a:xfrm>
              <a:off x="2656" y="1504"/>
              <a:ext cx="816" cy="284"/>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78" name="Rectangle 55"/>
            <p:cNvSpPr>
              <a:spLocks noChangeArrowheads="1"/>
            </p:cNvSpPr>
            <p:nvPr/>
          </p:nvSpPr>
          <p:spPr bwMode="auto">
            <a:xfrm>
              <a:off x="2032" y="1504"/>
              <a:ext cx="624" cy="284"/>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79" name="Rectangle 56"/>
            <p:cNvSpPr>
              <a:spLocks noChangeArrowheads="1"/>
            </p:cNvSpPr>
            <p:nvPr/>
          </p:nvSpPr>
          <p:spPr bwMode="auto">
            <a:xfrm>
              <a:off x="1120" y="1504"/>
              <a:ext cx="912" cy="284"/>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0    0    1</a:t>
              </a:r>
            </a:p>
          </p:txBody>
        </p:sp>
        <p:sp>
          <p:nvSpPr>
            <p:cNvPr id="1050580" name="Rectangle 57"/>
            <p:cNvSpPr>
              <a:spLocks noChangeArrowheads="1"/>
            </p:cNvSpPr>
            <p:nvPr/>
          </p:nvSpPr>
          <p:spPr bwMode="auto">
            <a:xfrm>
              <a:off x="3472" y="1226"/>
              <a:ext cx="1488" cy="278"/>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81" name="Rectangle 58"/>
            <p:cNvSpPr>
              <a:spLocks noChangeArrowheads="1"/>
            </p:cNvSpPr>
            <p:nvPr/>
          </p:nvSpPr>
          <p:spPr bwMode="auto">
            <a:xfrm>
              <a:off x="2656" y="1226"/>
              <a:ext cx="816" cy="278"/>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82" name="Rectangle 59"/>
            <p:cNvSpPr>
              <a:spLocks noChangeArrowheads="1"/>
            </p:cNvSpPr>
            <p:nvPr/>
          </p:nvSpPr>
          <p:spPr bwMode="auto">
            <a:xfrm>
              <a:off x="2032" y="1226"/>
              <a:ext cx="624" cy="278"/>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83" name="Rectangle 60"/>
            <p:cNvSpPr>
              <a:spLocks noChangeArrowheads="1"/>
            </p:cNvSpPr>
            <p:nvPr/>
          </p:nvSpPr>
          <p:spPr bwMode="auto">
            <a:xfrm>
              <a:off x="1120" y="1226"/>
              <a:ext cx="912" cy="278"/>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0    0    0</a:t>
              </a:r>
            </a:p>
          </p:txBody>
        </p:sp>
        <p:sp>
          <p:nvSpPr>
            <p:cNvPr id="1050584" name="Rectangle 61"/>
            <p:cNvSpPr>
              <a:spLocks noChangeArrowheads="1"/>
            </p:cNvSpPr>
            <p:nvPr/>
          </p:nvSpPr>
          <p:spPr bwMode="auto">
            <a:xfrm>
              <a:off x="3472" y="720"/>
              <a:ext cx="1488" cy="506"/>
            </a:xfrm>
            <a:prstGeom prst="rect">
              <a:avLst/>
            </a:prstGeom>
            <a:noFill/>
            <a:ln w="9525">
              <a:noFill/>
              <a:miter lim="800000"/>
              <a:headEnd/>
              <a:tailEnd/>
            </a:ln>
            <a:effectLst/>
          </p:spPr>
          <p:txBody>
            <a:bodyPr lIns="0" tIns="0" rIns="0" bIns="0"/>
            <a:lstStyle/>
            <a:p>
              <a:endParaRPr kumimoji="1" lang="en-US" altLang="zh-CN" sz="2400" b="1">
                <a:latin typeface="Times New Roman" pitchFamily="18" charset="0"/>
              </a:endParaRPr>
            </a:p>
            <a:p>
              <a:endParaRPr kumimoji="1" lang="en-US" altLang="zh-CN" sz="2400" b="1">
                <a:latin typeface="Times New Roman" pitchFamily="18" charset="0"/>
              </a:endParaRPr>
            </a:p>
          </p:txBody>
        </p:sp>
        <p:sp>
          <p:nvSpPr>
            <p:cNvPr id="1050585" name="Rectangle 62"/>
            <p:cNvSpPr>
              <a:spLocks noChangeArrowheads="1"/>
            </p:cNvSpPr>
            <p:nvPr/>
          </p:nvSpPr>
          <p:spPr bwMode="auto">
            <a:xfrm>
              <a:off x="2656" y="720"/>
              <a:ext cx="816" cy="506"/>
            </a:xfrm>
            <a:prstGeom prst="rect">
              <a:avLst/>
            </a:prstGeom>
            <a:no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586" name="Rectangle 63"/>
            <p:cNvSpPr>
              <a:spLocks noChangeArrowheads="1"/>
            </p:cNvSpPr>
            <p:nvPr/>
          </p:nvSpPr>
          <p:spPr bwMode="auto">
            <a:xfrm>
              <a:off x="2032" y="720"/>
              <a:ext cx="624" cy="506"/>
            </a:xfrm>
            <a:prstGeom prst="rect">
              <a:avLst/>
            </a:prstGeom>
            <a:noFill/>
            <a:ln w="9525">
              <a:noFill/>
              <a:miter lim="800000"/>
              <a:headEnd/>
              <a:tailEnd/>
            </a:ln>
            <a:effectLst/>
          </p:spPr>
          <p:txBody>
            <a:bodyPr lIns="0" tIns="0" rIns="0" bIns="0"/>
            <a:lstStyle/>
            <a:p>
              <a:pPr>
                <a:lnSpc>
                  <a:spcPct val="150000"/>
                </a:lnSpc>
              </a:pPr>
              <a:r>
                <a:rPr kumimoji="1" lang="zh-CN" altLang="en-US" sz="2400" b="1">
                  <a:latin typeface="Times New Roman" pitchFamily="18" charset="0"/>
                </a:rPr>
                <a:t>最小项</a:t>
              </a:r>
            </a:p>
          </p:txBody>
        </p:sp>
        <p:sp>
          <p:nvSpPr>
            <p:cNvPr id="1050587" name="Rectangle 64"/>
            <p:cNvSpPr>
              <a:spLocks noChangeArrowheads="1"/>
            </p:cNvSpPr>
            <p:nvPr/>
          </p:nvSpPr>
          <p:spPr bwMode="auto">
            <a:xfrm>
              <a:off x="1120" y="720"/>
              <a:ext cx="912" cy="506"/>
            </a:xfrm>
            <a:prstGeom prst="rect">
              <a:avLst/>
            </a:prstGeom>
            <a:noFill/>
            <a:ln w="9525">
              <a:noFill/>
              <a:miter lim="800000"/>
              <a:headEnd/>
              <a:tailEnd/>
            </a:ln>
            <a:effectLst/>
          </p:spPr>
          <p:txBody>
            <a:bodyPr lIns="0" tIns="0" rIns="0" bIns="0"/>
            <a:lstStyle/>
            <a:p>
              <a:pPr>
                <a:lnSpc>
                  <a:spcPct val="150000"/>
                </a:lnSpc>
              </a:pPr>
              <a:r>
                <a:rPr kumimoji="1" lang="en-US" altLang="zh-CN" sz="2400" b="1" i="1">
                  <a:latin typeface="Times New Roman" pitchFamily="18" charset="0"/>
                </a:rPr>
                <a:t>A   B   C</a:t>
              </a:r>
            </a:p>
          </p:txBody>
        </p:sp>
        <p:sp>
          <p:nvSpPr>
            <p:cNvPr id="1050588" name="Line 65"/>
            <p:cNvSpPr>
              <a:spLocks noChangeShapeType="1"/>
            </p:cNvSpPr>
            <p:nvPr/>
          </p:nvSpPr>
          <p:spPr bwMode="auto">
            <a:xfrm>
              <a:off x="1120" y="720"/>
              <a:ext cx="3840" cy="0"/>
            </a:xfrm>
            <a:prstGeom prst="line">
              <a:avLst/>
            </a:prstGeom>
            <a:noFill/>
            <a:ln w="28575" cap="sq">
              <a:solidFill>
                <a:schemeClr val="tx1"/>
              </a:solidFill>
              <a:round/>
              <a:headEnd/>
              <a:tailEnd/>
            </a:ln>
            <a:effectLst/>
          </p:spPr>
          <p:txBody>
            <a:bodyPr lIns="0" tIns="0" rIns="0" bIns="0"/>
            <a:lstStyle/>
            <a:p>
              <a:endParaRPr lang="zh-CN" altLang="en-US"/>
            </a:p>
          </p:txBody>
        </p:sp>
        <p:sp>
          <p:nvSpPr>
            <p:cNvPr id="1050589" name="Line 66"/>
            <p:cNvSpPr>
              <a:spLocks noChangeShapeType="1"/>
            </p:cNvSpPr>
            <p:nvPr/>
          </p:nvSpPr>
          <p:spPr bwMode="auto">
            <a:xfrm>
              <a:off x="1120" y="1226"/>
              <a:ext cx="3840" cy="0"/>
            </a:xfrm>
            <a:prstGeom prst="line">
              <a:avLst/>
            </a:prstGeom>
            <a:noFill/>
            <a:ln w="12700">
              <a:solidFill>
                <a:schemeClr val="tx1"/>
              </a:solidFill>
              <a:round/>
              <a:headEnd/>
              <a:tailEnd/>
            </a:ln>
            <a:effectLst/>
          </p:spPr>
          <p:txBody>
            <a:bodyPr lIns="0" tIns="0" rIns="0" bIns="0"/>
            <a:lstStyle/>
            <a:p>
              <a:endParaRPr lang="zh-CN" altLang="en-US"/>
            </a:p>
          </p:txBody>
        </p:sp>
        <p:sp>
          <p:nvSpPr>
            <p:cNvPr id="1050590" name="Line 67"/>
            <p:cNvSpPr>
              <a:spLocks noChangeShapeType="1"/>
            </p:cNvSpPr>
            <p:nvPr/>
          </p:nvSpPr>
          <p:spPr bwMode="auto">
            <a:xfrm>
              <a:off x="1120" y="1504"/>
              <a:ext cx="3840" cy="0"/>
            </a:xfrm>
            <a:prstGeom prst="line">
              <a:avLst/>
            </a:prstGeom>
            <a:noFill/>
            <a:ln w="12700">
              <a:solidFill>
                <a:schemeClr val="tx1"/>
              </a:solidFill>
              <a:round/>
              <a:headEnd/>
              <a:tailEnd/>
            </a:ln>
            <a:effectLst/>
          </p:spPr>
          <p:txBody>
            <a:bodyPr lIns="0" tIns="0" rIns="0" bIns="0"/>
            <a:lstStyle/>
            <a:p>
              <a:endParaRPr lang="zh-CN" altLang="en-US"/>
            </a:p>
          </p:txBody>
        </p:sp>
        <p:sp>
          <p:nvSpPr>
            <p:cNvPr id="1050591" name="Line 68"/>
            <p:cNvSpPr>
              <a:spLocks noChangeShapeType="1"/>
            </p:cNvSpPr>
            <p:nvPr/>
          </p:nvSpPr>
          <p:spPr bwMode="auto">
            <a:xfrm>
              <a:off x="1120" y="1788"/>
              <a:ext cx="3840" cy="0"/>
            </a:xfrm>
            <a:prstGeom prst="line">
              <a:avLst/>
            </a:prstGeom>
            <a:noFill/>
            <a:ln w="12700">
              <a:solidFill>
                <a:schemeClr val="tx1"/>
              </a:solidFill>
              <a:round/>
              <a:headEnd/>
              <a:tailEnd/>
            </a:ln>
            <a:effectLst/>
          </p:spPr>
          <p:txBody>
            <a:bodyPr lIns="0" tIns="0" rIns="0" bIns="0"/>
            <a:lstStyle/>
            <a:p>
              <a:endParaRPr lang="zh-CN" altLang="en-US"/>
            </a:p>
          </p:txBody>
        </p:sp>
        <p:sp>
          <p:nvSpPr>
            <p:cNvPr id="1050592" name="Line 69"/>
            <p:cNvSpPr>
              <a:spLocks noChangeShapeType="1"/>
            </p:cNvSpPr>
            <p:nvPr/>
          </p:nvSpPr>
          <p:spPr bwMode="auto">
            <a:xfrm>
              <a:off x="1120" y="2073"/>
              <a:ext cx="3840" cy="0"/>
            </a:xfrm>
            <a:prstGeom prst="line">
              <a:avLst/>
            </a:prstGeom>
            <a:noFill/>
            <a:ln w="12700">
              <a:solidFill>
                <a:schemeClr val="tx1"/>
              </a:solidFill>
              <a:round/>
              <a:headEnd/>
              <a:tailEnd/>
            </a:ln>
            <a:effectLst/>
          </p:spPr>
          <p:txBody>
            <a:bodyPr lIns="0" tIns="0" rIns="0" bIns="0"/>
            <a:lstStyle/>
            <a:p>
              <a:endParaRPr lang="zh-CN" altLang="en-US"/>
            </a:p>
          </p:txBody>
        </p:sp>
        <p:sp>
          <p:nvSpPr>
            <p:cNvPr id="1050593" name="Line 70"/>
            <p:cNvSpPr>
              <a:spLocks noChangeShapeType="1"/>
            </p:cNvSpPr>
            <p:nvPr/>
          </p:nvSpPr>
          <p:spPr bwMode="auto">
            <a:xfrm>
              <a:off x="1120" y="2357"/>
              <a:ext cx="3840" cy="0"/>
            </a:xfrm>
            <a:prstGeom prst="line">
              <a:avLst/>
            </a:prstGeom>
            <a:noFill/>
            <a:ln w="12700">
              <a:solidFill>
                <a:schemeClr val="tx1"/>
              </a:solidFill>
              <a:round/>
              <a:headEnd/>
              <a:tailEnd/>
            </a:ln>
            <a:effectLst/>
          </p:spPr>
          <p:txBody>
            <a:bodyPr lIns="0" tIns="0" rIns="0" bIns="0"/>
            <a:lstStyle/>
            <a:p>
              <a:endParaRPr lang="zh-CN" altLang="en-US"/>
            </a:p>
          </p:txBody>
        </p:sp>
        <p:sp>
          <p:nvSpPr>
            <p:cNvPr id="1050594" name="Line 71"/>
            <p:cNvSpPr>
              <a:spLocks noChangeShapeType="1"/>
            </p:cNvSpPr>
            <p:nvPr/>
          </p:nvSpPr>
          <p:spPr bwMode="auto">
            <a:xfrm>
              <a:off x="1120" y="2685"/>
              <a:ext cx="3840" cy="0"/>
            </a:xfrm>
            <a:prstGeom prst="line">
              <a:avLst/>
            </a:prstGeom>
            <a:noFill/>
            <a:ln w="12700">
              <a:solidFill>
                <a:schemeClr val="tx1"/>
              </a:solidFill>
              <a:round/>
              <a:headEnd/>
              <a:tailEnd/>
            </a:ln>
            <a:effectLst/>
          </p:spPr>
          <p:txBody>
            <a:bodyPr lIns="0" tIns="0" rIns="0" bIns="0"/>
            <a:lstStyle/>
            <a:p>
              <a:endParaRPr lang="zh-CN" altLang="en-US"/>
            </a:p>
          </p:txBody>
        </p:sp>
        <p:sp>
          <p:nvSpPr>
            <p:cNvPr id="1050595" name="Line 72"/>
            <p:cNvSpPr>
              <a:spLocks noChangeShapeType="1"/>
            </p:cNvSpPr>
            <p:nvPr/>
          </p:nvSpPr>
          <p:spPr bwMode="auto">
            <a:xfrm>
              <a:off x="1120" y="2969"/>
              <a:ext cx="3840" cy="0"/>
            </a:xfrm>
            <a:prstGeom prst="line">
              <a:avLst/>
            </a:prstGeom>
            <a:noFill/>
            <a:ln w="12700">
              <a:solidFill>
                <a:schemeClr val="tx1"/>
              </a:solidFill>
              <a:round/>
              <a:headEnd/>
              <a:tailEnd/>
            </a:ln>
            <a:effectLst/>
          </p:spPr>
          <p:txBody>
            <a:bodyPr lIns="0" tIns="0" rIns="0" bIns="0"/>
            <a:lstStyle/>
            <a:p>
              <a:endParaRPr lang="zh-CN" altLang="en-US"/>
            </a:p>
          </p:txBody>
        </p:sp>
        <p:sp>
          <p:nvSpPr>
            <p:cNvPr id="1050596" name="Line 73"/>
            <p:cNvSpPr>
              <a:spLocks noChangeShapeType="1"/>
            </p:cNvSpPr>
            <p:nvPr/>
          </p:nvSpPr>
          <p:spPr bwMode="auto">
            <a:xfrm>
              <a:off x="1120" y="3254"/>
              <a:ext cx="3840" cy="0"/>
            </a:xfrm>
            <a:prstGeom prst="line">
              <a:avLst/>
            </a:prstGeom>
            <a:noFill/>
            <a:ln w="12700">
              <a:solidFill>
                <a:schemeClr val="tx1"/>
              </a:solidFill>
              <a:round/>
              <a:headEnd/>
              <a:tailEnd/>
            </a:ln>
            <a:effectLst/>
          </p:spPr>
          <p:txBody>
            <a:bodyPr lIns="0" tIns="0" rIns="0" bIns="0"/>
            <a:lstStyle/>
            <a:p>
              <a:endParaRPr lang="zh-CN" altLang="en-US"/>
            </a:p>
          </p:txBody>
        </p:sp>
        <p:sp>
          <p:nvSpPr>
            <p:cNvPr id="1050597" name="Line 74"/>
            <p:cNvSpPr>
              <a:spLocks noChangeShapeType="1"/>
            </p:cNvSpPr>
            <p:nvPr/>
          </p:nvSpPr>
          <p:spPr bwMode="auto">
            <a:xfrm>
              <a:off x="1120" y="3484"/>
              <a:ext cx="3840" cy="0"/>
            </a:xfrm>
            <a:prstGeom prst="line">
              <a:avLst/>
            </a:prstGeom>
            <a:noFill/>
            <a:ln w="28575" cap="sq">
              <a:solidFill>
                <a:schemeClr val="tx1"/>
              </a:solidFill>
              <a:round/>
              <a:headEnd/>
              <a:tailEnd/>
            </a:ln>
            <a:effectLst/>
          </p:spPr>
          <p:txBody>
            <a:bodyPr lIns="0" tIns="0" rIns="0" bIns="0"/>
            <a:lstStyle/>
            <a:p>
              <a:endParaRPr lang="zh-CN" altLang="en-US"/>
            </a:p>
          </p:txBody>
        </p:sp>
        <p:sp>
          <p:nvSpPr>
            <p:cNvPr id="1050598" name="Line 75"/>
            <p:cNvSpPr>
              <a:spLocks noChangeShapeType="1"/>
            </p:cNvSpPr>
            <p:nvPr/>
          </p:nvSpPr>
          <p:spPr bwMode="auto">
            <a:xfrm>
              <a:off x="1120" y="720"/>
              <a:ext cx="0" cy="2764"/>
            </a:xfrm>
            <a:prstGeom prst="line">
              <a:avLst/>
            </a:prstGeom>
            <a:noFill/>
            <a:ln w="28575" cap="sq">
              <a:solidFill>
                <a:schemeClr val="tx1"/>
              </a:solidFill>
              <a:round/>
              <a:headEnd/>
              <a:tailEnd/>
            </a:ln>
            <a:effectLst/>
          </p:spPr>
          <p:txBody>
            <a:bodyPr lIns="0" tIns="0" rIns="0" bIns="0"/>
            <a:lstStyle/>
            <a:p>
              <a:endParaRPr lang="zh-CN" altLang="en-US"/>
            </a:p>
          </p:txBody>
        </p:sp>
        <p:sp>
          <p:nvSpPr>
            <p:cNvPr id="1050599" name="Line 76"/>
            <p:cNvSpPr>
              <a:spLocks noChangeShapeType="1"/>
            </p:cNvSpPr>
            <p:nvPr/>
          </p:nvSpPr>
          <p:spPr bwMode="auto">
            <a:xfrm>
              <a:off x="2032" y="720"/>
              <a:ext cx="0" cy="2764"/>
            </a:xfrm>
            <a:prstGeom prst="line">
              <a:avLst/>
            </a:prstGeom>
            <a:noFill/>
            <a:ln w="12700">
              <a:solidFill>
                <a:schemeClr val="tx1"/>
              </a:solidFill>
              <a:round/>
              <a:headEnd/>
              <a:tailEnd/>
            </a:ln>
            <a:effectLst/>
          </p:spPr>
          <p:txBody>
            <a:bodyPr lIns="0" tIns="0" rIns="0" bIns="0"/>
            <a:lstStyle/>
            <a:p>
              <a:endParaRPr lang="zh-CN" altLang="en-US"/>
            </a:p>
          </p:txBody>
        </p:sp>
        <p:sp>
          <p:nvSpPr>
            <p:cNvPr id="1050600" name="Line 77"/>
            <p:cNvSpPr>
              <a:spLocks noChangeShapeType="1"/>
            </p:cNvSpPr>
            <p:nvPr/>
          </p:nvSpPr>
          <p:spPr bwMode="auto">
            <a:xfrm>
              <a:off x="2656" y="720"/>
              <a:ext cx="0" cy="2764"/>
            </a:xfrm>
            <a:prstGeom prst="line">
              <a:avLst/>
            </a:prstGeom>
            <a:noFill/>
            <a:ln w="12700">
              <a:solidFill>
                <a:schemeClr val="tx1"/>
              </a:solidFill>
              <a:round/>
              <a:headEnd/>
              <a:tailEnd/>
            </a:ln>
            <a:effectLst/>
          </p:spPr>
          <p:txBody>
            <a:bodyPr lIns="0" tIns="0" rIns="0" bIns="0"/>
            <a:lstStyle/>
            <a:p>
              <a:endParaRPr lang="zh-CN" altLang="en-US"/>
            </a:p>
          </p:txBody>
        </p:sp>
        <p:sp>
          <p:nvSpPr>
            <p:cNvPr id="1050601" name="Line 78"/>
            <p:cNvSpPr>
              <a:spLocks noChangeShapeType="1"/>
            </p:cNvSpPr>
            <p:nvPr/>
          </p:nvSpPr>
          <p:spPr bwMode="auto">
            <a:xfrm>
              <a:off x="3472" y="720"/>
              <a:ext cx="0" cy="2764"/>
            </a:xfrm>
            <a:prstGeom prst="line">
              <a:avLst/>
            </a:prstGeom>
            <a:noFill/>
            <a:ln w="12700">
              <a:solidFill>
                <a:schemeClr val="tx1"/>
              </a:solidFill>
              <a:round/>
              <a:headEnd/>
              <a:tailEnd/>
            </a:ln>
            <a:effectLst/>
          </p:spPr>
          <p:txBody>
            <a:bodyPr lIns="0" tIns="0" rIns="0" bIns="0"/>
            <a:lstStyle/>
            <a:p>
              <a:endParaRPr lang="zh-CN" altLang="en-US"/>
            </a:p>
          </p:txBody>
        </p:sp>
        <p:sp>
          <p:nvSpPr>
            <p:cNvPr id="1050602" name="Line 79"/>
            <p:cNvSpPr>
              <a:spLocks noChangeShapeType="1"/>
            </p:cNvSpPr>
            <p:nvPr/>
          </p:nvSpPr>
          <p:spPr bwMode="auto">
            <a:xfrm>
              <a:off x="4960" y="720"/>
              <a:ext cx="0" cy="2764"/>
            </a:xfrm>
            <a:prstGeom prst="line">
              <a:avLst/>
            </a:prstGeom>
            <a:noFill/>
            <a:ln w="28575" cap="sq">
              <a:solidFill>
                <a:schemeClr val="tx1"/>
              </a:solidFill>
              <a:round/>
              <a:headEnd/>
              <a:tailEnd/>
            </a:ln>
            <a:effectLst/>
          </p:spPr>
          <p:txBody>
            <a:bodyPr lIns="0" tIns="0" rIns="0" bIns="0"/>
            <a:lstStyle/>
            <a:p>
              <a:endParaRPr lang="zh-CN" altLang="en-US"/>
            </a:p>
          </p:txBody>
        </p:sp>
        <p:graphicFrame>
          <p:nvGraphicFramePr>
            <p:cNvPr id="4194514" name="Object 80"/>
            <p:cNvGraphicFramePr>
              <a:graphicFrameLocks noChangeAspect="1"/>
            </p:cNvGraphicFramePr>
            <p:nvPr/>
          </p:nvGraphicFramePr>
          <p:xfrm>
            <a:off x="2128" y="1248"/>
            <a:ext cx="456" cy="208"/>
          </p:xfrm>
          <a:graphic>
            <a:graphicData uri="http://schemas.openxmlformats.org/presentationml/2006/ole">
              <mc:AlternateContent xmlns:mc="http://schemas.openxmlformats.org/markup-compatibility/2006">
                <mc:Choice xmlns:v="urn:schemas-microsoft-com:vml" Requires="v">
                  <p:oleObj spid="_x0000_s316601" name="Equation" r:id="rId14" imgW="723600" imgH="330120" progId="Equation.3">
                    <p:embed/>
                  </p:oleObj>
                </mc:Choice>
                <mc:Fallback>
                  <p:oleObj name="Equation" r:id="rId14" imgW="723600" imgH="330120" progId="Equation.3">
                    <p:embed/>
                    <p:pic>
                      <p:nvPicPr>
                        <p:cNvPr id="2097350" name=""/>
                        <p:cNvPicPr>
                          <a:picLocks/>
                        </p:cNvPicPr>
                        <p:nvPr/>
                      </p:nvPicPr>
                      <p:blipFill>
                        <a:blip r:embed="rId15"/>
                        <a:stretch>
                          <a:fillRect/>
                        </a:stretch>
                      </p:blipFill>
                      <p:spPr>
                        <a:xfrm>
                          <a:off x="2128" y="1248"/>
                          <a:ext cx="456" cy="208"/>
                        </a:xfrm>
                        <a:prstGeom prst="rect">
                          <a:avLst/>
                        </a:prstGeom>
                      </p:spPr>
                    </p:pic>
                  </p:oleObj>
                </mc:Fallback>
              </mc:AlternateContent>
            </a:graphicData>
          </a:graphic>
        </p:graphicFrame>
        <p:graphicFrame>
          <p:nvGraphicFramePr>
            <p:cNvPr id="4194515" name="Object 81"/>
            <p:cNvGraphicFramePr>
              <a:graphicFrameLocks noChangeAspect="1"/>
            </p:cNvGraphicFramePr>
            <p:nvPr/>
          </p:nvGraphicFramePr>
          <p:xfrm>
            <a:off x="2128" y="1536"/>
            <a:ext cx="440" cy="208"/>
          </p:xfrm>
          <a:graphic>
            <a:graphicData uri="http://schemas.openxmlformats.org/presentationml/2006/ole">
              <mc:AlternateContent xmlns:mc="http://schemas.openxmlformats.org/markup-compatibility/2006">
                <mc:Choice xmlns:v="urn:schemas-microsoft-com:vml" Requires="v">
                  <p:oleObj spid="_x0000_s316602" name="Equation" r:id="rId16" imgW="698400" imgH="330120" progId="Equation.3">
                    <p:embed/>
                  </p:oleObj>
                </mc:Choice>
                <mc:Fallback>
                  <p:oleObj name="Equation" r:id="rId16" imgW="698400" imgH="330120" progId="Equation.3">
                    <p:embed/>
                    <p:pic>
                      <p:nvPicPr>
                        <p:cNvPr id="2097351" name=""/>
                        <p:cNvPicPr>
                          <a:picLocks/>
                        </p:cNvPicPr>
                        <p:nvPr/>
                      </p:nvPicPr>
                      <p:blipFill>
                        <a:blip r:embed="rId17"/>
                        <a:stretch>
                          <a:fillRect/>
                        </a:stretch>
                      </p:blipFill>
                      <p:spPr>
                        <a:xfrm>
                          <a:off x="2128" y="1536"/>
                          <a:ext cx="440" cy="208"/>
                        </a:xfrm>
                        <a:prstGeom prst="rect">
                          <a:avLst/>
                        </a:prstGeom>
                      </p:spPr>
                    </p:pic>
                  </p:oleObj>
                </mc:Fallback>
              </mc:AlternateContent>
            </a:graphicData>
          </a:graphic>
        </p:graphicFrame>
        <p:graphicFrame>
          <p:nvGraphicFramePr>
            <p:cNvPr id="4194516" name="Object 82"/>
            <p:cNvGraphicFramePr>
              <a:graphicFrameLocks noChangeAspect="1"/>
            </p:cNvGraphicFramePr>
            <p:nvPr/>
          </p:nvGraphicFramePr>
          <p:xfrm>
            <a:off x="2128" y="1824"/>
            <a:ext cx="440" cy="208"/>
          </p:xfrm>
          <a:graphic>
            <a:graphicData uri="http://schemas.openxmlformats.org/presentationml/2006/ole">
              <mc:AlternateContent xmlns:mc="http://schemas.openxmlformats.org/markup-compatibility/2006">
                <mc:Choice xmlns:v="urn:schemas-microsoft-com:vml" Requires="v">
                  <p:oleObj spid="_x0000_s316603" name="Equation" r:id="rId18" imgW="698400" imgH="330120" progId="Equation.3">
                    <p:embed/>
                  </p:oleObj>
                </mc:Choice>
                <mc:Fallback>
                  <p:oleObj name="Equation" r:id="rId18" imgW="698400" imgH="330120" progId="Equation.3">
                    <p:embed/>
                    <p:pic>
                      <p:nvPicPr>
                        <p:cNvPr id="2097352" name=""/>
                        <p:cNvPicPr>
                          <a:picLocks/>
                        </p:cNvPicPr>
                        <p:nvPr/>
                      </p:nvPicPr>
                      <p:blipFill>
                        <a:blip r:embed="rId19"/>
                        <a:stretch>
                          <a:fillRect/>
                        </a:stretch>
                      </p:blipFill>
                      <p:spPr>
                        <a:xfrm>
                          <a:off x="2128" y="1824"/>
                          <a:ext cx="440" cy="208"/>
                        </a:xfrm>
                        <a:prstGeom prst="rect">
                          <a:avLst/>
                        </a:prstGeom>
                      </p:spPr>
                    </p:pic>
                  </p:oleObj>
                </mc:Fallback>
              </mc:AlternateContent>
            </a:graphicData>
          </a:graphic>
        </p:graphicFrame>
        <p:graphicFrame>
          <p:nvGraphicFramePr>
            <p:cNvPr id="4194517" name="Object 83"/>
            <p:cNvGraphicFramePr>
              <a:graphicFrameLocks noChangeAspect="1"/>
            </p:cNvGraphicFramePr>
            <p:nvPr/>
          </p:nvGraphicFramePr>
          <p:xfrm>
            <a:off x="2128" y="2112"/>
            <a:ext cx="432" cy="208"/>
          </p:xfrm>
          <a:graphic>
            <a:graphicData uri="http://schemas.openxmlformats.org/presentationml/2006/ole">
              <mc:AlternateContent xmlns:mc="http://schemas.openxmlformats.org/markup-compatibility/2006">
                <mc:Choice xmlns:v="urn:schemas-microsoft-com:vml" Requires="v">
                  <p:oleObj spid="_x0000_s316604" name="Equation" r:id="rId20" imgW="685800" imgH="330120" progId="Equation.3">
                    <p:embed/>
                  </p:oleObj>
                </mc:Choice>
                <mc:Fallback>
                  <p:oleObj name="Equation" r:id="rId20" imgW="685800" imgH="330120" progId="Equation.3">
                    <p:embed/>
                    <p:pic>
                      <p:nvPicPr>
                        <p:cNvPr id="2097353" name=""/>
                        <p:cNvPicPr>
                          <a:picLocks/>
                        </p:cNvPicPr>
                        <p:nvPr/>
                      </p:nvPicPr>
                      <p:blipFill>
                        <a:blip r:embed="rId21"/>
                        <a:stretch>
                          <a:fillRect/>
                        </a:stretch>
                      </p:blipFill>
                      <p:spPr>
                        <a:xfrm>
                          <a:off x="2128" y="2112"/>
                          <a:ext cx="432" cy="208"/>
                        </a:xfrm>
                        <a:prstGeom prst="rect">
                          <a:avLst/>
                        </a:prstGeom>
                      </p:spPr>
                    </p:pic>
                  </p:oleObj>
                </mc:Fallback>
              </mc:AlternateContent>
            </a:graphicData>
          </a:graphic>
        </p:graphicFrame>
        <p:graphicFrame>
          <p:nvGraphicFramePr>
            <p:cNvPr id="4194518" name="Object 84"/>
            <p:cNvGraphicFramePr>
              <a:graphicFrameLocks noChangeAspect="1"/>
            </p:cNvGraphicFramePr>
            <p:nvPr/>
          </p:nvGraphicFramePr>
          <p:xfrm>
            <a:off x="2128" y="2448"/>
            <a:ext cx="456" cy="208"/>
          </p:xfrm>
          <a:graphic>
            <a:graphicData uri="http://schemas.openxmlformats.org/presentationml/2006/ole">
              <mc:AlternateContent xmlns:mc="http://schemas.openxmlformats.org/markup-compatibility/2006">
                <mc:Choice xmlns:v="urn:schemas-microsoft-com:vml" Requires="v">
                  <p:oleObj spid="_x0000_s316605" name="Equation" r:id="rId22" imgW="723600" imgH="330120" progId="Equation.3">
                    <p:embed/>
                  </p:oleObj>
                </mc:Choice>
                <mc:Fallback>
                  <p:oleObj name="Equation" r:id="rId22" imgW="723600" imgH="330120" progId="Equation.3">
                    <p:embed/>
                    <p:pic>
                      <p:nvPicPr>
                        <p:cNvPr id="2097354" name=""/>
                        <p:cNvPicPr>
                          <a:picLocks/>
                        </p:cNvPicPr>
                        <p:nvPr/>
                      </p:nvPicPr>
                      <p:blipFill>
                        <a:blip r:embed="rId23"/>
                        <a:stretch>
                          <a:fillRect/>
                        </a:stretch>
                      </p:blipFill>
                      <p:spPr>
                        <a:xfrm>
                          <a:off x="2128" y="2448"/>
                          <a:ext cx="456" cy="208"/>
                        </a:xfrm>
                        <a:prstGeom prst="rect">
                          <a:avLst/>
                        </a:prstGeom>
                      </p:spPr>
                    </p:pic>
                  </p:oleObj>
                </mc:Fallback>
              </mc:AlternateContent>
            </a:graphicData>
          </a:graphic>
        </p:graphicFrame>
        <p:graphicFrame>
          <p:nvGraphicFramePr>
            <p:cNvPr id="4194519" name="Object 85"/>
            <p:cNvGraphicFramePr>
              <a:graphicFrameLocks noChangeAspect="1"/>
            </p:cNvGraphicFramePr>
            <p:nvPr/>
          </p:nvGraphicFramePr>
          <p:xfrm>
            <a:off x="2128" y="2736"/>
            <a:ext cx="440" cy="208"/>
          </p:xfrm>
          <a:graphic>
            <a:graphicData uri="http://schemas.openxmlformats.org/presentationml/2006/ole">
              <mc:AlternateContent xmlns:mc="http://schemas.openxmlformats.org/markup-compatibility/2006">
                <mc:Choice xmlns:v="urn:schemas-microsoft-com:vml" Requires="v">
                  <p:oleObj spid="_x0000_s316606" name="Equation" r:id="rId24" imgW="698400" imgH="330120" progId="Equation.3">
                    <p:embed/>
                  </p:oleObj>
                </mc:Choice>
                <mc:Fallback>
                  <p:oleObj name="Equation" r:id="rId24" imgW="698400" imgH="330120" progId="Equation.3">
                    <p:embed/>
                    <p:pic>
                      <p:nvPicPr>
                        <p:cNvPr id="2097355" name=""/>
                        <p:cNvPicPr>
                          <a:picLocks/>
                        </p:cNvPicPr>
                        <p:nvPr/>
                      </p:nvPicPr>
                      <p:blipFill>
                        <a:blip r:embed="rId25"/>
                        <a:stretch>
                          <a:fillRect/>
                        </a:stretch>
                      </p:blipFill>
                      <p:spPr>
                        <a:xfrm>
                          <a:off x="2128" y="2736"/>
                          <a:ext cx="440" cy="208"/>
                        </a:xfrm>
                        <a:prstGeom prst="rect">
                          <a:avLst/>
                        </a:prstGeom>
                      </p:spPr>
                    </p:pic>
                  </p:oleObj>
                </mc:Fallback>
              </mc:AlternateContent>
            </a:graphicData>
          </a:graphic>
        </p:graphicFrame>
        <p:graphicFrame>
          <p:nvGraphicFramePr>
            <p:cNvPr id="4194520" name="Object 86"/>
            <p:cNvGraphicFramePr>
              <a:graphicFrameLocks noChangeAspect="1"/>
            </p:cNvGraphicFramePr>
            <p:nvPr/>
          </p:nvGraphicFramePr>
          <p:xfrm>
            <a:off x="2128" y="3024"/>
            <a:ext cx="448" cy="208"/>
          </p:xfrm>
          <a:graphic>
            <a:graphicData uri="http://schemas.openxmlformats.org/presentationml/2006/ole">
              <mc:AlternateContent xmlns:mc="http://schemas.openxmlformats.org/markup-compatibility/2006">
                <mc:Choice xmlns:v="urn:schemas-microsoft-com:vml" Requires="v">
                  <p:oleObj spid="_x0000_s316607" name="Equation" r:id="rId26" imgW="711000" imgH="330120" progId="Equation.3">
                    <p:embed/>
                  </p:oleObj>
                </mc:Choice>
                <mc:Fallback>
                  <p:oleObj name="Equation" r:id="rId26" imgW="711000" imgH="330120" progId="Equation.3">
                    <p:embed/>
                    <p:pic>
                      <p:nvPicPr>
                        <p:cNvPr id="2097356" name=""/>
                        <p:cNvPicPr>
                          <a:picLocks/>
                        </p:cNvPicPr>
                        <p:nvPr/>
                      </p:nvPicPr>
                      <p:blipFill>
                        <a:blip r:embed="rId27"/>
                        <a:stretch>
                          <a:fillRect/>
                        </a:stretch>
                      </p:blipFill>
                      <p:spPr>
                        <a:xfrm>
                          <a:off x="2128" y="3024"/>
                          <a:ext cx="448" cy="208"/>
                        </a:xfrm>
                        <a:prstGeom prst="rect">
                          <a:avLst/>
                        </a:prstGeom>
                      </p:spPr>
                    </p:pic>
                  </p:oleObj>
                </mc:Fallback>
              </mc:AlternateContent>
            </a:graphicData>
          </a:graphic>
        </p:graphicFrame>
      </p:grpSp>
      <p:grpSp>
        <p:nvGrpSpPr>
          <p:cNvPr id="497" name="Group 87"/>
          <p:cNvGrpSpPr/>
          <p:nvPr/>
        </p:nvGrpSpPr>
        <p:grpSpPr bwMode="auto">
          <a:xfrm>
            <a:off x="4686300" y="1946275"/>
            <a:ext cx="1295400" cy="3584575"/>
            <a:chOff x="2880" y="1370"/>
            <a:chExt cx="816" cy="2258"/>
          </a:xfrm>
        </p:grpSpPr>
        <p:sp>
          <p:nvSpPr>
            <p:cNvPr id="1050603" name="Rectangle 88"/>
            <p:cNvSpPr>
              <a:spLocks noChangeArrowheads="1"/>
            </p:cNvSpPr>
            <p:nvPr/>
          </p:nvSpPr>
          <p:spPr bwMode="auto">
            <a:xfrm>
              <a:off x="2880" y="3398"/>
              <a:ext cx="816" cy="230"/>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7</a:t>
              </a:r>
            </a:p>
          </p:txBody>
        </p:sp>
        <p:sp>
          <p:nvSpPr>
            <p:cNvPr id="1050604" name="Rectangle 89"/>
            <p:cNvSpPr>
              <a:spLocks noChangeArrowheads="1"/>
            </p:cNvSpPr>
            <p:nvPr/>
          </p:nvSpPr>
          <p:spPr bwMode="auto">
            <a:xfrm>
              <a:off x="2880" y="3113"/>
              <a:ext cx="816" cy="285"/>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6</a:t>
              </a:r>
            </a:p>
          </p:txBody>
        </p:sp>
        <p:sp>
          <p:nvSpPr>
            <p:cNvPr id="1050605" name="Rectangle 90"/>
            <p:cNvSpPr>
              <a:spLocks noChangeArrowheads="1"/>
            </p:cNvSpPr>
            <p:nvPr/>
          </p:nvSpPr>
          <p:spPr bwMode="auto">
            <a:xfrm>
              <a:off x="2880" y="2829"/>
              <a:ext cx="816" cy="284"/>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5</a:t>
              </a:r>
            </a:p>
          </p:txBody>
        </p:sp>
        <p:sp>
          <p:nvSpPr>
            <p:cNvPr id="1050606" name="Rectangle 91"/>
            <p:cNvSpPr>
              <a:spLocks noChangeArrowheads="1"/>
            </p:cNvSpPr>
            <p:nvPr/>
          </p:nvSpPr>
          <p:spPr bwMode="auto">
            <a:xfrm>
              <a:off x="2880" y="2501"/>
              <a:ext cx="816" cy="328"/>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4</a:t>
              </a:r>
            </a:p>
          </p:txBody>
        </p:sp>
        <p:sp>
          <p:nvSpPr>
            <p:cNvPr id="1050607" name="Rectangle 92"/>
            <p:cNvSpPr>
              <a:spLocks noChangeArrowheads="1"/>
            </p:cNvSpPr>
            <p:nvPr/>
          </p:nvSpPr>
          <p:spPr bwMode="auto">
            <a:xfrm>
              <a:off x="2880" y="2217"/>
              <a:ext cx="816" cy="284"/>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3</a:t>
              </a:r>
            </a:p>
          </p:txBody>
        </p:sp>
        <p:sp>
          <p:nvSpPr>
            <p:cNvPr id="1050608" name="Rectangle 93"/>
            <p:cNvSpPr>
              <a:spLocks noChangeArrowheads="1"/>
            </p:cNvSpPr>
            <p:nvPr/>
          </p:nvSpPr>
          <p:spPr bwMode="auto">
            <a:xfrm>
              <a:off x="2880" y="1932"/>
              <a:ext cx="816" cy="285"/>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2</a:t>
              </a:r>
            </a:p>
          </p:txBody>
        </p:sp>
        <p:sp>
          <p:nvSpPr>
            <p:cNvPr id="1050609" name="Rectangle 94"/>
            <p:cNvSpPr>
              <a:spLocks noChangeArrowheads="1"/>
            </p:cNvSpPr>
            <p:nvPr/>
          </p:nvSpPr>
          <p:spPr bwMode="auto">
            <a:xfrm>
              <a:off x="2880" y="1648"/>
              <a:ext cx="816" cy="284"/>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1</a:t>
              </a:r>
            </a:p>
          </p:txBody>
        </p:sp>
        <p:sp>
          <p:nvSpPr>
            <p:cNvPr id="1050610" name="Rectangle 95"/>
            <p:cNvSpPr>
              <a:spLocks noChangeArrowheads="1"/>
            </p:cNvSpPr>
            <p:nvPr/>
          </p:nvSpPr>
          <p:spPr bwMode="auto">
            <a:xfrm>
              <a:off x="2880" y="1370"/>
              <a:ext cx="816" cy="278"/>
            </a:xfrm>
            <a:prstGeom prst="rect">
              <a:avLst/>
            </a:prstGeom>
            <a:no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0</a:t>
              </a:r>
            </a:p>
          </p:txBody>
        </p:sp>
      </p:grpSp>
      <p:grpSp>
        <p:nvGrpSpPr>
          <p:cNvPr id="498" name="Group 96"/>
          <p:cNvGrpSpPr/>
          <p:nvPr/>
        </p:nvGrpSpPr>
        <p:grpSpPr bwMode="auto">
          <a:xfrm>
            <a:off x="5981700" y="1143000"/>
            <a:ext cx="2362200" cy="4387850"/>
            <a:chOff x="3696" y="864"/>
            <a:chExt cx="1488" cy="2764"/>
          </a:xfrm>
        </p:grpSpPr>
        <p:sp>
          <p:nvSpPr>
            <p:cNvPr id="1050611" name="Rectangle 97"/>
            <p:cNvSpPr>
              <a:spLocks noChangeArrowheads="1"/>
            </p:cNvSpPr>
            <p:nvPr/>
          </p:nvSpPr>
          <p:spPr bwMode="auto">
            <a:xfrm>
              <a:off x="3811" y="864"/>
              <a:ext cx="1274" cy="51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输入组合对应</a:t>
              </a:r>
            </a:p>
            <a:p>
              <a:r>
                <a:rPr kumimoji="1" lang="zh-CN" altLang="en-US" sz="2400" b="1">
                  <a:latin typeface="Times New Roman" pitchFamily="18" charset="0"/>
                </a:rPr>
                <a:t>的十进制数</a:t>
              </a:r>
            </a:p>
          </p:txBody>
        </p:sp>
        <p:sp>
          <p:nvSpPr>
            <p:cNvPr id="1050612" name="Rectangle 98"/>
            <p:cNvSpPr>
              <a:spLocks noChangeArrowheads="1"/>
            </p:cNvSpPr>
            <p:nvPr/>
          </p:nvSpPr>
          <p:spPr bwMode="auto">
            <a:xfrm>
              <a:off x="3696" y="3398"/>
              <a:ext cx="1488" cy="230"/>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7</a:t>
              </a:r>
            </a:p>
          </p:txBody>
        </p:sp>
        <p:sp>
          <p:nvSpPr>
            <p:cNvPr id="1050613" name="Rectangle 99"/>
            <p:cNvSpPr>
              <a:spLocks noChangeArrowheads="1"/>
            </p:cNvSpPr>
            <p:nvPr/>
          </p:nvSpPr>
          <p:spPr bwMode="auto">
            <a:xfrm>
              <a:off x="3696" y="3113"/>
              <a:ext cx="1488" cy="285"/>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6</a:t>
              </a:r>
            </a:p>
          </p:txBody>
        </p:sp>
        <p:sp>
          <p:nvSpPr>
            <p:cNvPr id="1050614" name="Rectangle 100"/>
            <p:cNvSpPr>
              <a:spLocks noChangeArrowheads="1"/>
            </p:cNvSpPr>
            <p:nvPr/>
          </p:nvSpPr>
          <p:spPr bwMode="auto">
            <a:xfrm>
              <a:off x="3696" y="2829"/>
              <a:ext cx="1488" cy="284"/>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5</a:t>
              </a:r>
            </a:p>
          </p:txBody>
        </p:sp>
        <p:sp>
          <p:nvSpPr>
            <p:cNvPr id="1050615" name="Rectangle 101"/>
            <p:cNvSpPr>
              <a:spLocks noChangeArrowheads="1"/>
            </p:cNvSpPr>
            <p:nvPr/>
          </p:nvSpPr>
          <p:spPr bwMode="auto">
            <a:xfrm>
              <a:off x="3696" y="2501"/>
              <a:ext cx="1488" cy="328"/>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4</a:t>
              </a:r>
            </a:p>
          </p:txBody>
        </p:sp>
        <p:sp>
          <p:nvSpPr>
            <p:cNvPr id="1050616" name="Rectangle 102"/>
            <p:cNvSpPr>
              <a:spLocks noChangeArrowheads="1"/>
            </p:cNvSpPr>
            <p:nvPr/>
          </p:nvSpPr>
          <p:spPr bwMode="auto">
            <a:xfrm>
              <a:off x="3696" y="2217"/>
              <a:ext cx="1488" cy="284"/>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3</a:t>
              </a:r>
            </a:p>
          </p:txBody>
        </p:sp>
        <p:sp>
          <p:nvSpPr>
            <p:cNvPr id="1050617" name="Rectangle 103"/>
            <p:cNvSpPr>
              <a:spLocks noChangeArrowheads="1"/>
            </p:cNvSpPr>
            <p:nvPr/>
          </p:nvSpPr>
          <p:spPr bwMode="auto">
            <a:xfrm>
              <a:off x="3696" y="1932"/>
              <a:ext cx="1488" cy="285"/>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2</a:t>
              </a:r>
            </a:p>
          </p:txBody>
        </p:sp>
        <p:sp>
          <p:nvSpPr>
            <p:cNvPr id="1050618" name="Rectangle 104"/>
            <p:cNvSpPr>
              <a:spLocks noChangeArrowheads="1"/>
            </p:cNvSpPr>
            <p:nvPr/>
          </p:nvSpPr>
          <p:spPr bwMode="auto">
            <a:xfrm>
              <a:off x="3696" y="1648"/>
              <a:ext cx="1488" cy="284"/>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1</a:t>
              </a:r>
            </a:p>
          </p:txBody>
        </p:sp>
        <p:sp>
          <p:nvSpPr>
            <p:cNvPr id="1050619" name="Rectangle 105"/>
            <p:cNvSpPr>
              <a:spLocks noChangeArrowheads="1"/>
            </p:cNvSpPr>
            <p:nvPr/>
          </p:nvSpPr>
          <p:spPr bwMode="auto">
            <a:xfrm>
              <a:off x="3696" y="864"/>
              <a:ext cx="1488" cy="506"/>
            </a:xfrm>
            <a:prstGeom prst="rect">
              <a:avLst/>
            </a:prstGeom>
            <a:noFill/>
            <a:ln w="9525">
              <a:noFill/>
              <a:miter lim="800000"/>
              <a:headEnd/>
              <a:tailEnd/>
            </a:ln>
            <a:effectLst/>
          </p:spPr>
          <p:txBody>
            <a:bodyPr lIns="0" tIns="0" rIns="0" bIns="0"/>
            <a:lstStyle/>
            <a:p>
              <a:endParaRPr kumimoji="1" lang="en-US" altLang="zh-CN" sz="2400" b="1">
                <a:latin typeface="Times New Roman" pitchFamily="18" charset="0"/>
              </a:endParaRPr>
            </a:p>
            <a:p>
              <a:endParaRPr kumimoji="1" lang="en-US" altLang="zh-CN" sz="2400" b="1">
                <a:latin typeface="Times New Roman" pitchFamily="18" charset="0"/>
              </a:endParaRPr>
            </a:p>
          </p:txBody>
        </p:sp>
        <p:sp>
          <p:nvSpPr>
            <p:cNvPr id="1050620" name="Rectangle 106"/>
            <p:cNvSpPr>
              <a:spLocks noChangeArrowheads="1"/>
            </p:cNvSpPr>
            <p:nvPr/>
          </p:nvSpPr>
          <p:spPr bwMode="auto">
            <a:xfrm>
              <a:off x="3696" y="1370"/>
              <a:ext cx="1488" cy="278"/>
            </a:xfrm>
            <a:prstGeom prst="rect">
              <a:avLst/>
            </a:prstGeom>
            <a:noFill/>
            <a:ln w="9525">
              <a:noFill/>
              <a:miter lim="800000"/>
              <a:headEnd/>
              <a:tailEnd/>
            </a:ln>
            <a:effectLst/>
          </p:spPr>
          <p:txBody>
            <a:bodyPr lIns="0" tIns="0" rIns="0" bIns="0"/>
            <a:lstStyle/>
            <a:p>
              <a:r>
                <a:rPr kumimoji="1" lang="en-US" altLang="zh-CN" sz="2400" b="1">
                  <a:latin typeface="Times New Roman" pitchFamily="18"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50538"/>
                                        </p:tgtEl>
                                        <p:attrNameLst>
                                          <p:attrName>style.visibility</p:attrName>
                                        </p:attrNameLst>
                                      </p:cBhvr>
                                      <p:to>
                                        <p:strVal val="visible"/>
                                      </p:to>
                                    </p:set>
                                  </p:childTnLst>
                                  <p:subTnLst>
                                    <p:set>
                                      <p:cBhvr override="childStyle">
                                        <p:cTn dur="1" fill="hold" display="0" masterRel="nextClick" afterEffect="1"/>
                                        <p:tgtEl>
                                          <p:spTgt spid="1050538"/>
                                        </p:tgtEl>
                                        <p:attrNameLst>
                                          <p:attrName>style.visibility</p:attrName>
                                        </p:attrNameLst>
                                      </p:cBhvr>
                                      <p:to>
                                        <p:strVal val="hidden"/>
                                      </p:to>
                                    </p:set>
                                  </p:sub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50540"/>
                                        </p:tgtEl>
                                        <p:attrNameLst>
                                          <p:attrName>style.visibility</p:attrName>
                                        </p:attrNameLst>
                                      </p:cBhvr>
                                      <p:to>
                                        <p:strVal val="visible"/>
                                      </p:to>
                                    </p:set>
                                  </p:childTnLst>
                                  <p:subTnLst>
                                    <p:set>
                                      <p:cBhvr override="childStyle">
                                        <p:cTn dur="1" fill="hold" display="0" masterRel="nextClick" afterEffect="1"/>
                                        <p:tgtEl>
                                          <p:spTgt spid="1050540"/>
                                        </p:tgtEl>
                                        <p:attrNameLst>
                                          <p:attrName>style.visibility</p:attrName>
                                        </p:attrNameLst>
                                      </p:cBhvr>
                                      <p:to>
                                        <p:strVal val="hidden"/>
                                      </p:to>
                                    </p:set>
                                  </p:sub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050541"/>
                                        </p:tgtEl>
                                        <p:attrNameLst>
                                          <p:attrName>style.visibility</p:attrName>
                                        </p:attrNameLst>
                                      </p:cBhvr>
                                      <p:to>
                                        <p:strVal val="visible"/>
                                      </p:to>
                                    </p:set>
                                    <p:anim calcmode="lin" valueType="num">
                                      <p:cBhvr additive="base">
                                        <p:cTn id="13" dur="500" fill="hold"/>
                                        <p:tgtEl>
                                          <p:spTgt spid="1050541"/>
                                        </p:tgtEl>
                                        <p:attrNameLst>
                                          <p:attrName>ppt_x</p:attrName>
                                        </p:attrNameLst>
                                      </p:cBhvr>
                                      <p:tavLst>
                                        <p:tav tm="0">
                                          <p:val>
                                            <p:strVal val="0-#ppt_w/2"/>
                                          </p:val>
                                        </p:tav>
                                        <p:tav tm="100000">
                                          <p:val>
                                            <p:strVal val="#ppt_x"/>
                                          </p:val>
                                        </p:tav>
                                      </p:tavLst>
                                    </p:anim>
                                    <p:anim calcmode="lin" valueType="num">
                                      <p:cBhvr additive="base">
                                        <p:cTn id="14" dur="500" fill="hold"/>
                                        <p:tgtEl>
                                          <p:spTgt spid="1050541"/>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1" fill="hold" nodeType="afterEffect">
                                  <p:stCondLst>
                                    <p:cond delay="0"/>
                                  </p:stCondLst>
                                  <p:childTnLst>
                                    <p:set>
                                      <p:cBhvr>
                                        <p:cTn id="17" dur="1" fill="hold">
                                          <p:stCondLst>
                                            <p:cond delay="0"/>
                                          </p:stCondLst>
                                        </p:cTn>
                                        <p:tgtEl>
                                          <p:spTgt spid="496"/>
                                        </p:tgtEl>
                                        <p:attrNameLst>
                                          <p:attrName>style.visibility</p:attrName>
                                        </p:attrNameLst>
                                      </p:cBhvr>
                                      <p:to>
                                        <p:strVal val="visible"/>
                                      </p:to>
                                    </p:set>
                                    <p:animEffect transition="in" filter="wipe(up)">
                                      <p:cBhvr>
                                        <p:cTn id="18" dur="500"/>
                                        <p:tgtEl>
                                          <p:spTgt spid="496"/>
                                        </p:tgtEl>
                                      </p:cBhvr>
                                    </p:animEffect>
                                  </p:childTnLst>
                                </p:cTn>
                              </p:par>
                            </p:childTnLst>
                          </p:cTn>
                        </p:par>
                        <p:par>
                          <p:cTn id="19" fill="hold">
                            <p:stCondLst>
                              <p:cond delay="2000"/>
                            </p:stCondLst>
                            <p:childTnLst>
                              <p:par>
                                <p:cTn id="20" presetID="2" presetClass="entr" presetSubtype="2" fill="hold" grpId="0" nodeType="afterEffect">
                                  <p:stCondLst>
                                    <p:cond delay="0"/>
                                  </p:stCondLst>
                                  <p:childTnLst>
                                    <p:set>
                                      <p:cBhvr>
                                        <p:cTn id="21" dur="1" fill="hold">
                                          <p:stCondLst>
                                            <p:cond delay="0"/>
                                          </p:stCondLst>
                                        </p:cTn>
                                        <p:tgtEl>
                                          <p:spTgt spid="1050542"/>
                                        </p:tgtEl>
                                        <p:attrNameLst>
                                          <p:attrName>style.visibility</p:attrName>
                                        </p:attrNameLst>
                                      </p:cBhvr>
                                      <p:to>
                                        <p:strVal val="visible"/>
                                      </p:to>
                                    </p:set>
                                    <p:anim calcmode="lin" valueType="num">
                                      <p:cBhvr additive="base">
                                        <p:cTn id="22" dur="500" fill="hold"/>
                                        <p:tgtEl>
                                          <p:spTgt spid="1050542"/>
                                        </p:tgtEl>
                                        <p:attrNameLst>
                                          <p:attrName>ppt_x</p:attrName>
                                        </p:attrNameLst>
                                      </p:cBhvr>
                                      <p:tavLst>
                                        <p:tav tm="0">
                                          <p:val>
                                            <p:strVal val="1+#ppt_w/2"/>
                                          </p:val>
                                        </p:tav>
                                        <p:tav tm="100000">
                                          <p:val>
                                            <p:strVal val="#ppt_x"/>
                                          </p:val>
                                        </p:tav>
                                      </p:tavLst>
                                    </p:anim>
                                    <p:anim calcmode="lin" valueType="num">
                                      <p:cBhvr additive="base">
                                        <p:cTn id="23" dur="500" fill="hold"/>
                                        <p:tgtEl>
                                          <p:spTgt spid="105054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054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050539"/>
                                        </p:tgtEl>
                                        <p:attrNameLst>
                                          <p:attrName>style.visibility</p:attrName>
                                        </p:attrNameLst>
                                      </p:cBhvr>
                                      <p:to>
                                        <p:strVal val="visible"/>
                                      </p:to>
                                    </p:set>
                                    <p:anim calcmode="lin" valueType="num">
                                      <p:cBhvr additive="base">
                                        <p:cTn id="28" dur="500" fill="hold"/>
                                        <p:tgtEl>
                                          <p:spTgt spid="1050539"/>
                                        </p:tgtEl>
                                        <p:attrNameLst>
                                          <p:attrName>ppt_x</p:attrName>
                                        </p:attrNameLst>
                                      </p:cBhvr>
                                      <p:tavLst>
                                        <p:tav tm="0">
                                          <p:val>
                                            <p:strVal val="1+#ppt_w/2"/>
                                          </p:val>
                                        </p:tav>
                                        <p:tav tm="100000">
                                          <p:val>
                                            <p:strVal val="#ppt_x"/>
                                          </p:val>
                                        </p:tav>
                                      </p:tavLst>
                                    </p:anim>
                                    <p:anim calcmode="lin" valueType="num">
                                      <p:cBhvr additive="base">
                                        <p:cTn id="29" dur="500" fill="hold"/>
                                        <p:tgtEl>
                                          <p:spTgt spid="105053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0539"/>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050543"/>
                                        </p:tgtEl>
                                        <p:attrNameLst>
                                          <p:attrName>style.visibility</p:attrName>
                                        </p:attrNameLst>
                                      </p:cBhvr>
                                      <p:to>
                                        <p:strVal val="visible"/>
                                      </p:to>
                                    </p:set>
                                    <p:animEffect transition="in" filter="wipe(up)">
                                      <p:cBhvr>
                                        <p:cTn id="34" dur="500"/>
                                        <p:tgtEl>
                                          <p:spTgt spid="105054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50544"/>
                                        </p:tgtEl>
                                        <p:attrNameLst>
                                          <p:attrName>style.visibility</p:attrName>
                                        </p:attrNameLst>
                                      </p:cBhvr>
                                      <p:to>
                                        <p:strVal val="visible"/>
                                      </p:to>
                                    </p:set>
                                    <p:animEffect transition="in" filter="wipe(left)">
                                      <p:cBhvr>
                                        <p:cTn id="39" dur="500"/>
                                        <p:tgtEl>
                                          <p:spTgt spid="1050544"/>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497"/>
                                        </p:tgtEl>
                                        <p:attrNameLst>
                                          <p:attrName>style.visibility</p:attrName>
                                        </p:attrNameLst>
                                      </p:cBhvr>
                                      <p:to>
                                        <p:strVal val="visible"/>
                                      </p:to>
                                    </p:set>
                                    <p:animEffect transition="in" filter="wipe(up)">
                                      <p:cBhvr>
                                        <p:cTn id="43" dur="500"/>
                                        <p:tgtEl>
                                          <p:spTgt spid="497"/>
                                        </p:tgtEl>
                                      </p:cBhvr>
                                    </p:animEffect>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grpId="0" nodeType="clickEffect">
                                  <p:stCondLst>
                                    <p:cond delay="0"/>
                                  </p:stCondLst>
                                  <p:childTnLst>
                                    <p:set>
                                      <p:cBhvr>
                                        <p:cTn id="47" dur="1" fill="hold">
                                          <p:stCondLst>
                                            <p:cond delay="0"/>
                                          </p:stCondLst>
                                        </p:cTn>
                                        <p:tgtEl>
                                          <p:spTgt spid="1050537"/>
                                        </p:tgtEl>
                                        <p:attrNameLst>
                                          <p:attrName>style.visibility</p:attrName>
                                        </p:attrNameLst>
                                      </p:cBhvr>
                                      <p:to>
                                        <p:strVal val="visible"/>
                                      </p:to>
                                    </p:set>
                                    <p:anim calcmode="lin" valueType="num">
                                      <p:cBhvr>
                                        <p:cTn id="48" dur="1000" fill="hold"/>
                                        <p:tgtEl>
                                          <p:spTgt spid="1050537"/>
                                        </p:tgtEl>
                                        <p:attrNameLst>
                                          <p:attrName>ppt_w</p:attrName>
                                        </p:attrNameLst>
                                      </p:cBhvr>
                                      <p:tavLst>
                                        <p:tav tm="0">
                                          <p:val>
                                            <p:fltVal val="0"/>
                                          </p:val>
                                        </p:tav>
                                        <p:tav tm="100000">
                                          <p:val>
                                            <p:strVal val="#ppt_w"/>
                                          </p:val>
                                        </p:tav>
                                      </p:tavLst>
                                    </p:anim>
                                    <p:anim calcmode="lin" valueType="num">
                                      <p:cBhvr>
                                        <p:cTn id="49" dur="1000" fill="hold"/>
                                        <p:tgtEl>
                                          <p:spTgt spid="1050537"/>
                                        </p:tgtEl>
                                        <p:attrNameLst>
                                          <p:attrName>ppt_h</p:attrName>
                                        </p:attrNameLst>
                                      </p:cBhvr>
                                      <p:tavLst>
                                        <p:tav tm="0">
                                          <p:val>
                                            <p:fltVal val="0"/>
                                          </p:val>
                                        </p:tav>
                                        <p:tav tm="100000">
                                          <p:val>
                                            <p:strVal val="#ppt_h"/>
                                          </p:val>
                                        </p:tav>
                                      </p:tavLst>
                                    </p:anim>
                                    <p:anim calcmode="lin" valueType="num">
                                      <p:cBhvr>
                                        <p:cTn id="50" dur="1000" fill="hold"/>
                                        <p:tgtEl>
                                          <p:spTgt spid="1050537"/>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1050537"/>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05053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498"/>
                                        </p:tgtEl>
                                        <p:attrNameLst>
                                          <p:attrName>style.visibility</p:attrName>
                                        </p:attrNameLst>
                                      </p:cBhvr>
                                      <p:to>
                                        <p:strVal val="visible"/>
                                      </p:to>
                                    </p:set>
                                    <p:animEffect transition="in" filter="wipe(up)">
                                      <p:cBhvr>
                                        <p:cTn id="56" dur="500"/>
                                        <p:tgtEl>
                                          <p:spTgt spid="498"/>
                                        </p:tgtEl>
                                      </p:cBhvr>
                                    </p:animEffect>
                                  </p:childTnLst>
                                </p:cTn>
                              </p:par>
                            </p:childTnLst>
                          </p:cTn>
                        </p:par>
                        <p:par>
                          <p:cTn id="57" fill="hold">
                            <p:stCondLst>
                              <p:cond delay="500"/>
                            </p:stCondLst>
                            <p:childTnLst>
                              <p:par>
                                <p:cTn id="58" presetID="22" presetClass="entr" presetSubtype="2" fill="hold" grpId="0" nodeType="afterEffect">
                                  <p:stCondLst>
                                    <p:cond delay="0"/>
                                  </p:stCondLst>
                                  <p:childTnLst>
                                    <p:set>
                                      <p:cBhvr>
                                        <p:cTn id="59" dur="1" fill="hold">
                                          <p:stCondLst>
                                            <p:cond delay="0"/>
                                          </p:stCondLst>
                                        </p:cTn>
                                        <p:tgtEl>
                                          <p:spTgt spid="1050536"/>
                                        </p:tgtEl>
                                        <p:attrNameLst>
                                          <p:attrName>style.visibility</p:attrName>
                                        </p:attrNameLst>
                                      </p:cBhvr>
                                      <p:to>
                                        <p:strVal val="visible"/>
                                      </p:to>
                                    </p:set>
                                    <p:animEffect transition="in" filter="wipe(right)">
                                      <p:cBhvr>
                                        <p:cTn id="60" dur="500"/>
                                        <p:tgtEl>
                                          <p:spTgt spid="1050536"/>
                                        </p:tgtEl>
                                      </p:cBhvr>
                                    </p:animEffect>
                                  </p:childTnLst>
                                  <p:subTnLst>
                                    <p:set>
                                      <p:cBhvr override="childStyle">
                                        <p:cTn dur="1" fill="hold" display="0" masterRel="nextClick" afterEffect="1"/>
                                        <p:tgtEl>
                                          <p:spTgt spid="1050536"/>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050545"/>
                                        </p:tgtEl>
                                        <p:attrNameLst>
                                          <p:attrName>style.visibility</p:attrName>
                                        </p:attrNameLst>
                                      </p:cBhvr>
                                      <p:to>
                                        <p:strVal val="visible"/>
                                      </p:to>
                                    </p:set>
                                    <p:anim calcmode="lin" valueType="num">
                                      <p:cBhvr additive="base">
                                        <p:cTn id="65" dur="500" fill="hold"/>
                                        <p:tgtEl>
                                          <p:spTgt spid="1050545"/>
                                        </p:tgtEl>
                                        <p:attrNameLst>
                                          <p:attrName>ppt_x</p:attrName>
                                        </p:attrNameLst>
                                      </p:cBhvr>
                                      <p:tavLst>
                                        <p:tav tm="0">
                                          <p:val>
                                            <p:strVal val="0-#ppt_w/2"/>
                                          </p:val>
                                        </p:tav>
                                        <p:tav tm="100000">
                                          <p:val>
                                            <p:strVal val="#ppt_x"/>
                                          </p:val>
                                        </p:tav>
                                      </p:tavLst>
                                    </p:anim>
                                    <p:anim calcmode="lin" valueType="num">
                                      <p:cBhvr additive="base">
                                        <p:cTn id="66" dur="500" fill="hold"/>
                                        <p:tgtEl>
                                          <p:spTgt spid="1050545"/>
                                        </p:tgtEl>
                                        <p:attrNameLst>
                                          <p:attrName>ppt_y</p:attrName>
                                        </p:attrNameLst>
                                      </p:cBhvr>
                                      <p:tavLst>
                                        <p:tav tm="0">
                                          <p:val>
                                            <p:strVal val="#ppt_y"/>
                                          </p:val>
                                        </p:tav>
                                        <p:tav tm="100000">
                                          <p:val>
                                            <p:strVal val="#ppt_y"/>
                                          </p:val>
                                        </p:tav>
                                      </p:tavLst>
                                    </p:anim>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494"/>
                                        </p:tgtEl>
                                        <p:attrNameLst>
                                          <p:attrName>style.visibility</p:attrName>
                                        </p:attrNameLst>
                                      </p:cBhvr>
                                      <p:to>
                                        <p:strVal val="visible"/>
                                      </p:to>
                                    </p:set>
                                    <p:animEffect transition="in" filter="wipe(left)">
                                      <p:cBhvr>
                                        <p:cTn id="70" dur="500"/>
                                        <p:tgtEl>
                                          <p:spTgt spid="49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495"/>
                                        </p:tgtEl>
                                        <p:attrNameLst>
                                          <p:attrName>style.visibility</p:attrName>
                                        </p:attrNameLst>
                                      </p:cBhvr>
                                      <p:to>
                                        <p:strVal val="visible"/>
                                      </p:to>
                                    </p:set>
                                    <p:animEffect transition="in" filter="wipe(left)">
                                      <p:cBhvr>
                                        <p:cTn id="75" dur="500"/>
                                        <p:tgtEl>
                                          <p:spTgt spid="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536" grpId="0" animBg="1"/>
      <p:bldP spid="1050537" grpId="0" animBg="1" autoUpdateAnimBg="0"/>
      <p:bldP spid="1050538" grpId="0" animBg="1" autoUpdateAnimBg="0"/>
      <p:bldP spid="1050539" grpId="0" animBg="1" autoUpdateAnimBg="0"/>
      <p:bldP spid="1050540" grpId="0" animBg="1" autoUpdateAnimBg="0"/>
      <p:bldP spid="1050541" grpId="0" autoUpdateAnimBg="0"/>
      <p:bldP spid="1050542" grpId="0" animBg="1" autoUpdateAnimBg="0"/>
      <p:bldP spid="1050543" grpId="0" animBg="1" autoUpdateAnimBg="0"/>
      <p:bldP spid="1050544" grpId="0" autoUpdateAnimBg="0"/>
      <p:bldP spid="1050545"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1" name="灯片编号占位符 3"/>
          <p:cNvSpPr>
            <a:spLocks noGrp="1"/>
          </p:cNvSpPr>
          <p:nvPr>
            <p:ph type="sldNum" sz="quarter" idx="12"/>
          </p:nvPr>
        </p:nvSpPr>
        <p:spPr/>
        <p:txBody>
          <a:bodyPr/>
          <a:lstStyle/>
          <a:p>
            <a:fld id="{0E95F2AC-117E-4EED-BEF8-D2FB2E8F645B}" type="slidenum">
              <a:rPr lang="en-US" altLang="zh-CN"/>
              <a:t>98</a:t>
            </a:fld>
            <a:endParaRPr lang="en-US" altLang="zh-CN"/>
          </a:p>
        </p:txBody>
      </p:sp>
      <p:sp>
        <p:nvSpPr>
          <p:cNvPr id="1050622" name="Rectangle 2"/>
          <p:cNvSpPr>
            <a:spLocks noChangeArrowheads="1"/>
          </p:cNvSpPr>
          <p:nvPr/>
        </p:nvSpPr>
        <p:spPr bwMode="auto">
          <a:xfrm>
            <a:off x="890588" y="584200"/>
            <a:ext cx="4170362" cy="457200"/>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2.</a:t>
            </a:r>
            <a:r>
              <a:rPr kumimoji="1" lang="en-US" altLang="zh-CN" sz="2400" b="1">
                <a:latin typeface="宋体" pitchFamily="2" charset="-122"/>
              </a:rPr>
              <a:t>  </a:t>
            </a:r>
            <a:r>
              <a:rPr kumimoji="1" lang="zh-CN" altLang="en-US" sz="2400" b="1">
                <a:latin typeface="宋体" pitchFamily="2" charset="-122"/>
              </a:rPr>
              <a:t>最小项的基本性质</a:t>
            </a:r>
            <a:r>
              <a:rPr kumimoji="1" lang="zh-CN" altLang="en-US" sz="2400" b="1">
                <a:latin typeface="Times New Roman" pitchFamily="18" charset="0"/>
              </a:rPr>
              <a:t> </a:t>
            </a:r>
          </a:p>
        </p:txBody>
      </p:sp>
      <p:grpSp>
        <p:nvGrpSpPr>
          <p:cNvPr id="500" name="Group 3"/>
          <p:cNvGrpSpPr/>
          <p:nvPr/>
        </p:nvGrpSpPr>
        <p:grpSpPr bwMode="auto">
          <a:xfrm>
            <a:off x="461963" y="1143000"/>
            <a:ext cx="8339137" cy="5584825"/>
            <a:chOff x="291" y="720"/>
            <a:chExt cx="5253" cy="3518"/>
          </a:xfrm>
        </p:grpSpPr>
        <p:sp>
          <p:nvSpPr>
            <p:cNvPr id="1050623" name="Rectangle 4"/>
            <p:cNvSpPr>
              <a:spLocks noChangeArrowheads="1"/>
            </p:cNvSpPr>
            <p:nvPr/>
          </p:nvSpPr>
          <p:spPr bwMode="auto">
            <a:xfrm>
              <a:off x="451" y="720"/>
              <a:ext cx="5093" cy="460"/>
            </a:xfrm>
            <a:prstGeom prst="rect">
              <a:avLst/>
            </a:prstGeom>
            <a:solidFill>
              <a:srgbClr val="99CCFF">
                <a:alpha val="50000"/>
              </a:srgbClr>
            </a:solidFill>
            <a:ln w="9525">
              <a:noFill/>
              <a:miter lim="800000"/>
              <a:headEnd/>
              <a:tailEnd/>
            </a:ln>
            <a:effectLst/>
          </p:spPr>
          <p:txBody>
            <a:bodyPr lIns="0" tIns="0" rIns="0" bIns="0">
              <a:spAutoFit/>
            </a:bodyPr>
            <a:lstStyle/>
            <a:p>
              <a:pPr indent="130175" algn="l"/>
              <a:r>
                <a:rPr kumimoji="1" lang="en-US" altLang="zh-CN" sz="2400" b="1" dirty="0">
                  <a:latin typeface="宋体" pitchFamily="2" charset="-122"/>
                </a:rPr>
                <a:t>(</a:t>
              </a:r>
              <a:r>
                <a:rPr kumimoji="1" lang="en-US" altLang="zh-CN" sz="2400" b="1" dirty="0">
                  <a:latin typeface="Times New Roman" pitchFamily="18" charset="0"/>
                </a:rPr>
                <a:t>1</a:t>
              </a:r>
              <a:r>
                <a:rPr kumimoji="1" lang="en-US" altLang="zh-CN" sz="2400" b="1" dirty="0">
                  <a:latin typeface="宋体" pitchFamily="2" charset="-122"/>
                </a:rPr>
                <a:t>)</a:t>
              </a:r>
              <a:r>
                <a:rPr kumimoji="1" lang="en-US" altLang="zh-CN" sz="2400" b="1" dirty="0">
                  <a:latin typeface="Times New Roman" pitchFamily="18" charset="0"/>
                </a:rPr>
                <a:t>  </a:t>
              </a:r>
              <a:r>
                <a:rPr kumimoji="1" lang="zh-CN" altLang="en-US" sz="2400" b="1" dirty="0">
                  <a:latin typeface="宋体" pitchFamily="2" charset="-122"/>
                </a:rPr>
                <a:t>对任意一最小项，只有一组变量取值使它的值为</a:t>
              </a:r>
              <a:r>
                <a:rPr kumimoji="1" lang="zh-CN" altLang="en-US" sz="2400" b="1" dirty="0">
                  <a:latin typeface="Times New Roman" pitchFamily="18" charset="0"/>
                </a:rPr>
                <a:t> </a:t>
              </a:r>
              <a:r>
                <a:rPr kumimoji="1" lang="en-US" altLang="zh-CN" sz="2400" b="1" dirty="0">
                  <a:latin typeface="Times New Roman" pitchFamily="18" charset="0"/>
                </a:rPr>
                <a:t>1</a:t>
              </a:r>
              <a:r>
                <a:rPr kumimoji="1" lang="zh-CN" altLang="en-US" sz="2400" b="1" dirty="0">
                  <a:latin typeface="宋体" pitchFamily="2" charset="-122"/>
                </a:rPr>
                <a:t>，</a:t>
              </a:r>
              <a:br>
                <a:rPr kumimoji="1" lang="zh-CN" altLang="en-US" sz="2400" b="1" dirty="0">
                  <a:latin typeface="宋体" pitchFamily="2" charset="-122"/>
                </a:rPr>
              </a:br>
              <a:r>
                <a:rPr kumimoji="1" lang="zh-CN" altLang="en-US" sz="2400" b="1" dirty="0">
                  <a:latin typeface="宋体" pitchFamily="2" charset="-122"/>
                </a:rPr>
                <a:t>     而其余各种变量取值均使其值为</a:t>
              </a:r>
              <a:r>
                <a:rPr kumimoji="1" lang="zh-CN" altLang="en-US" sz="2400" b="1" dirty="0">
                  <a:latin typeface="Times New Roman" pitchFamily="18" charset="0"/>
                </a:rPr>
                <a:t> </a:t>
              </a:r>
              <a:r>
                <a:rPr kumimoji="1" lang="en-US" altLang="zh-CN" sz="2400" b="1" dirty="0">
                  <a:latin typeface="Times New Roman" pitchFamily="18" charset="0"/>
                </a:rPr>
                <a:t>0</a:t>
              </a:r>
              <a:r>
                <a:rPr kumimoji="1" lang="zh-CN" altLang="en-US" sz="2400" b="1" dirty="0">
                  <a:latin typeface="宋体" pitchFamily="2" charset="-122"/>
                </a:rPr>
                <a:t>。</a:t>
              </a:r>
            </a:p>
          </p:txBody>
        </p:sp>
        <p:sp>
          <p:nvSpPr>
            <p:cNvPr id="1050624" name="Text Box 5" descr="窄竖线"/>
            <p:cNvSpPr txBox="1">
              <a:spLocks noChangeArrowheads="1"/>
            </p:cNvSpPr>
            <p:nvPr/>
          </p:nvSpPr>
          <p:spPr bwMode="auto">
            <a:xfrm>
              <a:off x="291" y="2083"/>
              <a:ext cx="301" cy="1929"/>
            </a:xfrm>
            <a:prstGeom prst="rect">
              <a:avLst/>
            </a:prstGeom>
            <a:pattFill prst="narVert">
              <a:fgClr>
                <a:srgbClr val="00CC00"/>
              </a:fgClr>
              <a:bgClr>
                <a:srgbClr val="FFFFFF"/>
              </a:bgClr>
            </a:pattFill>
            <a:ln w="9525">
              <a:noFill/>
              <a:miter lim="800000"/>
              <a:headEnd/>
              <a:tailEnd/>
            </a:ln>
            <a:effectLst/>
          </p:spPr>
          <p:txBody>
            <a:bodyPr lIns="36000" tIns="36000" rIns="36000" bIns="36000">
              <a:spAutoFit/>
            </a:bodyPr>
            <a:lstStyle/>
            <a:p>
              <a:pPr algn="l"/>
              <a:r>
                <a:rPr kumimoji="1" lang="zh-CN" altLang="en-US" sz="2800" b="1">
                  <a:latin typeface="Times New Roman" pitchFamily="18" charset="0"/>
                </a:rPr>
                <a:t>三</a:t>
              </a:r>
            </a:p>
            <a:p>
              <a:pPr algn="l"/>
              <a:r>
                <a:rPr kumimoji="1" lang="zh-CN" altLang="en-US" sz="2800" b="1">
                  <a:latin typeface="Times New Roman" pitchFamily="18" charset="0"/>
                </a:rPr>
                <a:t>变</a:t>
              </a:r>
            </a:p>
            <a:p>
              <a:pPr algn="l"/>
              <a:r>
                <a:rPr kumimoji="1" lang="zh-CN" altLang="en-US" sz="2800" b="1">
                  <a:latin typeface="Times New Roman" pitchFamily="18" charset="0"/>
                </a:rPr>
                <a:t>量</a:t>
              </a:r>
            </a:p>
            <a:p>
              <a:pPr algn="l"/>
              <a:r>
                <a:rPr kumimoji="1" lang="zh-CN" altLang="en-US" sz="2800" b="1">
                  <a:latin typeface="Times New Roman" pitchFamily="18" charset="0"/>
                </a:rPr>
                <a:t>最</a:t>
              </a:r>
            </a:p>
            <a:p>
              <a:pPr algn="l"/>
              <a:r>
                <a:rPr kumimoji="1" lang="zh-CN" altLang="en-US" sz="2800" b="1">
                  <a:latin typeface="Times New Roman" pitchFamily="18" charset="0"/>
                </a:rPr>
                <a:t>小</a:t>
              </a:r>
            </a:p>
            <a:p>
              <a:pPr algn="l"/>
              <a:r>
                <a:rPr kumimoji="1" lang="zh-CN" altLang="en-US" sz="2800" b="1">
                  <a:latin typeface="Times New Roman" pitchFamily="18" charset="0"/>
                </a:rPr>
                <a:t>项</a:t>
              </a:r>
            </a:p>
            <a:p>
              <a:pPr algn="l"/>
              <a:r>
                <a:rPr kumimoji="1" lang="zh-CN" altLang="en-US" sz="2800" b="1">
                  <a:latin typeface="Times New Roman" pitchFamily="18" charset="0"/>
                </a:rPr>
                <a:t>表</a:t>
              </a:r>
            </a:p>
          </p:txBody>
        </p:sp>
        <p:grpSp>
          <p:nvGrpSpPr>
            <p:cNvPr id="501" name="Group 6"/>
            <p:cNvGrpSpPr/>
            <p:nvPr/>
          </p:nvGrpSpPr>
          <p:grpSpPr bwMode="auto">
            <a:xfrm>
              <a:off x="635" y="1858"/>
              <a:ext cx="4890" cy="2380"/>
              <a:chOff x="194" y="1714"/>
              <a:chExt cx="4891" cy="2380"/>
            </a:xfrm>
          </p:grpSpPr>
          <p:sp>
            <p:nvSpPr>
              <p:cNvPr id="1050625" name="Rectangle 7"/>
              <p:cNvSpPr>
                <a:spLocks noChangeArrowheads="1"/>
              </p:cNvSpPr>
              <p:nvPr/>
            </p:nvSpPr>
            <p:spPr bwMode="auto">
              <a:xfrm>
                <a:off x="4245" y="3824"/>
                <a:ext cx="829"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26" name="Rectangle 8"/>
              <p:cNvSpPr>
                <a:spLocks noChangeArrowheads="1"/>
              </p:cNvSpPr>
              <p:nvPr/>
            </p:nvSpPr>
            <p:spPr bwMode="auto">
              <a:xfrm>
                <a:off x="3819" y="3824"/>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27" name="Rectangle 9"/>
              <p:cNvSpPr>
                <a:spLocks noChangeArrowheads="1"/>
              </p:cNvSpPr>
              <p:nvPr/>
            </p:nvSpPr>
            <p:spPr bwMode="auto">
              <a:xfrm>
                <a:off x="3385" y="3824"/>
                <a:ext cx="434"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28" name="Rectangle 10"/>
              <p:cNvSpPr>
                <a:spLocks noChangeArrowheads="1"/>
              </p:cNvSpPr>
              <p:nvPr/>
            </p:nvSpPr>
            <p:spPr bwMode="auto">
              <a:xfrm>
                <a:off x="2959" y="3824"/>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29" name="Rectangle 11"/>
              <p:cNvSpPr>
                <a:spLocks noChangeArrowheads="1"/>
              </p:cNvSpPr>
              <p:nvPr/>
            </p:nvSpPr>
            <p:spPr bwMode="auto">
              <a:xfrm>
                <a:off x="2509" y="3824"/>
                <a:ext cx="450"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30" name="Rectangle 12"/>
              <p:cNvSpPr>
                <a:spLocks noChangeArrowheads="1"/>
              </p:cNvSpPr>
              <p:nvPr/>
            </p:nvSpPr>
            <p:spPr bwMode="auto">
              <a:xfrm>
                <a:off x="2091" y="3824"/>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31" name="Rectangle 13"/>
              <p:cNvSpPr>
                <a:spLocks noChangeArrowheads="1"/>
              </p:cNvSpPr>
              <p:nvPr/>
            </p:nvSpPr>
            <p:spPr bwMode="auto">
              <a:xfrm>
                <a:off x="1665" y="3824"/>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32" name="Rectangle 14"/>
              <p:cNvSpPr>
                <a:spLocks noChangeArrowheads="1"/>
              </p:cNvSpPr>
              <p:nvPr/>
            </p:nvSpPr>
            <p:spPr bwMode="auto">
              <a:xfrm>
                <a:off x="1247" y="3824"/>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33" name="Rectangle 15"/>
              <p:cNvSpPr>
                <a:spLocks noChangeArrowheads="1"/>
              </p:cNvSpPr>
              <p:nvPr/>
            </p:nvSpPr>
            <p:spPr bwMode="auto">
              <a:xfrm>
                <a:off x="805" y="3824"/>
                <a:ext cx="442"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34" name="Rectangle 16"/>
              <p:cNvSpPr>
                <a:spLocks noChangeArrowheads="1"/>
              </p:cNvSpPr>
              <p:nvPr/>
            </p:nvSpPr>
            <p:spPr bwMode="auto">
              <a:xfrm>
                <a:off x="194" y="3824"/>
                <a:ext cx="611"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1   1   1</a:t>
                </a:r>
              </a:p>
            </p:txBody>
          </p:sp>
          <p:sp>
            <p:nvSpPr>
              <p:cNvPr id="1050635" name="Rectangle 17"/>
              <p:cNvSpPr>
                <a:spLocks noChangeArrowheads="1"/>
              </p:cNvSpPr>
              <p:nvPr/>
            </p:nvSpPr>
            <p:spPr bwMode="auto">
              <a:xfrm>
                <a:off x="4245" y="3600"/>
                <a:ext cx="829"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36" name="Rectangle 18"/>
              <p:cNvSpPr>
                <a:spLocks noChangeArrowheads="1"/>
              </p:cNvSpPr>
              <p:nvPr/>
            </p:nvSpPr>
            <p:spPr bwMode="auto">
              <a:xfrm>
                <a:off x="3819" y="3600"/>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37" name="Rectangle 19"/>
              <p:cNvSpPr>
                <a:spLocks noChangeArrowheads="1"/>
              </p:cNvSpPr>
              <p:nvPr/>
            </p:nvSpPr>
            <p:spPr bwMode="auto">
              <a:xfrm>
                <a:off x="3385" y="3600"/>
                <a:ext cx="434"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38" name="Rectangle 20"/>
              <p:cNvSpPr>
                <a:spLocks noChangeArrowheads="1"/>
              </p:cNvSpPr>
              <p:nvPr/>
            </p:nvSpPr>
            <p:spPr bwMode="auto">
              <a:xfrm>
                <a:off x="2959" y="3600"/>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39" name="Rectangle 21"/>
              <p:cNvSpPr>
                <a:spLocks noChangeArrowheads="1"/>
              </p:cNvSpPr>
              <p:nvPr/>
            </p:nvSpPr>
            <p:spPr bwMode="auto">
              <a:xfrm>
                <a:off x="2509" y="3600"/>
                <a:ext cx="450"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40" name="Rectangle 22"/>
              <p:cNvSpPr>
                <a:spLocks noChangeArrowheads="1"/>
              </p:cNvSpPr>
              <p:nvPr/>
            </p:nvSpPr>
            <p:spPr bwMode="auto">
              <a:xfrm>
                <a:off x="2091" y="3600"/>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41" name="Rectangle 23"/>
              <p:cNvSpPr>
                <a:spLocks noChangeArrowheads="1"/>
              </p:cNvSpPr>
              <p:nvPr/>
            </p:nvSpPr>
            <p:spPr bwMode="auto">
              <a:xfrm>
                <a:off x="1665" y="3600"/>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42" name="Rectangle 24"/>
              <p:cNvSpPr>
                <a:spLocks noChangeArrowheads="1"/>
              </p:cNvSpPr>
              <p:nvPr/>
            </p:nvSpPr>
            <p:spPr bwMode="auto">
              <a:xfrm>
                <a:off x="1247" y="3600"/>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43" name="Rectangle 25"/>
              <p:cNvSpPr>
                <a:spLocks noChangeArrowheads="1"/>
              </p:cNvSpPr>
              <p:nvPr/>
            </p:nvSpPr>
            <p:spPr bwMode="auto">
              <a:xfrm>
                <a:off x="805" y="3600"/>
                <a:ext cx="442"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44" name="Rectangle 26"/>
              <p:cNvSpPr>
                <a:spLocks noChangeArrowheads="1"/>
              </p:cNvSpPr>
              <p:nvPr/>
            </p:nvSpPr>
            <p:spPr bwMode="auto">
              <a:xfrm>
                <a:off x="194" y="3600"/>
                <a:ext cx="611"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1   1   0</a:t>
                </a:r>
              </a:p>
            </p:txBody>
          </p:sp>
          <p:sp>
            <p:nvSpPr>
              <p:cNvPr id="1050645" name="Rectangle 27"/>
              <p:cNvSpPr>
                <a:spLocks noChangeArrowheads="1"/>
              </p:cNvSpPr>
              <p:nvPr/>
            </p:nvSpPr>
            <p:spPr bwMode="auto">
              <a:xfrm>
                <a:off x="4245" y="3376"/>
                <a:ext cx="829"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46" name="Rectangle 28"/>
              <p:cNvSpPr>
                <a:spLocks noChangeArrowheads="1"/>
              </p:cNvSpPr>
              <p:nvPr/>
            </p:nvSpPr>
            <p:spPr bwMode="auto">
              <a:xfrm>
                <a:off x="3819" y="3376"/>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47" name="Rectangle 29"/>
              <p:cNvSpPr>
                <a:spLocks noChangeArrowheads="1"/>
              </p:cNvSpPr>
              <p:nvPr/>
            </p:nvSpPr>
            <p:spPr bwMode="auto">
              <a:xfrm>
                <a:off x="3385" y="3376"/>
                <a:ext cx="434"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48" name="Rectangle 30"/>
              <p:cNvSpPr>
                <a:spLocks noChangeArrowheads="1"/>
              </p:cNvSpPr>
              <p:nvPr/>
            </p:nvSpPr>
            <p:spPr bwMode="auto">
              <a:xfrm>
                <a:off x="2959" y="3376"/>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49" name="Rectangle 31"/>
              <p:cNvSpPr>
                <a:spLocks noChangeArrowheads="1"/>
              </p:cNvSpPr>
              <p:nvPr/>
            </p:nvSpPr>
            <p:spPr bwMode="auto">
              <a:xfrm>
                <a:off x="2509" y="3376"/>
                <a:ext cx="450"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50" name="Rectangle 32"/>
              <p:cNvSpPr>
                <a:spLocks noChangeArrowheads="1"/>
              </p:cNvSpPr>
              <p:nvPr/>
            </p:nvSpPr>
            <p:spPr bwMode="auto">
              <a:xfrm>
                <a:off x="2091" y="3376"/>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51" name="Rectangle 33"/>
              <p:cNvSpPr>
                <a:spLocks noChangeArrowheads="1"/>
              </p:cNvSpPr>
              <p:nvPr/>
            </p:nvSpPr>
            <p:spPr bwMode="auto">
              <a:xfrm>
                <a:off x="1665" y="3376"/>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52" name="Rectangle 34"/>
              <p:cNvSpPr>
                <a:spLocks noChangeArrowheads="1"/>
              </p:cNvSpPr>
              <p:nvPr/>
            </p:nvSpPr>
            <p:spPr bwMode="auto">
              <a:xfrm>
                <a:off x="1247" y="3376"/>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53" name="Rectangle 35"/>
              <p:cNvSpPr>
                <a:spLocks noChangeArrowheads="1"/>
              </p:cNvSpPr>
              <p:nvPr/>
            </p:nvSpPr>
            <p:spPr bwMode="auto">
              <a:xfrm>
                <a:off x="805" y="3376"/>
                <a:ext cx="442"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54" name="Rectangle 36"/>
              <p:cNvSpPr>
                <a:spLocks noChangeArrowheads="1"/>
              </p:cNvSpPr>
              <p:nvPr/>
            </p:nvSpPr>
            <p:spPr bwMode="auto">
              <a:xfrm>
                <a:off x="194" y="3376"/>
                <a:ext cx="611"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1   0   1</a:t>
                </a:r>
              </a:p>
            </p:txBody>
          </p:sp>
          <p:sp>
            <p:nvSpPr>
              <p:cNvPr id="1050655" name="Rectangle 37"/>
              <p:cNvSpPr>
                <a:spLocks noChangeArrowheads="1"/>
              </p:cNvSpPr>
              <p:nvPr/>
            </p:nvSpPr>
            <p:spPr bwMode="auto">
              <a:xfrm>
                <a:off x="4245" y="3152"/>
                <a:ext cx="829"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56" name="Rectangle 38"/>
              <p:cNvSpPr>
                <a:spLocks noChangeArrowheads="1"/>
              </p:cNvSpPr>
              <p:nvPr/>
            </p:nvSpPr>
            <p:spPr bwMode="auto">
              <a:xfrm>
                <a:off x="3819" y="3152"/>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57" name="Rectangle 39"/>
              <p:cNvSpPr>
                <a:spLocks noChangeArrowheads="1"/>
              </p:cNvSpPr>
              <p:nvPr/>
            </p:nvSpPr>
            <p:spPr bwMode="auto">
              <a:xfrm>
                <a:off x="3385" y="3152"/>
                <a:ext cx="434"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58" name="Rectangle 40"/>
              <p:cNvSpPr>
                <a:spLocks noChangeArrowheads="1"/>
              </p:cNvSpPr>
              <p:nvPr/>
            </p:nvSpPr>
            <p:spPr bwMode="auto">
              <a:xfrm>
                <a:off x="2959" y="3152"/>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59" name="Rectangle 41"/>
              <p:cNvSpPr>
                <a:spLocks noChangeArrowheads="1"/>
              </p:cNvSpPr>
              <p:nvPr/>
            </p:nvSpPr>
            <p:spPr bwMode="auto">
              <a:xfrm>
                <a:off x="2509" y="3152"/>
                <a:ext cx="450"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60" name="Rectangle 42"/>
              <p:cNvSpPr>
                <a:spLocks noChangeArrowheads="1"/>
              </p:cNvSpPr>
              <p:nvPr/>
            </p:nvSpPr>
            <p:spPr bwMode="auto">
              <a:xfrm>
                <a:off x="2091" y="3152"/>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61" name="Rectangle 43"/>
              <p:cNvSpPr>
                <a:spLocks noChangeArrowheads="1"/>
              </p:cNvSpPr>
              <p:nvPr/>
            </p:nvSpPr>
            <p:spPr bwMode="auto">
              <a:xfrm>
                <a:off x="1665" y="3152"/>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62" name="Rectangle 44"/>
              <p:cNvSpPr>
                <a:spLocks noChangeArrowheads="1"/>
              </p:cNvSpPr>
              <p:nvPr/>
            </p:nvSpPr>
            <p:spPr bwMode="auto">
              <a:xfrm>
                <a:off x="1247" y="3152"/>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63" name="Rectangle 45"/>
              <p:cNvSpPr>
                <a:spLocks noChangeArrowheads="1"/>
              </p:cNvSpPr>
              <p:nvPr/>
            </p:nvSpPr>
            <p:spPr bwMode="auto">
              <a:xfrm>
                <a:off x="805" y="3152"/>
                <a:ext cx="442"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64" name="Rectangle 46"/>
              <p:cNvSpPr>
                <a:spLocks noChangeArrowheads="1"/>
              </p:cNvSpPr>
              <p:nvPr/>
            </p:nvSpPr>
            <p:spPr bwMode="auto">
              <a:xfrm>
                <a:off x="194" y="3152"/>
                <a:ext cx="611"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1   0   0</a:t>
                </a:r>
              </a:p>
            </p:txBody>
          </p:sp>
          <p:sp>
            <p:nvSpPr>
              <p:cNvPr id="1050665" name="Rectangle 47"/>
              <p:cNvSpPr>
                <a:spLocks noChangeArrowheads="1"/>
              </p:cNvSpPr>
              <p:nvPr/>
            </p:nvSpPr>
            <p:spPr bwMode="auto">
              <a:xfrm>
                <a:off x="4245" y="2928"/>
                <a:ext cx="829"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66" name="Rectangle 48"/>
              <p:cNvSpPr>
                <a:spLocks noChangeArrowheads="1"/>
              </p:cNvSpPr>
              <p:nvPr/>
            </p:nvSpPr>
            <p:spPr bwMode="auto">
              <a:xfrm>
                <a:off x="3819" y="2928"/>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67" name="Rectangle 49"/>
              <p:cNvSpPr>
                <a:spLocks noChangeArrowheads="1"/>
              </p:cNvSpPr>
              <p:nvPr/>
            </p:nvSpPr>
            <p:spPr bwMode="auto">
              <a:xfrm>
                <a:off x="3385" y="2928"/>
                <a:ext cx="434"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68" name="Rectangle 50"/>
              <p:cNvSpPr>
                <a:spLocks noChangeArrowheads="1"/>
              </p:cNvSpPr>
              <p:nvPr/>
            </p:nvSpPr>
            <p:spPr bwMode="auto">
              <a:xfrm>
                <a:off x="2959" y="2928"/>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69" name="Rectangle 51"/>
              <p:cNvSpPr>
                <a:spLocks noChangeArrowheads="1"/>
              </p:cNvSpPr>
              <p:nvPr/>
            </p:nvSpPr>
            <p:spPr bwMode="auto">
              <a:xfrm>
                <a:off x="2509" y="2928"/>
                <a:ext cx="450"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70" name="Rectangle 52"/>
              <p:cNvSpPr>
                <a:spLocks noChangeArrowheads="1"/>
              </p:cNvSpPr>
              <p:nvPr/>
            </p:nvSpPr>
            <p:spPr bwMode="auto">
              <a:xfrm>
                <a:off x="2091" y="2928"/>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71" name="Rectangle 53"/>
              <p:cNvSpPr>
                <a:spLocks noChangeArrowheads="1"/>
              </p:cNvSpPr>
              <p:nvPr/>
            </p:nvSpPr>
            <p:spPr bwMode="auto">
              <a:xfrm>
                <a:off x="1665" y="2928"/>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72" name="Rectangle 54"/>
              <p:cNvSpPr>
                <a:spLocks noChangeArrowheads="1"/>
              </p:cNvSpPr>
              <p:nvPr/>
            </p:nvSpPr>
            <p:spPr bwMode="auto">
              <a:xfrm>
                <a:off x="1247" y="2928"/>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73" name="Rectangle 55"/>
              <p:cNvSpPr>
                <a:spLocks noChangeArrowheads="1"/>
              </p:cNvSpPr>
              <p:nvPr/>
            </p:nvSpPr>
            <p:spPr bwMode="auto">
              <a:xfrm>
                <a:off x="805" y="2928"/>
                <a:ext cx="442"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74" name="Rectangle 56"/>
              <p:cNvSpPr>
                <a:spLocks noChangeArrowheads="1"/>
              </p:cNvSpPr>
              <p:nvPr/>
            </p:nvSpPr>
            <p:spPr bwMode="auto">
              <a:xfrm>
                <a:off x="194" y="2928"/>
                <a:ext cx="611"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0   1   1</a:t>
                </a:r>
              </a:p>
            </p:txBody>
          </p:sp>
          <p:sp>
            <p:nvSpPr>
              <p:cNvPr id="1050675" name="Rectangle 57"/>
              <p:cNvSpPr>
                <a:spLocks noChangeArrowheads="1"/>
              </p:cNvSpPr>
              <p:nvPr/>
            </p:nvSpPr>
            <p:spPr bwMode="auto">
              <a:xfrm>
                <a:off x="4245" y="2704"/>
                <a:ext cx="829"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76" name="Rectangle 58"/>
              <p:cNvSpPr>
                <a:spLocks noChangeArrowheads="1"/>
              </p:cNvSpPr>
              <p:nvPr/>
            </p:nvSpPr>
            <p:spPr bwMode="auto">
              <a:xfrm>
                <a:off x="3819" y="2704"/>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77" name="Rectangle 59"/>
              <p:cNvSpPr>
                <a:spLocks noChangeArrowheads="1"/>
              </p:cNvSpPr>
              <p:nvPr/>
            </p:nvSpPr>
            <p:spPr bwMode="auto">
              <a:xfrm>
                <a:off x="3385" y="2704"/>
                <a:ext cx="434"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78" name="Rectangle 60"/>
              <p:cNvSpPr>
                <a:spLocks noChangeArrowheads="1"/>
              </p:cNvSpPr>
              <p:nvPr/>
            </p:nvSpPr>
            <p:spPr bwMode="auto">
              <a:xfrm>
                <a:off x="2959" y="2704"/>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79" name="Rectangle 61"/>
              <p:cNvSpPr>
                <a:spLocks noChangeArrowheads="1"/>
              </p:cNvSpPr>
              <p:nvPr/>
            </p:nvSpPr>
            <p:spPr bwMode="auto">
              <a:xfrm>
                <a:off x="2509" y="2704"/>
                <a:ext cx="450"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80" name="Rectangle 62"/>
              <p:cNvSpPr>
                <a:spLocks noChangeArrowheads="1"/>
              </p:cNvSpPr>
              <p:nvPr/>
            </p:nvSpPr>
            <p:spPr bwMode="auto">
              <a:xfrm>
                <a:off x="2091" y="2704"/>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81" name="Rectangle 63"/>
              <p:cNvSpPr>
                <a:spLocks noChangeArrowheads="1"/>
              </p:cNvSpPr>
              <p:nvPr/>
            </p:nvSpPr>
            <p:spPr bwMode="auto">
              <a:xfrm>
                <a:off x="1665" y="2704"/>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82" name="Rectangle 64"/>
              <p:cNvSpPr>
                <a:spLocks noChangeArrowheads="1"/>
              </p:cNvSpPr>
              <p:nvPr/>
            </p:nvSpPr>
            <p:spPr bwMode="auto">
              <a:xfrm>
                <a:off x="1247" y="2704"/>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83" name="Rectangle 65"/>
              <p:cNvSpPr>
                <a:spLocks noChangeArrowheads="1"/>
              </p:cNvSpPr>
              <p:nvPr/>
            </p:nvSpPr>
            <p:spPr bwMode="auto">
              <a:xfrm>
                <a:off x="805" y="2704"/>
                <a:ext cx="442"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84" name="Rectangle 66"/>
              <p:cNvSpPr>
                <a:spLocks noChangeArrowheads="1"/>
              </p:cNvSpPr>
              <p:nvPr/>
            </p:nvSpPr>
            <p:spPr bwMode="auto">
              <a:xfrm>
                <a:off x="194" y="2704"/>
                <a:ext cx="611"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0   1   0</a:t>
                </a:r>
              </a:p>
            </p:txBody>
          </p:sp>
          <p:sp>
            <p:nvSpPr>
              <p:cNvPr id="1050685" name="Rectangle 67"/>
              <p:cNvSpPr>
                <a:spLocks noChangeArrowheads="1"/>
              </p:cNvSpPr>
              <p:nvPr/>
            </p:nvSpPr>
            <p:spPr bwMode="auto">
              <a:xfrm>
                <a:off x="4245" y="2480"/>
                <a:ext cx="829"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86" name="Rectangle 68"/>
              <p:cNvSpPr>
                <a:spLocks noChangeArrowheads="1"/>
              </p:cNvSpPr>
              <p:nvPr/>
            </p:nvSpPr>
            <p:spPr bwMode="auto">
              <a:xfrm>
                <a:off x="3819" y="2480"/>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87" name="Rectangle 69"/>
              <p:cNvSpPr>
                <a:spLocks noChangeArrowheads="1"/>
              </p:cNvSpPr>
              <p:nvPr/>
            </p:nvSpPr>
            <p:spPr bwMode="auto">
              <a:xfrm>
                <a:off x="3385" y="2480"/>
                <a:ext cx="434"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88" name="Rectangle 70"/>
              <p:cNvSpPr>
                <a:spLocks noChangeArrowheads="1"/>
              </p:cNvSpPr>
              <p:nvPr/>
            </p:nvSpPr>
            <p:spPr bwMode="auto">
              <a:xfrm>
                <a:off x="2959" y="2480"/>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89" name="Rectangle 71"/>
              <p:cNvSpPr>
                <a:spLocks noChangeArrowheads="1"/>
              </p:cNvSpPr>
              <p:nvPr/>
            </p:nvSpPr>
            <p:spPr bwMode="auto">
              <a:xfrm>
                <a:off x="2509" y="2480"/>
                <a:ext cx="450"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90" name="Rectangle 72"/>
              <p:cNvSpPr>
                <a:spLocks noChangeArrowheads="1"/>
              </p:cNvSpPr>
              <p:nvPr/>
            </p:nvSpPr>
            <p:spPr bwMode="auto">
              <a:xfrm>
                <a:off x="2091" y="2480"/>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91" name="Rectangle 73"/>
              <p:cNvSpPr>
                <a:spLocks noChangeArrowheads="1"/>
              </p:cNvSpPr>
              <p:nvPr/>
            </p:nvSpPr>
            <p:spPr bwMode="auto">
              <a:xfrm>
                <a:off x="1665" y="2480"/>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92" name="Rectangle 74"/>
              <p:cNvSpPr>
                <a:spLocks noChangeArrowheads="1"/>
              </p:cNvSpPr>
              <p:nvPr/>
            </p:nvSpPr>
            <p:spPr bwMode="auto">
              <a:xfrm>
                <a:off x="1247" y="2480"/>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93" name="Rectangle 75"/>
              <p:cNvSpPr>
                <a:spLocks noChangeArrowheads="1"/>
              </p:cNvSpPr>
              <p:nvPr/>
            </p:nvSpPr>
            <p:spPr bwMode="auto">
              <a:xfrm>
                <a:off x="805" y="2480"/>
                <a:ext cx="442"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94" name="Rectangle 76"/>
              <p:cNvSpPr>
                <a:spLocks noChangeArrowheads="1"/>
              </p:cNvSpPr>
              <p:nvPr/>
            </p:nvSpPr>
            <p:spPr bwMode="auto">
              <a:xfrm>
                <a:off x="194" y="2480"/>
                <a:ext cx="611"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0   0   1</a:t>
                </a:r>
              </a:p>
            </p:txBody>
          </p:sp>
          <p:sp>
            <p:nvSpPr>
              <p:cNvPr id="1050695" name="Rectangle 77"/>
              <p:cNvSpPr>
                <a:spLocks noChangeArrowheads="1"/>
              </p:cNvSpPr>
              <p:nvPr/>
            </p:nvSpPr>
            <p:spPr bwMode="auto">
              <a:xfrm>
                <a:off x="4245" y="2232"/>
                <a:ext cx="829"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696" name="Rectangle 78"/>
              <p:cNvSpPr>
                <a:spLocks noChangeArrowheads="1"/>
              </p:cNvSpPr>
              <p:nvPr/>
            </p:nvSpPr>
            <p:spPr bwMode="auto">
              <a:xfrm>
                <a:off x="3819" y="2232"/>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97" name="Rectangle 79"/>
              <p:cNvSpPr>
                <a:spLocks noChangeArrowheads="1"/>
              </p:cNvSpPr>
              <p:nvPr/>
            </p:nvSpPr>
            <p:spPr bwMode="auto">
              <a:xfrm>
                <a:off x="3385" y="2232"/>
                <a:ext cx="434"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98" name="Rectangle 80"/>
              <p:cNvSpPr>
                <a:spLocks noChangeArrowheads="1"/>
              </p:cNvSpPr>
              <p:nvPr/>
            </p:nvSpPr>
            <p:spPr bwMode="auto">
              <a:xfrm>
                <a:off x="2959" y="2224"/>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699" name="Rectangle 81"/>
              <p:cNvSpPr>
                <a:spLocks noChangeArrowheads="1"/>
              </p:cNvSpPr>
              <p:nvPr/>
            </p:nvSpPr>
            <p:spPr bwMode="auto">
              <a:xfrm>
                <a:off x="2509" y="2224"/>
                <a:ext cx="450"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700" name="Rectangle 82"/>
              <p:cNvSpPr>
                <a:spLocks noChangeArrowheads="1"/>
              </p:cNvSpPr>
              <p:nvPr/>
            </p:nvSpPr>
            <p:spPr bwMode="auto">
              <a:xfrm>
                <a:off x="2091" y="2232"/>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701" name="Rectangle 83"/>
              <p:cNvSpPr>
                <a:spLocks noChangeArrowheads="1"/>
              </p:cNvSpPr>
              <p:nvPr/>
            </p:nvSpPr>
            <p:spPr bwMode="auto">
              <a:xfrm>
                <a:off x="1665" y="2232"/>
                <a:ext cx="426"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702" name="Rectangle 84"/>
              <p:cNvSpPr>
                <a:spLocks noChangeArrowheads="1"/>
              </p:cNvSpPr>
              <p:nvPr/>
            </p:nvSpPr>
            <p:spPr bwMode="auto">
              <a:xfrm>
                <a:off x="1247" y="2232"/>
                <a:ext cx="418"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a:t>
                </a:r>
              </a:p>
            </p:txBody>
          </p:sp>
          <p:sp>
            <p:nvSpPr>
              <p:cNvPr id="1050703" name="Rectangle 85"/>
              <p:cNvSpPr>
                <a:spLocks noChangeArrowheads="1"/>
              </p:cNvSpPr>
              <p:nvPr/>
            </p:nvSpPr>
            <p:spPr bwMode="auto">
              <a:xfrm>
                <a:off x="805" y="2232"/>
                <a:ext cx="442"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solidFill>
                      <a:srgbClr val="0066FF"/>
                    </a:solidFill>
                    <a:latin typeface="Times New Roman" pitchFamily="18" charset="0"/>
                  </a:rPr>
                  <a:t>1</a:t>
                </a:r>
              </a:p>
            </p:txBody>
          </p:sp>
          <p:sp>
            <p:nvSpPr>
              <p:cNvPr id="1050704" name="Rectangle 86"/>
              <p:cNvSpPr>
                <a:spLocks noChangeArrowheads="1"/>
              </p:cNvSpPr>
              <p:nvPr/>
            </p:nvSpPr>
            <p:spPr bwMode="auto">
              <a:xfrm>
                <a:off x="194" y="2232"/>
                <a:ext cx="611" cy="256"/>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a:latin typeface="Times New Roman" pitchFamily="18" charset="0"/>
                  </a:rPr>
                  <a:t>0   0   0</a:t>
                </a:r>
              </a:p>
            </p:txBody>
          </p:sp>
          <p:sp>
            <p:nvSpPr>
              <p:cNvPr id="1050705" name="Rectangle 87"/>
              <p:cNvSpPr>
                <a:spLocks noChangeArrowheads="1"/>
              </p:cNvSpPr>
              <p:nvPr/>
            </p:nvSpPr>
            <p:spPr bwMode="auto">
              <a:xfrm>
                <a:off x="3819" y="1976"/>
                <a:ext cx="426" cy="256"/>
              </a:xfrm>
              <a:prstGeom prst="rect">
                <a:avLst/>
              </a:prstGeom>
              <a:solidFill>
                <a:srgbClr val="CCFFCC">
                  <a:alpha val="50000"/>
                </a:srgbClr>
              </a:solidFill>
              <a:ln w="9525">
                <a:noFill/>
                <a:miter lim="800000"/>
                <a:headEnd/>
                <a:tailEnd/>
              </a:ln>
              <a:effectLst/>
            </p:spPr>
            <p:txBody>
              <a:bodyPr lIns="0" tIns="0" rIns="0" bIns="0"/>
              <a:lstStyle/>
              <a:p>
                <a:pPr>
                  <a:lnSpc>
                    <a:spcPct val="120000"/>
                  </a:lnSpc>
                </a:pPr>
                <a:r>
                  <a:rPr kumimoji="1" lang="en-US" altLang="zh-CN" sz="2400" b="1" i="1">
                    <a:latin typeface="Times New Roman" pitchFamily="18" charset="0"/>
                  </a:rPr>
                  <a:t>ABC</a:t>
                </a:r>
              </a:p>
            </p:txBody>
          </p:sp>
          <p:sp>
            <p:nvSpPr>
              <p:cNvPr id="1050706" name="Rectangle 88"/>
              <p:cNvSpPr>
                <a:spLocks noChangeArrowheads="1"/>
              </p:cNvSpPr>
              <p:nvPr/>
            </p:nvSpPr>
            <p:spPr bwMode="auto">
              <a:xfrm>
                <a:off x="3385" y="1976"/>
                <a:ext cx="434" cy="256"/>
              </a:xfrm>
              <a:prstGeom prst="rect">
                <a:avLst/>
              </a:prstGeom>
              <a:solidFill>
                <a:srgbClr val="CCFFCC">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707" name="Rectangle 89"/>
              <p:cNvSpPr>
                <a:spLocks noChangeArrowheads="1"/>
              </p:cNvSpPr>
              <p:nvPr/>
            </p:nvSpPr>
            <p:spPr bwMode="auto">
              <a:xfrm>
                <a:off x="2959" y="1976"/>
                <a:ext cx="426" cy="256"/>
              </a:xfrm>
              <a:prstGeom prst="rect">
                <a:avLst/>
              </a:prstGeom>
              <a:solidFill>
                <a:srgbClr val="CCFFCC">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708" name="Rectangle 90"/>
              <p:cNvSpPr>
                <a:spLocks noChangeArrowheads="1"/>
              </p:cNvSpPr>
              <p:nvPr/>
            </p:nvSpPr>
            <p:spPr bwMode="auto">
              <a:xfrm>
                <a:off x="2509" y="1976"/>
                <a:ext cx="450" cy="256"/>
              </a:xfrm>
              <a:prstGeom prst="rect">
                <a:avLst/>
              </a:prstGeom>
              <a:solidFill>
                <a:srgbClr val="CCFFCC">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709" name="Rectangle 91"/>
              <p:cNvSpPr>
                <a:spLocks noChangeArrowheads="1"/>
              </p:cNvSpPr>
              <p:nvPr/>
            </p:nvSpPr>
            <p:spPr bwMode="auto">
              <a:xfrm>
                <a:off x="2091" y="1976"/>
                <a:ext cx="418" cy="256"/>
              </a:xfrm>
              <a:prstGeom prst="rect">
                <a:avLst/>
              </a:prstGeom>
              <a:solidFill>
                <a:srgbClr val="CCFFCC">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710" name="Rectangle 92"/>
              <p:cNvSpPr>
                <a:spLocks noChangeArrowheads="1"/>
              </p:cNvSpPr>
              <p:nvPr/>
            </p:nvSpPr>
            <p:spPr bwMode="auto">
              <a:xfrm>
                <a:off x="1665" y="1976"/>
                <a:ext cx="426" cy="256"/>
              </a:xfrm>
              <a:prstGeom prst="rect">
                <a:avLst/>
              </a:prstGeom>
              <a:solidFill>
                <a:srgbClr val="CCFFCC">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711" name="Rectangle 93"/>
              <p:cNvSpPr>
                <a:spLocks noChangeArrowheads="1"/>
              </p:cNvSpPr>
              <p:nvPr/>
            </p:nvSpPr>
            <p:spPr bwMode="auto">
              <a:xfrm>
                <a:off x="1247" y="1976"/>
                <a:ext cx="418" cy="256"/>
              </a:xfrm>
              <a:prstGeom prst="rect">
                <a:avLst/>
              </a:prstGeom>
              <a:solidFill>
                <a:srgbClr val="CCFFCC">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712" name="Rectangle 94"/>
              <p:cNvSpPr>
                <a:spLocks noChangeArrowheads="1"/>
              </p:cNvSpPr>
              <p:nvPr/>
            </p:nvSpPr>
            <p:spPr bwMode="auto">
              <a:xfrm>
                <a:off x="805" y="1976"/>
                <a:ext cx="442" cy="256"/>
              </a:xfrm>
              <a:prstGeom prst="rect">
                <a:avLst/>
              </a:prstGeom>
              <a:solidFill>
                <a:srgbClr val="CCFFCC">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713" name="Rectangle 95"/>
              <p:cNvSpPr>
                <a:spLocks noChangeArrowheads="1"/>
              </p:cNvSpPr>
              <p:nvPr/>
            </p:nvSpPr>
            <p:spPr bwMode="auto">
              <a:xfrm>
                <a:off x="4245" y="1746"/>
                <a:ext cx="829" cy="486"/>
              </a:xfrm>
              <a:prstGeom prst="rect">
                <a:avLst/>
              </a:prstGeom>
              <a:solidFill>
                <a:srgbClr val="CCFFCC">
                  <a:alpha val="50000"/>
                </a:srgbClr>
              </a:solidFill>
              <a:ln w="9525">
                <a:noFill/>
                <a:miter lim="800000"/>
                <a:headEnd/>
                <a:tailEnd/>
              </a:ln>
              <a:effectLst/>
            </p:spPr>
            <p:txBody>
              <a:bodyPr lIns="0" tIns="0" rIns="0" bIns="0"/>
              <a:lstStyle/>
              <a:p>
                <a:endParaRPr kumimoji="1" lang="zh-CN" altLang="zh-CN" sz="2400" b="1">
                  <a:latin typeface="Times New Roman" pitchFamily="18" charset="0"/>
                </a:endParaRPr>
              </a:p>
            </p:txBody>
          </p:sp>
          <p:sp>
            <p:nvSpPr>
              <p:cNvPr id="1050714" name="Rectangle 96"/>
              <p:cNvSpPr>
                <a:spLocks noChangeArrowheads="1"/>
              </p:cNvSpPr>
              <p:nvPr/>
            </p:nvSpPr>
            <p:spPr bwMode="auto">
              <a:xfrm>
                <a:off x="3819" y="1746"/>
                <a:ext cx="426" cy="230"/>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7</a:t>
                </a:r>
              </a:p>
            </p:txBody>
          </p:sp>
          <p:sp>
            <p:nvSpPr>
              <p:cNvPr id="1050715" name="Rectangle 97"/>
              <p:cNvSpPr>
                <a:spLocks noChangeArrowheads="1"/>
              </p:cNvSpPr>
              <p:nvPr/>
            </p:nvSpPr>
            <p:spPr bwMode="auto">
              <a:xfrm>
                <a:off x="3385" y="1746"/>
                <a:ext cx="434" cy="230"/>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6</a:t>
                </a:r>
              </a:p>
            </p:txBody>
          </p:sp>
          <p:sp>
            <p:nvSpPr>
              <p:cNvPr id="1050716" name="Rectangle 98"/>
              <p:cNvSpPr>
                <a:spLocks noChangeArrowheads="1"/>
              </p:cNvSpPr>
              <p:nvPr/>
            </p:nvSpPr>
            <p:spPr bwMode="auto">
              <a:xfrm>
                <a:off x="2959" y="1746"/>
                <a:ext cx="426" cy="230"/>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5</a:t>
                </a:r>
              </a:p>
            </p:txBody>
          </p:sp>
          <p:sp>
            <p:nvSpPr>
              <p:cNvPr id="1050717" name="Rectangle 99"/>
              <p:cNvSpPr>
                <a:spLocks noChangeArrowheads="1"/>
              </p:cNvSpPr>
              <p:nvPr/>
            </p:nvSpPr>
            <p:spPr bwMode="auto">
              <a:xfrm>
                <a:off x="2509" y="1746"/>
                <a:ext cx="450" cy="230"/>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4</a:t>
                </a:r>
              </a:p>
            </p:txBody>
          </p:sp>
          <p:sp>
            <p:nvSpPr>
              <p:cNvPr id="1050718" name="Rectangle 100"/>
              <p:cNvSpPr>
                <a:spLocks noChangeArrowheads="1"/>
              </p:cNvSpPr>
              <p:nvPr/>
            </p:nvSpPr>
            <p:spPr bwMode="auto">
              <a:xfrm>
                <a:off x="2091" y="1746"/>
                <a:ext cx="418" cy="230"/>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3</a:t>
                </a:r>
              </a:p>
            </p:txBody>
          </p:sp>
          <p:sp>
            <p:nvSpPr>
              <p:cNvPr id="1050719" name="Rectangle 101"/>
              <p:cNvSpPr>
                <a:spLocks noChangeArrowheads="1"/>
              </p:cNvSpPr>
              <p:nvPr/>
            </p:nvSpPr>
            <p:spPr bwMode="auto">
              <a:xfrm>
                <a:off x="1665" y="1746"/>
                <a:ext cx="426" cy="230"/>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2</a:t>
                </a:r>
              </a:p>
            </p:txBody>
          </p:sp>
          <p:sp>
            <p:nvSpPr>
              <p:cNvPr id="1050720" name="Rectangle 102"/>
              <p:cNvSpPr>
                <a:spLocks noChangeArrowheads="1"/>
              </p:cNvSpPr>
              <p:nvPr/>
            </p:nvSpPr>
            <p:spPr bwMode="auto">
              <a:xfrm>
                <a:off x="1247" y="1746"/>
                <a:ext cx="418" cy="230"/>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1</a:t>
                </a:r>
              </a:p>
            </p:txBody>
          </p:sp>
          <p:sp>
            <p:nvSpPr>
              <p:cNvPr id="1050721" name="Rectangle 103"/>
              <p:cNvSpPr>
                <a:spLocks noChangeArrowheads="1"/>
              </p:cNvSpPr>
              <p:nvPr/>
            </p:nvSpPr>
            <p:spPr bwMode="auto">
              <a:xfrm>
                <a:off x="805" y="1746"/>
                <a:ext cx="442" cy="230"/>
              </a:xfrm>
              <a:prstGeom prst="rect">
                <a:avLst/>
              </a:prstGeom>
              <a:solidFill>
                <a:srgbClr val="CCFFCC">
                  <a:alpha val="50000"/>
                </a:srgbClr>
              </a:solidFill>
              <a:ln w="9525">
                <a:noFill/>
                <a:miter lim="800000"/>
                <a:headEnd/>
                <a:tailEnd/>
              </a:ln>
              <a:effectLst/>
            </p:spPr>
            <p:txBody>
              <a:bodyPr lIns="0" tIns="0" rIns="0" bIns="0"/>
              <a:lstStyle/>
              <a:p>
                <a:r>
                  <a:rPr kumimoji="1" lang="en-US" altLang="zh-CN" sz="2400" b="1" i="1">
                    <a:latin typeface="Times New Roman" pitchFamily="18" charset="0"/>
                  </a:rPr>
                  <a:t>m</a:t>
                </a:r>
                <a:r>
                  <a:rPr kumimoji="1" lang="en-US" altLang="zh-CN" sz="2400" b="1" baseline="-25000">
                    <a:latin typeface="Times New Roman" pitchFamily="18" charset="0"/>
                  </a:rPr>
                  <a:t>0</a:t>
                </a:r>
              </a:p>
            </p:txBody>
          </p:sp>
          <p:sp>
            <p:nvSpPr>
              <p:cNvPr id="1050722" name="Rectangle 104"/>
              <p:cNvSpPr>
                <a:spLocks noChangeArrowheads="1"/>
              </p:cNvSpPr>
              <p:nvPr/>
            </p:nvSpPr>
            <p:spPr bwMode="auto">
              <a:xfrm>
                <a:off x="194" y="1746"/>
                <a:ext cx="611" cy="486"/>
              </a:xfrm>
              <a:prstGeom prst="rect">
                <a:avLst/>
              </a:prstGeom>
              <a:solidFill>
                <a:srgbClr val="CCFFCC">
                  <a:alpha val="50000"/>
                </a:srgbClr>
              </a:solidFill>
              <a:ln w="9525">
                <a:noFill/>
                <a:miter lim="800000"/>
                <a:headEnd/>
                <a:tailEnd/>
              </a:ln>
              <a:effectLst/>
            </p:spPr>
            <p:txBody>
              <a:bodyPr lIns="0" tIns="0" rIns="0" bIns="0"/>
              <a:lstStyle/>
              <a:p>
                <a:pPr>
                  <a:lnSpc>
                    <a:spcPct val="175000"/>
                  </a:lnSpc>
                </a:pPr>
                <a:r>
                  <a:rPr kumimoji="1" lang="en-US" altLang="zh-CN" sz="2400" b="1" i="1">
                    <a:latin typeface="Times New Roman" pitchFamily="18" charset="0"/>
                  </a:rPr>
                  <a:t>A  B  C</a:t>
                </a:r>
              </a:p>
            </p:txBody>
          </p:sp>
          <p:sp>
            <p:nvSpPr>
              <p:cNvPr id="1050723" name="Line 105"/>
              <p:cNvSpPr>
                <a:spLocks noChangeShapeType="1"/>
              </p:cNvSpPr>
              <p:nvPr/>
            </p:nvSpPr>
            <p:spPr bwMode="auto">
              <a:xfrm>
                <a:off x="194" y="2232"/>
                <a:ext cx="4880"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24" name="Line 106"/>
              <p:cNvSpPr>
                <a:spLocks noChangeShapeType="1"/>
              </p:cNvSpPr>
              <p:nvPr/>
            </p:nvSpPr>
            <p:spPr bwMode="auto">
              <a:xfrm>
                <a:off x="194" y="4080"/>
                <a:ext cx="4880" cy="0"/>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725" name="Line 107"/>
              <p:cNvSpPr>
                <a:spLocks noChangeShapeType="1"/>
              </p:cNvSpPr>
              <p:nvPr/>
            </p:nvSpPr>
            <p:spPr bwMode="auto">
              <a:xfrm>
                <a:off x="194" y="1746"/>
                <a:ext cx="0" cy="2342"/>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726" name="Line 108"/>
              <p:cNvSpPr>
                <a:spLocks noChangeShapeType="1"/>
              </p:cNvSpPr>
              <p:nvPr/>
            </p:nvSpPr>
            <p:spPr bwMode="auto">
              <a:xfrm>
                <a:off x="805" y="1746"/>
                <a:ext cx="0" cy="233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27" name="Line 109"/>
              <p:cNvSpPr>
                <a:spLocks noChangeShapeType="1"/>
              </p:cNvSpPr>
              <p:nvPr/>
            </p:nvSpPr>
            <p:spPr bwMode="auto">
              <a:xfrm>
                <a:off x="1247" y="1746"/>
                <a:ext cx="0" cy="2342"/>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28" name="Line 110"/>
              <p:cNvSpPr>
                <a:spLocks noChangeShapeType="1"/>
              </p:cNvSpPr>
              <p:nvPr/>
            </p:nvSpPr>
            <p:spPr bwMode="auto">
              <a:xfrm>
                <a:off x="1665" y="1746"/>
                <a:ext cx="0" cy="2348"/>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29" name="Line 111"/>
              <p:cNvSpPr>
                <a:spLocks noChangeShapeType="1"/>
              </p:cNvSpPr>
              <p:nvPr/>
            </p:nvSpPr>
            <p:spPr bwMode="auto">
              <a:xfrm>
                <a:off x="2091" y="1746"/>
                <a:ext cx="0" cy="2348"/>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30" name="Line 112"/>
              <p:cNvSpPr>
                <a:spLocks noChangeShapeType="1"/>
              </p:cNvSpPr>
              <p:nvPr/>
            </p:nvSpPr>
            <p:spPr bwMode="auto">
              <a:xfrm>
                <a:off x="2509" y="1746"/>
                <a:ext cx="0" cy="23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31" name="Line 113"/>
              <p:cNvSpPr>
                <a:spLocks noChangeShapeType="1"/>
              </p:cNvSpPr>
              <p:nvPr/>
            </p:nvSpPr>
            <p:spPr bwMode="auto">
              <a:xfrm>
                <a:off x="2959" y="1746"/>
                <a:ext cx="0" cy="2342"/>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32" name="Line 114"/>
              <p:cNvSpPr>
                <a:spLocks noChangeShapeType="1"/>
              </p:cNvSpPr>
              <p:nvPr/>
            </p:nvSpPr>
            <p:spPr bwMode="auto">
              <a:xfrm>
                <a:off x="3385" y="1746"/>
                <a:ext cx="0" cy="2342"/>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33" name="Line 115"/>
              <p:cNvSpPr>
                <a:spLocks noChangeShapeType="1"/>
              </p:cNvSpPr>
              <p:nvPr/>
            </p:nvSpPr>
            <p:spPr bwMode="auto">
              <a:xfrm>
                <a:off x="3819" y="1746"/>
                <a:ext cx="0" cy="2336"/>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34" name="Line 116"/>
              <p:cNvSpPr>
                <a:spLocks noChangeShapeType="1"/>
              </p:cNvSpPr>
              <p:nvPr/>
            </p:nvSpPr>
            <p:spPr bwMode="auto">
              <a:xfrm>
                <a:off x="4245" y="1746"/>
                <a:ext cx="0" cy="233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35" name="Line 117"/>
              <p:cNvSpPr>
                <a:spLocks noChangeShapeType="1"/>
              </p:cNvSpPr>
              <p:nvPr/>
            </p:nvSpPr>
            <p:spPr bwMode="auto">
              <a:xfrm>
                <a:off x="5074" y="1746"/>
                <a:ext cx="0" cy="2336"/>
              </a:xfrm>
              <a:prstGeom prst="line">
                <a:avLst/>
              </a:prstGeom>
              <a:noFill/>
              <a:ln w="28575" cap="sq">
                <a:solidFill>
                  <a:schemeClr val="tx1"/>
                </a:solidFill>
                <a:round/>
                <a:headEnd/>
                <a:tailEnd/>
              </a:ln>
              <a:effectLst/>
            </p:spPr>
            <p:txBody>
              <a:bodyPr lIns="0" tIns="0" rIns="0" bIns="0">
                <a:spAutoFit/>
              </a:bodyPr>
              <a:lstStyle/>
              <a:p>
                <a:endParaRPr lang="zh-CN" altLang="en-US"/>
              </a:p>
            </p:txBody>
          </p:sp>
          <p:sp>
            <p:nvSpPr>
              <p:cNvPr id="1050736" name="Line 118"/>
              <p:cNvSpPr>
                <a:spLocks noChangeShapeType="1"/>
              </p:cNvSpPr>
              <p:nvPr/>
            </p:nvSpPr>
            <p:spPr bwMode="auto">
              <a:xfrm>
                <a:off x="805" y="1976"/>
                <a:ext cx="3440" cy="0"/>
              </a:xfrm>
              <a:prstGeom prst="line">
                <a:avLst/>
              </a:prstGeom>
              <a:noFill/>
              <a:ln w="12700">
                <a:solidFill>
                  <a:schemeClr val="tx1"/>
                </a:solidFill>
                <a:round/>
                <a:headEnd/>
                <a:tailEnd/>
              </a:ln>
              <a:effectLst/>
            </p:spPr>
            <p:txBody>
              <a:bodyPr lIns="0" tIns="0" rIns="0" bIns="0">
                <a:spAutoFit/>
              </a:bodyPr>
              <a:lstStyle/>
              <a:p>
                <a:endParaRPr lang="zh-CN" altLang="en-US"/>
              </a:p>
            </p:txBody>
          </p:sp>
          <p:sp>
            <p:nvSpPr>
              <p:cNvPr id="1050737" name="Line 119"/>
              <p:cNvSpPr>
                <a:spLocks noChangeShapeType="1"/>
              </p:cNvSpPr>
              <p:nvPr/>
            </p:nvSpPr>
            <p:spPr bwMode="auto">
              <a:xfrm>
                <a:off x="194" y="1746"/>
                <a:ext cx="4880" cy="0"/>
              </a:xfrm>
              <a:prstGeom prst="line">
                <a:avLst/>
              </a:prstGeom>
              <a:noFill/>
              <a:ln w="28575" cap="sq">
                <a:solidFill>
                  <a:schemeClr val="tx1"/>
                </a:solidFill>
                <a:round/>
                <a:headEnd/>
                <a:tailEnd/>
              </a:ln>
              <a:effectLst/>
            </p:spPr>
            <p:txBody>
              <a:bodyPr lIns="0" tIns="0" rIns="0" bIns="0">
                <a:spAutoFit/>
              </a:bodyPr>
              <a:lstStyle/>
              <a:p>
                <a:endParaRPr lang="zh-CN" altLang="en-US"/>
              </a:p>
            </p:txBody>
          </p:sp>
          <p:graphicFrame>
            <p:nvGraphicFramePr>
              <p:cNvPr id="4194521" name="Object 120"/>
              <p:cNvGraphicFramePr>
                <a:graphicFrameLocks noChangeAspect="1"/>
              </p:cNvGraphicFramePr>
              <p:nvPr/>
            </p:nvGraphicFramePr>
            <p:xfrm>
              <a:off x="4253" y="1714"/>
              <a:ext cx="832" cy="544"/>
            </p:xfrm>
            <a:graphic>
              <a:graphicData uri="http://schemas.openxmlformats.org/presentationml/2006/ole">
                <mc:AlternateContent xmlns:mc="http://schemas.openxmlformats.org/markup-compatibility/2006">
                  <mc:Choice xmlns:v="urn:schemas-microsoft-com:vml" Requires="v">
                    <p:oleObj spid="_x0000_s317624" name="Equation" r:id="rId3" imgW="1320480" imgH="863280" progId="Equation.3">
                      <p:embed/>
                    </p:oleObj>
                  </mc:Choice>
                  <mc:Fallback>
                    <p:oleObj name="Equation" r:id="rId3" imgW="1320480" imgH="863280" progId="Equation.3">
                      <p:embed/>
                      <p:pic>
                        <p:nvPicPr>
                          <p:cNvPr id="2097365" name=""/>
                          <p:cNvPicPr>
                            <a:picLocks/>
                          </p:cNvPicPr>
                          <p:nvPr/>
                        </p:nvPicPr>
                        <p:blipFill>
                          <a:blip r:embed="rId4"/>
                          <a:stretch>
                            <a:fillRect/>
                          </a:stretch>
                        </p:blipFill>
                        <p:spPr>
                          <a:xfrm>
                            <a:off x="4253" y="1714"/>
                            <a:ext cx="832" cy="544"/>
                          </a:xfrm>
                          <a:prstGeom prst="rect">
                            <a:avLst/>
                          </a:prstGeom>
                        </p:spPr>
                      </p:pic>
                    </p:oleObj>
                  </mc:Fallback>
                </mc:AlternateContent>
              </a:graphicData>
            </a:graphic>
          </p:graphicFrame>
          <p:graphicFrame>
            <p:nvGraphicFramePr>
              <p:cNvPr id="4194522" name="Object 121"/>
              <p:cNvGraphicFramePr>
                <a:graphicFrameLocks noChangeAspect="1"/>
              </p:cNvGraphicFramePr>
              <p:nvPr/>
            </p:nvGraphicFramePr>
            <p:xfrm>
              <a:off x="793" y="2000"/>
              <a:ext cx="456" cy="208"/>
            </p:xfrm>
            <a:graphic>
              <a:graphicData uri="http://schemas.openxmlformats.org/presentationml/2006/ole">
                <mc:AlternateContent xmlns:mc="http://schemas.openxmlformats.org/markup-compatibility/2006">
                  <mc:Choice xmlns:v="urn:schemas-microsoft-com:vml" Requires="v">
                    <p:oleObj spid="_x0000_s317625" name="Equation" r:id="rId5" imgW="723600" imgH="330120" progId="Equation.3">
                      <p:embed/>
                    </p:oleObj>
                  </mc:Choice>
                  <mc:Fallback>
                    <p:oleObj name="Equation" r:id="rId5" imgW="723600" imgH="330120" progId="Equation.3">
                      <p:embed/>
                      <p:pic>
                        <p:nvPicPr>
                          <p:cNvPr id="2097366" name=""/>
                          <p:cNvPicPr>
                            <a:picLocks/>
                          </p:cNvPicPr>
                          <p:nvPr/>
                        </p:nvPicPr>
                        <p:blipFill>
                          <a:blip r:embed="rId6"/>
                          <a:stretch>
                            <a:fillRect/>
                          </a:stretch>
                        </p:blipFill>
                        <p:spPr>
                          <a:xfrm>
                            <a:off x="793" y="2000"/>
                            <a:ext cx="456" cy="208"/>
                          </a:xfrm>
                          <a:prstGeom prst="rect">
                            <a:avLst/>
                          </a:prstGeom>
                        </p:spPr>
                      </p:pic>
                    </p:oleObj>
                  </mc:Fallback>
                </mc:AlternateContent>
              </a:graphicData>
            </a:graphic>
          </p:graphicFrame>
          <p:graphicFrame>
            <p:nvGraphicFramePr>
              <p:cNvPr id="4194523" name="Object 122"/>
              <p:cNvGraphicFramePr>
                <a:graphicFrameLocks noChangeAspect="1"/>
              </p:cNvGraphicFramePr>
              <p:nvPr/>
            </p:nvGraphicFramePr>
            <p:xfrm>
              <a:off x="1232" y="2000"/>
              <a:ext cx="440" cy="208"/>
            </p:xfrm>
            <a:graphic>
              <a:graphicData uri="http://schemas.openxmlformats.org/presentationml/2006/ole">
                <mc:AlternateContent xmlns:mc="http://schemas.openxmlformats.org/markup-compatibility/2006">
                  <mc:Choice xmlns:v="urn:schemas-microsoft-com:vml" Requires="v">
                    <p:oleObj spid="_x0000_s317626" name="Equation" r:id="rId7" imgW="698400" imgH="330120" progId="Equation.3">
                      <p:embed/>
                    </p:oleObj>
                  </mc:Choice>
                  <mc:Fallback>
                    <p:oleObj name="Equation" r:id="rId7" imgW="698400" imgH="330120" progId="Equation.3">
                      <p:embed/>
                      <p:pic>
                        <p:nvPicPr>
                          <p:cNvPr id="2097367" name=""/>
                          <p:cNvPicPr>
                            <a:picLocks/>
                          </p:cNvPicPr>
                          <p:nvPr/>
                        </p:nvPicPr>
                        <p:blipFill>
                          <a:blip r:embed="rId8"/>
                          <a:stretch>
                            <a:fillRect/>
                          </a:stretch>
                        </p:blipFill>
                        <p:spPr>
                          <a:xfrm>
                            <a:off x="1232" y="2000"/>
                            <a:ext cx="440" cy="208"/>
                          </a:xfrm>
                          <a:prstGeom prst="rect">
                            <a:avLst/>
                          </a:prstGeom>
                        </p:spPr>
                      </p:pic>
                    </p:oleObj>
                  </mc:Fallback>
                </mc:AlternateContent>
              </a:graphicData>
            </a:graphic>
          </p:graphicFrame>
          <p:graphicFrame>
            <p:nvGraphicFramePr>
              <p:cNvPr id="4194524" name="Object 123"/>
              <p:cNvGraphicFramePr>
                <a:graphicFrameLocks noChangeAspect="1"/>
              </p:cNvGraphicFramePr>
              <p:nvPr/>
            </p:nvGraphicFramePr>
            <p:xfrm>
              <a:off x="1657" y="2000"/>
              <a:ext cx="440" cy="208"/>
            </p:xfrm>
            <a:graphic>
              <a:graphicData uri="http://schemas.openxmlformats.org/presentationml/2006/ole">
                <mc:AlternateContent xmlns:mc="http://schemas.openxmlformats.org/markup-compatibility/2006">
                  <mc:Choice xmlns:v="urn:schemas-microsoft-com:vml" Requires="v">
                    <p:oleObj spid="_x0000_s317627" name="Equation" r:id="rId9" imgW="698400" imgH="330120" progId="Equation.3">
                      <p:embed/>
                    </p:oleObj>
                  </mc:Choice>
                  <mc:Fallback>
                    <p:oleObj name="Equation" r:id="rId9" imgW="698400" imgH="330120" progId="Equation.3">
                      <p:embed/>
                      <p:pic>
                        <p:nvPicPr>
                          <p:cNvPr id="2097368" name=""/>
                          <p:cNvPicPr>
                            <a:picLocks/>
                          </p:cNvPicPr>
                          <p:nvPr/>
                        </p:nvPicPr>
                        <p:blipFill>
                          <a:blip r:embed="rId10"/>
                          <a:stretch>
                            <a:fillRect/>
                          </a:stretch>
                        </p:blipFill>
                        <p:spPr>
                          <a:xfrm>
                            <a:off x="1657" y="2000"/>
                            <a:ext cx="440" cy="208"/>
                          </a:xfrm>
                          <a:prstGeom prst="rect">
                            <a:avLst/>
                          </a:prstGeom>
                        </p:spPr>
                      </p:pic>
                    </p:oleObj>
                  </mc:Fallback>
                </mc:AlternateContent>
              </a:graphicData>
            </a:graphic>
          </p:graphicFrame>
          <p:graphicFrame>
            <p:nvGraphicFramePr>
              <p:cNvPr id="4194525" name="Object 124"/>
              <p:cNvGraphicFramePr>
                <a:graphicFrameLocks noChangeAspect="1"/>
              </p:cNvGraphicFramePr>
              <p:nvPr/>
            </p:nvGraphicFramePr>
            <p:xfrm>
              <a:off x="2080" y="2000"/>
              <a:ext cx="432" cy="208"/>
            </p:xfrm>
            <a:graphic>
              <a:graphicData uri="http://schemas.openxmlformats.org/presentationml/2006/ole">
                <mc:AlternateContent xmlns:mc="http://schemas.openxmlformats.org/markup-compatibility/2006">
                  <mc:Choice xmlns:v="urn:schemas-microsoft-com:vml" Requires="v">
                    <p:oleObj spid="_x0000_s317628" name="Equation" r:id="rId11" imgW="685800" imgH="330120" progId="Equation.3">
                      <p:embed/>
                    </p:oleObj>
                  </mc:Choice>
                  <mc:Fallback>
                    <p:oleObj name="Equation" r:id="rId11" imgW="685800" imgH="330120" progId="Equation.3">
                      <p:embed/>
                      <p:pic>
                        <p:nvPicPr>
                          <p:cNvPr id="2097369" name=""/>
                          <p:cNvPicPr>
                            <a:picLocks/>
                          </p:cNvPicPr>
                          <p:nvPr/>
                        </p:nvPicPr>
                        <p:blipFill>
                          <a:blip r:embed="rId12"/>
                          <a:stretch>
                            <a:fillRect/>
                          </a:stretch>
                        </p:blipFill>
                        <p:spPr>
                          <a:xfrm>
                            <a:off x="2080" y="2000"/>
                            <a:ext cx="432" cy="208"/>
                          </a:xfrm>
                          <a:prstGeom prst="rect">
                            <a:avLst/>
                          </a:prstGeom>
                        </p:spPr>
                      </p:pic>
                    </p:oleObj>
                  </mc:Fallback>
                </mc:AlternateContent>
              </a:graphicData>
            </a:graphic>
          </p:graphicFrame>
          <p:graphicFrame>
            <p:nvGraphicFramePr>
              <p:cNvPr id="4194526" name="Object 125"/>
              <p:cNvGraphicFramePr>
                <a:graphicFrameLocks noChangeAspect="1"/>
              </p:cNvGraphicFramePr>
              <p:nvPr/>
            </p:nvGraphicFramePr>
            <p:xfrm>
              <a:off x="2500" y="2008"/>
              <a:ext cx="456" cy="208"/>
            </p:xfrm>
            <a:graphic>
              <a:graphicData uri="http://schemas.openxmlformats.org/presentationml/2006/ole">
                <mc:AlternateContent xmlns:mc="http://schemas.openxmlformats.org/markup-compatibility/2006">
                  <mc:Choice xmlns:v="urn:schemas-microsoft-com:vml" Requires="v">
                    <p:oleObj spid="_x0000_s317629" name="Equation" r:id="rId13" imgW="723600" imgH="330120" progId="Equation.3">
                      <p:embed/>
                    </p:oleObj>
                  </mc:Choice>
                  <mc:Fallback>
                    <p:oleObj name="Equation" r:id="rId13" imgW="723600" imgH="330120" progId="Equation.3">
                      <p:embed/>
                      <p:pic>
                        <p:nvPicPr>
                          <p:cNvPr id="2097370" name=""/>
                          <p:cNvPicPr>
                            <a:picLocks/>
                          </p:cNvPicPr>
                          <p:nvPr/>
                        </p:nvPicPr>
                        <p:blipFill>
                          <a:blip r:embed="rId14"/>
                          <a:stretch>
                            <a:fillRect/>
                          </a:stretch>
                        </p:blipFill>
                        <p:spPr>
                          <a:xfrm>
                            <a:off x="2500" y="2008"/>
                            <a:ext cx="456" cy="208"/>
                          </a:xfrm>
                          <a:prstGeom prst="rect">
                            <a:avLst/>
                          </a:prstGeom>
                        </p:spPr>
                      </p:pic>
                    </p:oleObj>
                  </mc:Fallback>
                </mc:AlternateContent>
              </a:graphicData>
            </a:graphic>
          </p:graphicFrame>
          <p:graphicFrame>
            <p:nvGraphicFramePr>
              <p:cNvPr id="4194527" name="Object 126"/>
              <p:cNvGraphicFramePr>
                <a:graphicFrameLocks noChangeAspect="1"/>
              </p:cNvGraphicFramePr>
              <p:nvPr/>
            </p:nvGraphicFramePr>
            <p:xfrm>
              <a:off x="2948" y="2000"/>
              <a:ext cx="440" cy="208"/>
            </p:xfrm>
            <a:graphic>
              <a:graphicData uri="http://schemas.openxmlformats.org/presentationml/2006/ole">
                <mc:AlternateContent xmlns:mc="http://schemas.openxmlformats.org/markup-compatibility/2006">
                  <mc:Choice xmlns:v="urn:schemas-microsoft-com:vml" Requires="v">
                    <p:oleObj spid="_x0000_s317630" name="Equation" r:id="rId15" imgW="698400" imgH="330120" progId="Equation.3">
                      <p:embed/>
                    </p:oleObj>
                  </mc:Choice>
                  <mc:Fallback>
                    <p:oleObj name="Equation" r:id="rId15" imgW="698400" imgH="330120" progId="Equation.3">
                      <p:embed/>
                      <p:pic>
                        <p:nvPicPr>
                          <p:cNvPr id="2097371" name=""/>
                          <p:cNvPicPr>
                            <a:picLocks/>
                          </p:cNvPicPr>
                          <p:nvPr/>
                        </p:nvPicPr>
                        <p:blipFill>
                          <a:blip r:embed="rId16"/>
                          <a:stretch>
                            <a:fillRect/>
                          </a:stretch>
                        </p:blipFill>
                        <p:spPr>
                          <a:xfrm>
                            <a:off x="2948" y="2000"/>
                            <a:ext cx="440" cy="208"/>
                          </a:xfrm>
                          <a:prstGeom prst="rect">
                            <a:avLst/>
                          </a:prstGeom>
                        </p:spPr>
                      </p:pic>
                    </p:oleObj>
                  </mc:Fallback>
                </mc:AlternateContent>
              </a:graphicData>
            </a:graphic>
          </p:graphicFrame>
          <p:graphicFrame>
            <p:nvGraphicFramePr>
              <p:cNvPr id="4194528" name="Object 127"/>
              <p:cNvGraphicFramePr>
                <a:graphicFrameLocks noChangeAspect="1"/>
              </p:cNvGraphicFramePr>
              <p:nvPr/>
            </p:nvGraphicFramePr>
            <p:xfrm>
              <a:off x="3374" y="2001"/>
              <a:ext cx="448" cy="208"/>
            </p:xfrm>
            <a:graphic>
              <a:graphicData uri="http://schemas.openxmlformats.org/presentationml/2006/ole">
                <mc:AlternateContent xmlns:mc="http://schemas.openxmlformats.org/markup-compatibility/2006">
                  <mc:Choice xmlns:v="urn:schemas-microsoft-com:vml" Requires="v">
                    <p:oleObj spid="_x0000_s317631" name="Equation" r:id="rId17" imgW="711000" imgH="330120" progId="Equation.3">
                      <p:embed/>
                    </p:oleObj>
                  </mc:Choice>
                  <mc:Fallback>
                    <p:oleObj name="Equation" r:id="rId17" imgW="711000" imgH="330120" progId="Equation.3">
                      <p:embed/>
                      <p:pic>
                        <p:nvPicPr>
                          <p:cNvPr id="2097372" name=""/>
                          <p:cNvPicPr>
                            <a:picLocks/>
                          </p:cNvPicPr>
                          <p:nvPr/>
                        </p:nvPicPr>
                        <p:blipFill>
                          <a:blip r:embed="rId18"/>
                          <a:stretch>
                            <a:fillRect/>
                          </a:stretch>
                        </p:blipFill>
                        <p:spPr>
                          <a:xfrm>
                            <a:off x="3374" y="2001"/>
                            <a:ext cx="448" cy="208"/>
                          </a:xfrm>
                          <a:prstGeom prst="rect">
                            <a:avLst/>
                          </a:prstGeom>
                        </p:spPr>
                      </p:pic>
                    </p:oleObj>
                  </mc:Fallback>
                </mc:AlternateContent>
              </a:graphicData>
            </a:graphic>
          </p:graphicFrame>
        </p:grpSp>
      </p:grpSp>
      <p:sp>
        <p:nvSpPr>
          <p:cNvPr id="1050738" name="Rectangle 128"/>
          <p:cNvSpPr>
            <a:spLocks noChangeArrowheads="1"/>
          </p:cNvSpPr>
          <p:nvPr/>
        </p:nvSpPr>
        <p:spPr bwMode="auto">
          <a:xfrm>
            <a:off x="704850" y="1862138"/>
            <a:ext cx="8099425" cy="365125"/>
          </a:xfrm>
          <a:prstGeom prst="rect">
            <a:avLst/>
          </a:prstGeom>
          <a:solidFill>
            <a:srgbClr val="99CCFF">
              <a:alpha val="50000"/>
            </a:srgbClr>
          </a:solidFill>
          <a:ln w="9525">
            <a:noFill/>
            <a:miter lim="800000"/>
            <a:headEnd/>
            <a:tailEnd/>
          </a:ln>
          <a:effectLst/>
        </p:spPr>
        <p:txBody>
          <a:bodyPr lIns="0" tIns="0" rIns="0" bIns="0">
            <a:spAutoFit/>
          </a:bodyPr>
          <a:lstStyle/>
          <a:p>
            <a:pPr indent="130175" algn="l"/>
            <a:r>
              <a:rPr kumimoji="1" lang="en-US" altLang="zh-CN" sz="2400" b="1" dirty="0">
                <a:latin typeface="宋体" pitchFamily="2" charset="-122"/>
              </a:rPr>
              <a:t>(</a:t>
            </a:r>
            <a:r>
              <a:rPr kumimoji="1" lang="en-US" altLang="zh-CN" sz="2400" b="1" dirty="0">
                <a:latin typeface="Times New Roman" pitchFamily="18" charset="0"/>
              </a:rPr>
              <a:t>2</a:t>
            </a:r>
            <a:r>
              <a:rPr kumimoji="1" lang="en-US" altLang="zh-CN" sz="2400" b="1" dirty="0">
                <a:latin typeface="宋体" pitchFamily="2" charset="-122"/>
              </a:rPr>
              <a:t>)</a:t>
            </a:r>
            <a:r>
              <a:rPr kumimoji="1" lang="en-US" altLang="zh-CN" sz="2400" b="1" dirty="0">
                <a:latin typeface="Times New Roman" pitchFamily="18" charset="0"/>
              </a:rPr>
              <a:t>  </a:t>
            </a:r>
            <a:r>
              <a:rPr kumimoji="1" lang="zh-CN" altLang="en-US" sz="2400" b="1" dirty="0">
                <a:latin typeface="宋体" pitchFamily="2" charset="-122"/>
              </a:rPr>
              <a:t>不同的最小项，使其值为</a:t>
            </a:r>
            <a:r>
              <a:rPr kumimoji="1" lang="zh-CN" altLang="en-US" sz="2400" b="1" dirty="0">
                <a:latin typeface="Times New Roman" pitchFamily="18" charset="0"/>
              </a:rPr>
              <a:t> </a:t>
            </a:r>
            <a:r>
              <a:rPr kumimoji="1" lang="en-US" altLang="zh-CN" sz="2400" b="1" dirty="0">
                <a:latin typeface="Times New Roman" pitchFamily="18" charset="0"/>
              </a:rPr>
              <a:t>1 </a:t>
            </a:r>
            <a:r>
              <a:rPr kumimoji="1" lang="zh-CN" altLang="en-US" sz="2400" b="1" dirty="0">
                <a:latin typeface="宋体" pitchFamily="2" charset="-122"/>
              </a:rPr>
              <a:t>的那组变量取值也不同。</a:t>
            </a:r>
          </a:p>
        </p:txBody>
      </p:sp>
      <p:sp>
        <p:nvSpPr>
          <p:cNvPr id="1050739" name="Rectangle 129"/>
          <p:cNvSpPr>
            <a:spLocks noChangeArrowheads="1"/>
          </p:cNvSpPr>
          <p:nvPr/>
        </p:nvSpPr>
        <p:spPr bwMode="auto">
          <a:xfrm>
            <a:off x="704850" y="2217738"/>
            <a:ext cx="8099425" cy="365125"/>
          </a:xfrm>
          <a:prstGeom prst="rect">
            <a:avLst/>
          </a:prstGeom>
          <a:solidFill>
            <a:srgbClr val="99CCFF">
              <a:alpha val="50000"/>
            </a:srgbClr>
          </a:solidFill>
          <a:ln w="9525">
            <a:noFill/>
            <a:miter lim="800000"/>
            <a:headEnd/>
            <a:tailEnd/>
          </a:ln>
          <a:effectLst/>
        </p:spPr>
        <p:txBody>
          <a:bodyPr lIns="0" tIns="0" rIns="0" bIns="0">
            <a:spAutoFit/>
          </a:bodyPr>
          <a:lstStyle/>
          <a:p>
            <a:pPr indent="130175" algn="l"/>
            <a:r>
              <a:rPr kumimoji="1" lang="en-US" altLang="zh-CN" sz="2400" b="1" dirty="0">
                <a:latin typeface="宋体" pitchFamily="2" charset="-122"/>
              </a:rPr>
              <a:t>(</a:t>
            </a:r>
            <a:r>
              <a:rPr kumimoji="1" lang="en-US" altLang="zh-CN" sz="2400" b="1" dirty="0">
                <a:latin typeface="Times New Roman" pitchFamily="18" charset="0"/>
              </a:rPr>
              <a:t>3</a:t>
            </a:r>
            <a:r>
              <a:rPr kumimoji="1" lang="en-US" altLang="zh-CN" sz="2400" b="1" dirty="0">
                <a:latin typeface="宋体" pitchFamily="2" charset="-122"/>
              </a:rPr>
              <a:t>)</a:t>
            </a:r>
            <a:r>
              <a:rPr kumimoji="1" lang="en-US" altLang="zh-CN" sz="2400" b="1" dirty="0">
                <a:latin typeface="Times New Roman" pitchFamily="18" charset="0"/>
              </a:rPr>
              <a:t>   </a:t>
            </a:r>
            <a:r>
              <a:rPr kumimoji="1" lang="zh-CN" altLang="en-US" sz="2400" b="1" dirty="0">
                <a:latin typeface="宋体" pitchFamily="2" charset="-122"/>
              </a:rPr>
              <a:t>对于变量的任一组取值，任意两个最小项的乘积为</a:t>
            </a:r>
            <a:r>
              <a:rPr kumimoji="1" lang="zh-CN" altLang="en-US" sz="2400" b="1" dirty="0">
                <a:latin typeface="Times New Roman" pitchFamily="18" charset="0"/>
              </a:rPr>
              <a:t> </a:t>
            </a:r>
            <a:r>
              <a:rPr kumimoji="1" lang="en-US" altLang="zh-CN" sz="2400" b="1" dirty="0">
                <a:latin typeface="Times New Roman" pitchFamily="18" charset="0"/>
              </a:rPr>
              <a:t>0</a:t>
            </a:r>
            <a:r>
              <a:rPr kumimoji="1" lang="zh-CN" altLang="en-US" sz="2400" b="1" dirty="0">
                <a:latin typeface="宋体" pitchFamily="2" charset="-122"/>
              </a:rPr>
              <a:t>。</a:t>
            </a:r>
          </a:p>
        </p:txBody>
      </p:sp>
      <p:sp>
        <p:nvSpPr>
          <p:cNvPr id="1050740" name="Rectangle 130"/>
          <p:cNvSpPr>
            <a:spLocks noChangeArrowheads="1"/>
          </p:cNvSpPr>
          <p:nvPr/>
        </p:nvSpPr>
        <p:spPr bwMode="auto">
          <a:xfrm>
            <a:off x="704850" y="2573338"/>
            <a:ext cx="8099425" cy="365125"/>
          </a:xfrm>
          <a:prstGeom prst="rect">
            <a:avLst/>
          </a:prstGeom>
          <a:solidFill>
            <a:srgbClr val="99CCFF">
              <a:alpha val="50000"/>
            </a:srgbClr>
          </a:solidFill>
          <a:ln w="9525">
            <a:noFill/>
            <a:miter lim="800000"/>
            <a:headEnd/>
            <a:tailEnd/>
          </a:ln>
          <a:effectLst/>
        </p:spPr>
        <p:txBody>
          <a:bodyPr lIns="0" tIns="0" rIns="0" bIns="0">
            <a:spAutoFit/>
          </a:bodyPr>
          <a:lstStyle/>
          <a:p>
            <a:pPr indent="130175" algn="l"/>
            <a:r>
              <a:rPr kumimoji="1" lang="en-US" altLang="zh-CN" sz="2400" b="1" dirty="0">
                <a:latin typeface="宋体" pitchFamily="2" charset="-122"/>
              </a:rPr>
              <a:t>(</a:t>
            </a:r>
            <a:r>
              <a:rPr kumimoji="1" lang="en-US" altLang="zh-CN" sz="2400" b="1" dirty="0">
                <a:latin typeface="Times New Roman" pitchFamily="18" charset="0"/>
              </a:rPr>
              <a:t>4</a:t>
            </a:r>
            <a:r>
              <a:rPr kumimoji="1" lang="en-US" altLang="zh-CN" sz="2400" b="1" dirty="0">
                <a:latin typeface="宋体" pitchFamily="2" charset="-122"/>
              </a:rPr>
              <a:t>)</a:t>
            </a:r>
            <a:r>
              <a:rPr kumimoji="1" lang="en-US" altLang="zh-CN" sz="2400" b="1" dirty="0">
                <a:latin typeface="Times New Roman" pitchFamily="18" charset="0"/>
              </a:rPr>
              <a:t>   </a:t>
            </a:r>
            <a:r>
              <a:rPr kumimoji="1" lang="zh-CN" altLang="en-US" sz="2400" b="1" dirty="0">
                <a:latin typeface="宋体" pitchFamily="2" charset="-122"/>
              </a:rPr>
              <a:t>对于变量的任一组取值，全体最小项的和为</a:t>
            </a:r>
            <a:r>
              <a:rPr kumimoji="1" lang="zh-CN" altLang="en-US" sz="2400" b="1" dirty="0">
                <a:latin typeface="Times New Roman" pitchFamily="18" charset="0"/>
              </a:rPr>
              <a:t> </a:t>
            </a:r>
            <a:r>
              <a:rPr kumimoji="1" lang="en-US" altLang="zh-CN" sz="2400" b="1" dirty="0">
                <a:latin typeface="Times New Roman" pitchFamily="18" charset="0"/>
              </a:rPr>
              <a:t>1</a:t>
            </a:r>
            <a:r>
              <a:rPr kumimoji="1" lang="zh-CN" altLang="en-US" sz="2400" b="1" dirty="0">
                <a:latin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0622"/>
                                        </p:tgtEl>
                                        <p:attrNameLst>
                                          <p:attrName>style.visibility</p:attrName>
                                        </p:attrNameLst>
                                      </p:cBhvr>
                                      <p:to>
                                        <p:strVal val="visible"/>
                                      </p:to>
                                    </p:set>
                                    <p:animEffect transition="in" filter="wipe(left)">
                                      <p:cBhvr>
                                        <p:cTn id="7" dur="500"/>
                                        <p:tgtEl>
                                          <p:spTgt spid="10506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0"/>
                                        </p:tgtEl>
                                        <p:attrNameLst>
                                          <p:attrName>style.visibility</p:attrName>
                                        </p:attrNameLst>
                                      </p:cBhvr>
                                      <p:to>
                                        <p:strVal val="visible"/>
                                      </p:to>
                                    </p:set>
                                    <p:animEffect transition="in" filter="blinds(horizontal)">
                                      <p:cBhvr>
                                        <p:cTn id="12" dur="500"/>
                                        <p:tgtEl>
                                          <p:spTgt spid="5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0738"/>
                                        </p:tgtEl>
                                        <p:attrNameLst>
                                          <p:attrName>style.visibility</p:attrName>
                                        </p:attrNameLst>
                                      </p:cBhvr>
                                      <p:to>
                                        <p:strVal val="visible"/>
                                      </p:to>
                                    </p:set>
                                    <p:animEffect transition="in" filter="wipe(left)">
                                      <p:cBhvr>
                                        <p:cTn id="17" dur="500"/>
                                        <p:tgtEl>
                                          <p:spTgt spid="10507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0739"/>
                                        </p:tgtEl>
                                        <p:attrNameLst>
                                          <p:attrName>style.visibility</p:attrName>
                                        </p:attrNameLst>
                                      </p:cBhvr>
                                      <p:to>
                                        <p:strVal val="visible"/>
                                      </p:to>
                                    </p:set>
                                    <p:animEffect transition="in" filter="wipe(left)">
                                      <p:cBhvr>
                                        <p:cTn id="22" dur="500"/>
                                        <p:tgtEl>
                                          <p:spTgt spid="10507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0740"/>
                                        </p:tgtEl>
                                        <p:attrNameLst>
                                          <p:attrName>style.visibility</p:attrName>
                                        </p:attrNameLst>
                                      </p:cBhvr>
                                      <p:to>
                                        <p:strVal val="visible"/>
                                      </p:to>
                                    </p:set>
                                    <p:animEffect transition="in" filter="wipe(left)">
                                      <p:cBhvr>
                                        <p:cTn id="27" dur="500"/>
                                        <p:tgtEl>
                                          <p:spTgt spid="1050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22" grpId="0" autoUpdateAnimBg="0"/>
      <p:bldP spid="1050738" grpId="0" animBg="1" autoUpdateAnimBg="0"/>
      <p:bldP spid="1050739" grpId="0" animBg="1" autoUpdateAnimBg="0"/>
      <p:bldP spid="1050740"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741" name="灯片编号占位符 3"/>
          <p:cNvSpPr>
            <a:spLocks noGrp="1"/>
          </p:cNvSpPr>
          <p:nvPr>
            <p:ph type="sldNum" sz="quarter" idx="12"/>
          </p:nvPr>
        </p:nvSpPr>
        <p:spPr/>
        <p:txBody>
          <a:bodyPr/>
          <a:lstStyle/>
          <a:p>
            <a:fld id="{1FAC13BE-21C5-49A3-867F-9528D6793A48}" type="slidenum">
              <a:rPr lang="en-US" altLang="zh-CN"/>
              <a:t>99</a:t>
            </a:fld>
            <a:endParaRPr lang="en-US" altLang="zh-CN"/>
          </a:p>
        </p:txBody>
      </p:sp>
      <p:grpSp>
        <p:nvGrpSpPr>
          <p:cNvPr id="503" name="Group 2"/>
          <p:cNvGrpSpPr/>
          <p:nvPr/>
        </p:nvGrpSpPr>
        <p:grpSpPr bwMode="auto">
          <a:xfrm>
            <a:off x="3454400" y="3733800"/>
            <a:ext cx="5019675" cy="538163"/>
            <a:chOff x="1488" y="2256"/>
            <a:chExt cx="3024" cy="339"/>
          </a:xfrm>
        </p:grpSpPr>
        <p:sp>
          <p:nvSpPr>
            <p:cNvPr id="1050742" name="AutoShape 3"/>
            <p:cNvSpPr>
              <a:spLocks noChangeArrowheads="1"/>
            </p:cNvSpPr>
            <p:nvPr/>
          </p:nvSpPr>
          <p:spPr bwMode="auto">
            <a:xfrm>
              <a:off x="1488" y="2258"/>
              <a:ext cx="3024" cy="337"/>
            </a:xfrm>
            <a:prstGeom prst="wedgeRectCallout">
              <a:avLst>
                <a:gd name="adj1" fmla="val -3903"/>
                <a:gd name="adj2" fmla="val -86204"/>
              </a:avLst>
            </a:prstGeom>
            <a:solidFill>
              <a:srgbClr val="FFFF66">
                <a:alpha val="50000"/>
              </a:srgbClr>
            </a:solidFill>
            <a:ln w="9525">
              <a:solidFill>
                <a:schemeClr val="tx1"/>
              </a:solidFill>
              <a:miter lim="800000"/>
              <a:headEnd/>
              <a:tailEnd/>
            </a:ln>
            <a:effectLst/>
          </p:spPr>
          <p:txBody>
            <a:bodyPr lIns="0" tIns="0" rIns="0" bIns="0"/>
            <a:lstStyle/>
            <a:p>
              <a:pPr algn="l">
                <a:lnSpc>
                  <a:spcPct val="120000"/>
                </a:lnSpc>
                <a:spcBef>
                  <a:spcPct val="30000"/>
                </a:spcBef>
              </a:pPr>
              <a:r>
                <a:rPr kumimoji="1" lang="en-US" altLang="zh-CN" sz="2400" b="1">
                  <a:latin typeface="Times New Roman" pitchFamily="18" charset="0"/>
                </a:rPr>
                <a:t>  </a:t>
              </a:r>
              <a:r>
                <a:rPr kumimoji="1" lang="zh-CN" altLang="en-US" sz="2400" b="1">
                  <a:latin typeface="Times New Roman" pitchFamily="18" charset="0"/>
                </a:rPr>
                <a:t>例如</a:t>
              </a:r>
              <a:endParaRPr kumimoji="1" lang="zh-CN" altLang="en-US" sz="2800" b="1">
                <a:solidFill>
                  <a:srgbClr val="0033CC"/>
                </a:solidFill>
                <a:latin typeface="Times New Roman" pitchFamily="18" charset="0"/>
              </a:endParaRPr>
            </a:p>
            <a:p>
              <a:pPr algn="l">
                <a:lnSpc>
                  <a:spcPct val="120000"/>
                </a:lnSpc>
                <a:spcBef>
                  <a:spcPct val="30000"/>
                </a:spcBef>
              </a:pPr>
              <a:endParaRPr kumimoji="1" lang="en-US" altLang="zh-CN" sz="2400" b="1" i="1">
                <a:solidFill>
                  <a:srgbClr val="0033CC"/>
                </a:solidFill>
                <a:latin typeface="宋体" pitchFamily="2" charset="-122"/>
              </a:endParaRPr>
            </a:p>
          </p:txBody>
        </p:sp>
        <p:grpSp>
          <p:nvGrpSpPr>
            <p:cNvPr id="504" name="Group 4"/>
            <p:cNvGrpSpPr/>
            <p:nvPr/>
          </p:nvGrpSpPr>
          <p:grpSpPr bwMode="auto">
            <a:xfrm>
              <a:off x="2016" y="2256"/>
              <a:ext cx="2317" cy="319"/>
              <a:chOff x="1887" y="2736"/>
              <a:chExt cx="2317" cy="319"/>
            </a:xfrm>
          </p:grpSpPr>
          <p:sp>
            <p:nvSpPr>
              <p:cNvPr id="1050743" name="Line 5"/>
              <p:cNvSpPr>
                <a:spLocks noChangeShapeType="1"/>
              </p:cNvSpPr>
              <p:nvPr/>
            </p:nvSpPr>
            <p:spPr bwMode="auto">
              <a:xfrm>
                <a:off x="2688" y="2784"/>
                <a:ext cx="119" cy="0"/>
              </a:xfrm>
              <a:prstGeom prst="line">
                <a:avLst/>
              </a:prstGeom>
              <a:noFill/>
              <a:ln w="28575">
                <a:solidFill>
                  <a:srgbClr val="FF3300"/>
                </a:solidFill>
                <a:round/>
                <a:headEnd/>
                <a:tailEnd/>
              </a:ln>
              <a:effectLst/>
            </p:spPr>
            <p:txBody>
              <a:bodyPr anchor="ctr">
                <a:spAutoFit/>
              </a:bodyPr>
              <a:lstStyle/>
              <a:p>
                <a:endParaRPr lang="zh-CN" altLang="en-US"/>
              </a:p>
            </p:txBody>
          </p:sp>
          <p:sp>
            <p:nvSpPr>
              <p:cNvPr id="1050744" name="Rectangle 6"/>
              <p:cNvSpPr>
                <a:spLocks noChangeArrowheads="1"/>
              </p:cNvSpPr>
              <p:nvPr/>
            </p:nvSpPr>
            <p:spPr bwMode="auto">
              <a:xfrm>
                <a:off x="1887" y="2767"/>
                <a:ext cx="994" cy="288"/>
              </a:xfrm>
              <a:prstGeom prst="rect">
                <a:avLst/>
              </a:prstGeom>
              <a:noFill/>
              <a:ln w="9525">
                <a:noFill/>
                <a:miter lim="800000"/>
                <a:headEnd/>
                <a:tailEnd/>
              </a:ln>
              <a:effectLst/>
            </p:spPr>
            <p:txBody>
              <a:bodyPr anchor="ctr">
                <a:spAutoFit/>
              </a:bodyPr>
              <a:lstStyle/>
              <a:p>
                <a:pPr algn="l"/>
                <a:r>
                  <a:rPr kumimoji="1" lang="en-US" altLang="zh-CN" sz="2400" b="1" i="1">
                    <a:solidFill>
                      <a:srgbClr val="0033CC"/>
                    </a:solidFill>
                    <a:latin typeface="Times New Roman" pitchFamily="18" charset="0"/>
                  </a:rPr>
                  <a:t>AB</a:t>
                </a:r>
                <a:r>
                  <a:rPr kumimoji="1" lang="en-US" altLang="zh-CN" sz="2400" b="1" i="1">
                    <a:solidFill>
                      <a:srgbClr val="FF3300"/>
                    </a:solidFill>
                    <a:latin typeface="Times New Roman" pitchFamily="18" charset="0"/>
                  </a:rPr>
                  <a:t>C</a:t>
                </a:r>
                <a:r>
                  <a:rPr kumimoji="1" lang="en-US" altLang="zh-CN" sz="2400" b="1">
                    <a:latin typeface="Times New Roman" pitchFamily="18" charset="0"/>
                  </a:rPr>
                  <a:t>+</a:t>
                </a:r>
                <a:r>
                  <a:rPr kumimoji="1" lang="en-US" altLang="zh-CN" sz="2400" b="1" i="1">
                    <a:solidFill>
                      <a:srgbClr val="0033CC"/>
                    </a:solidFill>
                    <a:latin typeface="Times New Roman" pitchFamily="18" charset="0"/>
                  </a:rPr>
                  <a:t>AB</a:t>
                </a:r>
                <a:r>
                  <a:rPr kumimoji="1" lang="en-US" altLang="zh-CN" sz="2400" b="1" i="1">
                    <a:solidFill>
                      <a:srgbClr val="FF3300"/>
                    </a:solidFill>
                    <a:latin typeface="Times New Roman" pitchFamily="18" charset="0"/>
                  </a:rPr>
                  <a:t>C</a:t>
                </a:r>
              </a:p>
            </p:txBody>
          </p:sp>
          <p:graphicFrame>
            <p:nvGraphicFramePr>
              <p:cNvPr id="4194529" name="Object 7"/>
              <p:cNvGraphicFramePr>
                <a:graphicFrameLocks noChangeAspect="1"/>
              </p:cNvGraphicFramePr>
              <p:nvPr/>
            </p:nvGraphicFramePr>
            <p:xfrm>
              <a:off x="2880" y="2784"/>
              <a:ext cx="917" cy="240"/>
            </p:xfrm>
            <a:graphic>
              <a:graphicData uri="http://schemas.openxmlformats.org/presentationml/2006/ole">
                <mc:AlternateContent xmlns:mc="http://schemas.openxmlformats.org/markup-compatibility/2006">
                  <mc:Choice xmlns:v="urn:schemas-microsoft-com:vml" Requires="v">
                    <p:oleObj spid="_x0000_s318479" name="BMP 图象" r:id="rId3" imgW="1438095" imgH="400000" progId="PBrush">
                      <p:embed/>
                    </p:oleObj>
                  </mc:Choice>
                  <mc:Fallback>
                    <p:oleObj name="BMP 图象" r:id="rId3" imgW="1438095" imgH="400000" progId="PBrush">
                      <p:embed/>
                      <p:pic>
                        <p:nvPicPr>
                          <p:cNvPr id="2097373" name=""/>
                          <p:cNvPicPr>
                            <a:picLocks/>
                          </p:cNvPicPr>
                          <p:nvPr/>
                        </p:nvPicPr>
                        <p:blipFill>
                          <a:blip r:embed="rId4"/>
                          <a:stretch>
                            <a:fillRect/>
                          </a:stretch>
                        </p:blipFill>
                        <p:spPr>
                          <a:xfrm>
                            <a:off x="2880" y="2784"/>
                            <a:ext cx="917" cy="240"/>
                          </a:xfrm>
                          <a:prstGeom prst="rect">
                            <a:avLst/>
                          </a:prstGeom>
                        </p:spPr>
                      </p:pic>
                    </p:oleObj>
                  </mc:Fallback>
                </mc:AlternateContent>
              </a:graphicData>
            </a:graphic>
          </p:graphicFrame>
          <p:sp>
            <p:nvSpPr>
              <p:cNvPr id="1050745" name="Rectangle 8"/>
              <p:cNvSpPr>
                <a:spLocks noChangeArrowheads="1"/>
              </p:cNvSpPr>
              <p:nvPr/>
            </p:nvSpPr>
            <p:spPr bwMode="auto">
              <a:xfrm>
                <a:off x="3744" y="2736"/>
                <a:ext cx="460" cy="288"/>
              </a:xfrm>
              <a:prstGeom prst="rect">
                <a:avLst/>
              </a:prstGeom>
              <a:noFill/>
              <a:ln w="9525">
                <a:noFill/>
                <a:miter lim="800000"/>
                <a:headEnd/>
                <a:tailEnd/>
              </a:ln>
              <a:effectLst/>
            </p:spPr>
            <p:txBody>
              <a:bodyPr wrap="none">
                <a:spAutoFit/>
              </a:bodyPr>
              <a:lstStyle/>
              <a:p>
                <a:pPr algn="l"/>
                <a:r>
                  <a:rPr kumimoji="1" lang="en-US" altLang="zh-CN" sz="2400" b="1">
                    <a:latin typeface="Times New Roman" pitchFamily="18" charset="0"/>
                  </a:rPr>
                  <a:t>=</a:t>
                </a:r>
                <a:r>
                  <a:rPr kumimoji="1" lang="en-US" altLang="zh-CN" sz="2400" b="1" i="1">
                    <a:solidFill>
                      <a:srgbClr val="0033CC"/>
                    </a:solidFill>
                    <a:latin typeface="Times New Roman" pitchFamily="18" charset="0"/>
                  </a:rPr>
                  <a:t>AB</a:t>
                </a:r>
              </a:p>
            </p:txBody>
          </p:sp>
        </p:grpSp>
      </p:grpSp>
      <p:sp>
        <p:nvSpPr>
          <p:cNvPr id="1050746" name="Rectangle 9"/>
          <p:cNvSpPr>
            <a:spLocks noChangeArrowheads="1"/>
          </p:cNvSpPr>
          <p:nvPr/>
        </p:nvSpPr>
        <p:spPr bwMode="auto">
          <a:xfrm>
            <a:off x="750888" y="927100"/>
            <a:ext cx="2571750" cy="457200"/>
          </a:xfrm>
          <a:prstGeom prst="rect">
            <a:avLst/>
          </a:prstGeom>
          <a:noFill/>
          <a:ln w="9525">
            <a:noFill/>
            <a:miter lim="800000"/>
            <a:headEnd/>
            <a:tailEnd/>
          </a:ln>
          <a:effectLst/>
        </p:spPr>
        <p:txBody>
          <a:bodyPr>
            <a:spAutoFit/>
          </a:bodyPr>
          <a:lstStyle/>
          <a:p>
            <a:pPr algn="l"/>
            <a:r>
              <a:rPr kumimoji="1" lang="en-US" altLang="zh-CN" sz="2400" b="1">
                <a:latin typeface="Times New Roman" pitchFamily="18" charset="0"/>
              </a:rPr>
              <a:t>3.</a:t>
            </a:r>
            <a:r>
              <a:rPr kumimoji="1" lang="en-US" altLang="zh-CN" sz="2400" b="1">
                <a:latin typeface="宋体" pitchFamily="2" charset="-122"/>
              </a:rPr>
              <a:t>  </a:t>
            </a:r>
            <a:r>
              <a:rPr kumimoji="1" lang="zh-CN" altLang="en-US" sz="2400" b="1">
                <a:latin typeface="宋体" pitchFamily="2" charset="-122"/>
              </a:rPr>
              <a:t>相邻最小项</a:t>
            </a:r>
            <a:r>
              <a:rPr kumimoji="1" lang="zh-CN" altLang="en-US" sz="2400" b="1">
                <a:latin typeface="Times New Roman" pitchFamily="18" charset="0"/>
              </a:rPr>
              <a:t> </a:t>
            </a:r>
          </a:p>
        </p:txBody>
      </p:sp>
      <p:sp>
        <p:nvSpPr>
          <p:cNvPr id="1050747" name="Rectangle 10"/>
          <p:cNvSpPr>
            <a:spLocks noChangeArrowheads="1"/>
          </p:cNvSpPr>
          <p:nvPr/>
        </p:nvSpPr>
        <p:spPr bwMode="auto">
          <a:xfrm>
            <a:off x="1381125" y="1522413"/>
            <a:ext cx="7473950" cy="876300"/>
          </a:xfrm>
          <a:prstGeom prst="rect">
            <a:avLst/>
          </a:prstGeom>
          <a:solidFill>
            <a:srgbClr val="99CCFF">
              <a:alpha val="50000"/>
            </a:srgbClr>
          </a:solidFill>
          <a:ln w="9525">
            <a:noFill/>
            <a:miter lim="800000"/>
            <a:headEnd/>
            <a:tailEnd/>
          </a:ln>
          <a:effectLst/>
        </p:spPr>
        <p:txBody>
          <a:bodyPr lIns="0" tIns="0" rIns="0" bIns="0">
            <a:spAutoFit/>
          </a:bodyPr>
          <a:lstStyle/>
          <a:p>
            <a:pPr algn="l">
              <a:lnSpc>
                <a:spcPct val="120000"/>
              </a:lnSpc>
            </a:pPr>
            <a:r>
              <a:rPr kumimoji="1" lang="zh-CN" altLang="en-US" sz="2400" b="1" dirty="0">
                <a:latin typeface="Times New Roman" pitchFamily="18" charset="0"/>
              </a:rPr>
              <a:t>　　两个最小项中只有一个变量互为反变量，其余变量均相同，称为相邻最小项，简称相邻项。 </a:t>
            </a:r>
          </a:p>
        </p:txBody>
      </p:sp>
      <p:grpSp>
        <p:nvGrpSpPr>
          <p:cNvPr id="505" name="Group 11"/>
          <p:cNvGrpSpPr/>
          <p:nvPr/>
        </p:nvGrpSpPr>
        <p:grpSpPr bwMode="auto">
          <a:xfrm>
            <a:off x="3492500" y="2986088"/>
            <a:ext cx="4746625" cy="369887"/>
            <a:chOff x="1592" y="1336"/>
            <a:chExt cx="2990" cy="233"/>
          </a:xfrm>
        </p:grpSpPr>
        <p:sp>
          <p:nvSpPr>
            <p:cNvPr id="1050748" name="AutoShape 12"/>
            <p:cNvSpPr>
              <a:spLocks noChangeArrowheads="1"/>
            </p:cNvSpPr>
            <p:nvPr/>
          </p:nvSpPr>
          <p:spPr bwMode="auto">
            <a:xfrm>
              <a:off x="1592" y="1336"/>
              <a:ext cx="2990" cy="233"/>
            </a:xfrm>
            <a:prstGeom prst="wedgeRectCallout">
              <a:avLst>
                <a:gd name="adj1" fmla="val -32676"/>
                <a:gd name="adj2" fmla="val -119958"/>
              </a:avLst>
            </a:prstGeom>
            <a:solidFill>
              <a:srgbClr val="FFFF66">
                <a:alpha val="50000"/>
              </a:srgbClr>
            </a:solidFill>
            <a:ln w="9525">
              <a:solidFill>
                <a:schemeClr val="tx1"/>
              </a:solidFill>
              <a:miter lim="800000"/>
              <a:headEnd/>
              <a:tailEnd/>
            </a:ln>
            <a:effectLst/>
          </p:spPr>
          <p:txBody>
            <a:bodyPr lIns="0" tIns="0" rIns="0" bIns="0"/>
            <a:lstStyle/>
            <a:p>
              <a:pPr algn="l"/>
              <a:r>
                <a:rPr kumimoji="1" lang="en-US" altLang="zh-CN" sz="2400" b="1">
                  <a:latin typeface="Times New Roman" pitchFamily="18" charset="0"/>
                </a:rPr>
                <a:t>  </a:t>
              </a:r>
              <a:r>
                <a:rPr kumimoji="1" lang="zh-CN" altLang="en-US" sz="2400" b="1">
                  <a:latin typeface="Times New Roman" pitchFamily="18" charset="0"/>
                </a:rPr>
                <a:t>例如</a:t>
              </a:r>
              <a:r>
                <a:rPr kumimoji="1" lang="zh-CN" altLang="en-US" sz="2400" b="1">
                  <a:latin typeface="宋体" pitchFamily="2" charset="-122"/>
                </a:rPr>
                <a:t> </a:t>
              </a:r>
              <a:r>
                <a:rPr kumimoji="1" lang="zh-CN" altLang="en-US" sz="2400" b="1">
                  <a:latin typeface="Times New Roman" pitchFamily="18" charset="0"/>
                </a:rPr>
                <a:t>三变量最小项</a:t>
              </a:r>
              <a:r>
                <a:rPr kumimoji="1" lang="zh-CN" altLang="en-US" sz="2400" b="1" baseline="-25000">
                  <a:latin typeface="Times New Roman" pitchFamily="18" charset="0"/>
                </a:rPr>
                <a:t> </a:t>
              </a:r>
              <a:r>
                <a:rPr kumimoji="1" lang="en-US" altLang="zh-CN" sz="2400" b="1" i="1">
                  <a:solidFill>
                    <a:srgbClr val="0000FF"/>
                  </a:solidFill>
                  <a:latin typeface="Times New Roman" pitchFamily="18" charset="0"/>
                </a:rPr>
                <a:t>AB</a:t>
              </a:r>
              <a:r>
                <a:rPr kumimoji="1" lang="en-US" altLang="zh-CN" sz="2400" b="1" i="1">
                  <a:solidFill>
                    <a:srgbClr val="FF3300"/>
                  </a:solidFill>
                  <a:latin typeface="Times New Roman" pitchFamily="18" charset="0"/>
                </a:rPr>
                <a:t>C</a:t>
              </a:r>
              <a:r>
                <a:rPr kumimoji="1" lang="en-US" altLang="zh-CN" sz="2400" b="1" i="1" baseline="-25000">
                  <a:solidFill>
                    <a:srgbClr val="FF3300"/>
                  </a:solidFill>
                  <a:latin typeface="Times New Roman" pitchFamily="18" charset="0"/>
                </a:rPr>
                <a:t> </a:t>
              </a:r>
              <a:r>
                <a:rPr kumimoji="1" lang="zh-CN" altLang="en-US" sz="2400" b="1">
                  <a:latin typeface="Times New Roman" pitchFamily="18" charset="0"/>
                </a:rPr>
                <a:t>和</a:t>
              </a:r>
              <a:r>
                <a:rPr kumimoji="1" lang="zh-CN" altLang="en-US" sz="2400" b="1" baseline="-25000">
                  <a:latin typeface="Times New Roman" pitchFamily="18" charset="0"/>
                </a:rPr>
                <a:t> </a:t>
              </a:r>
              <a:r>
                <a:rPr kumimoji="1" lang="en-US" altLang="zh-CN" sz="2400" b="1" i="1">
                  <a:solidFill>
                    <a:srgbClr val="0000FF"/>
                  </a:solidFill>
                  <a:latin typeface="Times New Roman" pitchFamily="18" charset="0"/>
                </a:rPr>
                <a:t>AB</a:t>
              </a:r>
              <a:r>
                <a:rPr kumimoji="1" lang="en-US" altLang="zh-CN" sz="2400" b="1" i="1">
                  <a:solidFill>
                    <a:srgbClr val="FF3300"/>
                  </a:solidFill>
                  <a:latin typeface="Times New Roman" pitchFamily="18" charset="0"/>
                </a:rPr>
                <a:t>C</a:t>
              </a:r>
              <a:r>
                <a:rPr kumimoji="1" lang="en-US" altLang="zh-CN" sz="2400" b="1">
                  <a:latin typeface="宋体" pitchFamily="2" charset="-122"/>
                </a:rPr>
                <a:t> </a:t>
              </a:r>
            </a:p>
          </p:txBody>
        </p:sp>
        <p:sp>
          <p:nvSpPr>
            <p:cNvPr id="1050749" name="Line 13"/>
            <p:cNvSpPr>
              <a:spLocks noChangeShapeType="1"/>
            </p:cNvSpPr>
            <p:nvPr/>
          </p:nvSpPr>
          <p:spPr bwMode="auto">
            <a:xfrm>
              <a:off x="4292" y="1365"/>
              <a:ext cx="126" cy="0"/>
            </a:xfrm>
            <a:prstGeom prst="line">
              <a:avLst/>
            </a:prstGeom>
            <a:noFill/>
            <a:ln w="28575">
              <a:solidFill>
                <a:srgbClr val="FF3300"/>
              </a:solidFill>
              <a:round/>
              <a:headEnd/>
              <a:tailEnd/>
            </a:ln>
            <a:effectLst/>
          </p:spPr>
          <p:txBody>
            <a:bodyPr>
              <a:spAutoFit/>
            </a:bodyPr>
            <a:lstStyle/>
            <a:p>
              <a:endParaRPr lang="zh-CN" altLang="en-US"/>
            </a:p>
          </p:txBody>
        </p:sp>
      </p:grpSp>
      <p:sp>
        <p:nvSpPr>
          <p:cNvPr id="1050750" name="Rectangle 14"/>
          <p:cNvSpPr>
            <a:spLocks noChangeArrowheads="1"/>
          </p:cNvSpPr>
          <p:nvPr/>
        </p:nvSpPr>
        <p:spPr bwMode="auto">
          <a:xfrm>
            <a:off x="1258888" y="2600325"/>
            <a:ext cx="1782762" cy="968375"/>
          </a:xfrm>
          <a:prstGeom prst="rect">
            <a:avLst/>
          </a:prstGeom>
          <a:solidFill>
            <a:srgbClr val="FFCCFF">
              <a:alpha val="50000"/>
            </a:srgbClr>
          </a:solidFill>
          <a:ln w="9525">
            <a:noFill/>
            <a:miter lim="800000"/>
            <a:headEnd/>
            <a:tailEnd/>
          </a:ln>
          <a:effectLst/>
        </p:spPr>
        <p:txBody>
          <a:bodyPr>
            <a:spAutoFit/>
          </a:bodyPr>
          <a:lstStyle/>
          <a:p>
            <a:pPr algn="l">
              <a:lnSpc>
                <a:spcPct val="120000"/>
              </a:lnSpc>
            </a:pPr>
            <a:r>
              <a:rPr kumimoji="1" lang="zh-CN" altLang="en-US" sz="2400" b="1" dirty="0">
                <a:solidFill>
                  <a:srgbClr val="FF0000"/>
                </a:solidFill>
                <a:latin typeface="Times New Roman" pitchFamily="18" charset="0"/>
              </a:rPr>
              <a:t>相邻最小项重要特点</a:t>
            </a:r>
            <a:r>
              <a:rPr kumimoji="1" lang="zh-CN" altLang="en-US" sz="2400" b="1" dirty="0">
                <a:solidFill>
                  <a:srgbClr val="FF0000"/>
                </a:solidFill>
                <a:latin typeface="宋体" pitchFamily="2" charset="-122"/>
              </a:rPr>
              <a:t>：</a:t>
            </a:r>
            <a:endParaRPr kumimoji="1" lang="zh-CN" altLang="en-US" sz="2400" b="1" dirty="0">
              <a:latin typeface="宋体" pitchFamily="2" charset="-122"/>
            </a:endParaRPr>
          </a:p>
        </p:txBody>
      </p:sp>
      <p:sp>
        <p:nvSpPr>
          <p:cNvPr id="1050751" name="Rectangle 15"/>
          <p:cNvSpPr>
            <a:spLocks noChangeArrowheads="1"/>
          </p:cNvSpPr>
          <p:nvPr/>
        </p:nvSpPr>
        <p:spPr bwMode="auto">
          <a:xfrm>
            <a:off x="3113088" y="2635250"/>
            <a:ext cx="5840412" cy="822325"/>
          </a:xfrm>
          <a:prstGeom prst="rect">
            <a:avLst/>
          </a:prstGeom>
          <a:solidFill>
            <a:schemeClr val="bg1"/>
          </a:solidFill>
          <a:ln w="9525">
            <a:noFill/>
            <a:miter lim="800000"/>
            <a:headEnd/>
            <a:tailEnd/>
          </a:ln>
          <a:effectLst/>
        </p:spPr>
        <p:txBody>
          <a:bodyPr wrap="none"/>
          <a:lstStyle/>
          <a:p>
            <a:pPr algn="l">
              <a:lnSpc>
                <a:spcPct val="120000"/>
              </a:lnSpc>
            </a:pPr>
            <a:r>
              <a:rPr kumimoji="1" lang="en-US" altLang="zh-CN" sz="2400" b="1" dirty="0">
                <a:solidFill>
                  <a:srgbClr val="FF0000"/>
                </a:solidFill>
                <a:latin typeface="Times New Roman" pitchFamily="18" charset="0"/>
              </a:rPr>
              <a:t>      </a:t>
            </a:r>
            <a:r>
              <a:rPr kumimoji="1" lang="zh-CN" altLang="en-US" sz="2400" b="1" dirty="0">
                <a:solidFill>
                  <a:srgbClr val="FF0000"/>
                </a:solidFill>
                <a:latin typeface="Times New Roman" pitchFamily="18" charset="0"/>
              </a:rPr>
              <a:t>两个相邻最小项相加可合并为一项，</a:t>
            </a:r>
            <a:br>
              <a:rPr kumimoji="1" lang="zh-CN" altLang="en-US" sz="2400" b="1" dirty="0">
                <a:solidFill>
                  <a:srgbClr val="FF0000"/>
                </a:solidFill>
                <a:latin typeface="Times New Roman" pitchFamily="18" charset="0"/>
              </a:rPr>
            </a:br>
            <a:r>
              <a:rPr kumimoji="1" lang="zh-CN" altLang="en-US" sz="2400" b="1" dirty="0">
                <a:solidFill>
                  <a:srgbClr val="FF0000"/>
                </a:solidFill>
                <a:latin typeface="Times New Roman" pitchFamily="18" charset="0"/>
              </a:rPr>
              <a:t>      消去互反变量，化简为相同变量相与。</a:t>
            </a:r>
          </a:p>
        </p:txBody>
      </p:sp>
      <p:sp>
        <p:nvSpPr>
          <p:cNvPr id="1050752" name="Rectangle 16"/>
          <p:cNvSpPr>
            <a:spLocks noChangeArrowheads="1"/>
          </p:cNvSpPr>
          <p:nvPr/>
        </p:nvSpPr>
        <p:spPr bwMode="auto">
          <a:xfrm>
            <a:off x="3184525" y="3543300"/>
            <a:ext cx="5405438" cy="889000"/>
          </a:xfrm>
          <a:prstGeom prst="rect">
            <a:avLst/>
          </a:prstGeom>
          <a:solidFill>
            <a:schemeClr val="bg1"/>
          </a:solidFill>
          <a:ln w="9525">
            <a:noFill/>
            <a:miter lim="800000"/>
            <a:headEnd/>
            <a:tailEnd/>
          </a:ln>
          <a:effectLst/>
        </p:spPr>
        <p:txBody>
          <a:bodyPr anchor="ctr">
            <a:spAutoFit/>
          </a:bodyPr>
          <a:lstStyle/>
          <a:p>
            <a:endParaRPr lang="zh-CN" altLang="en-US"/>
          </a:p>
        </p:txBody>
      </p:sp>
      <p:sp>
        <p:nvSpPr>
          <p:cNvPr id="1050753" name="Rectangle 17"/>
          <p:cNvSpPr>
            <a:spLocks noChangeArrowheads="1"/>
          </p:cNvSpPr>
          <p:nvPr/>
        </p:nvSpPr>
        <p:spPr bwMode="auto">
          <a:xfrm>
            <a:off x="107950" y="3789363"/>
            <a:ext cx="5548313" cy="579437"/>
          </a:xfrm>
          <a:prstGeom prst="rect">
            <a:avLst/>
          </a:prstGeom>
          <a:noFill/>
          <a:ln w="9525">
            <a:noFill/>
            <a:miter lim="800000"/>
            <a:headEnd/>
            <a:tailEnd/>
          </a:ln>
          <a:effectLst/>
        </p:spPr>
        <p:txBody>
          <a:bodyPr wrap="none"/>
          <a:lstStyle/>
          <a:p>
            <a:pPr algn="just"/>
            <a:r>
              <a:rPr kumimoji="1" lang="en-US" altLang="zh-CN" sz="3200" b="1">
                <a:solidFill>
                  <a:srgbClr val="0033CC"/>
                </a:solidFill>
                <a:latin typeface="宋体" pitchFamily="2" charset="-122"/>
              </a:rPr>
              <a:t> (</a:t>
            </a:r>
            <a:r>
              <a:rPr kumimoji="1" lang="zh-CN" altLang="en-US" sz="3200" b="1">
                <a:solidFill>
                  <a:srgbClr val="0033CC"/>
                </a:solidFill>
                <a:latin typeface="宋体" pitchFamily="2" charset="-122"/>
              </a:rPr>
              <a:t>二</a:t>
            </a:r>
            <a:r>
              <a:rPr kumimoji="1" lang="en-US" altLang="zh-CN" sz="3200" b="1">
                <a:solidFill>
                  <a:srgbClr val="0033CC"/>
                </a:solidFill>
                <a:latin typeface="宋体" pitchFamily="2" charset="-122"/>
              </a:rPr>
              <a:t>)</a:t>
            </a:r>
            <a:r>
              <a:rPr kumimoji="1" lang="en-US" altLang="zh-CN" sz="3200" b="1">
                <a:solidFill>
                  <a:srgbClr val="0033CC"/>
                </a:solidFill>
                <a:latin typeface="Times New Roman" pitchFamily="18" charset="0"/>
              </a:rPr>
              <a:t> </a:t>
            </a:r>
            <a:r>
              <a:rPr kumimoji="1" lang="zh-CN" altLang="en-US" sz="3200" b="1">
                <a:solidFill>
                  <a:srgbClr val="0033CC"/>
                </a:solidFill>
                <a:latin typeface="Times New Roman" pitchFamily="18" charset="0"/>
              </a:rPr>
              <a:t>最小项的卡诺图表示</a:t>
            </a:r>
          </a:p>
        </p:txBody>
      </p:sp>
      <p:sp>
        <p:nvSpPr>
          <p:cNvPr id="1050754" name="Rectangle 18"/>
          <p:cNvSpPr>
            <a:spLocks noChangeArrowheads="1"/>
          </p:cNvSpPr>
          <p:nvPr/>
        </p:nvSpPr>
        <p:spPr bwMode="auto">
          <a:xfrm>
            <a:off x="1219200" y="4583113"/>
            <a:ext cx="7307263" cy="1724025"/>
          </a:xfrm>
          <a:prstGeom prst="rect">
            <a:avLst/>
          </a:prstGeom>
          <a:noFill/>
          <a:ln w="9525">
            <a:noFill/>
            <a:miter lim="800000"/>
            <a:headEnd/>
            <a:tailEnd/>
          </a:ln>
          <a:effectLst/>
        </p:spPr>
        <p:txBody>
          <a:bodyPr wrap="none"/>
          <a:lstStyle/>
          <a:p>
            <a:pPr algn="l" eaLnBrk="0" hangingPunct="0">
              <a:spcBef>
                <a:spcPct val="30000"/>
              </a:spcBef>
            </a:pPr>
            <a:r>
              <a:rPr kumimoji="1" lang="en-US" altLang="zh-CN" sz="2400" b="1" dirty="0">
                <a:latin typeface="Times New Roman" pitchFamily="18" charset="0"/>
              </a:rPr>
              <a:t>         </a:t>
            </a:r>
            <a:r>
              <a:rPr kumimoji="1" lang="zh-CN" altLang="en-US" sz="2400" b="1" dirty="0">
                <a:latin typeface="Times New Roman" pitchFamily="18" charset="0"/>
              </a:rPr>
              <a:t>将 </a:t>
            </a:r>
            <a:r>
              <a:rPr kumimoji="1" lang="en-US" altLang="zh-CN" sz="2400" b="1" i="1" dirty="0">
                <a:latin typeface="Times New Roman" pitchFamily="18" charset="0"/>
              </a:rPr>
              <a:t>n </a:t>
            </a:r>
            <a:r>
              <a:rPr kumimoji="1" lang="zh-CN" altLang="en-US" sz="2400" b="1" dirty="0">
                <a:latin typeface="Times New Roman" pitchFamily="18" charset="0"/>
              </a:rPr>
              <a:t>变量的 </a:t>
            </a:r>
            <a:r>
              <a:rPr kumimoji="1" lang="en-US" altLang="zh-CN" sz="2400" b="1" dirty="0">
                <a:latin typeface="Times New Roman" pitchFamily="18" charset="0"/>
              </a:rPr>
              <a:t>2</a:t>
            </a:r>
            <a:r>
              <a:rPr kumimoji="1" lang="en-US" altLang="zh-CN" sz="2400" b="1" i="1" baseline="30000" dirty="0">
                <a:latin typeface="Times New Roman" pitchFamily="18" charset="0"/>
              </a:rPr>
              <a:t>n </a:t>
            </a:r>
            <a:r>
              <a:rPr kumimoji="1" lang="zh-CN" altLang="en-US" sz="2400" b="1" dirty="0">
                <a:latin typeface="Times New Roman" pitchFamily="18" charset="0"/>
              </a:rPr>
              <a:t>个最小项用 </a:t>
            </a:r>
            <a:r>
              <a:rPr kumimoji="1" lang="en-US" altLang="zh-CN" sz="2400" b="1" dirty="0">
                <a:latin typeface="Times New Roman" pitchFamily="18" charset="0"/>
              </a:rPr>
              <a:t>2</a:t>
            </a:r>
            <a:r>
              <a:rPr kumimoji="1" lang="en-US" altLang="zh-CN" sz="2400" b="1" i="1" baseline="30000" dirty="0">
                <a:latin typeface="Times New Roman" pitchFamily="18" charset="0"/>
              </a:rPr>
              <a:t>n </a:t>
            </a:r>
            <a:r>
              <a:rPr kumimoji="1" lang="zh-CN" altLang="en-US" sz="2400" b="1" dirty="0">
                <a:latin typeface="Times New Roman" pitchFamily="18" charset="0"/>
              </a:rPr>
              <a:t>个小方格表示，</a:t>
            </a:r>
            <a:br>
              <a:rPr kumimoji="1" lang="zh-CN" altLang="en-US" sz="2400" b="1" dirty="0">
                <a:latin typeface="Times New Roman" pitchFamily="18" charset="0"/>
              </a:rPr>
            </a:br>
            <a:r>
              <a:rPr kumimoji="1" lang="zh-CN" altLang="en-US" sz="2400" b="1" dirty="0">
                <a:latin typeface="Times New Roman" pitchFamily="18" charset="0"/>
              </a:rPr>
              <a:t>并且</a:t>
            </a:r>
            <a:r>
              <a:rPr kumimoji="1" lang="zh-CN" altLang="en-US" sz="2400" b="1" dirty="0">
                <a:solidFill>
                  <a:srgbClr val="0033CC"/>
                </a:solidFill>
                <a:latin typeface="Times New Roman" pitchFamily="18" charset="0"/>
              </a:rPr>
              <a:t>使相邻最小项在几何位置上也相邻且循环相邻</a:t>
            </a:r>
            <a:r>
              <a:rPr kumimoji="1" lang="zh-CN" altLang="en-US" sz="2800" b="1" dirty="0">
                <a:solidFill>
                  <a:srgbClr val="0033CC"/>
                </a:solidFill>
                <a:latin typeface="Times New Roman" pitchFamily="18" charset="0"/>
              </a:rPr>
              <a:t>，</a:t>
            </a:r>
          </a:p>
          <a:p>
            <a:pPr algn="l" eaLnBrk="0" hangingPunct="0">
              <a:spcBef>
                <a:spcPct val="30000"/>
              </a:spcBef>
            </a:pPr>
            <a:r>
              <a:rPr kumimoji="1" lang="zh-CN" altLang="en-US" sz="2400" b="1" dirty="0">
                <a:latin typeface="Times New Roman" pitchFamily="18" charset="0"/>
              </a:rPr>
              <a:t>这样排列得到的方格图称为 </a:t>
            </a:r>
            <a:r>
              <a:rPr kumimoji="1" lang="en-US" altLang="zh-CN" sz="2400" b="1" i="1" dirty="0">
                <a:latin typeface="Times New Roman" pitchFamily="18" charset="0"/>
              </a:rPr>
              <a:t>n </a:t>
            </a:r>
            <a:r>
              <a:rPr kumimoji="1" lang="zh-CN" altLang="en-US" sz="2400" b="1" dirty="0">
                <a:latin typeface="Times New Roman" pitchFamily="18" charset="0"/>
              </a:rPr>
              <a:t>变量最小项卡诺图，</a:t>
            </a:r>
            <a:br>
              <a:rPr kumimoji="1" lang="zh-CN" altLang="en-US" sz="2400" b="1" dirty="0">
                <a:latin typeface="Times New Roman" pitchFamily="18" charset="0"/>
              </a:rPr>
            </a:br>
            <a:r>
              <a:rPr kumimoji="1" lang="zh-CN" altLang="en-US" sz="2400" b="1" dirty="0">
                <a:latin typeface="Times New Roman" pitchFamily="18" charset="0"/>
              </a:rPr>
              <a:t>简称为变量卡诺图。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0746"/>
                                        </p:tgtEl>
                                        <p:attrNameLst>
                                          <p:attrName>style.visibility</p:attrName>
                                        </p:attrNameLst>
                                      </p:cBhvr>
                                      <p:to>
                                        <p:strVal val="visible"/>
                                      </p:to>
                                    </p:set>
                                    <p:animEffect transition="in" filter="dissolve">
                                      <p:cBhvr>
                                        <p:cTn id="7" dur="500"/>
                                        <p:tgtEl>
                                          <p:spTgt spid="1050746"/>
                                        </p:tgtEl>
                                      </p:cBhvr>
                                    </p:animEffect>
                                  </p:childTnLst>
                                </p:cTn>
                              </p:par>
                            </p:childTnLst>
                          </p:cTn>
                        </p:par>
                        <p:par>
                          <p:cTn id="8" fill="hold">
                            <p:stCondLst>
                              <p:cond delay="500"/>
                            </p:stCondLst>
                            <p:childTnLst>
                              <p:par>
                                <p:cTn id="9" presetID="3" presetClass="entr" presetSubtype="10" fill="hold" grpId="0" nodeType="afterEffect">
                                  <p:stCondLst>
                                    <p:cond delay="1000"/>
                                  </p:stCondLst>
                                  <p:childTnLst>
                                    <p:set>
                                      <p:cBhvr>
                                        <p:cTn id="10" dur="1" fill="hold">
                                          <p:stCondLst>
                                            <p:cond delay="0"/>
                                          </p:stCondLst>
                                        </p:cTn>
                                        <p:tgtEl>
                                          <p:spTgt spid="1050747"/>
                                        </p:tgtEl>
                                        <p:attrNameLst>
                                          <p:attrName>style.visibility</p:attrName>
                                        </p:attrNameLst>
                                      </p:cBhvr>
                                      <p:to>
                                        <p:strVal val="visible"/>
                                      </p:to>
                                    </p:set>
                                    <p:animEffect transition="in" filter="blinds(horizontal)">
                                      <p:cBhvr>
                                        <p:cTn id="11" dur="500"/>
                                        <p:tgtEl>
                                          <p:spTgt spid="1050747"/>
                                        </p:tgtEl>
                                      </p:cBhvr>
                                    </p:animEffect>
                                  </p:childTnLst>
                                </p:cTn>
                              </p:par>
                            </p:childTnLst>
                          </p:cTn>
                        </p:par>
                        <p:par>
                          <p:cTn id="12" fill="hold">
                            <p:stCondLst>
                              <p:cond delay="2000"/>
                            </p:stCondLst>
                            <p:childTnLst>
                              <p:par>
                                <p:cTn id="13" presetID="2" presetClass="entr" presetSubtype="2" fill="hold" nodeType="afterEffect">
                                  <p:stCondLst>
                                    <p:cond delay="0"/>
                                  </p:stCondLst>
                                  <p:childTnLst>
                                    <p:set>
                                      <p:cBhvr>
                                        <p:cTn id="14" dur="1" fill="hold">
                                          <p:stCondLst>
                                            <p:cond delay="0"/>
                                          </p:stCondLst>
                                        </p:cTn>
                                        <p:tgtEl>
                                          <p:spTgt spid="505"/>
                                        </p:tgtEl>
                                        <p:attrNameLst>
                                          <p:attrName>style.visibility</p:attrName>
                                        </p:attrNameLst>
                                      </p:cBhvr>
                                      <p:to>
                                        <p:strVal val="visible"/>
                                      </p:to>
                                    </p:set>
                                    <p:anim calcmode="lin" valueType="num">
                                      <p:cBhvr additive="base">
                                        <p:cTn id="15" dur="500" fill="hold"/>
                                        <p:tgtEl>
                                          <p:spTgt spid="505"/>
                                        </p:tgtEl>
                                        <p:attrNameLst>
                                          <p:attrName>ppt_x</p:attrName>
                                        </p:attrNameLst>
                                      </p:cBhvr>
                                      <p:tavLst>
                                        <p:tav tm="0">
                                          <p:val>
                                            <p:strVal val="1+#ppt_w/2"/>
                                          </p:val>
                                        </p:tav>
                                        <p:tav tm="100000">
                                          <p:val>
                                            <p:strVal val="#ppt_x"/>
                                          </p:val>
                                        </p:tav>
                                      </p:tavLst>
                                    </p:anim>
                                    <p:anim calcmode="lin" valueType="num">
                                      <p:cBhvr additive="base">
                                        <p:cTn id="16" dur="500" fill="hold"/>
                                        <p:tgtEl>
                                          <p:spTgt spid="50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0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50750"/>
                                        </p:tgtEl>
                                        <p:attrNameLst>
                                          <p:attrName>style.visibility</p:attrName>
                                        </p:attrNameLst>
                                      </p:cBhvr>
                                      <p:to>
                                        <p:strVal val="visible"/>
                                      </p:to>
                                    </p:set>
                                    <p:animEffect transition="in" filter="wipe(left)">
                                      <p:cBhvr>
                                        <p:cTn id="21" dur="500"/>
                                        <p:tgtEl>
                                          <p:spTgt spid="105075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050751"/>
                                        </p:tgtEl>
                                        <p:attrNameLst>
                                          <p:attrName>style.visibility</p:attrName>
                                        </p:attrNameLst>
                                      </p:cBhvr>
                                      <p:to>
                                        <p:strVal val="visible"/>
                                      </p:to>
                                    </p:set>
                                    <p:animEffect transition="in" filter="wipe(left)">
                                      <p:cBhvr>
                                        <p:cTn id="25" dur="500"/>
                                        <p:tgtEl>
                                          <p:spTgt spid="1050751"/>
                                        </p:tgtEl>
                                      </p:cBhvr>
                                    </p:animEffect>
                                  </p:childTnLst>
                                </p:cTn>
                              </p:par>
                            </p:childTnLst>
                          </p:cTn>
                        </p:par>
                        <p:par>
                          <p:cTn id="26" fill="hold">
                            <p:stCondLst>
                              <p:cond delay="1000"/>
                            </p:stCondLst>
                            <p:childTnLst>
                              <p:par>
                                <p:cTn id="27" presetID="2" presetClass="entr" presetSubtype="2" fill="hold" nodeType="afterEffect">
                                  <p:stCondLst>
                                    <p:cond delay="0"/>
                                  </p:stCondLst>
                                  <p:childTnLst>
                                    <p:set>
                                      <p:cBhvr>
                                        <p:cTn id="28" dur="1" fill="hold">
                                          <p:stCondLst>
                                            <p:cond delay="0"/>
                                          </p:stCondLst>
                                        </p:cTn>
                                        <p:tgtEl>
                                          <p:spTgt spid="503"/>
                                        </p:tgtEl>
                                        <p:attrNameLst>
                                          <p:attrName>style.visibility</p:attrName>
                                        </p:attrNameLst>
                                      </p:cBhvr>
                                      <p:to>
                                        <p:strVal val="visible"/>
                                      </p:to>
                                    </p:set>
                                    <p:anim calcmode="lin" valueType="num">
                                      <p:cBhvr additive="base">
                                        <p:cTn id="29" dur="500" fill="hold"/>
                                        <p:tgtEl>
                                          <p:spTgt spid="503"/>
                                        </p:tgtEl>
                                        <p:attrNameLst>
                                          <p:attrName>ppt_x</p:attrName>
                                        </p:attrNameLst>
                                      </p:cBhvr>
                                      <p:tavLst>
                                        <p:tav tm="0">
                                          <p:val>
                                            <p:strVal val="1+#ppt_w/2"/>
                                          </p:val>
                                        </p:tav>
                                        <p:tav tm="100000">
                                          <p:val>
                                            <p:strVal val="#ppt_x"/>
                                          </p:val>
                                        </p:tav>
                                      </p:tavLst>
                                    </p:anim>
                                    <p:anim calcmode="lin" valueType="num">
                                      <p:cBhvr additive="base">
                                        <p:cTn id="30" dur="500" fill="hold"/>
                                        <p:tgtEl>
                                          <p:spTgt spid="50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507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050753"/>
                                        </p:tgtEl>
                                        <p:attrNameLst>
                                          <p:attrName>style.visibility</p:attrName>
                                        </p:attrNameLst>
                                      </p:cBhvr>
                                      <p:to>
                                        <p:strVal val="visible"/>
                                      </p:to>
                                    </p:set>
                                    <p:animEffect transition="in" filter="checkerboard(across)">
                                      <p:cBhvr>
                                        <p:cTn id="39" dur="500"/>
                                        <p:tgtEl>
                                          <p:spTgt spid="1050753"/>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050754"/>
                                        </p:tgtEl>
                                        <p:attrNameLst>
                                          <p:attrName>style.visibility</p:attrName>
                                        </p:attrNameLst>
                                      </p:cBhvr>
                                      <p:to>
                                        <p:strVal val="visible"/>
                                      </p:to>
                                    </p:set>
                                    <p:animEffect transition="in" filter="blinds(horizontal)">
                                      <p:cBhvr>
                                        <p:cTn id="43" dur="500"/>
                                        <p:tgtEl>
                                          <p:spTgt spid="1050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46" grpId="0"/>
      <p:bldP spid="1050747" grpId="0" animBg="1"/>
      <p:bldP spid="1050750" grpId="0" animBg="1" autoUpdateAnimBg="0"/>
      <p:bldP spid="1050751" grpId="0" animBg="1" autoUpdateAnimBg="0"/>
      <p:bldP spid="1050752" grpId="0" animBg="1"/>
      <p:bldP spid="1050753" grpId="0"/>
      <p:bldP spid="105075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0.2|0.1|0.1"/>
</p:tagLst>
</file>

<file path=ppt/tags/tag10.xml><?xml version="1.0" encoding="utf-8"?>
<p:tagLst xmlns:a="http://schemas.openxmlformats.org/drawingml/2006/main" xmlns:r="http://schemas.openxmlformats.org/officeDocument/2006/relationships" xmlns:p="http://schemas.openxmlformats.org/presentationml/2006/main">
  <p:tag name="TIMING" val="|3.9|20.9|22|7.9"/>
</p:tagLst>
</file>

<file path=ppt/tags/tag11.xml><?xml version="1.0" encoding="utf-8"?>
<p:tagLst xmlns:a="http://schemas.openxmlformats.org/drawingml/2006/main" xmlns:r="http://schemas.openxmlformats.org/officeDocument/2006/relationships" xmlns:p="http://schemas.openxmlformats.org/presentationml/2006/main">
  <p:tag name="TIMING" val="|4.6|3.6"/>
</p:tagLst>
</file>

<file path=ppt/tags/tag12.xml><?xml version="1.0" encoding="utf-8"?>
<p:tagLst xmlns:a="http://schemas.openxmlformats.org/drawingml/2006/main" xmlns:r="http://schemas.openxmlformats.org/officeDocument/2006/relationships" xmlns:p="http://schemas.openxmlformats.org/presentationml/2006/main">
  <p:tag name="TIMING" val="|5|3.3|1.4|8.8|16.8|6.4|2|1.6|1|4.3|1.3|3.7|1.7|1.6|1.3|3.5|15.3|7.2|4.1|1.8|2|1.8|1.4|1.3|1.1|6.6|6.6"/>
</p:tagLst>
</file>

<file path=ppt/tags/tag13.xml><?xml version="1.0" encoding="utf-8"?>
<p:tagLst xmlns:a="http://schemas.openxmlformats.org/drawingml/2006/main" xmlns:r="http://schemas.openxmlformats.org/officeDocument/2006/relationships" xmlns:p="http://schemas.openxmlformats.org/presentationml/2006/main">
  <p:tag name="TIMING" val="|3.1|2.8"/>
</p:tagLst>
</file>

<file path=ppt/tags/tag14.xml><?xml version="1.0" encoding="utf-8"?>
<p:tagLst xmlns:a="http://schemas.openxmlformats.org/drawingml/2006/main" xmlns:r="http://schemas.openxmlformats.org/officeDocument/2006/relationships" xmlns:p="http://schemas.openxmlformats.org/presentationml/2006/main">
  <p:tag name="TIMING" val="|31.1"/>
</p:tagLst>
</file>

<file path=ppt/tags/tag15.xml><?xml version="1.0" encoding="utf-8"?>
<p:tagLst xmlns:a="http://schemas.openxmlformats.org/drawingml/2006/main" xmlns:r="http://schemas.openxmlformats.org/officeDocument/2006/relationships" xmlns:p="http://schemas.openxmlformats.org/presentationml/2006/main">
  <p:tag name="TIMING" val="|13.1"/>
</p:tagLst>
</file>

<file path=ppt/tags/tag16.xml><?xml version="1.0" encoding="utf-8"?>
<p:tagLst xmlns:a="http://schemas.openxmlformats.org/drawingml/2006/main" xmlns:r="http://schemas.openxmlformats.org/officeDocument/2006/relationships" xmlns:p="http://schemas.openxmlformats.org/presentationml/2006/main">
  <p:tag name="TIMING" val="|1.3|5.1"/>
</p:tagLst>
</file>

<file path=ppt/tags/tag17.xml><?xml version="1.0" encoding="utf-8"?>
<p:tagLst xmlns:a="http://schemas.openxmlformats.org/drawingml/2006/main" xmlns:r="http://schemas.openxmlformats.org/officeDocument/2006/relationships" xmlns:p="http://schemas.openxmlformats.org/presentationml/2006/main">
  <p:tag name="TIMING" val="|31.5|8.2|39.1|8.6|7.6|9.6|5.3|2.9|12.4|4.6"/>
</p:tagLst>
</file>

<file path=ppt/tags/tag18.xml><?xml version="1.0" encoding="utf-8"?>
<p:tagLst xmlns:a="http://schemas.openxmlformats.org/drawingml/2006/main" xmlns:r="http://schemas.openxmlformats.org/officeDocument/2006/relationships" xmlns:p="http://schemas.openxmlformats.org/presentationml/2006/main">
  <p:tag name="TIMING" val="|7.2|3.1|1.7|3.8|3.4|3.3|2.9|6.8|1.2|3.9"/>
</p:tagLst>
</file>

<file path=ppt/tags/tag19.xml><?xml version="1.0" encoding="utf-8"?>
<p:tagLst xmlns:a="http://schemas.openxmlformats.org/drawingml/2006/main" xmlns:r="http://schemas.openxmlformats.org/officeDocument/2006/relationships" xmlns:p="http://schemas.openxmlformats.org/presentationml/2006/main">
  <p:tag name="TIMING" val="|9.8|1.2|2.4|2.2"/>
</p:tagLst>
</file>

<file path=ppt/tags/tag2.xml><?xml version="1.0" encoding="utf-8"?>
<p:tagLst xmlns:a="http://schemas.openxmlformats.org/drawingml/2006/main" xmlns:r="http://schemas.openxmlformats.org/officeDocument/2006/relationships" xmlns:p="http://schemas.openxmlformats.org/presentationml/2006/main">
  <p:tag name="TIMING" val="|0.2"/>
</p:tagLst>
</file>

<file path=ppt/tags/tag20.xml><?xml version="1.0" encoding="utf-8"?>
<p:tagLst xmlns:a="http://schemas.openxmlformats.org/drawingml/2006/main" xmlns:r="http://schemas.openxmlformats.org/officeDocument/2006/relationships" xmlns:p="http://schemas.openxmlformats.org/presentationml/2006/main">
  <p:tag name="TIMING" val="|1.2|2.4|1.2|1|1|0.8"/>
</p:tagLst>
</file>

<file path=ppt/tags/tag21.xml><?xml version="1.0" encoding="utf-8"?>
<p:tagLst xmlns:a="http://schemas.openxmlformats.org/drawingml/2006/main" xmlns:r="http://schemas.openxmlformats.org/officeDocument/2006/relationships" xmlns:p="http://schemas.openxmlformats.org/presentationml/2006/main">
  <p:tag name="TIMING" val="|2.9|28.1"/>
</p:tagLst>
</file>

<file path=ppt/tags/tag22.xml><?xml version="1.0" encoding="utf-8"?>
<p:tagLst xmlns:a="http://schemas.openxmlformats.org/drawingml/2006/main" xmlns:r="http://schemas.openxmlformats.org/officeDocument/2006/relationships" xmlns:p="http://schemas.openxmlformats.org/presentationml/2006/main">
  <p:tag name="TIMING" val="|4.4|4.5|22.1|3.8|15.8"/>
</p:tagLst>
</file>

<file path=ppt/tags/tag23.xml><?xml version="1.0" encoding="utf-8"?>
<p:tagLst xmlns:a="http://schemas.openxmlformats.org/drawingml/2006/main" xmlns:r="http://schemas.openxmlformats.org/officeDocument/2006/relationships" xmlns:p="http://schemas.openxmlformats.org/presentationml/2006/main">
  <p:tag name="TIMING" val="|71.1|92.4|1.9|42.5"/>
</p:tagLst>
</file>

<file path=ppt/tags/tag24.xml><?xml version="1.0" encoding="utf-8"?>
<p:tagLst xmlns:a="http://schemas.openxmlformats.org/drawingml/2006/main" xmlns:r="http://schemas.openxmlformats.org/officeDocument/2006/relationships" xmlns:p="http://schemas.openxmlformats.org/presentationml/2006/main">
  <p:tag name="TIMING" val="|8.5|10.2|5.1|6.8|1.4|1.3|1|1.9|5.3|2.2|1|5.8"/>
</p:tagLst>
</file>

<file path=ppt/tags/tag25.xml><?xml version="1.0" encoding="utf-8"?>
<p:tagLst xmlns:a="http://schemas.openxmlformats.org/drawingml/2006/main" xmlns:r="http://schemas.openxmlformats.org/officeDocument/2006/relationships" xmlns:p="http://schemas.openxmlformats.org/presentationml/2006/main">
  <p:tag name="TIMING" val="|11.6"/>
</p:tagLst>
</file>

<file path=ppt/tags/tag26.xml><?xml version="1.0" encoding="utf-8"?>
<p:tagLst xmlns:a="http://schemas.openxmlformats.org/drawingml/2006/main" xmlns:r="http://schemas.openxmlformats.org/officeDocument/2006/relationships" xmlns:p="http://schemas.openxmlformats.org/presentationml/2006/main">
  <p:tag name="TIMING" val="|2.4|4.9|24.9"/>
</p:tagLst>
</file>

<file path=ppt/tags/tag27.xml><?xml version="1.0" encoding="utf-8"?>
<p:tagLst xmlns:a="http://schemas.openxmlformats.org/drawingml/2006/main" xmlns:r="http://schemas.openxmlformats.org/officeDocument/2006/relationships" xmlns:p="http://schemas.openxmlformats.org/presentationml/2006/main">
  <p:tag name="TIMING" val="|4.3|2.2"/>
</p:tagLst>
</file>

<file path=ppt/tags/tag28.xml><?xml version="1.0" encoding="utf-8"?>
<p:tagLst xmlns:a="http://schemas.openxmlformats.org/drawingml/2006/main" xmlns:r="http://schemas.openxmlformats.org/officeDocument/2006/relationships" xmlns:p="http://schemas.openxmlformats.org/presentationml/2006/main">
  <p:tag name="TIMING" val="|4.8|6.2"/>
</p:tagLst>
</file>

<file path=ppt/tags/tag29.xml><?xml version="1.0" encoding="utf-8"?>
<p:tagLst xmlns:a="http://schemas.openxmlformats.org/drawingml/2006/main" xmlns:r="http://schemas.openxmlformats.org/officeDocument/2006/relationships" xmlns:p="http://schemas.openxmlformats.org/presentationml/2006/main">
  <p:tag name="TIMING" val="|4.6|3.2"/>
</p:tagLst>
</file>

<file path=ppt/tags/tag3.xml><?xml version="1.0" encoding="utf-8"?>
<p:tagLst xmlns:a="http://schemas.openxmlformats.org/drawingml/2006/main" xmlns:r="http://schemas.openxmlformats.org/officeDocument/2006/relationships" xmlns:p="http://schemas.openxmlformats.org/presentationml/2006/main">
  <p:tag name="TIMING" val="|0.3|0.3|0.2"/>
</p:tagLst>
</file>

<file path=ppt/tags/tag30.xml><?xml version="1.0" encoding="utf-8"?>
<p:tagLst xmlns:a="http://schemas.openxmlformats.org/drawingml/2006/main" xmlns:r="http://schemas.openxmlformats.org/officeDocument/2006/relationships" xmlns:p="http://schemas.openxmlformats.org/presentationml/2006/main">
  <p:tag name="TIMING" val="|1.4|1.7"/>
</p:tagLst>
</file>

<file path=ppt/tags/tag31.xml><?xml version="1.0" encoding="utf-8"?>
<p:tagLst xmlns:a="http://schemas.openxmlformats.org/drawingml/2006/main" xmlns:r="http://schemas.openxmlformats.org/officeDocument/2006/relationships" xmlns:p="http://schemas.openxmlformats.org/presentationml/2006/main">
  <p:tag name="TIMING" val="|11.5"/>
</p:tagLst>
</file>

<file path=ppt/tags/tag32.xml><?xml version="1.0" encoding="utf-8"?>
<p:tagLst xmlns:a="http://schemas.openxmlformats.org/drawingml/2006/main" xmlns:r="http://schemas.openxmlformats.org/officeDocument/2006/relationships" xmlns:p="http://schemas.openxmlformats.org/presentationml/2006/main">
  <p:tag name="TIMING" val="|39.3|0.3|0.4"/>
</p:tagLst>
</file>

<file path=ppt/tags/tag33.xml><?xml version="1.0" encoding="utf-8"?>
<p:tagLst xmlns:a="http://schemas.openxmlformats.org/drawingml/2006/main" xmlns:r="http://schemas.openxmlformats.org/officeDocument/2006/relationships" xmlns:p="http://schemas.openxmlformats.org/presentationml/2006/main">
  <p:tag name="TIMING" val="|1.2|10.3|6.5|24.4|11.5|6.3|14.6|14|345"/>
</p:tagLst>
</file>

<file path=ppt/tags/tag34.xml><?xml version="1.0" encoding="utf-8"?>
<p:tagLst xmlns:a="http://schemas.openxmlformats.org/drawingml/2006/main" xmlns:r="http://schemas.openxmlformats.org/officeDocument/2006/relationships" xmlns:p="http://schemas.openxmlformats.org/presentationml/2006/main">
  <p:tag name="TIMING" val="|7.6|33.2|14.8|5|0.9|1|6.8|6.3|2.1|1.1"/>
</p:tagLst>
</file>

<file path=ppt/tags/tag35.xml><?xml version="1.0" encoding="utf-8"?>
<p:tagLst xmlns:a="http://schemas.openxmlformats.org/drawingml/2006/main" xmlns:r="http://schemas.openxmlformats.org/officeDocument/2006/relationships" xmlns:p="http://schemas.openxmlformats.org/presentationml/2006/main">
  <p:tag name="TIMING" val="|3|3.7|1.7"/>
</p:tagLst>
</file>

<file path=ppt/tags/tag36.xml><?xml version="1.0" encoding="utf-8"?>
<p:tagLst xmlns:a="http://schemas.openxmlformats.org/drawingml/2006/main" xmlns:r="http://schemas.openxmlformats.org/officeDocument/2006/relationships" xmlns:p="http://schemas.openxmlformats.org/presentationml/2006/main">
  <p:tag name="TIMING" val="|3.2|1.2|0.8|0.7|1.4|0.8|1.4"/>
</p:tagLst>
</file>

<file path=ppt/tags/tag37.xml><?xml version="1.0" encoding="utf-8"?>
<p:tagLst xmlns:a="http://schemas.openxmlformats.org/drawingml/2006/main" xmlns:r="http://schemas.openxmlformats.org/officeDocument/2006/relationships" xmlns:p="http://schemas.openxmlformats.org/presentationml/2006/main">
  <p:tag name="TIMING" val="|3.3|7.6|6.7"/>
</p:tagLst>
</file>

<file path=ppt/tags/tag38.xml><?xml version="1.0" encoding="utf-8"?>
<p:tagLst xmlns:a="http://schemas.openxmlformats.org/drawingml/2006/main" xmlns:r="http://schemas.openxmlformats.org/officeDocument/2006/relationships" xmlns:p="http://schemas.openxmlformats.org/presentationml/2006/main">
  <p:tag name="TIMING" val="|47|0.8|10.4|2.9|0.9|3.2|0.7|0.7|0.7|1|0.7|1.3|0.9|0.9|1.1|1.2|0.6|0.8|0.9|1.3|1|1.1|0.7|1|0.9|0.9|0.6|1|0.8|0.9|0.9|1.1|1.2|1.3"/>
</p:tagLst>
</file>

<file path=ppt/tags/tag39.xml><?xml version="1.0" encoding="utf-8"?>
<p:tagLst xmlns:a="http://schemas.openxmlformats.org/drawingml/2006/main" xmlns:r="http://schemas.openxmlformats.org/officeDocument/2006/relationships" xmlns:p="http://schemas.openxmlformats.org/presentationml/2006/main">
  <p:tag name="TIMING" val="|2.1"/>
</p:tagLst>
</file>

<file path=ppt/tags/tag4.xml><?xml version="1.0" encoding="utf-8"?>
<p:tagLst xmlns:a="http://schemas.openxmlformats.org/drawingml/2006/main" xmlns:r="http://schemas.openxmlformats.org/officeDocument/2006/relationships" xmlns:p="http://schemas.openxmlformats.org/presentationml/2006/main">
  <p:tag name="TIMING" val="|0.3|0.5|0.2|0.2|0.2|0.6|0.4|0.1"/>
</p:tagLst>
</file>

<file path=ppt/tags/tag40.xml><?xml version="1.0" encoding="utf-8"?>
<p:tagLst xmlns:a="http://schemas.openxmlformats.org/drawingml/2006/main" xmlns:r="http://schemas.openxmlformats.org/officeDocument/2006/relationships" xmlns:p="http://schemas.openxmlformats.org/presentationml/2006/main">
  <p:tag name="TIMING" val="|6.5"/>
</p:tagLst>
</file>

<file path=ppt/tags/tag41.xml><?xml version="1.0" encoding="utf-8"?>
<p:tagLst xmlns:a="http://schemas.openxmlformats.org/drawingml/2006/main" xmlns:r="http://schemas.openxmlformats.org/officeDocument/2006/relationships" xmlns:p="http://schemas.openxmlformats.org/presentationml/2006/main">
  <p:tag name="TIMING" val="|22.1|14.3|2|0.8"/>
</p:tagLst>
</file>

<file path=ppt/tags/tag42.xml><?xml version="1.0" encoding="utf-8"?>
<p:tagLst xmlns:a="http://schemas.openxmlformats.org/drawingml/2006/main" xmlns:r="http://schemas.openxmlformats.org/officeDocument/2006/relationships" xmlns:p="http://schemas.openxmlformats.org/presentationml/2006/main">
  <p:tag name="TIMING" val="|2.1|2.2|8.6"/>
</p:tagLst>
</file>

<file path=ppt/tags/tag43.xml><?xml version="1.0" encoding="utf-8"?>
<p:tagLst xmlns:a="http://schemas.openxmlformats.org/drawingml/2006/main" xmlns:r="http://schemas.openxmlformats.org/officeDocument/2006/relationships" xmlns:p="http://schemas.openxmlformats.org/presentationml/2006/main">
  <p:tag name="TIMING" val="|4.1|4.3|10.8|3.9|13.2"/>
</p:tagLst>
</file>

<file path=ppt/tags/tag44.xml><?xml version="1.0" encoding="utf-8"?>
<p:tagLst xmlns:a="http://schemas.openxmlformats.org/drawingml/2006/main" xmlns:r="http://schemas.openxmlformats.org/officeDocument/2006/relationships" xmlns:p="http://schemas.openxmlformats.org/presentationml/2006/main">
  <p:tag name="TIMING" val="|1.1|2.9"/>
</p:tagLst>
</file>

<file path=ppt/tags/tag45.xml><?xml version="1.0" encoding="utf-8"?>
<p:tagLst xmlns:a="http://schemas.openxmlformats.org/drawingml/2006/main" xmlns:r="http://schemas.openxmlformats.org/officeDocument/2006/relationships" xmlns:p="http://schemas.openxmlformats.org/presentationml/2006/main">
  <p:tag name="TIMING" val="|1.9"/>
</p:tagLst>
</file>

<file path=ppt/tags/tag46.xml><?xml version="1.0" encoding="utf-8"?>
<p:tagLst xmlns:a="http://schemas.openxmlformats.org/drawingml/2006/main" xmlns:r="http://schemas.openxmlformats.org/officeDocument/2006/relationships" xmlns:p="http://schemas.openxmlformats.org/presentationml/2006/main">
  <p:tag name="TIMING" val="|1|13.3"/>
</p:tagLst>
</file>

<file path=ppt/tags/tag47.xml><?xml version="1.0" encoding="utf-8"?>
<p:tagLst xmlns:a="http://schemas.openxmlformats.org/drawingml/2006/main" xmlns:r="http://schemas.openxmlformats.org/officeDocument/2006/relationships" xmlns:p="http://schemas.openxmlformats.org/presentationml/2006/main">
  <p:tag name="TIMING" val="|2.2|0.9|1|1.3|0.8|1|1.2|0.8|0.9|0.6|0.4|0.4|3|1.2|31.6|1.6|2.4|3.2"/>
</p:tagLst>
</file>

<file path=ppt/tags/tag48.xml><?xml version="1.0" encoding="utf-8"?>
<p:tagLst xmlns:a="http://schemas.openxmlformats.org/drawingml/2006/main" xmlns:r="http://schemas.openxmlformats.org/officeDocument/2006/relationships" xmlns:p="http://schemas.openxmlformats.org/presentationml/2006/main">
  <p:tag name="TIMING" val="|1.8|1.7|2.9|2.1|2.4|2.4|1.6|5.5"/>
</p:tagLst>
</file>

<file path=ppt/tags/tag5.xml><?xml version="1.0" encoding="utf-8"?>
<p:tagLst xmlns:a="http://schemas.openxmlformats.org/drawingml/2006/main" xmlns:r="http://schemas.openxmlformats.org/officeDocument/2006/relationships" xmlns:p="http://schemas.openxmlformats.org/presentationml/2006/main">
  <p:tag name="TIMING" val="|1"/>
</p:tagLst>
</file>

<file path=ppt/tags/tag6.xml><?xml version="1.0" encoding="utf-8"?>
<p:tagLst xmlns:a="http://schemas.openxmlformats.org/drawingml/2006/main" xmlns:r="http://schemas.openxmlformats.org/officeDocument/2006/relationships" xmlns:p="http://schemas.openxmlformats.org/presentationml/2006/main">
  <p:tag name="TIMING" val="|0.6"/>
</p:tagLst>
</file>

<file path=ppt/tags/tag7.xml><?xml version="1.0" encoding="utf-8"?>
<p:tagLst xmlns:a="http://schemas.openxmlformats.org/drawingml/2006/main" xmlns:r="http://schemas.openxmlformats.org/officeDocument/2006/relationships" xmlns:p="http://schemas.openxmlformats.org/presentationml/2006/main">
  <p:tag name="TIMING" val="|1.1|3.4"/>
</p:tagLst>
</file>

<file path=ppt/tags/tag8.xml><?xml version="1.0" encoding="utf-8"?>
<p:tagLst xmlns:a="http://schemas.openxmlformats.org/drawingml/2006/main" xmlns:r="http://schemas.openxmlformats.org/officeDocument/2006/relationships" xmlns:p="http://schemas.openxmlformats.org/presentationml/2006/main">
  <p:tag name="TIMING" val="|1|1.2|7|5.4|5.1|11.2|9.8"/>
</p:tagLst>
</file>

<file path=ppt/tags/tag9.xml><?xml version="1.0" encoding="utf-8"?>
<p:tagLst xmlns:a="http://schemas.openxmlformats.org/drawingml/2006/main" xmlns:r="http://schemas.openxmlformats.org/officeDocument/2006/relationships" xmlns:p="http://schemas.openxmlformats.org/presentationml/2006/main">
  <p:tag name="TIMING" val="|1.5|10.7|1.4|4.1|2.5|21.1|2.7"/>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1061</TotalTime>
  <Words>11275</Words>
  <Application>Microsoft Office PowerPoint</Application>
  <PresentationFormat>全屏显示(4:3)</PresentationFormat>
  <Paragraphs>3137</Paragraphs>
  <Slides>150</Slides>
  <Notes>25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7</vt:i4>
      </vt:variant>
      <vt:variant>
        <vt:lpstr>幻灯片标题</vt:lpstr>
      </vt:variant>
      <vt:variant>
        <vt:i4>150</vt:i4>
      </vt:variant>
    </vt:vector>
  </HeadingPairs>
  <TitlesOfParts>
    <vt:vector size="170" baseType="lpstr">
      <vt:lpstr>仿宋_GB2312</vt:lpstr>
      <vt:lpstr>黑体</vt:lpstr>
      <vt:lpstr>华文中宋</vt:lpstr>
      <vt:lpstr>楷体_GB2312</vt:lpstr>
      <vt:lpstr>隶书</vt:lpstr>
      <vt:lpstr>宋体</vt:lpstr>
      <vt:lpstr>Arial</vt:lpstr>
      <vt:lpstr>Calibri</vt:lpstr>
      <vt:lpstr>Courier New</vt:lpstr>
      <vt:lpstr>Symbol</vt:lpstr>
      <vt:lpstr>Times New Roman</vt:lpstr>
      <vt:lpstr>Wingdings</vt:lpstr>
      <vt:lpstr>默认设计模板</vt:lpstr>
      <vt:lpstr>BMP 图像</vt:lpstr>
      <vt:lpstr>BMP 图象</vt:lpstr>
      <vt:lpstr>Equation</vt:lpstr>
      <vt:lpstr>位图图像</vt:lpstr>
      <vt:lpstr>公式</vt:lpstr>
      <vt:lpstr>Microsoft 公式 3.0</vt:lpstr>
      <vt:lpstr>Aurora Equation</vt:lpstr>
      <vt:lpstr>PowerPoint 演示文稿</vt:lpstr>
      <vt:lpstr>PowerPoint 演示文稿</vt:lpstr>
      <vt:lpstr>PowerPoint 演示文稿</vt:lpstr>
      <vt:lpstr>一、 连续量和离散量</vt:lpstr>
      <vt:lpstr>2. 离散量 </vt:lpstr>
      <vt:lpstr>二、 开关量</vt:lpstr>
      <vt:lpstr>三、 数字波形</vt:lpstr>
      <vt:lpstr>脉冲波形的主要参数 </vt:lpstr>
      <vt:lpstr>1.2　数制和码制</vt:lpstr>
      <vt:lpstr>PowerPoint 演示文稿</vt:lpstr>
      <vt:lpstr>PowerPoint 演示文稿</vt:lpstr>
      <vt:lpstr>PowerPoint 演示文稿</vt:lpstr>
      <vt:lpstr>PowerPoint 演示文稿</vt:lpstr>
      <vt:lpstr>PowerPoint 演示文稿</vt:lpstr>
      <vt:lpstr>二、不同数制间的关系与转换 </vt:lpstr>
      <vt:lpstr>PowerPoint 演示文稿</vt:lpstr>
      <vt:lpstr>3.十进制数与八、十六进制数间的转换</vt:lpstr>
      <vt:lpstr>示例：十进制八进制</vt:lpstr>
      <vt:lpstr>PowerPoint 演示文稿</vt:lpstr>
      <vt:lpstr>示例：十进制十六进制</vt:lpstr>
      <vt:lpstr>PowerPoint 演示文稿</vt:lpstr>
      <vt:lpstr>PowerPoint 演示文稿</vt:lpstr>
      <vt:lpstr>二进制数的运算</vt:lpstr>
      <vt:lpstr>二进制数的运算举例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 结</vt:lpstr>
      <vt:lpstr>PowerPoint 演示文稿</vt:lpstr>
      <vt:lpstr>PowerPoint 演示文稿</vt:lpstr>
      <vt:lpstr>PowerPoint 演示文稿</vt:lpstr>
      <vt:lpstr>PowerPoint 演示文稿</vt:lpstr>
      <vt:lpstr>1.3 逻辑函数及其表示方法 </vt:lpstr>
      <vt:lpstr>补充资料</vt:lpstr>
      <vt:lpstr>补充资料</vt:lpstr>
      <vt:lpstr>PowerPoint 演示文稿</vt:lpstr>
      <vt:lpstr>PowerPoint 演示文稿</vt:lpstr>
      <vt:lpstr>PowerPoint 演示文稿</vt:lpstr>
      <vt:lpstr>PowerPoint 演示文稿</vt:lpstr>
      <vt:lpstr>PowerPoint 演示文稿</vt:lpstr>
      <vt:lpstr>PowerPoint 演示文稿</vt:lpstr>
      <vt:lpstr>三、基本逻辑</vt:lpstr>
      <vt:lpstr>PowerPoint 演示文稿</vt:lpstr>
      <vt:lpstr>四、常用复合逻辑运算 </vt:lpstr>
      <vt:lpstr>PowerPoint 演示文稿</vt:lpstr>
      <vt:lpstr>PowerPoint 演示文稿</vt:lpstr>
      <vt:lpstr>PowerPoint 演示文稿</vt:lpstr>
      <vt:lpstr>PowerPoint 演示文稿</vt:lpstr>
      <vt:lpstr>逻辑符号对照 </vt:lpstr>
      <vt:lpstr>PowerPoint 演示文稿</vt:lpstr>
      <vt:lpstr>六、逻辑函数描述工具 </vt:lpstr>
      <vt:lpstr>PowerPoint 演示文稿</vt:lpstr>
      <vt:lpstr>PowerPoint 演示文稿</vt:lpstr>
      <vt:lpstr>PowerPoint 演示文稿</vt:lpstr>
      <vt:lpstr>PowerPoint 演示文稿</vt:lpstr>
      <vt:lpstr>1.4　布尔代数</vt:lpstr>
      <vt:lpstr>布尔代数基本概念</vt:lpstr>
      <vt:lpstr>一、基本公式 </vt:lpstr>
      <vt:lpstr>PowerPoint 演示文稿</vt:lpstr>
      <vt:lpstr>二、基本定律 </vt:lpstr>
      <vt:lpstr>PowerPoint 演示文稿</vt:lpstr>
      <vt:lpstr>PowerPoint 演示文稿</vt:lpstr>
      <vt:lpstr>PowerPoint 演示文稿</vt:lpstr>
      <vt:lpstr>三、重要规则 </vt:lpstr>
      <vt:lpstr>PowerPoint 演示文稿</vt:lpstr>
      <vt:lpstr>PowerPoint 演示文稿</vt:lpstr>
      <vt:lpstr>PowerPoint 演示文稿</vt:lpstr>
      <vt:lpstr> 1、逻辑函数式的几种常见形式和变换 </vt:lpstr>
      <vt:lpstr>2、逻辑函数式化简的意义与标准 </vt:lpstr>
      <vt:lpstr>PowerPoint 演示文稿</vt:lpstr>
      <vt:lpstr>3、代数法化简方法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　卡诺图</vt:lpstr>
      <vt:lpstr>一、代数化简法与卡诺图化简法的特点</vt:lpstr>
      <vt:lpstr>二、最小项与卡诺图</vt:lpstr>
      <vt:lpstr>PowerPoint 演示文稿</vt:lpstr>
      <vt:lpstr>PowerPoint 演示文稿</vt:lpstr>
      <vt:lpstr>PowerPoint 演示文稿</vt:lpstr>
      <vt:lpstr>PowerPoint 演示文稿</vt:lpstr>
      <vt:lpstr>PowerPoint 演示文稿</vt:lpstr>
      <vt:lpstr>PowerPoint 演示文稿</vt:lpstr>
      <vt:lpstr>三、用卡诺图表示逻辑函数</vt:lpstr>
      <vt:lpstr>PowerPoint 演示文稿</vt:lpstr>
      <vt:lpstr>PowerPoint 演示文稿</vt:lpstr>
      <vt:lpstr>PowerPoint 演示文稿</vt:lpstr>
      <vt:lpstr>PowerPoint 演示文稿</vt:lpstr>
      <vt:lpstr>四、用卡诺图化简逻辑函数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五、具有无关项的逻辑函数的化简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 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1.6.1 集成电路的制造技术类型</vt:lpstr>
      <vt:lpstr>1.6.2 集成电路的封装类型</vt:lpstr>
      <vt:lpstr>1.6.3 集成电路的规模类型</vt:lpstr>
      <vt:lpstr>1.6.4 集成电路的使用特性</vt:lpstr>
      <vt:lpstr>PowerPoint 演示文稿</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xym</dc:creator>
  <cp:lastModifiedBy>罗娟娟</cp:lastModifiedBy>
  <cp:revision>21</cp:revision>
  <dcterms:created xsi:type="dcterms:W3CDTF">2013-02-22T17:46:29Z</dcterms:created>
  <dcterms:modified xsi:type="dcterms:W3CDTF">2021-08-26T05:04:52Z</dcterms:modified>
</cp:coreProperties>
</file>