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91"/>
  </p:handoutMasterIdLst>
  <p:sldIdLst>
    <p:sldId id="475" r:id="rId3"/>
    <p:sldId id="545" r:id="rId5"/>
    <p:sldId id="476" r:id="rId6"/>
    <p:sldId id="477" r:id="rId7"/>
    <p:sldId id="478" r:id="rId8"/>
    <p:sldId id="479" r:id="rId9"/>
    <p:sldId id="480" r:id="rId10"/>
    <p:sldId id="481" r:id="rId11"/>
    <p:sldId id="536" r:id="rId12"/>
    <p:sldId id="482" r:id="rId13"/>
    <p:sldId id="547" r:id="rId14"/>
    <p:sldId id="483" r:id="rId15"/>
    <p:sldId id="484" r:id="rId16"/>
    <p:sldId id="485" r:id="rId17"/>
    <p:sldId id="424" r:id="rId18"/>
    <p:sldId id="345" r:id="rId19"/>
    <p:sldId id="450" r:id="rId20"/>
    <p:sldId id="351" r:id="rId21"/>
    <p:sldId id="352" r:id="rId22"/>
    <p:sldId id="353" r:id="rId23"/>
    <p:sldId id="421" r:id="rId24"/>
    <p:sldId id="354" r:id="rId25"/>
    <p:sldId id="449" r:id="rId26"/>
    <p:sldId id="355" r:id="rId27"/>
    <p:sldId id="451" r:id="rId28"/>
    <p:sldId id="356" r:id="rId29"/>
    <p:sldId id="357" r:id="rId30"/>
    <p:sldId id="358" r:id="rId31"/>
    <p:sldId id="452" r:id="rId32"/>
    <p:sldId id="488" r:id="rId33"/>
    <p:sldId id="453" r:id="rId34"/>
    <p:sldId id="360" r:id="rId35"/>
    <p:sldId id="363" r:id="rId36"/>
    <p:sldId id="365" r:id="rId37"/>
    <p:sldId id="454" r:id="rId38"/>
    <p:sldId id="367" r:id="rId39"/>
    <p:sldId id="368" r:id="rId40"/>
    <p:sldId id="369" r:id="rId41"/>
    <p:sldId id="370" r:id="rId42"/>
    <p:sldId id="427" r:id="rId43"/>
    <p:sldId id="371" r:id="rId44"/>
    <p:sldId id="489" r:id="rId45"/>
    <p:sldId id="490" r:id="rId46"/>
    <p:sldId id="491" r:id="rId47"/>
    <p:sldId id="492" r:id="rId48"/>
    <p:sldId id="493" r:id="rId49"/>
    <p:sldId id="494" r:id="rId50"/>
    <p:sldId id="495"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15" r:id="rId71"/>
    <p:sldId id="516" r:id="rId72"/>
    <p:sldId id="517" r:id="rId73"/>
    <p:sldId id="518" r:id="rId74"/>
    <p:sldId id="519" r:id="rId75"/>
    <p:sldId id="520" r:id="rId76"/>
    <p:sldId id="521" r:id="rId77"/>
    <p:sldId id="522" r:id="rId78"/>
    <p:sldId id="523" r:id="rId79"/>
    <p:sldId id="524" r:id="rId80"/>
    <p:sldId id="525" r:id="rId81"/>
    <p:sldId id="526" r:id="rId82"/>
    <p:sldId id="527" r:id="rId83"/>
    <p:sldId id="528" r:id="rId84"/>
    <p:sldId id="529" r:id="rId85"/>
    <p:sldId id="530" r:id="rId86"/>
    <p:sldId id="531" r:id="rId87"/>
    <p:sldId id="532" r:id="rId88"/>
    <p:sldId id="533" r:id="rId89"/>
    <p:sldId id="534" r:id="rId90"/>
  </p:sldIdLst>
  <p:sldSz cx="9144000" cy="6858000" type="screen4x3"/>
  <p:notesSz cx="6858000" cy="9144000"/>
  <p:custDataLst>
    <p:tags r:id="rId95"/>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64" userDrawn="1">
          <p15:clr>
            <a:srgbClr val="A4A3A4"/>
          </p15:clr>
        </p15:guide>
        <p15:guide id="2" pos="29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946"/>
    <p:restoredTop sz="77097"/>
  </p:normalViewPr>
  <p:slideViewPr>
    <p:cSldViewPr showGuides="1">
      <p:cViewPr varScale="1">
        <p:scale>
          <a:sx n="99" d="100"/>
          <a:sy n="99" d="100"/>
        </p:scale>
        <p:origin x="2072" y="184"/>
      </p:cViewPr>
      <p:guideLst>
        <p:guide orient="horz" pos="2364"/>
        <p:guide pos="297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7886"/>
    </p:cViewPr>
  </p:sorter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gs" Target="tags/tag57.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02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02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02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zh-CN" altLang="en-US" sz="1200">
                <a:latin typeface="Arial" panose="020B0604020202020204" pitchFamily="34" charset="0"/>
              </a:rPr>
            </a:fld>
            <a:endParaRPr lang="zh-CN" altLang="en-US" sz="120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861.513 2800.53,'10'0,"9"0,-10 0,10 0,-10 0,19 0,-9 0,28-9,-18 9,18-10,-38 10,85-9,-85 0,67 9,-57-19,65 19,10 0,-65 0,36 0,-46 0,47 9,-28 1,-29-10,10 0,19 9,27 0,-8 1,-48-10,57 9,-56-9,55 10,11 8,-11-18,-46 0,66 10,-19-10,-10 9,1-9,-48 0,48 0,-48 0,38 0,0 0,0 0,-38 0,29 0,0 0,-29 0,19 0,19-9,-37 9,37 0,-38 0,29 0,-19 0,28 0,9 0,-46-19,37 19,9-9,1-1,-48 10,57-9,-57 9,57-10,9 10,10-9,-10 0,-65 9,84 0,-10 0,-74 0,74 0,-74 0,65-19,-9 19,-57 0,1 0,65 0,-66 0,76 0,-75 0,65 0,-56 0,37 0,-37 0,56 0,-9 0,-47 0,28 0,-38 0,10 0,28 0,19 0,9 0,-9 0,-56 0,46 0,-47 0,57 0,0 0,-66 9,47-9,-37 0,46 0,-37 0,47 0,-57 0,47 0,-46 0,46 10,10-10,-9 0,8 0,-55 0,56 0,0 0,-1 0,-55 0,56 0,0 0,-57 0,76 0,-10 0,10 0,-1 0,-8 0,-67 0,76 0,27 0,-102 0,93 0,-93 0,112 0,-113 0,1 0,93 0,-9-19,-75 19,66 0,-76 0,76 0,-76 0,76 0,9 0,-84 0,65 0,-66 0,67 0,-67 0,66 0,-65 0,55 0,-55 0,75 0,-76 0,57 0,-57 0,48 0,8 0,-17 0,-39 0,47 0,10 0,-9 9,9-9,-10 0,0 0,-46 0,56 0,0 0,-10 0,10 0,-10 0,-46 0,37 0,9 0,-9 0,19 0,-9 0,18 10,-28-10,9 0,-9 0,-9 0,18 0,1 0,-10 0,-38 0,48 0,-48 0,48 0,-20 0,-18 0,28 0,0 0,-19 0,1 0,-20 0,-9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1333.76 2709.03,'10'0,"9"0,-10 0,19 9,29 1,9-1,-57-9,0 0,1 0,56 19,-38-19,38 9,9 10,-66-19,48 0,-48 0,48 0,-1 0,-37 0,37-9,-9 9,-37 0,37-10,-38 10,38 0,-37 0,9 0,9 0,-9 0,-1 0,-8 0,18 0,10 0,-1 0,-8 0,8 0,-18 0,37 0,10 19,-56-19,56 10,-1-1,-55-9,-1 0,48 9,-48-9,57 0,-57 10,1-10,46 0,10 0,-28 0,-29 0,38 0,-37 0,55 0,-18 0,10-10,-1 10,-9 0,19-9,-19 0,-9-10,0 9,-29 10,38 0,-9-9,9 9,-38 0,19 0,19 0,-18 0,18 0,-38 0,47-9,1 9,-48 0,57 0,-56 0,8 0,29-10,-37 10,65 0,-19 0,-27 0,18 0,0 0,-38 0,38 0,10 0,-48 0,38 0,0 0,-28 0,19 0,-29 0,29 10,-29-10,29 0,-1 0,10 0,0 0,0 0,-18 0,-20 0,48 0,-1 0,-47 0,38 0,-37 0,56 0,-57 0,66 0,-56 0,56 0,-65 0,65 0,-66 0,67 0,-67 0,76 0,-1 0,-74 0,56 0,-57 0,48 0,-48 0,0 0,57 0,-56 0,56 0,-57 0,57 0,9 0,0 0,-65 0,56 0,-57 0,66 0,-18 0,-48 0,48-10,-48 10,38 0,-28 0,18-9,-27 9,37-10,-38 10,48 0,-1 0,10-19,0 19,-57 0,67 0,-1 0,-66 0,57 0,-38 0,-9 0,-9 0,8 0,-8-9,-1 9,-9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994.814 3024.51,'0'-8,"9"8,0-9,-1-9,10 9,8 1,10-1,-28 9,1-9,9 9,17-9,-26 9,17-9,-8 9,26-17,-18 17,9-9,-26 9,44-9,-18 9,-18 0,19 0,-28 0,36-9,-35 9,44 0,-9 0,-18 0,10 0,-28 0,28 0,-1 0,-27 0,28 0,-28 0,19 0,-10 0,10 0,-18 0,17 0,-8 0,8 0,-8 0,-10 0,28 0,-1 0,9 0,0 0,-27 0,18 0,1 0,-1 0,0 0,-26 0,8 0,27 0,-35 0,18 0,16 0,-34 0,26 0,-17 0,26 0,0 0,-26 0,26 0,0 0,-36 0,54 0,-18 0,35 0,-35 0,-35 0,44 0,-45 0,54 0,-1 0,-8 0,9 0,-27 0,27 0,-54 0,45 9,0-9,-9 0,-35 0,52 9,-8-9,0 0,-18 0,9 0,-9 0,18 0,-27 0,9 0,1 0,8 18,-9-18,9 0,0 0,-36 0,28 0,8 0,-9-9,9 9,-9-9,-17 9,8-9,-17 9,35-9,-35 9,34-8,10 8,18-18,-63 18,54 0,-53-9,0 9,70-17,-9 17,18-9,-79 9,0 0,70 0,0-9,-61 9,69 0,-25 0,-53-9,0 9,79 0,-80 0,72 0,7 0,-7 0,-72 0,36 0,0 0,-35 0,26 0,-17 0,-9 0,0 0,-9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1495.81 3455.51,'9'0,"0"0,8 0,10 0,-1 0,-17 0,26 0,0 0,18 0,0 0,8 0,1 0,-53 0,44 0,-45 0,36 0,27 0,-1 0,-17 0,-44 0,43 0,-43 0,53 0,-53 0,52 0,9 9,1-9,-10 0,19 9,-72-9,1 0,53 0,-1 9,-52-9,35 0,9 0,8 9,-8-9,-26 0,-10 0,18 0,0 0,9 0,-17 8,17-8,-9 0,9 9,-35-9,35 9,-9-9,35 0,-8 17,-53-17,61 0,0 0,-61 0,0 0,70 0,-9 0,-61 0,53 9,-18-9,-27 0,36 0,0 9,-44-9,26 0,9 0,-35 0,43 0,-8 0,9 9,9-9,-10 0,-8 0,9 0,-9 0,9 0,35 0,-79 0,61 0,-61 0,70 0,-70 0,70 0,-70 0,105 0,-8 0,-1 0,-96 0,70 0,-70 0,61 0,1 0,-54 0,-8 0,35 0,9 0,-44 0,26 0,-9 0,-17 0,44 0,-18 0,-18 0,36 0,-44 0,79-9,0 9,-79 0,79 0,-62 0,62 0,-79 0,70 0,-61 0,26-9,-36 9,1 0,44 0,0 0,-1 0,-43 0,62 0,-1 0,-61 0,70 0,-70 0,70-17,18 17,-80 0,80 0,-88 0,8 0,98 0,-27 0,-80 0,1 0,97 8,-98-8,1 0,106 9,-98-9,-8 0,97 9,-89-9,115 9,-9-9,-96 0,96 0,-106 0,98 0,-107 0,1 0,106 9,-28-9,-78 0,79 0,-17 0,-1 0,-61 0,43 0,-43 0,53 0,-53 0,52 0,-43 0,79 0,-1 0,-78 0,-1 0,71 0,-79 0,97 0,-80 0,88 0,-8 0,-97 0,114 0,0 0,-97 0,106 0,-114 0,140 0,-26 0,-114 0,96 0,-105 0,88 0,-1 0,-78 0,105 0,35 0,-140 0,149 0,-158 0,184-9,-8-9,-176 18,167-17,17 8,-166 9,148-9,-51 0,-10 9,-105 0,114 0,53 0,-167 0,202 35,-185-35,124 9,-45 0,-61-9,-35 0,0 0,-1 0,-8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1469.81 4194.51,'9'0,"-1"0,10-9,26 1,-18 8,-17 0,0-9,44 9,-44 0,52-9,9-9,-43 18,52 0,-9 0,-52 0,96 0,-105 0,97-8,-89 8,1 0,87 0,-87 0,96 0,-96 0,105 0,-114 0,114 0,-114 0,8 0,80 0,-79 0,70 0,-62 0,-8 0,96 0,-26 0,-44 0,35 0,-70 0,70 0,-61 0,52 0,0 0,9 0,-8 0,-18 0,-36 0,36 0,-44 0,52 0,-43 0,61 0,-9 0,-52 0,-9 0,70 0,18 0,-80 0,-8 0,105 0,27 0,-9 26,-123-26,140 9,-122-9,87 9,-8-9,-71 0,-18 17,80-17,9 9,-71-9,-26 0,87 9,-78-9,61 8,-17-8,-45 0,45 9,-9-9,-45 0,45 0,0 0,-44 0,35 0,-36 0,28 0,-28 0,10 0,-18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13131.8 1186.51,'0'9,"0"0,0 17,0 9,-9 9,0-26,9-9,-9 35,9 0,0-35,0 43,-8-17,8 9,-9-8,9 8,0-18,-9 9,9-8,0-19,-18 19,18-10,0 1,0 8,0-17,0 0,-8 0,8-9</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12673.8 1459.51,'9'0,"0"0,9 0,-10 0,10 0,0 0,8 0,-8-9,-10 9,1 0,0 0,0 0,-9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12682.8 1714.51,'9'0,"9"9,-1-9,-8 0,35 0,-9 9,27-9,-18 0,-9 0,-26 0,35 0,-9 0,0 0,-17 0,-18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13623.8 1257.51,'0'35,"0"-26,0-1,0 28,0-10,0-17,0 8,-17 36,17-35,-9 26,9-36,-9 54,9-53,0 35,0-35,0 35,0-18,0-17,0 8,9 19,0-19,8-8,-17 0,9-9,17 17,-17-17,0 9,9-9,-10 0,28 9,-19-9,10 0,-1 0,-8 0,-1 0,10 0,-19-9,10 9,0-26,8 8,-9 9,1 1,0-19,8 10,-17 8,-9 0,9 0,-9 0,0-8,0-1,8 18,-8-17,0-1,0 0,0 10,0-10,0 0,-8 1,-10-10,-8 19,8-10,-8 9,8 9,-8-8,17 8,-26-18,26 18,0 0,-26 0,-18 0,44 0,-35 0,18 0,17 0,0 0,-8 0,17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12913.8 2250.51,'0'9,"44"97,-44-97,0 17,0-17,9 35,-9 9,0-36,0 18,9 18,-9-44,0 35,0-18,0 1,0-10,0 1,0 8,0 1,0-10,9-8,-9 0,0 8,0-8,8-9,-8 9,0-9</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13036.8 2224.51,'53'-26,"-44"26,17 0,1-9,-1 9,-17 0,35-9,-35 9,35 0,0 0,-36-9,1 9,35 0,-35 0,44 0,-18 0,-26 0,0 0,26 0,-27 0,19 0,-10 0,1 0,-9 0,17 0,-8 0,-1 0,-8 0,9 0,-1 0,1 0,-9 0,0 0,-1 9,1-9,0 9,0 8,-9-8,0 0,17-9,-17 9,0 8,9 1,-9 0,9 17,-9 9,9-9,-9-26,0 35,0 0,0-35,0 34,0-34,0 53,0-1,0-52,0 53,0-53,0 8,0 36,0-44,0 8,0-8,0 26,0-26,-9 35,9-35,-9 35,9-18,-17-17,17 0,0 8,0-8,0-26,-9 8,0 0,-9-9,18 10,0 8</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13678.8 2620.51,'0'-9,"9"9,9-9,-18 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1380.76 2869.03,'0'9,"0"1,-9-10,9 18,0 1,0 9,0-18,-9-1,9 1,0 9,0-10,0 19,-10 0,10-9,0-9,0 18,-9 0,9 10,0-29,0 19,0-9,0 19,0-19,0-1,0 11,0-20,0 0,0 10,0 0,0 19,0-29,0 0,0 10,0 28,0-18,0-11,9 1,-9 0,0 0,10 0,-1-1,-9 11,9-11,1 11,9-10,0-1,-19-8,18 27,1-18,9 0,1 19,8-20,-9 1,1 10,-11-29,11 18,-1-8,19 9,19 9,-47-28,37 9,-47-9,57 10,-9-1,-38-9,37 9,-28-9,57 10,-10-1,-65-9,74 19,-18-10,9-9,10 10,-10-10,-56 0,66 0,-66 0,65 0,1 0,-76 0,1 0,103 0,-95 9,-8-9,131 0,-113 0,104 0,-19 0,-85 0,94 0,-112 0,93 0,10 0,-103 0,74 0,-46 0,47 0,-57 0,56 0,-65 10,-9-10,93 0,-93 0,121 9,-112-9,-10 0,114 0,-114 0,123 0,-123 0,104 0,-94 0,-10 0,85 0,10 0,-85 0,-10 0,66 0,-56 0,-9-9,93 9,-93 0,-1 0,76 0,-67 0,1 0,85 0,-95 0,85 0,-66 0,85 0,-9 9,-85-9,94 9,-85-9,-19 0,95 19,18-19,-113 10,76-10,-76 0,1 0,103 0,-104 0,1 0,74 0,-74 0,-1 0,66 0,-65 0,65 0,-56 0,56 0,-66 0,1 0,75 0,-76 0,85 0,-85 0,10 0,75 0,-75 0,85 0,-95 0,0 0,95 0,18 0,-28 0,-84 0,-1 0,85 0,-84 0,74 0,-74 0,65 0,-66 0,48 0,-48 0,66 0,20 0,-77 0,-8 0,103 0,-104 0,104-19,0 19,-94 0,-10 0,104 0,-85 0,66 0,-75 0,66 0,-76 0,95 0,-95 0,0 0,76-10,-75 10,74 0,10 0,10 0,-95 0,76 0,-66 0,-10 0,66-9,-65 9,9 0,75-9,-85 9,66-10,-65 10,-1 0,85 0,0 0,-84 0,-1 0,76-9,9 9,-85 0,66-19,-65 19,56-9,-57 9,10 0,47-19,28 9,-85 10,95-9,-95 0,104-1,-104 10,1 0,93-28,-93 28,9 0,75-19,-76 10,67-1,-75 10,112-28,-113 28,114-9,-114 9,57-19,-57 19,29-10,0 10,-38-9,47 0,-38 9,94-29,-93 29,-1 0,114-9,-39-10,-74 19,37-9,9-19,-46 28,55-19,-55 19,84-28,-75 28,-19-10,94-18,-85 28,-9-10,85-18,9-9,-19 8,-65 29,84-28,-85 28,66-28,-28 9,10-9,18-19,0 19,-18-19,-20 18,-18-18,-19 29,28-29,-18-1,9-17,-19 55,9-56,-9 10,0-1,0 48,-9 9,-1-47,-27-9,-1 9,-28 9,-19-9,76 47,0 0,-151-28,-28-10,169 38,-141-9,150 9,-150 0,132 0,-179 18,19-8,179-10,-208 9,208-9,0 0,-236 0,236 0,-227 0,218 0,8 0,-216-19,217 19,0-18,-1 18,-216-10,38 1,169 9,-188 0,0-10,198 10,0 0,-198 0,-10 0,208 0,-198 0,197 0,-168 10,-29-10,197 0,-206-10,207 10,-227 0,218 0,8 0,-234-9,27 9,208 0,-217 0,217 0,-217 0,216 0,-187 9,56-9,131 0,-168 0,159 0,-104 10,48-1,66-9,-1 0,10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13203.8 2681.51,'53'-26,"-26"17,-1 9,-17 0,0 0,8-17,18 17,-26 0,26 0,9-9,-17 9,-18 0,17 0,-9 0,-8 0,0 0,0 0,8 0,-8 0,0 0,0 0,0 0,-1 0,-8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13335.8 3016.51,'9'0,"0"0,9 0,-10 0,1 0,9-9,-1-9,19 9,-10 1,-8-1,8 9,-9 0,-8 0,0 0,-9-9,9 9,8 0,-8 0,0 0,0 0,0 0,-9-9,8 9,-8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6045.8 4827.51,'0'9,"8"-9,10 0,0 9,-1-9,18 9,0 0,9-1,-35-8,0 0,0 0,0 0,35 18,44-9,-9-9,9 0,-62 8,-17-8,79 0,-18 0,0 0,18 0,0 0,9 0,-88 0,61 0,-8 0,-53 0,35 0,-27 0,-8 0,53 0,-1 0,-43 0,34 0,-43 0,53 0,-1 0,-8 0,-44 0,44 0,-44 0,52 0,1 0,-54 0,36-8,-26 8,26 0,0 0,-18-9,-17 9,26 0,-8 0,8 0,-9-9,-8 9,8 0,-8 0,-9 0,-1 0,-8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1339.8 7255.51,'9'0,"0"0,0 0,8 0,18 0,-26 0,35 0,-26 0,35 0,-36 0,54 0,-63 0,1 0,70 0,9 0,27 0,-107 0,19 0,52 0,35 0,-105 0,0 0,88 0,-1 0,-87 0,9 0,70 0,-71 0,71 0,-79 0,0 0,52 0,-43 0,61 0,-70 0,0 8,61-8,-26 0,-18 0,18 0,-26 0,26 0,-18 0,27 0,0 0,-27 0,-17 0,35 0,-26 0,34 0,-34 0,44 0,17 0,-9 0,-61 0,79 0,-18 0,-61 0,9 0,61 0,-35 0,-36 0,89 0,9 0,-97 0,8 0,80 0,-18 0,-53 0,-17 0,70 0,-52 0,52 0,-70 0,-1 0,72 0,-72 0,63 0,-10 0,-52 0,17 0,27 0,-44 0,53 0,-54 0,1 0,53 0,-1 0,-52 0,35 0,-26 0,52 0,-52 0,52 9,-61-9,79 0,0 0,-71 0,62 0,-70 0,70 0,-35 0,62 0,-97 0,-1 0,98-9,-97 9,88-8,8 8,-8-9,-71 9,-8 0,96 0,9-9,-105 9,123-17,-133 17,124-9,-123 9,0 0,140-9,-17 0,-123 9,105 0,-8-9,-97 9,114-17,-106 17,98-9,17 0,-123 9,-1 0,151-17,-151 17,133-27,-132 27,140-17,-8 8,-123 9,79-9,-71 9,71-26,-89 26,80-9,-70 9,79-9,-88 9,70-9,-9 9,-8 0,-10 0,-34 0,52 0,9 9,9-9,-79 9,97 8,-10-8,-87-9,106 9,-10-9,45 0,-45 0,1 0,-36 0,-44 0,-26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3793.8 7897.51,'9'0,"-9"-9,17 9,-8 0,-9-9,9 9,9 0,8-17,-17 17,8 0,19 0,-28 0,19-9,8 9,-26 0,17-9,-17 9,26 0,0 0,9 0,-9 0,9 0,0 0,-35 0,35 0,-26 0,8 0,-17 0,35 0,-9 0,0 0,-26 0,26 0,9 0,9 0,-18 0,9 0,0-9,-9 9,-17 0,26 0,-18 0,9 0,-8 0,-10 0,-8 0,18 0,-19 0,28 0,7 0,-7 0,8 0,0 0,-9 0,-9 0,-8 0,-1 0,10 9,8-9,0 9,0-9,-26 0,9 0,26 17,-9-17,9 0,-35 0,43 0,-16 0,-28 0,45 0,0 9,-36-9,19 0,8 9,-27-9,18 0,-17 0,0 9,8-9,-17 0,0 0,-1 0,1 0,0 0,0 0,-9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8270.8 7888.51,'8'0,"1"0,9 0,-1 0,-8 0,9 0,-9 0,26 0,-26 0,35 0,-36 0,36 0,9 0,0 0,8 0,-52 0,53 0,8 0,-8 0,8 0,18 0,0 0,-18 0,-52 0,52 0,1 0,-63 0,54 0,-53 0,61 0,9 0,-70 0,0 0,44 0,-1 0,-25 0,17 0,-35 0,43 0,-17 0,1 0,-28 0,36 0,-26 0,35 0,0 0,-45 0,28 0,25-9,-8 9,-44 0,35-9,-36 9,28 0,-28 0,45-17,-9 17,-9-9,-26 9,26 0,-26 0,17 0,27-9,-9 9,0 0,-35 0,35 0,0 0,-35 0,52 0,-26 0,-8 0,-18 0,52-9,-43 9,-9 0,52 0,1-8,-53 8,52 0,-17-9,-26 9,-10 0,54 0,-44 0,52-9,-8 9,-45-18,53 10,-8 8,-36-9,62 0,-17 9,-54 0,54-18,-54 18,54-8,-1-10,-8 9,-18 0,-36 9,1 0,44-8,-44 8,43-9,-8 9,-8-9,-28 9,19-9,-18 9,17 0,-17 0,8-17,10 17,-10 0,10 0,-1 0,9 0,-8 0,8 8,-26-8,8 0,-8 9,26 0,-26-9,0 9,0 0,8-1,-8 1,9-9,-10 18,1-18,0 0,-9 9,9-9,-9 8,8-8,19 9,-18 0,8 0,-8-9,0 9,0-9,-9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1527.05 2998.51,'9'0,"0"9,0-9,8 0,10 9,-1-9,-8 0,-10 0,27 0,-26 0,9 17,-9-17,35 0,8 0,-43 0,0 0,53 0,-1 0,1 0,-54 0,45 0,-35 0,35 0,-45 0,1 0,44 0,9 0,-54 0,54 0,-9 0,-36 0,36-9,-35 9,34 0,-34 0,-9 0,44 0,8 0,-52 0,0 0,61-8,-8 8,-45 0,54-9,-1 9,-26-9,26 9,-8-9,-53 9,-1 0,54 0,-53 0,52 0,-43 0,43 0,1 0,-53 0,0 0,52 0,-8 0,-35 0,34 0,-43 0,44 0,-44 0,43 0,-8-9,-35 9,9 0,17 0,-26 0,35 0,-35 0,35-8,-36 8,19 0,-18 0,34 0,-7 0,16 0,-8 0,-35 0,26 0,-26 0,35 0,-35 0,35 0,-35 0,17 0,18 0,-18 0,-17 0,26 0,1 0,-1 0,-9 0,-8 0,8 0,-17 0,9 0,-10 0,27 0,-8 0,17 0,-18 0,-17 0,26 0,-8 0,-1 0,-17 0,26 8,-9-8,1 9,-10-9,-8 0,0 0,-9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1395.05 6375.51,'0'-9,"9"9,0-8,26 8,9-9,-26 9,17-18,-26 18,43 0,-43 0,44 0,-44 0,61-9,9 9,18 0,-88 0,0 0,87 0,-25 0,8 0,9-8,-79 8,70 0,0 0,-70 0,61 0,18 0,-18-9,-61 9,0 0,44 0,-45 0,1 0,44 0,17 0,-8 0,17 0,-17 0,-54 0,45 0,9 9,-1-1,-8-8,-44 0,44 9,-9-9,26 9,-17 9,0-10,-45-8,54 0,8 9,1 0,-54-9,62 18,1-10,-72-8,71 0,-61 9,61 9,0-18,-70 9,70-1,9-8,-17 9,-63-9,54 9,-53-9,52 9,-8-9,0 17,0-17,8 9,-8-9,-9 0,0 0,-35 9,0-9,-1 0,-8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1448.05 7096.51,'9'0,"8"0,19 0,16 0,-43 0,0 0,70 0,-9 0,18 0,18 0,-97 0,96 0,-70 0,-17 0,88 0,17 18,35-18,-44 0,-87 0,-1 0,80 0,17 0,-9 0,-87 0,104-9,-7 9,-98 0,97 0,-105 0,114 0,70 0,-61-9,-18 9,-114 0,114 0,-9 0,-88 0,62 0,-70 0,96 0,-105 0,97 0,-89 0,53 9,-34-9,52 9,8 9,-69-18,52 8,-53-8,71 9,-88-9,79 0,35 0,-97 0,62 9,-79-9,97 0,-1 9,-96-9,88 0,-80 17,71-17,-61 0,69 9,-78-9,70 0,-79 0,70 9,0-9,18 0,-27 0,18 0,-70 0,70 0,-80 0,1 0,88 0,8 0,-96 0,0 0,105 0,1 9,-98-9,115 9,-123-9,105 8,18 1,-97 9,97-18,9 8,-106-8,-26 9,132-9,-115 0,132 9,1 0,-133-9,-17 0,114 0,-105 0,-10 0,116 0,-1 0,-106 0,106 0,-105 0,114 0,-115 0,98 0,26 17,-1-17,-113 0,-19 0,124 0,18 0,-1 0,-140 0,0 0,123 0,-115 0,98 0,8 0,-114 0,114 0,-97 0,62-8,-79 8,35-9,-18 9,-26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595.054 7897.51,'70'-18,"-61"18,26 0,-26 0,35-9,0 9,26-8,-61 8,70 0,-8 0,17 0,-62 0,0 0,54 0,25 0,-79 0,-17 0,88 0,26 0,-96 0,69 0,-69 0,105 0,-106 0,-8 0,87 0,-87 0,87 0,45 0,-124 0,-8 0,105 0,18-9,-97 9,43 0,-60 0,78-18,-61 18,71 0,-107 0,124 0,-96 0,69 0,-87 0,78 9,-52-9,62 0,17 0,-105 0,114 9,-9-9,-106 9,115-9,-105 0,113 17,-17-8,-105-9,123 9,-36-9,-96 0,105 9,-26-1,-79-8,97 0,-1 0,-8 18,9-18,8 9,-88-9,89 8,8-8,-106 0,98 0,-98 0,1 0,87 0,-87 0,114 0,-123 0,8 0,98 0,34 0,-123 0,98 0,52 0,8 0,-166 0,149 0,-141 0,141 0,-149 0,8 0,141 0,18 0,-158 0,-10 0,150 0,-26 0,8 0,1 9,8 0,-131-9,78 0,-78 0,87 18,-105-18,105 0,-114 8,106-8,-89 0,54 0,-1 0,-17 9,-45-9,10 0,-9 0,0 0,8 0,-8 0,-9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1107.26 3001.03,'113'376,"-113"-357,9-10,-9 0,57 114,-10-39,-28-74,56 93,-66-93,1-1,-1 1,57 55,-57-65,76 85,9-19,-94-57,19 1,75 56,-19-10,-65-56,65 38,-66-20,57 11,-9-10,-48-10,57 19,-57-18,1-10,74 18,-74-18,84 19,-66-19,85 28,47-18,-132-10,113 19,-131-19,-1 0,113 18,-84-8,122-1,-151-9,38 0,113 28,-18-18,-124-10,1 0,132 9,-114 1,95-10,-123 0,1 9,150 1,-141-10,150 9,-131-9,159 19,-18 0,-151-19,170 9,-189-9,10 0,141 19,-141-19,-10 0,160 9,-140-9,-1 10,141-10,-141 0,160 9,-18-9,-104 9,-38-9,151 0,-142 0,-18 0,160 10,-170-10,19 0,161 19,-39-19,-9 0,-131 0,-1 0,151 0,-151 0,10 0,160 0,-141 0,112 0,-112 0,131 0,-28 0,-131 0,131 0,-113 0,-19 0,114 0,-114 0,113 0,-103 0,-9 0,112 0,-103 0,112 0,-93 0,66 0,-95 0,151 0,-151 0,1 0,112 0,-113 0,123 0,-104 0,104-10,-123 10,1 0,122-9,-114 9,-8 0,112-10,-103 10,113-9,-114 9,152-9,-29-1,-9-9,-123 19,104-18,-94 18,94-10,-104 10,113-9,-103 9,-9 0,140-10,-112 1,140-10,-159 19,141-9,-141-1,160 1,-170 9,1 0,140-19,-28-9,1 18,-1-8,-113 18,104-19,-103 19,121-28,-8-1,-20 1,-93 28,102-47,-17 19,-11-10,-74 38,-1 0,66-28,-56 28,38-38,-39 38,-8 0,46-28,-37 28,37-37,-37 37,28-29,19 1,-56 28,46-38,0 20,-46 18,37-19,-47 9,75-18,-56 19,28-10,-47 10,47-20,-38 29,29-18,-38 8,57-9,-48 19,38-37,-38 37,38-19,-37 19,18-28,-9 18,-19-9,19 10,-10 9,1-19,8-9,-8 9,27-18,-27 37,27-57,1 19,-38 20,19-20,-19 29,19-38,-10 18,-9 20,19-38,-10 19,-9 18,10-37,-10 19,9 28,-9-38,10 1,-1-10,-9-10,0 10,0-9,0 18,0-18,-9 18,-1 10,1 0,-19-10,18 19,-9-18,0 18,10 0,-10 10,10-1,-1 10,10-9,-18-10,8 19,-27-19,27 19,-37-19,-9 10,-20-19,67 28,-94-19,84 9,-94-8,103 18,-112-29,113 29,-95-18,85 18,-75-10,85 10,0 0,-104-19,103 19,-84-28,85 28,-114-19,114 19,0 0,-142-28,142 28,-179-38,178 38,10-9,-160-10,151 19,-123-28,123 28,-76-19,-9 0,-10-18,20 18,-10 9,0-8,84 18,-93-10,18 1,0-10,-28 0,38 19,-9-9,-11 9,86 0,-85-10,19 1,-19 0,9-10,10 19,-1-10,1 1,-38 0,104 9,-113-10,-1 1,114 9,-1 0,-140-10,18-8,10 8,103 10,-103-9,94 9,-85 0,-19 0,29-10,-39 1,133 9,-160-10,150 10,-169-28,178 28,-150-9,142 9,8 0,-140-10,46 10,95 0,-1-9,-140 9,131 0,-103 0,112 0,-168 0,168 0,1 0,-142 0,132 0,-131 0,140 0,-159 0,160 0,-95-9,95 9,-113 0,103 0,-113 0,123 0,-142 0,142 0,-123 0,10 0,112 0,-168 0,159 0,-132 0,142 0,-179 0,178 0,-159 0,28 0,-19 0,132 0,-179 0,197 0,1 0,-1 0,-215 0,215 0,-216 9,-56-9,38 0,-10 9,28-9,9 0,29 0,169 0,10 0,-179 0,28 0,9 19,133-19,-152 10,20-1,27 0,20 1,28 9,-19 9,-10 0,95-28,-48 19,38-19,-56 38,-9-20,74-8,-56-1,29 19,-10-18,0 9,0-10,37-9,-56 19,-9 9,19-18,18-1,-9 10,47-10,-9-9,-1 19,-9 0,10-19,-29 37,-18 10,37-18,10-29,-1 18,1 1,-1 0,1 9,-10 10,10-10,9 0,-10-18,10 27,-9-27,9 28,-9-10,9 19,0 0,0-10,0 1,0 9,0-19,18 19,11-28,-29-9,18 27,1-18,0 0,9-10,0 10,19-10,1 1,-11-1,-9 1,-9-10,-19 9,19-9,0 10,-10-10,19 18,1-8,-11-1,-8-9,-1 10,-9-10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894.054 8460.51,'9'0,"0"0,26 0,-9 0,-17 0,0 0,35 0,-36 0,54 0,-53 0,79 0,9 0,8 0,18 0,-96 0,96 0,-106 0,115 0,-26 0,-80 0,150 0,-44 0,-106 17,-8-17,114 0,0 9,-97-9,132 0,-141 0,-8 0,8 0,150 18,9-18,0 8,-159-8,203 0,8 9,-87-9,-89 0,168 18,-36-9,-175-9,175 17,-8-8,-132 0,105-9,36 17,-168-8,-8-9,175 9,-26-9,-149 17,193-17,-193 0,166 9,19-9,-28 0,1 0,-149 0,96 0,-97 0,106 0,-114 0,114 9,-106-9,88 18,9-10,-35-8,0 0,-79 0,44 9,-9-9,-35 0,8 0,1 0,-18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-859.737 3866.03,'2'0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-859.487 7178.03,'2'0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15519.5 3603.03,'2'0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1098.63 818.532,'19'0,"-10"0,1 0,18 0,19 0,-38 0,57 0,-56 0,55 0,-55 0,93 0,10 0,-103 0,-1 0,123 0,9 0,-132 0,95 0,-76 0,75 0,20 0,-48 0,-56 0,-10 0,1 0,74 0,-18 0,-56 0,46 0,-47 0,1 0,84 0,-85 0,67 0,-1 0,-66 0,66 0,1 0,-1 0,-66 0,57 0,-56 0,56 0,-57 0,66 0,-65 0,55 0,-17 0,-30 0,39 0,-1 0,-37 0,37 0,1 0,-48 0,48 0,-20 0,29 0,-56 0,37 0,-38 0,29 0,-29 0,38 0,-37 0,37 0,-38 0,0 0,29 0,9 0,-37 0,46 0,10 0,-10 0,1 0,-1 0,10 0,-57 0,57 0,-9 0,-48 0,1 0,46 0,-47 0,57 0,-56 0,56 0,9 0,-66 0,1 0,55 0,1 0,-56 0,65 0,-19 0,-27 0,-20 0,66 19,-65-19,46 0,1 0,-48 9,57-9,-10 0,10 10,0-10,-57 0,57 0,-56 9,-1-9,66 0,19 0,-75 0,75 0,-9 9,-76-9,104 0,-94 0,75 0,0 10,-84-10,74 0,-74 0,-1 0,76 0,-76 0,76 9,0-9,-67 0,58 0,-67 0,95 0,-104 19,9-19,85 0,-85 0,104 9,-47-9,-56 0,-1 0,66 0,-56 0,56 0,1 10,-11-10,-55 0,65 0,-9 0,0 0,-57 0,57 0,9 9,1 1,-58-10,58 0,-67 0,0 0,95 0,-85 9,75-9,9 0,-93 0,9 0,75 0,-76 0,95 9,-103-9,93 0,-9 0,-65 0,65 0,-85 0,0 0,86 0,-86 0,0 0,76 0,-76 0,1 0,74 0,29 0,-84 0,74-18,-9 18,-84 0,93-10,-94 10,95 0,56 0,-151 0,1 0,121-9,-121 9,140-10,-18-18,-123 28,133-19,-48 10,-85 9,85 0,0 0,-9 0,-10 0,-9 0,-19 0,-19 0,-18 0,8 0,-18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11456.6 921.532,'19'0,"-10"0,0 0,1 0,-1 0,29 0,-19 0,-10 0,10 0,9 0,-18 0,-1 0,0 0,1-9,-1 9,1 0,-10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15529.6 4412.53,'2'0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8022.01 6067.03,'10'0,"8"0,-8-9,18 9,-9 0,28 0,-38 0,1 0,37 0,-38 0,48 0,-48 0,57 0,-57 0,1 0,56 0,-48 0,58 0,8 0,-18 0,-56 0,-1 0,57 0,0 0,-57 0,57 9,-57-9,57 0,-19 10,-28-10,19 0,-29 0,0 0,67 9,-67-9,48 10,-39-10,1 0,28 0,-19 0,-28 9,76-9,-67 0,66 0,-65 0,-1 0,48 9,-48-9,76 0,-76 0,57 10,-57-10,67 9,-48-9,47 19,-65-19,-1 0,66 9,-65-9,65 10,-66-10,76 9,-76-9,57 0,-9 0,-38 0,46 10,-55-10,-1 0,57 0,-57 0,1 0,56 9,-57-9,66 10,1 8,-67-8,95-1,-10 1,-76-10,76 9,-75-9,75 9,-9-9,-66 10,-10-10,48 0,-48 0,38 0,-9 0,-1 0,-27 0,9 0,-1 0,-8 0,9 0,9 0,0 0,-9 0,9 0,29 0,-48 0,29 0,-20 0,20 0,-10 0,-9 0,9 0,-18 0,37-10,19 10,-57 0,38-9,10 0,-48 9,38-10,-38 10,20-9,-1 9,-19 0,10-19,0 19,-10 0,38-9,10-1,-10 1,0 9,-10-10,11 10,-30 0,11 0,-20 0,0 0,-9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4690.51 1314.53,'10'0,"9"0,-10 0,66 0,-65 9,8-9,-8 0,84 19,-75-19,0 0,-1 0,67 28,-76-28,104 0,-103 0,-1 0,76 0,-66 0,-10 0,66 0,-9 0,-56 0,27 0,-27 0,27 0,-9-9,-18 9,27 0,-27 0,18-10,19 1,10 9,-48-9,38 9,10-10,-29 10,38-9,-57 9,57 0,-57 0,10 0,28-10,28-8,-65 18,65-10,-66 10,67-9,18-1,-85 10,76 0,-76 0,1 0,65-9,-66 9,76 0,-76 0,67 0,-67 0,85 0,-84 0,55 0,-55 0,-1 0,76 0,-76 0,1 0,74 0,20 0,-85 0,84 0,1 0,-1 9,-93-9,93 0,-28 0,10 10,0-10,-76 0,66 0,1 0,8 0,-74 0,46 0,-47 0,39 0,-11 0,-27 0,27 0,-27 0,27-10,1 10,9 0,-28 0,37 0,10-9,-57 9,76 0,-75 0,37 0,18 0,-8 9,-48-9,38 10,-9-10,-19 0,28 9,9-9,-46 0,27 19,-27-19,37 0,9 0,-37 9,47-9,9 10,-66-10,57 0,-47 0,66 9,-19-9,-57 0,66 0,-9 10,0-10,-57 0,57 9,10 0,-11-9,-55 0,56 0,9 0,-66 0,57 0,-56 0,27 0,-27 0,37 0,0 0,-10 0,-27 0,46 0,-46 0,65 0,-66 0,67 0,8 0,-74 0,8 0,39 0,-48 0,57 0,-28 0,-29 0,-9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11213.6 4203.51,'0'-9,"0"0,9 9,0-17,0 17,-9-9,9-9,-1 10,19-1,-19 0,1 9,0-9,9 0,8 1,-17-10,17 9,9-8,1 8,8 0,-27 0,-8 9,0 0,-9-17,9 17,-1 0,10 0,-9 0,0 0,-9 8,0 19,-9 17,-9-18,9 1,9-10,-8 10,-1 8,0 0,0-26,9 17,-17 18,-1 0,9-18,0-17,1 9,-1-18,-9 35,1-9,-1-8,9 0,0-1,1-17,-19 18,10-1,-1 1,9-9,-8-1,-10 1,19 0,-1-9,0 0,-9 9,1-9,-1 0,1 9,-1-9,-8 0,17 0,-18 17,1-17,8 0,10 0,8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11407.6 4458.51,'17'0,"-17"9,0 0,9-1,-9 10,0 8,9-26,-9 27,0-10,0 1,9 8,-9 1,9 8,-9 0,0 0,0-17,8-1,-8 10,0-18,0-1,0 1,0 0,0 0,0 0,0 8,0-8,0 0,0-1,0 1,0-9</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11574.6 4555.51,'9'0,"0"0,-1 0,1 0,0 0,17 8,-8-8,-9 9,-1-9,-8 18,9-18,0 0,9 9,-10-1,1-8,9 9,-9 0,-1 0,10-9,-18 9,18 8,-10-17,1 9,0-9,-9 9,0-9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12286.6 3983.51,'9'0,"9"0,-10 0,36 0,0 0,-35 0,44 0,26 0,-26 0,-36 0,27 0,-8 0,-28 0,10-9,-9 9,-9-9,0 1,0 8</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12664.6 3658.51,'-8'0,"8"17,-9-8,9 0,-9 26,0-9,-8 18,17-35,0 0,-9 44,0-45,0 54,1-18,8-26,-9-10,0 36,-9 9,10-53,8 9,-9 44,0-18,0 18,9-45,-9 28,9-28,-8 19,8-18,-18 17,18-8,0-10,0 1,-9 0,9 9,0-10,0 1,-9-9,9 9,0-9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12137.6 4352.51,'0'9,"9"0,8-9,-8 9,35 0,26 8,-61-17,88 27,-88-27,114 8,-97 1,-17-9,9 0,131 18,27-1,-88-17,97 18,-150-18,158 9,-122-9,-36 0,176 0,-202 0,211 17,-194-17,9 0,132 9,-149-9,79 0,-62 0,35 0,-44 0,-34 0,-10-9,0 9,1-17,17 17</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13771.8 4080.51,'-18'17,"18"1,-18 17,-17 9,18-9,8-35,0 9,-26 35,0 18,26-62,-53 70,1 0,52-61,-44 53,36-54,-36 54,44-53,-52 52,-1 10,53-62,-35 26,-17 26,-1-8,45-35,8-18,-53 52,53-43,-61 35,26-9,35-26,-44 26,36-26,-36 9,53-9,-53 26,36-26,-27 8,17 1,10-18,-1 8,18 10,-17-18,17 9,-9-9,0 9,9-9</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13243.8 5038.51,'9'0,"149"-8,-132 8,36 0,0 0,-45 0,62 0,-70 0,0 0,52-9,-25 0,-19 9,10-9,-19 9,1 0,0 0,9 0,-10 0,-8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13322.8 5153.51,'-9'9,"-35"35,36-36,8 1,0 0,0 0,0-1,0 10,0-9,0 0,0-1,17-8,-8 9,9 0,-18 0,8-9,10 17,0-8,8 9,-17-18,43 17,-8 10,-26-27,52 26,-8-17,-44-9,69 9,-25 0,-44-9,43 17,-17-8,-9-9,1 9,-28 0,1-9,-9 8,9 1,-9 17,0-17,9 9,-9-9,17 8,-8 10,-9-10,9 1,-9 8,0-17,0 0,0 8,0 1,-9-9,-17 26,8 0,1-17,-19 17,10 9,-9-18,0 18,-9-26,35-9,-18 17,19-26,-19 26,18-26,-8 9,8-9,9 9,-17-9,-19 9,10 0,0-9,17 8,-26-8,-1 18,19-18,8 0,0 0,0 0,1 0,-19-9,1 0,-9-17,-9-9,0 8,35 19,-17-10,17 9,-18-8,27 17</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3632.01 1081.03,'19'0,"-19"19,0 0,0 9,10 10,-1-10,-9 0,0 10,0-29,9-9,-9 10,0 27,0-18,10-19,-10 28,0 10,9-10,-9-18,10 27,-10-27,18 9,-8 9,-10-9,9 9,1-9,8 18,-18-27,29 8,-10 1,-19 0,37 0,-27-10,37 10,9 9,-47-28,48 19,-48-9,38-1,10 0,-48-9,1 0,46 19,-47-19,48 19,18-10,-56-9,56 10,10-1,-76-9,104 10,-103-10,-1 9,104-9,-94 0,103 19,-113-19,1 0,-1 0,114 9,-39-9,-56 0,76 0,-95 0,1 0,-1 0,95 0,-95 0,76 10,-76-10,76 0,-76 0,95 0,-95 0,85 0,-9 0,-76 9,95-9,-95 0,76 0,-76 0,85 0,-84 0,84 0,-85 0,76 9,37-9,-18 0,-10 0,-66 0,85 10,9-1,-28 10,28-9,-103-10,94 9,-19 0,-75-9,113 0,-113 0,-10 0,123 10,-1-10,-102 0,-20 0,170 0,-29 9,29-9,-170 0,142 10,-132-10,-10 9,142-9,-132 0,131 19,-131-19,-10 0,1 0,112 0,-113 0,123 0,-122 0,121 0,-37 0,-84 0,103 0,18 0,-121 0,93-19,-93 19,84 0,-85 0,95 0,-95 0,76-9,-66 9,75-19,-38 9,-47 1,38-19,-9 9,-38 9,19-8,0-11,9 1,-28 19,19-10,-19 0,19-9,-19 19,9-29,0 10,-9 18,29-18,-20-19,-9 19,9 9,-9-9,0 18,0-27,0 18,0 10,0-20,0-8,0 8,0-8,-9 18,9 10,-9-10,9 9,-19-18,9 0,1 9,0 19,-1-38,1 38,-1-18,-27-1,9-9,18 18,-56-18,57 28,-95-38,10 20,85 8,-104-9,104 19,-1-19,-103 1,104 8,-123-9,123 19,-1 0,-112-28,103 28,-94-19,-28 1,132 18,-161-29,161 29,0 0,-170-18,160 18,-207-10,217 1,-226-1,206 10,20 0,-236-28,217 28,-198-19,198 19,19-19,-245 1,216 18,19 0,-244-29,244 20,-9 9,-254-19,272 10,-18 9,-198-10,217 10,-19 0,-189-9,198 9,1 0,-199-9,208 9,-19 0,-198 0,216 0,-159-10,141 10,-160 0,169 0,-132 0,104 0,-103 10,131-10,0 9,-103 10,103-19,-94 28,104-28,9 9,-113 1,85-1,-66 1,-29 18,114-28,-95 19,86-19,-114 19,122-19,-84 9,10 0,65-9,-75 19,84-19,-84 0,19 10,19-1,46 0,-37 1,0-1,38-9,-19 0,-10 10,10 8,-10 1,10 0,9-10,0 1,10 9,9-19</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8370.01 7780.03,'0'-10,"10"10,-1 0,0 0,10 0,-9 0,9 0,9 0,9 0,1 0,0 0,-29 0,19 0,19 0,-18 0,8 0,-9 0,19 0,-28 0,-9 0,18 0,0 0,-18 0,18 0,9 0,-8 0,-20 0,29 0,-20 0,-8 0,9 0,18 0,-27 0,9 0,18 0,1 0,9 0,-19 0,-19 0,29 10,-29-10,10 0,-9 0,27 0,-8 0,-1 0,19 0,-38 0,29 0,-29 0,19 0,20 0,-1 0,0 9,-19-9,-19 0,38 0,0 0,-18 0,-1 0,0 0,-9 19,0-19,-10 0,19 0,-18 0,-1 0,19 0,10 0,-29 0,10 0,0 0,9 0,-9 0,0 0,0 0,-1 0,1 0,9 0,10 0,0 0,9 0,-19 0,19 0,-19 0,-9 0,9 0,-9 0,-9 0,8 0,11 0,-20 0,10 0,18 0,-27 0,18 0,10 0,-29 0,29 0,-1 0,-27 0,27 0,1 0,-29 0,29 0,9 0,0 0,-37 0,27 0,10 0,-37 0,46 0,-47 0,29 0,-28 0,8 0,29 0,-37 0,56 0,-1 0,11 0,-67 0,66 0,-65 0,46 9,-46-9,65 0,-66 0,48 0,-48 0,1 0,37 0,0 0,-29 0,20 10,-28-10,37 0,-10 0,1 0,-1 0,1 0,-29 0,20 0,8 0,-18 0,0 0,0 0,0 0,-10 0,0 0,1 0,-1 0,1 0,-10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6633.01 4195.03,'76'0,"-67"0,0 0,1 0,9 0,-10 0,1 0,8 0,-8 0,-1 0,1 0,8 0,-8 0,-1 0,1 0,-1 0,0 0,1-9,9 9,-10 0,0 0,1 0,-1 0,1 0,-1-19,10 19,-10 0,1 0,-1 0,1 0,-1 0,0 0,10 0,-9 0,-1 0,0-9,1 9,-1 0,1 0,-1 0,10 0,-10 0,1 0,-1 0,-9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7141.01 4176.03,'10'0,"-1"0,1 0,-10-9,9 9,0 0,1 0,9 0,-19-9,9 9,0 0,1 0,-1 0,1 0,-1 0,19 0,-9 0,-9 0,27 0,-27 0,-1 0,10 0,-10 0,19 0,-18 0,-1 0,1 0,-1 0,1 0,-1 0,0 0,-9 9,19-9,-9 0,8 19,-8-19,-1 0,1 0,8 9,-8-9,-1 0,10 0,-10 0,1 10,9-10,-10 0,10 9,-10-9,1 0,-1 0,10 0,-10 10,1-10,-1 0,1 0,-1 9,0-9,20 0,-11 0,-8 0,9 9,18-9,-9 0,-9 0,0 0,0 0,0 0,18 0,-27 0,-1 0,1 0,-1 0,10 0,9 0,-19 0,20 0,8 0,1 0,0 0,-10 0,19 0,-19 0,-9 0,0 0,9 0,-19 0,1 0,-1 0,1 0,-1 0,19 0,-9 0,-10 0,10 0,9 0,-9 0,-9 0,8 0,11 0,-10 0,-1 0,20 0,-19 10,-10-10,10 0,19 0,-10 0,9 19,-8-19,-1 0,10 0,-20 0,11 9,-1-9,-9 0,-1 0,20 0,-19 0,0 0,9 0,-19 0,20 9,8-9,-9 0,1 0,-1 0,-19 0,19 0,10 10,-10-10,-18 0,9 0,9 0,-19 0,10 0,-10 0,29 0,-10 0,19 0,-9 0,9 0,-38 0,20 0,8 0,-9 0,1 0,-1 0,-9 0,-10 0,29 0,-10 0,0 0,0 0,-18 0,9 0,28 0,-10 0,1 0,-10 0,0 0,10 0,-10 0,0 0,-9 0,0 0,19 0,-19 0,-10 0,10 0,0 0,9 0,-19 0,10 0,19 0,-29 0,10 0,-10 0,29 0,-29 0,29 0,-29 0,29 0,-10 0,10 0,-29 0,10 0,9 0,1 0,-20 0,10 0,-10 0,1 0,8 0,-8 0,-1 0,10 0,0 0,18 0,-18 0,-9 0,8 0,1 0,0 0,-9 0,-1 0,10 0,9 0,-19 0,10 0,-9 0,-1 0,10 0,-10 0,-9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-1503.99 6658.03,'2'0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1523.26 7871.03,'9'0,"1"0,9 0,28 0,-38 0,38 0,-37 0,55 0,20 0,-10 0,-56 0,85 0,-29 0,-66 0,48 10,-38-10,-10 0,66 0,-9 0,-56 0,46 0,0 0,10 0,-9 0,-10 0,-38 0,38 0,10 0,18 0,-56 9,56-9,19 9,-37 1,8-1,-55-9,46 0,-46 0,37 0,0 10,-28-10,28 0,18 0,-8 0,-48 0,48 0,-48 0,66 0,-9 0,-56 0,74 0,-74 0,93 0,-84 0,66 0,-66 0,-10 0,104 0,-94 0,94 0,-19 0,-10 9,-74-9,-1 0,66 0,-65 19,56-19,-19 9,-38-9,10 0,0 0,28 0,-38 0,38 0,-37 0,37 0,18 0,-55 0,65 0,19 0,-75 0,66 0,-76 0,95 0,-95 0,85 0,0 0,-84 0,65 0,-47 0,-19 0,57 0,-47 0,-9 0,112 0,-103-19,75 19,-85 0,104 0,-10-9,-93 9,9 0,103 0,-103 0,131 0,-27 0,-105 0,-8 0,122 0,-10 0,-103 0,122 0,-132 0,1 0,112 0,-19 0,-27 0,-58 0,77 0,-77 0,67 0,-57 0,57 0,9 0,-9 0,28 0,-104 0,132 0,-113 19,189-19,-180 0,236 0,-263 0,18 9,216-9,-225 0,28 0,141 0,-188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741.554 2778.51,'9'0,"0"0,0 0,0 0,-1 0,1 0,0 0,8 0,-8 0,9 0,-9 0,8 0,1 0,-9 0,17 9,9-9,-26 9,0-9,17 0,18 0,-26 0,26 0,-9 0,-26 17,43-17,1 0,-9 0,-35 0,44 0,-18 9,-17-9,8 0,-9 0,10 0,-18 0,8 0,1 0,8 9,-17-9,17 0,10 0,-28 0,10 0,17 0,-26 0,9 0,-10 0,19 0,-1 0,-17 0,17 0,9 0,-26 0,18 0,8 0,-18 0,19 0,-1 0,9 0,-9 0,-26 0,17 0,-17 0,8 0,1 0,8 0,-8 0,-9 0,0 0,8 0,1 0,-9 0,8 0,1 0,-9 0,17 0,-8 0,-1 0,-8 0,17 0,-8 0,-9 0,8 0,18 0,-8 0,-18 0,-1 0,19 0,-1 0,9 0,-26 0,18 0,-10 0,-8 0,26 0,0 0,1 0,-10 0,-17 0,43 0,-43 0,53 0,-53 0,43 9,-34-9,44 0,-10 0,-17 0,18 0,-26 0,-1 0,-8 0,-1 0,10 0,-10 0,-8 0,9 0,26 0,-9-9,-18 9,27 0,0 0,0-9,0-8,18 17,-53 0,61 0,-9 0,1 0,-53 0,61 0,9-9,0 9,-8 0,-10 0,10 0,-1 0,-17 0,-36 0,54 0,-62 0,43 0,10 0,-9 0,-44 0,52-9,1 9,-1 0,-17-9,-35 9,35 0,9 0,-44 0,43 0,-34 0,61 0,-70 0,0 0,61 0,-61 0,0 0,87 0,-87 0,132 9,-132-9,114 0,-97 0,106 0,-123 0,0 9,114-9,-114 0,-1 0,116 0,-28 0,-8 0,0 0,9 0,-88 0,96-9,-17 0,-70 9,70 0,-80 0,1 0,62-9,-63 9,54 0,-27 0,-26 0,-9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4652.01 1947.03,'9'0,"20"-10,8-8,20 8,-1 1,-46-1,55 1,-55 9,18 0,-19 0,1-9,37 9,-19-10,-9 10,-10 0,1 0,-1 0,1-19,-1 19,0 0,1 0,18-9,10 9,18-9,10 9,-10-10,-46 10,37 0,0-9,-38 9,1 0,37 0,-38 0,-9-10,28 10,-18 0,27-9,1 9,-10 0,10-9,9 9,-38 0,19 0,1 0,8-19,10 19,-37 0,27-10,-18 10,9 0,20-9,-11 9,-27 0,46-10,-47 10,1 0,46 0,-18-9,9 9,-38 0,38 0,-9-9,-29 9,38 0,0 0,-37 0,18 0,-18 0,27 0,-27 0,18 0,9 0,-8 0,-1 0,-9 0,18 0,10 0,-37 0,-1 0,48 0,-48 0,38 0,-28 0,28 9,-38-9,57 9,-9 1,-1-1,-47-9,57 19,-56-19,56 10,-66-1,9-9,57 9,-57-9,38 19,10-9,-48-10,57 9,-57-9,57 28,-56-28,46 10,-46-10,27 9,10 0,-37-9,46 10,0-1,-37 10,47-10,-56-9,55 10,-55-10,84 19,9-10,-93-9,65 9,-56-9,84 19,-93-19,-1 0,95 10,-10-10,9 9,-93-9,84 10,-85-10,85 0,-84 0,74 0,-84 9,10-9,56 0,-57 0,66 0,-9 0,9 0,10 0,-19 0,-57 0,1 0,65 0,0 0,-65 0,8 0,67 0,-10-9,-65 9,56-10,-57 10,57-9,0 9,9-19,-9 9,-57 10,10 0,37-18,-37 18,28-10,0 1,-37 9,27-10,-18-8,19 8,-1-9,-8 10,-10 0,28-20,-29 11,1 8,-9 1,8-1,-18 10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1594.01 3377.03,'10'0,"27"0,-18 0,-9 0,18 0,19 0,-38 0,1 0,37 9,9-9,-46 0,-1 0,57 0,-57 0,57 0,-19 0,-37 0,8 0,-8 0,56 0,0 0,-10 0,0 0,-8 0,-20 0,19 0,-19 0,-19 0,29 0,-29 0,1 0,18 0,19 0,-9 0,-29 0,38 0,-37 0,37 0,-19 0,-19 0,38 0,-9 0,9 0,-9 0,9 0,-19 0,19 0,0 0,-9 0,9 0,-10-9,10 9,-37 0,-1 0,19 0,-9 0,28-10,0 1,10 9,-48 0,29 0,-29 0,38-19,-37 19,37-9,-19 9,19 0,-19 0,0 0,10 0,-29 0,38 0,-18 0,-20 0,38 0,-38 0,48 0,-1 0,1 0,-1 0,-9 19,-28-19,28 0,-37 0,46 9,-47-9,38 0,-9 0,0 0,-29 0,0 0,20 0,-1 0,0 0,-9 0,9 9,-18-9,8 0,29 10,-9-10,-28 0,37 0,-10 0,-18 0,19 0,-29 0,38 0,-9 9,-29-9,38 0,10 0,-48 0,47 10,-46-10,27 0,-27 0,37 0,-38 0,48 0,-10 0,-28 0,37 0,-37 0,37 9,-46-9,56 0,-57 0,57 19,-57-19,57 0,-56 0,46 0,19 0,-65 0,56 0,-57 0,57 0,-57 0,76 0,-66 0,75 0,-75 0,84 0,-94 0,95 0,-48 0,-27 0,36 0,-55 0,65 0,-65 0,65 9,-66-9,76 0,-76 0,67 0,-11 0,-55 0,65 0,-66 0,57 0,-47 0,47 0,-57 0,57 0,-56 0,-1 0,57 0,-47 0,47 0,-1 0,-55 0,56 0,-57 0,57 0,-10 0,-37 0,38 0,-48 0,57 0,-19 0,-19 0,19 0,-9 0,-19 0,-10 0,0 0,1 0,-10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1482.01 4158.03,'9'0,"38"0,-38 0,38 0,-28 0,28-10,-37 10,65 0,-56 0,47 0,28 0,-85 0,104 0,-104 0,95 0,-19 0,-67 0,67 0,-76 0,76 0,9-9,-84 9,65 0,-66 0,57 0,-56 0,74 0,-74 0,74 0,-8 0,-67 0,66 0,-47 0,76 0,-1 0,-93 0,9 0,75 0,-75 0,-10 0,104 0,-28 9,-67-9,-8 0,84 10,-75-10,-10 0,57 9,-57-9,67 19,-39-10,-18-9,0 0,9 0,-19 0,57 0,10 0,-67 0,0 0,57 0,-47 0,56 0,57 0,-38 0,-85 0,10 0,85 0,-85 10,84-10,-84 0,66 9,-67-9,58 10,-58-10,-8 0,75 0,-67 0,-8 0,84 0,-75 0,65 9,-65-9,85 0,-20 0,-65 0,-9 0,74 0,-56 0,48 0,-58 0,-8 0,56 0,-10 0,-37 0,47 0,-57 0,38 0,-18 0,36 0,-55 0,65 0,-66 0,67-9,-1-1,-66 10,1 0,65-9,-66 9,95 0,-76 0,19-10,-28 10,-10 0,57 0,10 0,-67 0,47 0,10-19,-9 19,-48 0,1 0,55 0,1 0,-56 0,65 0,0 0,-9 0,-57 0,1 0,56 10,-57-10,1 0,46 0,-47 0,38 9,-37-9,27 0,-27 0,37 0,-38 0,29 0,-10 0,-18 0,-1 0,0 0,-9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8642.55 2664.51,'9'0,"-9"9,9-9,0 0,8 0,-8 0,0 0,8 0,-8 0,17 0,-17 8,9-8,-9 0,8 9,1-9,-1 0,-8 0,9 0,-9 0,8 0,-8 0,0 0,0 0,-1 0,1 0,0 0,0 0,17 0,-8 0,-9 0,-1 0,19 0,-19 0,1 0,0 0,0 0,0 0,-1 0,10 0,-9 0,8 0,-8 0,9 0,-1 0,1 0,0 0,-10 0,1 0,18 0,-10 0,-8 0,0 0,0 0,-9-9,8 9,19 0,-10 0,1 0,8 0,-17 0,17 0,-8 0,17 0,-8 0,8-8,-9 8,1 0,-1 0,-8 0,-1 0,9 0,-8 0,-9 0,0 0,-1 0,1 0,0 0,9 0,-10 0,1 0,0 0,0 0,8 0,10 0,-10 0,-8 0,9 0,17 0,-26 0,8 0,-8 0,9 0,-9 0,-1 0,1 0,9 0,-1 0,18 0,-26 0,9 0,-9 0,8 0,10-9,-1 9,9 0,-8 0,-19 0,19 0,-1 0,-17 0,9 0,17 0,-27 0,1 0,0 0,17 0,-8 0,-9 0,0 0,8 0,1 0,-9 0,-1 0,1 0,-9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1219.55 6164.51,'308'-9,"-299"9,0 0,8 18,1-18,8 0,-17 0,9 9,-1-9,1 9,-9-9,-1 0,1 0,9 0,-9 8,8-8,-8 0,9 0,-1 9,18-9,-8 0,-1 0,1 0,-10 9,1-9,8 0,-8 0,-10 0,1 0,0 0,0 0,-9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4795.01 8099.03,'10'0,"9"0,-1 0,11 0,-20 0,29 0,18 0,-46 0,46 0,10 0,-57 0,10 0,37 0,-37 0,57 0,-67 0,0 0,1 0,56 0,-1 0,-17 0,17 0,1 0,-9 0,-20 0,20 0,-1 0,-9 0,-28 0,28 0,19 0,0 0,-10 0,-9 0,0 0,-18 0,18 0,-38 0,29 0,9 0,-19 0,10 0,-29 0,10 0,18 0,-8 0,-11 0,29 0,-28 0,-9 0,27 0,1 0,9 0,-19 0,-9 10,9-10,0 0,-9 0,0 0,0 0,-10 0,1 0,-1 0,1 0,8 0,-8 0,-10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5784.55 6797.51,'9'0,"-1"0,19 0,-18 0,35 0,-36 0,1 0,44 0,-44 0,52 0,1 0,-9 0,-36 0,54 0,17 0,-18 0,-61 0,-1 0,54 0,0 0,-54 0,1 0,53 0,-1 0,-52 0,44 0,0 0,-45 0,36 0,0 0,-8-8,8 8,8-9,-43 9,17 0,27-9,-44 9,35 0,-18-9,-17 9,35 0,-9 0,18 0,-44 0,44 0,-9 0,-36 0,1 0,18 0,-19 0,28 0,-28 0,19 0,17 0,0 0,-9 0,-18 0,27 0,0 0,-35 0,26 0,1 0,-28 0,45 0,-18 0,9 0,-9 0,-26 0,0 0,35 0,9 0,-18 0,-26 0,35 0,-9 0,-17 0,26 0,-36 0,54 0,-9 0,-45 0,36 0,-8 0,-10 0,9 9,-26-9,44 0,-44 0,-1 0,54 0,-18 0,-9 0,-26 0,26 0,-9 0,-17 0,18 0,-1 0,0 0,10 0,-10 0,-17 0,26 0,0 0,9 0,9 0,-9 0,9 0,-9 0,8 0,-34 0,43 0,-8 0,-9 0,-17 0,17 0,-18 0,-17 0,26 0,18 0,-45 0,36 0,9 0,-26 0,17 0,-18 0,9 0,0 0,9 0,-35 0,35 0,-35 0,26 0,0 0,0 0,9 0,-35 0,44 0,-44 0,26 0,9 0,-35 0,35 0,-18 0,-17 0,0-9,26 9,-9 0,-8 0,17 0,18 0,-18 0,-26 0,52 0,1 0,8 0,1 0,-10-17,-52 17,26 0,-26 0,26 0,-17 0,-18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1536.55 9445.51,'9'0,"0"0,8 0,-8 0,0 0,8 0,1-9,35 9,-9 0,8 9,10-1,-18 10,-35-18,0 0,34 18,-34-18,0 0,0 8,35-8,17 0,-52 0,18 0,8 0,-26 0,26-17,9 8,-9 0,-18 9,10-17,26 17,-45-9,1 9,35 0,-35 0,44 0,-36 0,45 0,-53 0,61 0,-61 0,0 0,43 0,-43 0,53 0,-53 0,52 0,-52 0,44 0,-44 0,52 0,-52 0,52 0,-52 0,0 0,53 0,8 0,-52 0,52 0,9 0,-61 0,-10 0,54 0,8 0,-61 0,62 0,-63 0,63 0,-63 0,63 0,-62 0,61 0,0 0,-8 0,-53 0,61 0,-61 0,61 0,-61 0,70 0,18-9,-18 0,-70 9,70-17,-9 17,-17-9,-44 9,35 0,-35 0,26 0,9 0,-35 0,43 0,-16 0,-19 0,27 0,18 0,-54 0,72 0,-1 0,18-9,-1 9,10 0,-97 0,8 0,98 0,-1 18,-17-10,-80-8,-8 0,79 18,17-9,-78-9,87 9,-105 8,9-17,87 0,-96 0,114 9,-114-9,114 0,-105 0,78 0,-87 0,0 0,105 0,-17 0,-27 0,-43 0,61 0,-53 0,62 9,-89-9,107 9,-107-9,124 8,-123-8,106 9,-98-9,124 0,-132 0,123 0,-124 0,1 0,123 0,-44 27,-62-27,71 8,-88-8,0 9,61-9,-61 9,35-9,-44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2161.01 3461.03,'19'0,"-1"19,11-19,18 0,-38 0,0 0,48 0,-48 0,67 0,-11 0,1 0,-38 0,38 0,-56 0,56 0,-1 0,-27 0,-29 0,29 0,-10-9,-9 9,0 0,-10 0,1 0,-1 0,1 0,-1 0,10 0,9 0,-9 0,0-10,9 10,-19 0,1 0,-1 0,0 0,1 0,-1 0,10 0,-9 0,8 0,1 0,-9 0,27 0,-9 0,19 0,-37 0,18 0,-18 0,27 0,-9 0,-18 0,27 0,-8 0,-11 0,1 0,-9 0,-1 0,10 0,0 0,9 0,-19 0,10 0,0 19,19-19,-10 0,9 10,-27-10,9 0,9 0,0 0,-18 0,8 0,1 0,0 0,0 0,-10 0,1 0,-1 0,0 9,10-9,0 0,-10 0,1 0,-10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7053.01 3480.03,'9'0,"0"10,20-10,-20 0,1 0,37 0,-38 0,38 0,-28 0,-10 0,38 0,19 0,-56 0,-1 0,10 0,37 0,-37 0,28 0,-38 0,48 0,-1 0,-46 0,27 0,20 0,-10 0,-38 0,57 0,-19 0,-9 0,-1 0,10 0,-9 0,0 0,-29 0,19 0,19 0,-37 0,46 0,-18 0,9 0,-9 0,9 9,-29-9,20 19,-19-19,-10 0,10 9,9-9,-9 0,9 0,1 10,-1-10,0 0,-28 9,28-9,-18 0,-1 0,-9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1239.01 4242.03,'0'10,"9"-10,29 9,18-9,-37 10,66-10,-1 9,-74-9,112 19,-94-19,85 0,38 9,-29-9,-103 0,113 0,-123 0,0 0,104 0,-103 0,-1 0,85 0,-66 0,66 0,-18 0,-57 0,-10 0,66 0,-47 0,48 0,-67 0,10 0,66 0,-76 0,94 0,-93 0,-1 0,76 10,28-10,-104 0,85 0,-84 0,103 9,-19-9,-85 0,10 0,75 9,-75-9,84 10,-93-10,-1 0,10 0,94 19,-104-19,95 9,-95-9,104 0,-85 0,76 0,-95 0,104 0,-19 0,-66 0,-9 0,66 0,-66 0,75 0,9 0,-84 0,84 0,-74 0,84 0,-85 0,75 0,-84 0,113 0,-19 0,-94 0,65 0,-74 0,93 0,-18 0,-66 0,84 0,-75 0,85 0,-75 0,103 0,-113 0,113 0,-131 0,-1 0,113 0,-103 0,9 0,76 0,-95 0,20 0,112 0,-132 0,0 0,86 0,-58 0,85-19,1 10,-104 9,-1 0,76 0,-65 0,93-10,-103 10,122 0,-122 0,84 0,-75 0,104 0,-104 0,-18 0,131-9,-122 9,103-9,-103 9,75 0,-75 0,-10 0,66 0,-46 0,-20 0,-9-10,0 10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5143.01 3631.03,'0'9,"-9"-9,9 10,0 8,0-8,0-1,-10 10,10 0,0 9,0-18,-9 8,9-8,0 9,0 9,0-19,0 10,0 0,0 18,-10-27,10-1,0 10,0 0,0 0,0-10,0 19,0 1,0-20,0 19,0 10,0-19,0 9,0 10,-19-1,19 1,0-10,0 19,0-9,0-29,0 19,0-18,0 9,0-10,0-9</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5209.01 3546.03,'9'0,"1"0,18 0,-19 0,1 0,-1 0,10 0,18 0,-18 0,-19-9,10 9,9 0,9 0,-19 0,10 0,-10 0,29 0,-29 0,10 0,-9 0,27 0,-9 0,10 0,9 0,10 0,8 0,-27 0,9 0,10 0,-48 0,38 0,9 0,1 0,-48 0,29 0,9 0,-19 0,10 0,-1 0,11 0,-11 0,29 0,-10 0,-46 0,46 0,-46 0,56 0,-48 0,39-10,-48 10,66 0,-18-18,-48 18,48 0,9 0,-57 0,47 0,-46 0,46 0,1 0,-29 0,-19 0,38 0,-9 0,0 0,-29 0,1 0,18-10,-9 10,18 0,10 0,-37 0,27 0,20 0,-10 0,-10 0,-27 0,46 0,-18 0,-19 0,18 0,10 0,-37 0,18 0,-19 0,38 0,0 0,-37 0,28 0,-29 0,47 0,1 0,-48 0,1 0,37 0,-38 0,57 0,-19 0,-38 0,48 0,-48 0,48 19,-48-19,48 0,-10 0,-19 0,19 0,-38 0,38 0,-37 0,27 0,-18 0,-9 0,-1 0,0 0,1 0,9 0,-19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8962.01 3509.03,'0'9,"0"0,-9-9,9 19,0-9,-9 8,-1 20,1 0,9 9,-10 9,10-46,0 55,-9-8,9-20,0 29,-19 10,19-39,0-27,-9 27,9-27,0 18,0-9,0 9,0 0,0 0,0-18,0 9,0-1,0 11,0-20,0-9</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6846.01 2718.03,'0'10,"0"65,0-66,0 20,0-11,0 11,0-20,0 29,0-29,9 19,-9 19,0-37,0 46,0-46,10 46,-10-47,0 29,0-29,9 48,-9-48,0 38,9-9,-9-29,0 20,0-11,0 11,10-1,-10-19,0 10,0-9,19-1,-19 10,0-10,0-9</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8661.01 2765.03,'10'19,"-10"0,0-10,0 29,0 28,0 0,0-57,0 1,0 8,0 67,0-10,0-65,0 65,0 0,0-65,0 55,0-55,0 56,0-57,0 48,0-48,0 19,0-18,0 18,0-19,0 1,0-10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1477.01 5832.53,'0'-9,"19"9,28 0,10-10,-1 10,-37 0,37 0,-37 0,-9 0,-1 0,57-9,28 9,-75 0,-10 0,66 0,-46 0,37 0,-10 0,-47 0,76 0,-66 0,56 0,-28 0,-37 0,55 0,-55 0,9 0,28 9,-38-9,10 10,37-10,20 0,-48 0,57 0,-1 0,-65 0,66 0,-57 0,38 0,-47 0,18 0,20 0,-48 0,29 0,-29 0,19 9,-9 10,0-19,9 0,-18 0,27 0,1 0,18 0,-46 0,46 0,-9 0,0 0,-37 0,65 9,-19-9,-46 0,27 0,-8 0,8 0,-27 0,55 0,-8 0,-1 0,-46 0,-1 0,48 0,-48 0,38 0,-38 0,48 0,-48 0,57-18,-56 18,46 0,-9 0,-38 0,29 0,9 0,-37 0,18 0,9 0,-27 0,18 0,0 0,-18 0,-1 0,1 0,-1 0,0 0,1-10,9 10,-19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6883.01 2624.03,'0'10,"10"-10,37 9,19 0,9 1,-66-10,67 9,-20-9,66 0,-112 0,9 0,-10 0,94 0,-93 0,9 0,-10 0,10 0,75 0,28 0,-112 0,84 0,-85 0,10 0,75 0,-19 0,-56 0,56-9,-28 9,0 0,-37 0,27 0,-18 0,0 0,0 0,0 0,9-10,-9 10,18 0,-27 0,18 0,10-9,-20 9,-8 0,-1-9,-9 9</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-548.987 5230.03,'2'0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6829.3 8166.51,'9'0,"-9"9,9-9,0 0,8 0,-8 9,0-9,17 17,10-17,-10 9,18-9,-9 9,0-9,-17 0,-9 9,8-9,10 0,-10 8,1-8,-9 0,-1 0,10 0,-9 0,0 0,-1 0,1 0,0 0,17 0,1 0,-1 0,18 0,-44 9,53-9,-44 0,26 0,18 0,8 9,-52-9,0 0,44 0,8 0,-8 0,-44 0,26 9,-26-9,43 0,-43 0,35 0,-9 0,-26 0,35 0,-17 0,-10 0,9 0,18 0,-35 0,18 0,-1 0,-8 0,8 0,0 0,-8 0,17 0,9 0,-26 0,26 0,0 0,8 0,-8-9,-35 9,26 0,1-9,-28 9,28 0,8 0,-18 0,18 0,-18 0,9 0,-26 0,26-9,9 9,-35-8,0 8,17 0,-17 0,0 0,9 0,-10 0,1-9,0 9,9 0,-1 0,-8 0,-9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4965.3 8896.51,'9'0,"70"9,-62-9,1 0,26 0,-35 0,35 0,9 9,-45-9,80 0,-9 0,-43 0,-28 0,80 0,9 0,9 0,-80 0,-17 0,79 0,17 0,-87 0,8 0,89 0,8 0,-26 0,-53 0,43 0,45 0,-123 0,9 0,96 0,0 0,-87 0,-10 0,-8 0,123 0,-9 0,-105 0,114 0,-106 0,97 8,-88-8,-17 0,105 0,-105 0,96 0,-88 0,115 0,-26 9,-98-9,80 0,0 0,-80 0,-8 0,88 0,-9 0,-80 0,1 0,70 0,-61 0,79 18,-80-18,80 0,-88 8,96-8,-25 0,8 9,-18-9,-61 0,61 0,-17 9,-44-9,52 0,1 0,-54 0,36 9,9-9,-44 0,53 0,8 9,0-9,1 0,-10 0,10 0,-19 0,1 8,0-8,-44 0,52 27,1-27,-9 9,-36-9,18 0,-17 0,17 8,-26-8,35 0,-35 0,52 9,-8-9,0 0,8 0,-52 0,79 0,-35 0,44 0,-80 0,89 0,8 0,-96 0,-10 0,142 0,-36 0,-105 0,0 0,8 0,80 0,26-9,-114 9,79 0,-79 0,8 0,80 0,18 0,-19 0,-17 0,-70 0,62 0,-54 0,36 0,-44 0,52 0,-52 0,53-17,-18 17,-36 0,19 0,-10 0,1 0,-9 0,0 0,-1 0,1 0,26 0,1 0,8 0,-36 0,36 0,-26 0,-9 0,8 0,-8 0,26-9,-17 9,-18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2155.8 3429.51,'9'0,"0"0,17 0,-8 0,-1 0,1 0,-1 0,-8 0,0 0,0 0,17 0,18-9,0 9,0 0,-9 0,-8-9,-18 9,8 0,10 0,-19 0,10 0,-9 0,-1 0,10 0,-9 0,0 0,-1 0,1 0,0 0,0 0,8 0,-8 0,0 0,0 0,8-8,-8 8,18 0,-19 0,19 0,-18 0,26 0,-26 0,35 0,-9 0,-27 0,36 0,-17 0,-18 0,26 0,0 0,9 0,-26 0,17 0,-26 0,8 0,1 0,8 0,-17 0,0 0,8 0,-8 0,-9 8,9-8,-9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2173.8 6885.51,'17'0,"-8"0,0-8,0 8,0 0,-1 0,27-18,-17 18,35-9,-18 9,-17 0,43-9,1 1,-53 8,-1 0,54-9,17-9,-61 18,34 0,-34 0,35-9,-36 9,-8 0,35 0,0-8,18 8,-10 0,-16-9,8 9,-18 0,-17 0,26 0,-9 0,-17 0,26 0,-8 0,-19 0,28 0,-19 0,10 0,-19 0,28 0,-10 0,9 0,-17 0,-9 0,17 0,9 0,-26 0,35 0,-18 0,-17 0,35 0,-18 0,1 0,-1 0,-8 0,-1 0,-8 0,26 0,-17 0,0 0,-1 0,1 0,-1 0,27 9,-17-9,-19 0,28 0,-1 8,0-8,-26 0,17 18,9-18,-35 9,27-9,-1 0,18 9,-35-9,17 0,18 8,18-8,-27 0,-17 0,17 9,-26-9,26 0,-9 0,-17 0,8 0,1 0,8 0,-26 9,9-9,26 0,-8 9,-18-9,26 0,-26 0,17 17,0-17,-8 0,-18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2058.8 4810.51,'9'0,"9"0,-9 0,8 0,1 0,17 0,0 0,-26 0,35 0,-35-9,52 9,-52 0,53 0,-1-9,1 9,-53-9,43 9,10 0,-53 0,87-8,-8 8,-17-18,-54 18,45 0,8 0,-61 0,0 0,52-9,-17 9,-35 0,18 0,-1 0,-17 0,0 0,-1 0,1 0,0 0,0 0,8 0,-8 0,0 0,17 0,9 0,-26 0,18-9,-19 9,36 0,-35 0,44 0,-44 0,0-8,43 8,-8 0,-26 0,-1 0,36 0,0 0,-35 0,26 0,-36 0,45 0,-44 0,35 0,0 0,-35 0,26 0,0 0,-26 0,17 0,9 0,-26 0,9 0,26 0,-9 0,0 0,-26 0,17 0,18 0,-9 0,9 0,-35 0,18 0,-19 0,28 0,-10 0,-17 0,35-9,-18 9,27 0,0 0,-45 0,1 0,53 0,-1 0,-43 0,35 0,-36 0,45 0,-45 0,45-18,17 18,-70 0,0 0,87 0,-87 0,0 0,88 0,-27 0,-61 0,0 0,61 9,18 0,-79-9,0 0,96 0,-96 0,97 0,-98 0,80 0,-70 0,-9 0,96 0,-87 0,61 0,-70 0,61 0,0 0,-34 0,34 0,-61 0,61 0,-26 0,-35 0,26 0,-17 0,-18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2023.8 5540.51,'18'0,"-9"0,-1 0,28 0,8 0,-18 0,9 0,0 0,-8 0,-19 0,45 0,0 0,-44 0,0 0,35 0,17 0,-43 0,26 0,17 0,1 0,-53 0,43 0,-16 0,-28 0,28-9,-28 9,36 0,-35 0,26 0,9 0,-9-9,18 9,0-9,-9 1,9 8,-36 0,36 0,-44 0,44 0,-45 0,1-9,53 9,-9 0,-45 0,54 0,-9 0,-44 0,17 0,27 0,-9 0,-9 0,9 0,-18 0,-17 0,35 0,-9-18,0 18,-26 0,35 0,-9 0,-17 0,35 0,8 0,-52 0,44 0,8 0,-17 0,-26 0,26-9,-27 9,27 0,-35 0,35-8,-35 8,44 0,-44 0,52-9,-8 9,8 0,-52 0,44 0,-44 0,52 0,10 0,-19 0,-43 0,53 0,-9 0,8 0,-8 0,0 0,17 0,-8 0,-1 0,27-9,-35 9,-44 0,43 0,-43 0,44-9,-9 9,-35 0,35 0,-9 0,18 0,-9 0,-36 0,36 0,-35 0,44 0,-9 0,-35 0,44 0,-1 0,-34 0,35 0,-45 0,54 0,35 0,-18 0,-70 0,79 0,-80 0,89 0,-18 0,-52 0,26 0,-45 0,71 0,-70 0,62 0,-63 0,45 0,0 9,-9-9,-18 0,-17 0,35 0,-18 0,-8 0,8 0,-8 0,-9 0,26 0,-26 0,17 0,18 0,-35 0,35 0,0 0,9 0,-18 0,-18 0,-17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2050.8 6217.51,'8'0,"1"0,18 0,-19 0,19 0,-1 0,-8 0,8 0,-17 0,0 0,0 0,34 0,-34 0,44 0,9-9,-54 9,36-9,-26 9,52 0,-8 0,26-17,0 8,0 9,-9-9,-70 9,61 0,-8-9,-1 9,-17 0,0 0,-35 0,44 0,-9 0,0 0,-36 0,19 0,26 0,-36 0,1 0,26 0,35 0,-18 0,10 0,17-8,0 8,-79 0,61 0,-61 0,35 0,-27 0,45 0,-9-18,8 18,-52 0,44 0,-9 0,-36 0,54 0,0 0,-10 9,-34-9,35 0,8 0,1 9,-9-9,-45 0,54 0,8 0,-26 0,-17 0,43 0,-8 0,-54 0,1 0,62 8,-1-8,0 9,-17-9,-44 0,52 9,-8-9,18 0,-19 0,1 0,9 0,8 0,-61 0,52 0,10 0,-63 0,1 0,53 0,8 0,-61 0,53 0,-54 0,63 0,-62 0,52 0,18 0,0 0,-70 0,0 0,88 0,-18 0,-70 0,96 0,-96 0,0 0,61 0,-61 0,61 0,-61 0,0 0,52 9,-52-9,53 9,-53-9,61 17,-61-17,0 0,61 0,-53 0,54 0,-10 0,36 0,-26-9,-54 9,53 0,1 0,-36 0,-17 0,26 0,8 0,-16 0,-1 0,-27 0,1 0,9 0,-1 0,10 0,-1 0,1 0,-27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6614.8 4801.51,'0'-9,"0"0,0-8,0-1,0 9,0 1,0-1,0 0,0-17,0 8,0 0,0 10,0-19,-9 10,9-1,0-17,-17 17,17 10,0-19,0-8,-9 17,9 1,0-1,0 1,0 8,0 0,0 0,0 0,0-8,0 8,0 0,0 0,0 1,0-1,0 0,0-9,0 10,0-1,0 0,0 0,-9 9,9-9,0 1,0-1,0-9,0 10,0-1,0 0,-9 0,9 0,0 1,-8 8,8-18,0 9,0 0,-9 9,9-8,-9-1,-9 9,18-9,-8 9,-1-9,-9 9,18-17,-35 17,26 0,9-9,-26 9,-18-9,9 9,-9-9,35 9,-26 0,0 0,-1 0,19 0,-10-9,10 9,8 0,-26 0,17 0,-8 0,-9 0,8 0,-17 0,27 0,-1 0,-17 0,9 0,-10 0,19 9,8-9,-9 0,-17 0,9 9,-9-9,8 9,1-9,-9 0,8 17,-17-17,27 0,-27 9,35-9,-17 0,17 0,-26 0,26 0,-18 0,19 0,-36 0,35 0,-26 0,26 0,-26 0,26 0,-35 0,9 0,-9 0,0 0,9 0,0 0,17 0,-17 0,-9 0,0 0,35 0,-26 0,26 0,-44 0,44 0,-35 0,-8 0,43 0,-26 0,26 0,-35 0,0 0,35 0,-26 0,0 0,26 0,-9 0,10 0,-28 0,1 0,-9 0,0 0,18 0,17 0,-44 0,1 0,-19 0,27 0,18 0,-18 0,-9 0,44 0,-43 0,43 0,-35 0,-18 0,18 0,36 0,-1 0,-35 0,-9 0,9 0,9 0,26 0,-35 0,35 0,-35 9,9-9,0 0,26 0,-26 0,-18 9,9-9,0 0,35 0,-52 9,8-9,-8 0,8 0,-18 0,19 8,-1-8,44 0,-35 0,35 0,-35 0,9 0,0 9,17-9,1 0,-1 18,-8-18,17 0,-17 0,-10 9,10-9,-9 0,26 0,-8 0,-1 0,-8 0,8 8,9-8,-17 0,-9 0,26 0,-26 9,-1-9,28 0,-19 0,-8 0,9 0,17 9,-9-9,10 0,8 9,0 0,-9 8,0 1,9 8,-9 9,0 0,9-26,0 44,0-9,0-35,0 26,0 9,0-9,0-9,0-17,9 9,0-1,0 10,0-10,-9 1,17-9,-8-9,-9 9,9-9,0 17,-1-17,1 0,-9 9,9-9,8 0,-8 9,0-9,0 0,0 9,-1-1,19-8,-18 0,-9 9,26 0,-17-9,26 0,-35 18,35-18,-17 0,-1 0,-8 0,0 0,0 0,0 0,-1 0,19 0,-18 0,-1 0,1 0,0 0,0 0,-1 0,10 0,-9 0,-9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1430.01 6481.53,'0'-9,"19"9,-9 0,27-19,-9 19,29 0,9-9,-47 9,65 0,-27 0,-48 0,0 0,67 0,18 0,-75 0,56 0,0-10,-65 10,55 0,-55 0,65-9,-9 9,-28 0,9 0,-38 0,38 0,0 0,-9 0,-10 0,19 0,-9 0,-29 0,47 0,-8 0,-11 0,-27 0,37 0,-19 9,9-9,-27 0,9 10,-1-10,20 0,-28 0,18 0,19 0,-38 0,19 0,10 0,0 19,9-19,-19 0,0 0,-9 9,9-9,0 0,1 0,-1 9,10-9,-29 0,47 10,-46-10,-1 0,66 0,-9 0,0 0,-47 0,19 0,-29 0,19 0,-9 9,-10-9,10 0,28 0,-18 0,-11 0,20 0,-29 0,48 10,-48-10,38 0,0 0,-37 0,27 9,-27-9,37 0,-38 0,38 19,10-19,-1 0,-46 0,27 9,-18-9,-10 0,1 0,-1 0,10 0,-10 0,29 0,-10 0,-18 0,37 0,-38 0,38 0,-37 0,8 0,1 0,-9 0,8 0,-8 0,-1 0,1 0,8 0,11 0,-20 0,1 0,-1 0,0 0,1 0,-1 0,1 0,8 0,-8 0,-1 0,1 0,-1 0,0 0,1 0,9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8461.8 4906.51,'0'9,"0"0,0 0,-18 8,10 1,-1-18,-9 35,-26 9,35-26,-26 8,35-17,-8-9,-28 18,1 17,-9-9,27-17,-19 9,10-1,-9 1,17-10,1 1,8 0,9 9,0-18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8030.8 4836.51,'0'9,"0"0,9 0,8 8,1 18,8-17,-26-9,18 8,8 18,-26-26,36 18,-10 17,27-9,-9 9,-9-18,-18-17,19 17,-1-17,-35 0,35 0,-26-1,8 1,-8 0,-9-9</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9156.8 5522.51,'0'9,"-9"-9,-193 132,202-123,-44 17,44-8,-9-18,-35 35,0 9,26-35,-17 26,0 9,26-44,-17 26,26-17,-35 26,26-35,0 18,0-10,1 19,-1-10,-9-8,1 0,17 0,-18 0,9 8,0-17,-8 9,8 0,-9 0,10-9,-28 8,19 1,8 0,0-9,9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8373.8 5716.51,'0'8,"0"1,9 9,8-1,1 10,-18-18,9-9,17 17,-8 10,-1-1,1-9,8 1,-17-9,9 17,-1-8,1-18,8 17,1 1,8 8,0-8,-26-18,26 9,-26-9,17 9,1 17,-19-26,1 0,0 0,-9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7432.8 4053.51,'0'9,"-26"0,8 17,9-26,0 9,1 0,-19 0,18 8,-8 1,-1 8,1-8,8-18,9 9,-9-1,0 1,1 9,-10-1,-8-8,8 0,0 0,1 0,-18-9,8 17,18-17,-43 9,8 0,35-9,0 0,-44 0,1 9,8-9,26 0,0 0,-8 0,-18 0,35 0,-26 8,26-8,-8 0,17 9,0 0,9 9,8-1,1 1,-10-18,19 17,-1 10,-26-18,9-9,9 8,8 10,-17-9,8 0,19 17,-19-17,1 8,-9-17,8 9,18 17,-8-8,-1 0,-17-18,8 8,-8 1,0-9,-9 18,9-18,-9 9,26 8,-8-8,-1 0,-8-9,-9 9,27-9,-10 8,-8 10,0-18,-9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7151.8 4590.51,'8'-9,"1"9,18-9,8 9,-9 0,9 0,-26 0,17 0,-17 0,35 0,-9 0,-17 0,-9 0,35-9,9 9,-45 0,1 0,53-8,-53 8,43 0,-43 0,61-9,-8-9,8 18,-43 0,34 0,1-8,-18 8,-9 0,18 0,-9 0,0 0,0-9,-35 9,43 0,19 0,-63 0,1 0,44-9,-44 9,52 0,-52 0,0 0,44 0,-44-9,43 9,-43 0,61 0,1 0,-18 0,-36 0,-8 0,61 0,9 0,-61 0,70 0,-9 0,-70 0,61 0,-17 0,-9 0,-9 0,9-9,-17 9,-19 0,28 0,-1-8,0 8,-9-18,1 18,-1 0,-26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10563.8 4045.51,'18'0,"131"-27,-123 18,-17 9,35-8,-35-1,17 0,18 0,-8-17,-19 26,10-18,17 9,-27 1,-8 8,17-18,1 18,-19-18,1 18,-9-8,0 8</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11029.8 3605.51,'-9'9,"-35"246,36-238,-1 36,9-35,0 17,-9 18,-9-18,18 0,0-26,0 17,0 1,9 8,0 0,0-18,-9-8,9 9,-1 8,1-8,0-9,-9-9</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10660.8 4317.51,'26'0,"678"132,-678-123,0-9,45 0,-62 0,52 9,-43-9,-9 0,-9-9,0 0,0-8,-9 17,9-9,0-9,-9 18,9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11442.8 3851.51,'-8'35,"-19"-17,27-9,-17 26,-1 0,18-26,-44 52,18-8,26-44,-9 0,9 8,-44 54,35-54,-44 71,45-79,-45 70,53-61,-62 52,62-61,-9 0,-17 43,9-43,-10 26,18-26,-26 35,26-26,9-9,-17 17,8-8,9-10,-9 1,0 26,-17-17,26-9,-18 17,18-8,-8-1,-1 10,-9-10,18 1,-17-9,17-9</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7715.01 6538.53,'9'0,"10"0,37 0,-46 0,65 0,-66 0,67 9,-67-9,1 0,-1 0,19 0,66 10,10-10,18 9,-113-9,76 19,-66-19,75 9,-75-9,65 10,-74-10,-1 0,85 9,-84-9,46 0,-37 0,-10 0,57 0,-56 0,65 0,-9 9,-57-9,48 0,-1 0,-46 0,46 0,-47 0,67 0,8 0,-18 0,-47 0,-10 0,85 0,-18 0,-67 0,66 0,1 0,-1 0,-66 0,1 0,56 0,9-9,-66 9,57 0,-47 0,-19-9,66 9,-47 0,65-10,-8 10,8 0,-65 0,47-19,28 19,-85 0,67 0,-67 0,66-9,-65 9,56 0,-10 0,-47 0,1 0,56-9,-57 9,66 0,1 0,-76-10,75 10,-66 0,67-9,-48 9,28 0,-46 0,55 0,1 0,-56 0,56 0,-57 0,57 0,-10 0,-28 0,48 0,-10 0,-38 0,47 0,-66 0,67 0,-67 0,76 0,-66 0,-10 0,66 9,10-9,-19 0,-57 0,57 0,-57 0,39 0,-30 0,29 0,-9 0,-19 0,0 0,18 0,-27 0,18 0,10 0,-10 0,-19 0,10 0,9 0,-18 0,8 0,-8 0,9 10,18-10,-8 0,-20 0,10 0,-19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11117.8 4748.51,'70'0,"-70"9,9-9,18 9,-10 8,27-8,0 9,-35-18,44 9,-18-1,0-8,-26 0,0 0,-1 0,-8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11196.8 4792.51,'-9'9,"-43"61,52-61,-9 0,9 0,-9-1,9 1,0 9,-9-1,9-8,-9 0,9 0,0 0,0 8,0-8,0 0,9-9,-9 9,18-1,-9-8,-1 9,19-9,-10 9,1-9,17 0,-17 0,8 18,1-18,-1 8,0 1,1-9,-19 9,1-9,0 0,-9 9,9 0,-9-1,0 10,17 0,1-10,-18 1,9 0,-9 9,0-1,0-8,0 0,0-1,0 1,0 9,0 8,-18-8,18-9,-9-9,9 17,-8 1,-10-1,9-8,9 0,-9-9,1 9,-10 0,9-9,1 0,-1 0,0 17,0-17,0 0,-8 0,-1 0,-8-17,-9 8,26 9,9-9,-27 0,19 0,8 9</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6940.51 2831.03,'123'19,"-114"-19,0 0,57 28,10-18,-67-10,85 9,-9 10,-66-19,65 9,-9 1,-65-10,9 0,56 18,-66-18,67 10,-67-10,57 9,-57-9,1 0,65 19,10-9,-20-10,-55 0,56 9,-57-9,85 19,-84-19,65 9,10-9,-76 0,66 10,10-1,-76-9,67 9,-1-9,0 10,-65-10,84 9,-85-9,0 0,76 19,0-10,-10-9,-47 0,-18 0,55 10,-55-10,65 0,19 0,-84 0,74 9,-65-9,0 0,84 0,-93 0,93 10,-84-10,94 9,19-9,-123 0,1 0,93 9,1-9,-95 0,85 0,-66 0,66 19,-84-19,93 0,-84 0,75 0,-75 0,75 0,-75 0,-10 0,85 10,0-10,10 9,-85-9,56 0,-56 0,0 0,75 9,-85-9,0 0,1 0,84 0,-75 0,112 0,-112 0,85 0,18 0,-103 0,75 0,-75 0,0 0,65 0,20 0,-95 0,66 0,-65 0,93 0,-93 0,56 0,-57 0,47 0,1 0,-1-9,-46 9,56-9,-57-1,47-9,-46 19,56-9,18 0,-8-1,-67 10,66 0,1-9,-1-10,-66 19,57 0,-57-19,57 10,-9-1,-1 10,-9-9,-19 9,-9-9,0 9,-10 0,-9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7637.51 6086.03,'9'0,"0"0,1 0,37 0,-10 0,20 0,9 0,-19 0,-28 0,-10 0,66 10,-28-1,-28-9,19 0,18 0,-28 9,19-9,-37 0,18 0,-19 0,29 0,0 0,-1 10,10-10,-9 0,-29 0,38 0,-9 9,-29-9,29 0,-28 0,27 0,10 10,-19-10,-18 0,18 0,0 0,-18 0,37 0,-38 0,48 0,-20 0,-9 9,19-9,-37 0,37 0,-9 19,-1-19,-27 0,-1 0,29 9,-10-9,-19 0,10 0,0 0,9 0,-18 0,18 0,19 0,-38 0,38 10,-37-10,27 0,-18 0,28 0,0 0,-37 0,-1 0,19 0,-9 0,19 0,-1 0,-27 0,18 0,-19 0,38 0,-9 0,18 0,1 0,-20 0,11 0,-39 0,19 0,19 0,10 0,-48 0,38 0,10-10,-48 10,29 0,-10-19,-19 19,38 0,-28 0,28 0,-9 0,-29 0,29 0,-29 0,29 0,9 0,-19 0,19 0,-37 0,37 0,0 0,-38 0,47 0,-9 0,-37 0,46 10,-27-10,-20 0,10 0,9 0,-19 9,-9-9</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9170.51 6867.03,'0'-19,"19"19,-10 0,10 0,0-9,18-1,-8 10,-20 0,29-9,-29 9,38 0,-28 0,19-9,9 9,0 0,0 0,-10 0,-18 0,9 0,1 0,-1 0,-19 0,1 0,-1 0,10 0,18 0,-18 0,-9 0,9 0,18 0,-27 0,18 0,0 0,-19 0,10 0,-9 0,27 0,-9 0,-18 0,37 9,-9-9,9 9,-19-9,-19 0,29 0,-10 10,0-10,-9 0,0 0,9 19,0-19,1 0,8 9,-27-9,18 0,10 0,-1 0,-27 9,-1-9,10 0,0 0,-1 0,1 10,-9-10,8 0,1 0,-9 0,-1 0,10 0,9 0,-9 0,0 0,18 0,1 0,-29 0,29 0,-29 0,48 0,-10 0,-38 0,48 0,-48 0,1 0,46 0,-47 0,38 0,-9 0,-10-10,1 10,-11 0,20-9,-29 9,20 0,18 0,-19 0,-19 0,29-19,-29 19,1 0,-1 0,1 0,-1 0,10 0,9 0,-19 0,10 0,19 0,-29-9,1 9,-1 0,19 0,-18 0,-10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1642.05 2822.51,'8'0,"1"0,0 0,8 0,1 0,-9 0,8 0,10 0,-18 0,8 0,10 0,-10 0,10 0,-1 0,-8 18,-10-18,28 0,-1 8,-26-8,-1 0,27 0,9 9,-35-9,0 0,44 0,8 0,-8 9,-35-9,43 0,-52 0,44 0,8 0,-17 0,-35 0,44 0,9 9,-54-9,36 0,-35 0,26 0,-17 0,26 0,-35 0,35 0,-27 0,27 0,9 0,0 0,-36 0,18 0,-26 0,44 0,-44 0,52 0,1 0,-53 0,0 0,43 0,-34 0,-9 0,61 0,0 0,1 0,-45 0,53 0,-61 0,52 9,-61-9,53 0,-36 0,36 0,-1 8,-52-8,53 0,8 0,-61 0,52 0,-8 0,-44 0,44 0,-9 0,-36 0,54 0,-1 0,-43 0,44 0,-36 0,9 0,-26 0,61 0,-61 0,61-8,-17 8,-44 0,-9-9,62 9,-10-9,-43 9,35-9,-35 9,17 0,-17 0,35 0,-35 0,17 0,1 0,8 0,-26 0,61 0,0 0,-43 0,34 0,-43 0,61 0,-9 0,-43 0,26-9,-27 9,35 0,-52 0,26-17,-26 17,26 0,18-9,-44 9,35-9,9 9,0 0,-45 0,27-8,-17 8,35 0,26 0,-17 0,-54 0,45 0,-35 0,43 0,10 0,-63 0,63 0,-18 0,-9 0,-18 0,9 0,9 0,9 0,-44 0,43 0,-8 0,9 0,0 0,-27 0,-17 0,-9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1985.05 3455.51,'8'0,"10"0,17 0,-26 0,26 0,18 0,-44 0,-1 0,1 0,53 0,-53 0,-1 0,10 0,35 0,8 0,1 0,-45 0,45 0,17 0,-70 0,44 0,-1 0,-8 0,-35 0,35 0,-35 0,35 0,-35 0,35 9,0-9,-27 0,27 0,0 0,-35 0,17 0,-17 0,35 0,-26 0,35 9,-18-9,-26 9,43-9,1 0,9 0,-18 9,17-9,-52 0,44 0,0 0,-45 0,36 0,-35 0,26 0,-26 0,44 0,0 0,-45 0,1 0,44 0,-18-9,-17 9,17 0,-26 0,43 0,-16 0,8 0,0 0,-9 0,-26 0,35 0,0 0,-27 0,18 0,27 0,-53 0,61 0,-61 0,70 0,-9 0,-43 0,52 0,-70 0,79 0,-71 0,71 9,-18-9,1 17,-45-17,36 0,17 9,-17-9,-54 0,63 0,-63 0,54 0,26 0,-79 0,8 0,63 0,16 0,-78 0,96 0,-105 0,97 0,-89 0,62 0,44 0,-52 0,-71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1167.05 4836.51,'8'0,"1"-9,0 9,0 0,8-8,-8 8,18 0,17-9,8 0,1 0,-44 9,0 0,70-9,0-8,-17 17,-54 0,63-9,-63 9,54 0,-53 0,44-9,-45 9,36 0,-8 0,-1 0,-26 0,8 0,1 0,-1 0,-8 0,0 0,8-9,1 9,-18-8,9 8,35 0,-35 0,26 0,-26 0,-1 0,28 0,8 0,-27 0,36 0,0 0,-45 0,1 0,26 0,-17 0,26 0,-35 0,44 8,8-8,-52 9,35-9,-35 0,35 0,8 0,-16 0,-28 0,10 0,-9 0,8 0,-8 0,18 0,-10 0,-8 0,9 0,-1 0,-8 0,0 0,0 0,8 0,9 9,-17-9,0 18,9-18,17 0,-9 0,-8 0,-1 0,1 0,-9 0,0 0,-1 0,1 0,9 0,8 8,-17-8,9 0,-10 0,1 0,9 0,-18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255.013 4826.53,'9'-10,"20"1,27-29,-46 38,-10-9,9 9,66-28,29-10,-20 19,-74 19,74-19,-74 10,-1 9,1 0,103-28,-95 28,86-10,-85 1,65-1,10 1,-75 9,57 0,-58 0,58-9,-58 9,58 0,-67 0,48 0,-48 0,38 0,-19 0,-9 0,-10 0,-9 9,-28 19,9-18,10-10,-38 65,28-55,-47 46,-28 20,85-67,9 0,-85 57,76-56,-1-1,-74 57,74-66,-93 85,93-85,1 0,0 18,-67 48,39-47,-39 28,67-28,-66 19,37-10,19-19,10 1,9-20,0-84,0 85,0-1,9-93,19-67,-9 29,-19 113,0 19,0-10,10 10,-1-151,1 122,-10 29,0-1,28-131,-28 113,0 18,19-102,-10 8,-9 76,9-38,1 38,-10 18,0-18,0 38,0 18,9-19,10 66,-10 19,1-84,-1 103,1-85,18 123,-19-133,-9-8,28 121,-28-121,38 93,-10 1,-9-29,-9-66,-1 39,19-11,-18-9,-10 10,18-10,-18-9,10-10,-10 10,9-9,-9-1,0 1,0-1,19 0,-19 20,0-1,9-28,-9 19,10 9,-10 0,9-9,1 9,-1-9,-9-10,0 10,0-28,0-1,-9-37,9 38,-47-57,9 19,29 28,-57-37,-38-20,76 48,28 19,-103-66,93 75,-9-10,-103-65,94 65,28 1,-94-29,84 38,1 0,-76-28,76 28,-57-9,57 9,-38 0,18 0,20 0,-1 0,10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12923.8 2652.03,'-48'10,"20"-1,0 1,0-1,18-9,1 0,-10 0,19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7019.01 8419.53,'18'0,"1"-18,9 18,10 0,-29 0,1 0,27-10,-18 10,38 0,-1-9,10-1,9 10,-65-9,-1 9,1 0,74-10,-65 10,66-28,-38 19,-38 9,38 0,-37-10,37 1,-19 9,9 0,-27 0,27 0,1 0,-19 0,-10 0,1 0,-1 0,1 0,8 0,-8 0,-1 0,19 0,19 0,-9 9,0 1,-29 9,1-19,-1 0,-9 9,0-9</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12716.8 2690.03,'9'0,"10"0,18 0,1 0,-19 0,18 0,11 19,-20-19,-19 0,29 0,-29 0,1 0,27 9,1-9,-1 10,1-10,-10 9,10-9,-10 10,0-10,-9 0,9 0,1 0,8 9,1-9,9 0,-9 0,-10 9,-19-9,19 0,1 0,-20 0,10 0,-10 0,1 0,-1 0,10 0,-19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1172.76 3170.03,'10'0,"9"0,-10 0,10 0,-10 0,1 0,37 0,-38 0,0 0,48 0,9 9,9-9,-66 0,48 10,-38-10,65 0,-65 0,85 0,-10 0,-19 0,-66 0,57 9,0-9,-56 0,27 0,20 9,-1 10,0-19,-46 0,28 0,18 0,-9 0,0 0,9 0,-46 0,46 0,-46 0,27 0,-18 0,19 0,9 0,-10 0,-27 0,28 0,-10 0,-19 0,29 0,-29 0,19 0,19 0,-37 0,18 0,-9 0,9 0,19 0,-19 0,1 0,-20 0,19 0,0 0,-18 0,-1-19,-9 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6136.3 2725.51,'9'0,"0"0,8 0,1 0,8 0,1 0,-10 0,18 0,-26 0,9 0,-10 0,1 0,18 0,-19 0,19 0,-18 0,-1 0,28 0,-1 0,0 0,-17 0,8 0,0 0,-8 0,0 0,-10 0,19 0,-10 0,1 0,-9 0,17 0,-8 18,-10-18,1 0,0 0,9 0,-10 0,1 0,9 0,-9 0,-1 0,19 0,-10 0,-8 0,0 0,0 0,0 0,17 0,-9 0,1 0,17 0,-8 9,-19-9,28 0,-1 9,-26-9,35 8,-9-8,-18 0,10 9,-18-9,-1 0,19 9,-1-9,0 9,1-9,-18 0,-1 0,10 0,-9 0,0 0,17 0,-17-9,0 9,-1 0,1 0,0 0,9 0,-1 0,-8 0,0 9,8-9,10 0,-18 0,-9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1986.76 4158.03,'19'9,"-10"-9,10 28,19-18,-1-1,-27-9,46 0,-46 10,-1-10,48 9,-48-9,0 0,57 0,-56 0,-1 0,66 9,-65-9,-1 0,57 0,-38 0,-18 0,74 0,-74 0,112 0,-37 0,-76 0,66 0,-9 0,-47 0,47 0,-57 0,57 0,-57 0,48 0,-48 0,1 0,27 0,-27 0,46 0,-9 0,-37 0,27 0,-18 0,28 0,10 0,-48 0,0 0,48 0,-48 0,57 0,-56 0,46 0,-47 0,67 0,-58 0,58 0,-57 0,56 0,0 0,-66 0,10 0,38 0,-38 0,-10 0,38-9,-28 9,28 0,-38 0,57 0,-56 0,55 0,-55 0,-1 0,48 0,-48 0,57 0,9 0,-9 0,-57 0,1 0,-1 0,48 0,-48 0,76 0,-66 0,56 0,-38 0,-27 0,46 0,1 0,-48 0,48 0,-10 0,-38 0,76 0,-66 0,56 0,-66 0,38 0,-28 0,28 0,19-9,-57 9,57 0,-56 0,55-10,-55 10,46 0,-46 0,18 0,-19 0,29-9,-29 9,38 0,-9-10,19-9,-1 19,10 0,-47-9,37 9,-37 0,19 0,-29 0,47 0,-27 0,-11 0,20 0,19 0,-48 0,47 0,-46 0,56 0,-10 0,-37 0,19 0,-29 0,29 0,-29 0,10 0,-10 0,10 0,19 0,-10 0,9 0,1 0,0 0,-10 0,-19 0,29 0,-10 0,0 0,19 0,1 0,-11 0,10 0,-9 0,9 0,-38 0,29 0,9 0,0 0,-38 0,29 0,-29 0,20 0,-1 0,-19 0,1 0,18 0,-19 0,-9-9,10 9,-1 0,10 0,-10 0,20 0,-11 0,-18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2014.76 6067.03,'19'0,"9"0,29 0,-48 0,1 0,56 0,-57 0,85 0,-85 10,95-10,-95 0,10 0,75 0,10 0,-20 9,-74-9,93 0,-46 10,-39-10,39 0,-48 0,1 0,56 9,-57-9,66 19,29-10,-95-9,85 10,-75-10,75 0,28 9,-93-9,74 0,-93 0,8 0,1 0,75 0,38 9,-123-9,1 0,93 0,-9 0,-84 0,56 0,-48 0,58 10,-58-10,-8 0,46 0,-37 0,85 9,-10-9,-57 19,57-9,1-1,-86-9,85 9,-85 1,1-10,65 9,10-9,-85 10,9-10,66 0,-65 0,56 18,-57-18,57 0,0 0,-47 10,56-10,-66 0,85 9,-75-9,75 0,10 10,-57-10,28 0,-56 0,113 9,-123-9,0 0,95 0,-1 0,-93 0,-1 0,104 9,0 10,-104-19,10 0,66 0,-66 0,84 10,-93-10,121 0,-121 0,112 0,-19 0,-74 0,-20 9,104-9,-104 0,123 0,-10 9,-112-9,93 0,10 0,-103 0,-1 0,113 0,-37 0,-76 0,1 0,84 0,19 0,-29 0,39 0,-39 0,-74 0,93 0,-93 0,103 0,-104 0,94 0,-8-9,-20 9,0 0,-66 0,67 0,18-9,-57 9,-27 0,37 0,-19 0,10 0,-1 0,20-19,-48 19,48 0,-20 0,1 0,-19 0,0 0,-10 0,0 0,10 0,-9 0,8-10,1 10,-9 0,18 0,-19 0,-9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6596.76 6359.03,'0'-9,"0"-57,0 56,9 10,-9-28,19-9,0 8,-19 20,9-29,1 19,-10 10,0 0,0-1,9-18,-9 19,0-1,0 1,10-10,-10 0,0 0,9 1,-9 8,0 1,9-1,-9-18,19 9,-9 0,-1 1,-9-11,9 20,1-19,9-19,-10 28,-9 10,19-10,-10 0,-9 0,10 0,-1 0,-9 1,9 18,-9-19,10 0,-1 19,10-19,-19 0,19 1,-10-1,1 0,-1 0,1 10,8 9,-18-10,10 1,-1-1,1 10,-1-9,0-10,1 19,9-19,-10 19,10-18,9 18,0-19,-18 19,9 0,-10 0,10 0,9-10,-9 10,-10 0,10 0,0 0,18 0,1 0,-29 0,29 0,-28 0,37 0,-10 0,-9 0,1 0,27 0,-46 0,27 0,-27 0,27 0,-27 0,37 10,9-1,-18 1,18-10,1 0,-48 9,38-9,-38 0,67 0,-20 19,-46-19,55 9,1-9,-9 10,-10-1,0-9,-38 0,1 0,37 9,0-9,0 0,-47 10,9-10,38 0,28 0,-18 9,9 1,-57-10,57 0,-10 19,-46-19,46 9,-46-9,46 0,-9 9,0-9,-37 0,27 10,-18-10,19 0,-29 0,48 9,-10-9,-10 10,10-10,-37 0,18 9,28-9,1 19,-1-19,-37 9,28-9,-38 0,48 10,-29-1,10-9,-29 0,-9 9,0 10,0 0,-19 19,1-38,18 9,-47 57,47-57,-10-9,-37 66,38-56,-20 46,11-47,-11 48,1 9,9-29,19-27,-9 27,9-27,-9 9,9-10,-10 29,1-10,9-19,0 1,-10-1,1 19,9-9,-19 0,19 9,-9-9,9-10,0-9</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9907.76 4082.03,'19'0,"-9"0,8 0,-8 0,27 0,-27 0,18 0,-19 0,1 0,56 0,-57 10,57-10,-57 0,1 0,56 0,-57 0,10 0,37 0,-37 0,38 0,-1 0,-47 0,57 0,-9 0,-1 0,-46 0,46 0,1 0,-1 0,-47 0,38 0,-37 0,37 0,9 0,-46 0,46-10,1 10,-48 0,38 0,-28 0,18 0,-8 0,8 0,-8 0,-20 0,29 0,-1 0,10 0,19 0,-66 10,66-10,-28 0,18 9,-28-9,-18 0,27 10,1-10,9 0,-47 18,38-18,9 0,0 0,-38 0,19 10,29-10,-20 0,10 0,-9 9,9-9,0 0,-19 0,-18 0,27 0,-27 0,37 0,19 0,0 10,-10-10,-47 0,1 0,46 0,-46 0,-1 0,38 0,-9 0,18 0,-46 0,-1 0,47 0,-8 9,-30-9,39 0,18 0,-56 0,18 9,11-9,-39 0,19 0,0 0,-18 0,-1 0,-9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1939.76 4713.03,'9'0,"10"0,10 0,-20 9,38-9,-38 0,20 0,-11 10,20-10,-19 0,0 0,28 9,19-9,-57 0,47 9,1 1,-48-10,1 0,46 0,-9 9,10-9,-10 0,-38 0,29 0,-29 10,38-10,-37 0,37 0,-38 0,0 0,48 0,-20 0,11 0,-11 0,29 9,-10-9,10 0,-28 0,-29 0,48 0,-10 0,-38 0,38 0,0 0,-18 0,-20 0,38 0,0 0,-47 19,38-19,9 0,-38 0,19 0,1 0,-1 0,-9 0,9 0,-9 0,-10 9,10-9,9 0,-9 0,0 10,0-10,-1 0,-8 0,-1 0,-9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-585.37 8297.03,'2'0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3734.51 1599.03,'9'0,"1"0,-1 0,19 0,29 0,-10 0,-38 0,0 0,57 0,10 0,-67 0,66 9,-65-9,74 0,-74 0,56 0,-1 0,-55 0,56 10,0-10,9 9,-66-9,1 0,55 0,-55 0,84 19,-66-19,66 9,-75-9,66 19,9-19,-75 9,56-9,-56 0,56 10,10-10,-1 0,-74 0,9 0,56 0,19 0,-85 0,67 0,-67 0,0 0,85 0,-9 0,-66 0,56 0,-65 0,-1 0,104 0,-47-10,-57 10,66 0,1-18,-67 18,57-10,-57 10,57-9,-56 9,65-10,-56 10,56-9,-9-10,-57 19,48-9,-29 9,-19 0,10-19,9 19,-18 0,-1 0,10 0,-10 0,29 0,-19 0,0 0,-10 0,10 0,-10-9,1 9,-1 0,0 0,1 0,18 0,-19 0,1 0,-1 0,1 0,-1 0,10 0,-19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2-22T12:12:54"/>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2023.01 10056.5,'9'0,"1"0,28 0,-1 0,20 0,-48 0,47 0,10 0,-56 0,-1 0,57 0,0 0,18 0,-65 0,-9 0,65 0,-66 0,67 0,-1 0,38-19,-104 19,95 0,-95 0,85 0,-66 0,66 0,1-9,-1 0,-19-1,-9 1,28-1,-19 10,10 0,-10 0,-66 0,76 0,-76 0,1 0,65 0,10 0,-1 10,-18-10,0 9,-47-9,47 0,0 0,-57 0,57 0,-57 0,48 0,-48 0,38 0,-37 0,37-9,9-1,1 1,-20 9,-27 0,-10-19,37 19,-27 0,37 0,-10 0,20 0,-10 0,9 0,-46 0,46 0,-46 0,46 0,-18 10,9-1,-38-9,38 0,-9 0,9 9,-38-9,57 0,-19 0,10 0,-48 0,10 0,0 0,-10 0,0 0,20 0,8 0,-18 0,0 0,-19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13669.8 3227.51,'-9'0,"0"0,-9 0,-26-9,36 9,-28 0,-34-9,8 9,45 0,-62 0,0 0,52 0,-70 0,-52 0,26 0,-71 0,168 0,-159-9,124 9,26 0,-177 0,-7 0,183 0,-43-17,-123 17,-44 0,202 0,9 0,-133-9,133 9,-246 0,246 0,-9 0,-150 0,150 0,-184 0,201 0,-149 0,-26 0,0 0,26 0,70 0,80 0,-106 0,106 0,-98-18,116 18,-107 0,89 0,-80-8,98 8,-19 0,-105-9,53 9,35 0,-61-18,-1 18,80 0,-71 0,71 0,-89 0,89 0,17 0,-132 0,36 0,70 0,-106 0,27-9,70 9,-97 0,18 0,96 0,-122-8,-9 8,17-9,-17-9,149 18,-9 0,-8 0,-106-9,-18 1,133 8,-106-18,8 9,107 9,-107-9,89 9,-106-8,123 8,0 0,-96 0,-1-18,97 18,-8 0,-89-9,1 0,96 9,-17 0,-80-8,80 8,-62 0,61 0,-87 0,26 0,70 0,-70 0,18 0,61 0,-52 0,-1 0,53 0,-61 8,9-8,52 0,-53 0,53 9,-8-9,-27 0,35 0,-53 0,1 0,8 0,44 0,-17 9,8-9,-17 18,26-18,-35 0,0 8,36-8,-28 9,-16-9,34 9,-35-9,36 9,-36 0,27-9,17 8,-44 10,18-9,26 0,-17-1,17 1,-26 9,-1 17,-7-9,34 9,9-26,-9 26,0 18,9-44,0 61,0-61,0 0,-9 105,-17-8,26-71,0-26,-26 105,26-87,-18-19,-8 115,8-17,0-80,-8 80,-18 26,44-106,-44 71,44-88,-9 17,-35 88,18 1,17-98,-44 107,53-116,-52 107,52-98,-27 71,27-79,0 70,9 167,-35-26,26-193,-44 140,0-27,17-25,1-36,17-61,-17 87,-9 1,26-10,9-34,0-53,0 61,9-8,-9-45,17 71,18-26,-35-53,35 61,-35-61,44 61,-8 0,-19-70,27 71,-35-62,44 35,8 8,10-17,-63-26,80 53,62-1,-141-52,17 9,115 35,-97-36,-35-17,-1 9,203 61,-26-26,0 0,-168-26,10-18,175 53,-158-45,150 36,-45 0,-123-35,186 44,-151-36,133 36,-10 0,-166-53,167 53,-177-44,133 35,-123-44,-10 8,142 45,-141-44,123 52,26 10,-26-10,-123-61,8 0,142 62,-133-62,159 53,-133-36,124 18,-158-35,184 36,-8-19,-177-17,10 0,175 27,-167-27,176 8,-193-8,210 18,-201-18,-10 0,265 18,-256-18,-8 8,254 10,-254-18,0 0,219 9,27-9,-79 0,-141 0,123 0,-132 0,176 0,-202 0,237-27,-228 27,307 0,-299 0,-8 0,281-17,-255 17,-18-18,-8 18,202-35,-185 26,-17 9,193-44,-203 44,1 0,185-26,-185 26,8-9,229-35,-237 44,273-70,-54-9,-219 79,167-88,-35 9,-133 70,142-88,35-17,-9-1,8-25,-184 131,220-193,-70-10,-1 19,-26 26,-123 158,106-184,-1-36,-105 220,97-255,-97 238,9 17,79-272,-79 245,79-236,-27-1,-61 264,27-263,-27 263,8-246,19-9,-27 255,0-8,35-282,-26 264,-9-273,-18 281,-43-219,61 228,-71-175,71 184,0 0,-61-175,61 175,-62-158,62 158,-141-220,141 221,-17-1,-186-194,177 186,17-1,-131-52,131 70,0 0,-105-35,-27 0,-9 35,36 105,97-105,17 9,-106 132,106-133,-62 133,62-123,-17 202,17-212,0 1,61 264,-61-264,9-1,88 195,-79-195,-1-8,62 27,0-18,-61-9,0 0,-1-36,1 10,-18 17,17-8,-17 17</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1098.8 7659.51,'9'0,"-1"0,1 0,0-9,0 9,26-8,-26-10,35 9,-27 9,45-9,-44 9,61-17,44 17,-79-9,79 9,62-17,-141 17,131 0,37-9,-168 9,202 0,44 0,-246 0,-26 0,219 0,-26 0,-176 0,-17 0,184 0,18 0,-194 0,185 0,-167 0,159 0,-63 0,-104 0,210 0,-70 0,-132 0,132 0,-124 0,159 0,-202 0,26 0,194 0,-194 0,185 0,-185 0,1 0,210 0,18 0,-229 0,-9 0,203 0,-9-18,52 18,-61 0,-158 0,211-9,-229 9,229 0,-220 0,185 0,-194 0,255 0,-17 0,-247 0,229 18,-61-18,-1 9,-26-9,-8 0,-142 0,124 9,0-9,-124 0,124 0,-115 17,1-17,87 9,27 0,-115-9,106 8,18 19,-71-18,-71-9,80 8,-79-8,0 0,53 18,-54-18,1 0,26 0,9 9,-35-9,-9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1346.55 6111.51,'8'0,"10"0,17 0,9 0,-26 0,26 0,-36 0,1 0,9 0,35 9,26-9,-70 0,-1 0,1 0,70 0,9 0,-70 0,61 0,-44 0,-8 0,52 0,-62 0,1 0,61 0,-70 0,61 0,-61 0,17 0,18 0,-26 0,35 0,-36 0,-8 0,53 0,-1 0,-8-9,-44 9,44 0,-9 0,-36 0,19 0,-1 0,-17 0,0 0,-9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1530.55 6868.51,'9'0,"9"0,8 0,-17 0,26 0,0 0,18 0,-44 0,0 0,43 0,27 0,-61 0,61 9,-70-9,70 0,-70 0,79 8,-9-8,18 9,17 0,-35-9,-17 9,-1-9,-43 0,35 0,-18 0,0 0,-26 0,0 0,0 0,-9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1530.55 7615.51,'9'0,"9"0,-10 0,36 0,-35 0,0 0,53 0,-54 0,63 0,-36 0,44 0,18 0,-88 0,17 9,97-9,-26 0,-88 0,17 0,97 0,-105 0,87 0,-61 0,79 9,-43-9,-63 0,1 0,61 17,-62-17,54 0,-36 9,-26-9,61 0,-35 9,9 0,-26-9,-9 0,35 0,0 0,-36 0,28 9,-19-1,1-8,-1 0,1 0,0 9,-1-9,-8 0,9 0,-1 0,-8 0,-9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1565.55 8196.51,'9'0,"0"0,132 9,-115-9,-17 0,61 0,36 0,-9 0,-80 0,141 0,-26 0,9 0,44 8,-36-8,18 18,1-9,-116-9,107 26,-142-26,133 26,-133-26,115 27,-35-18,-71-9,89 17,-19-8,-25 9,-62-18,61 0,-61 0,96 8,-96-8,88 0,-80 0,71 0,-35 0,-35 0,87 0,18 0,-96 0,-1 0,-8 0,114-8,26 8,-132 0,124 0,-18 0,-106 0,97 0,44 0,-8 8,-45 1,-105-9,96 9,-96-9,79 9,-79-9,8 0,36 0,-18 17,-8-17,-27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3043.55 7554.51,'9'0,"0"0,-1-9,19 9,17 0,0-9,-27 9,27 0,-17 0,-19 0,63 0,26 0,-80 0,-8 0,17 0,62-9,44 9,18 0,-124 0,88 0,53 0,1 0,-133 0,141-17,-141 17,9 0,132 0,-167 0,175 0,-131 0,114 0,-158 0,158 0,-114 0,123 0,-44 0,-106 0,-8 0,96 0,0 0,-87 0,78-9,-8 9,-27 0,-61 0,61 0,-8 0,-27 0,0 0,-35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811.054 2796.51,'8'0,"1"0,0 0,-9-9,26 9,-8 0,-9 0,17 0,-8 0,8 0,-8 0,-10 0,36 0,18 0,-53 0,0 0,52-9,1 9,-18 0,17 0,1-9,-53 9,61 0,-9 0,-34 0,34 0,-8 0,-35 0,52 0,-61 0,0 0,52 0,-52 0,53 0,-45 0,10 0,34 0,1 0,-45 0,45 0,-53 0,52 9,-43-9,52 0,-8 9,-45 0,36-9,-44 17,53-17,-54 9,54 0,-53-9,52 9,-34-9,25 8,19 1,-45-9,62 9,0 17,-70-26,-10 0,89 0,-88 0,88 9,-80-9,1 0,70 0,26 0,-96 0,96 0,-88 0,-8 0,96 9,-8-9,-97 0,105 0,-26 0,-79 0,0 0,87 0,-78 0,87 18,-25-18,-45 0,35 8,-61-8,79 0,-79 9,79 0,-71-9,71 9,-17 0,-63-9,71 0,9 8,-79-8,70 0,1 0,-72 0,89 0,-9 0,-70 0,96 0,9 0,-9 0,1 0,-106 0,114 0,26 0,-8 0,-132 0,8 0,-8 0,141 0,-133 0,124 18,-124-18,98 0,-89 0,-17 0,105 0,9 0,9 9,-123-9,105 0,10 0,-36 0,-62 0,71 0,-80 0,115 0,-26 0,-97 0,8 0,71-9,-70 9,61 0,-70 0,96-9,-96 9,0 0,70 0,-70 0,79 0,-80 0,98 0,-9 0,-80 0,80-17,-88 17,96 0,36-9,-132 9,114 0,-114 0,132-44,-115 44,0 0,247-53,-36 9,54-9,-274 53,273-44,-263 44,281-52,-282 43,176-9,-184 18,140-17,-140 17,96-9,-35 0,-70 9,61 0,-61 0,70 0,-70 0,97 9,-1 0,-96-9,97 26,-89-26,89 9,-98-9,98 9,-97-9,8 0,80 8,-88-8,105 9,-17-9,-88 0,88 18,-71-18,79 0,-96 0,9 0,87 0,19 0,-1 0,-115 0,116 9,-1-9,-97 0,97 0,-35 0,-9 0,-35 0,-26 0,-9 0,-9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1288.3 3385.51,'-9'0,"-61"9,44-9,-1 17,-8-8,0-9,-9 0,9 0,26 0,0 0,-44 0,1 0,43 0,-26 0,17 0,-17 0,0 0,17 0,27 0,17 0,1 0,-19 0,54 0,17 0,-61 0,78 0,-87 0,9 0,96 0,0 0,-105 0,9 0,105 0,-97 0,124 0,-133 0,10 0,158 0,-18 0,-132 0,-9 0,141 0,-149 0,149 0,-132 0,203 0,-19 0,-166 0,150 0,43 0,-211 0,-26 0,202 0,-176 0,167 0,-167 0,-8 0,149 0,-132 0,158 0,-167 0,185 0,-62 0,-105 0,-18 0,115 0,17 9,-141-9,150 0,44 0,-211 0,8 0,10 0,158 0,-159 0,115 0,43 0,-25 0,-142 0,115 0,-114 0,87 0,-78 0,87 0,-17 9,-88-9,96 9,9 17,1-17,-1 0,0-9,-8 8,-18-8,17 0,-96 0,97 0,-10 0,-16 0,-72 0,10-8,70 8,-79 0,79 0,-79 0,-1 0,98 0,8 0,-105 0,79 0,-70 0,43 8,9-8,-8 9,-53-9,44 0,-18 0,9 0,-35 0,26 18,-9-18,-17 0,-9-9,0 9</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1T10:29:53"/>
    </inkml:context>
    <inkml:brush xml:id="br0">
      <inkml:brushProperty name="width" value="0.08819" units="cm"/>
      <inkml:brushProperty name="height" value="0.35278" units="cm"/>
      <inkml:brushProperty name="color" value="#f80600"/>
      <inkml:brushProperty name="tip" value="rectangle"/>
      <inkml:brushProperty name="rasterOp" value="maskPen"/>
      <inkml:brushProperty name="ignorePressure" value="0"/>
    </inkml:brush>
  </inkml:definitions>
  <inkml:trace contextRef="#ctx0" brushRef="#br0">1191.3 8266.51,'9'0,"0"9,9-9,8 9,-9-9,-8 0,9 0,17 8,-26-8,44 18,-9-18,-27 0,-8 0,44 0,-44 0,-1 0,54 9,8-9,-43 0,-10 0,27 0,27 9,-63-9,45 0,-44 0,52 0,-52 0,0 0,53 0,-54 0,54 0,-44 0,43 0,-17 0,-26-9,26 9,-36 0,19-18,26 18,-27 0,-17 0,44-9,-45 9,45 0,-18-8,-17 8,17 0,-26 0,35-9,-35 9,17 0,-17 0,44-9,-1 0,-43 0,44-8,-35 17,34-9,-43 0,0 9,44 0,-9-17,-36 17,36 0,9 0,-9 0,-35 0,44 0,-18 0,-26 0,35 0,8 0,1 0,-9 0,9 0,0 0,8 0,-17 0,9 0,17 0,-8 0,17 0,-9 0,-61 0,70 0,9 9,0-1,-9-8,1 9,-10-9,-61 0,70 18,-62-18,54 0,-1 0,-43 0,69 0,19-18,-107 18,10 0,79-9,-80 9,80-8,17-1,-105 9,9 0,79 0,-71 0,97-9,-26 0,-71 9,53-17,-61 17,44-9,-27 9,-9 0,-26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547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34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547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7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547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5" Type="http://schemas.openxmlformats.org/officeDocument/2006/relationships/hyperlink" Target="http://baike.baidu.com/view/528572.htm" TargetMode="External"/><Relationship Id="rId4" Type="http://schemas.openxmlformats.org/officeDocument/2006/relationships/hyperlink" Target="http://baike.baidu.com/subview/8258/5896174.htm" TargetMode="External"/><Relationship Id="rId3" Type="http://schemas.openxmlformats.org/officeDocument/2006/relationships/hyperlink" Target="http://baike.baidu.com/view/733.htm"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p:sp>
      <p:sp>
        <p:nvSpPr>
          <p:cNvPr id="17410" name="备注占位符 2"/>
          <p:cNvSpPr>
            <a:spLocks noGrp="1"/>
          </p:cNvSpPr>
          <p:nvPr>
            <p:ph type="body" idx="1"/>
          </p:nvPr>
        </p:nvSpPr>
        <p:spPr/>
        <p:txBody>
          <a:bodyPr wrap="square" lIns="91440" tIns="45720" rIns="91440" bIns="45720" anchor="t" anchorCtr="0"/>
          <a:p>
            <a:pPr lvl="0"/>
            <a:endParaRPr lang="zh-CN" altLang="en-US">
              <a:latin typeface="Times New Roman" panose="02020603050405020304" charset="0"/>
              <a:ea typeface="MS PGothic" panose="020B0600070205080204" pitchFamily="34" charset="-128"/>
            </a:endParaRPr>
          </a:p>
        </p:txBody>
      </p:sp>
      <p:sp>
        <p:nvSpPr>
          <p:cNvPr id="17411"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30275" eaLnBrk="1" hangingPunct="1"/>
            <a:fld id="{9A0DB2DC-4C9A-4742-B13C-FB6460FD3503}" type="slidenum">
              <a:rPr lang="en-US" altLang="zh-CN" sz="1200">
                <a:solidFill>
                  <a:srgbClr val="000000"/>
                </a:solidFill>
                <a:latin typeface="Times New Roman" panose="02020603050405020304" charset="0"/>
              </a:rPr>
            </a:fld>
            <a:endParaRPr lang="en-US" altLang="zh-CN" sz="1200">
              <a:solidFill>
                <a:srgbClr val="000000"/>
              </a:solidFill>
              <a:latin typeface="Times New Roman" panose="0202060305040502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idx="1"/>
          </p:nvPr>
        </p:nvSpPr>
        <p:spPr/>
        <p:txBody>
          <a:bodyPr wrap="square" lIns="91440" tIns="45720" rIns="91440" bIns="45720" anchor="t" anchorCtr="0"/>
          <a:p>
            <a:pPr lvl="0"/>
            <a:r>
              <a:rPr lang="en-US" altLang="zh-CN">
                <a:latin typeface="Times New Roman" panose="02020603050405020304" charset="0"/>
                <a:ea typeface="MS PGothic" panose="020B0600070205080204" pitchFamily="34" charset="-128"/>
              </a:rPr>
              <a:t>DBMS</a:t>
            </a:r>
            <a:r>
              <a:rPr lang="zh-CN" altLang="en-US">
                <a:latin typeface="Times New Roman" panose="02020603050405020304" charset="0"/>
                <a:ea typeface="MS PGothic" panose="020B0600070205080204" pitchFamily="34" charset="-128"/>
              </a:rPr>
              <a:t>：用于管理和维护数据的系统软件，主要实现科学组织和存储数据以及高效地获取和维护数据。</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DBS</a:t>
            </a:r>
            <a:r>
              <a:rPr lang="zh-CN" altLang="en-US">
                <a:latin typeface="Times New Roman" panose="02020603050405020304" charset="0"/>
                <a:ea typeface="MS PGothic" panose="020B0600070205080204" pitchFamily="34" charset="-128"/>
              </a:rPr>
              <a:t>：严格来说，除了</a:t>
            </a:r>
            <a:r>
              <a:rPr lang="en-US" altLang="zh-CN">
                <a:latin typeface="Times New Roman" panose="02020603050405020304" charset="0"/>
                <a:ea typeface="MS PGothic" panose="020B0600070205080204" pitchFamily="34" charset="-128"/>
              </a:rPr>
              <a:t>DB, DBMS</a:t>
            </a:r>
            <a:r>
              <a:rPr lang="zh-CN" altLang="en-US">
                <a:latin typeface="Times New Roman" panose="02020603050405020304" charset="0"/>
                <a:ea typeface="MS PGothic" panose="020B0600070205080204" pitchFamily="34" charset="-128"/>
              </a:rPr>
              <a:t>外，还包含必要的硬件（磁盘，内寸）和人员（</a:t>
            </a:r>
            <a:r>
              <a:rPr lang="en-US" altLang="zh-CN">
                <a:latin typeface="Times New Roman" panose="02020603050405020304" charset="0"/>
                <a:ea typeface="MS PGothic" panose="020B0600070205080204" pitchFamily="34" charset="-128"/>
              </a:rPr>
              <a:t>DBA</a:t>
            </a:r>
            <a:r>
              <a:rPr lang="zh-CN" altLang="en-US">
                <a:latin typeface="Times New Roman" panose="02020603050405020304" charset="0"/>
                <a:ea typeface="MS PGothic" panose="020B0600070205080204" pitchFamily="34" charset="-128"/>
              </a:rPr>
              <a:t>）</a:t>
            </a:r>
            <a:endParaRPr lang="en-US"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a:p>
            <a:pPr lvl="0"/>
            <a:endParaRPr lang="zh-CN" altLang="en-US"/>
          </a:p>
        </p:txBody>
      </p:sp>
      <p:sp>
        <p:nvSpPr>
          <p:cNvPr id="44035"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idx="1"/>
          </p:nvPr>
        </p:nvSpPr>
        <p:spPr/>
        <p:txBody>
          <a:bodyPr wrap="square" lIns="91440" tIns="45720" rIns="91440" bIns="45720" anchor="t" anchorCtr="0"/>
          <a:p>
            <a:pPr lvl="0"/>
            <a:r>
              <a:rPr lang="en-US" altLang="zh-CN">
                <a:latin typeface="Times New Roman" panose="02020603050405020304" charset="0"/>
                <a:ea typeface="MS PGothic" panose="020B0600070205080204" pitchFamily="34" charset="-128"/>
              </a:rPr>
              <a:t>DBMS</a:t>
            </a:r>
            <a:r>
              <a:rPr lang="zh-CN" altLang="en-US">
                <a:latin typeface="Times New Roman" panose="02020603050405020304" charset="0"/>
                <a:ea typeface="MS PGothic" panose="020B0600070205080204" pitchFamily="34" charset="-128"/>
              </a:rPr>
              <a:t>的主要功能：</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1</a:t>
            </a:r>
            <a:r>
              <a:rPr lang="zh-CN" altLang="en-US">
                <a:latin typeface="Times New Roman" panose="02020603050405020304" charset="0"/>
                <a:ea typeface="MS PGothic" panose="020B0600070205080204" pitchFamily="34" charset="-128"/>
              </a:rPr>
              <a:t>）数据的组织，存储和管理：定义数据的存储结构</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2</a:t>
            </a:r>
            <a:r>
              <a:rPr lang="zh-CN" altLang="en-US">
                <a:latin typeface="Times New Roman" panose="02020603050405020304" charset="0"/>
                <a:ea typeface="MS PGothic" panose="020B0600070205080204" pitchFamily="34" charset="-128"/>
              </a:rPr>
              <a:t>）数据操纵机制：提供数据的操纵语言</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3</a:t>
            </a:r>
            <a:r>
              <a:rPr lang="zh-CN" altLang="en-US">
                <a:latin typeface="Times New Roman" panose="02020603050405020304" charset="0"/>
                <a:ea typeface="MS PGothic" panose="020B0600070205080204" pitchFamily="34" charset="-128"/>
              </a:rPr>
              <a:t>）数据安全机制：授权管理（防止非法访问），故障恢复机制</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4</a:t>
            </a:r>
            <a:r>
              <a:rPr lang="zh-CN" altLang="en-US">
                <a:latin typeface="Times New Roman" panose="02020603050405020304" charset="0"/>
                <a:ea typeface="MS PGothic" panose="020B0600070205080204" pitchFamily="34" charset="-128"/>
              </a:rPr>
              <a:t>）提供数据定义语言，定义数据库中的基本数据对象</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5</a:t>
            </a:r>
            <a:r>
              <a:rPr lang="zh-CN" altLang="en-US">
                <a:latin typeface="Times New Roman" panose="02020603050405020304" charset="0"/>
                <a:ea typeface="MS PGothic" panose="020B0600070205080204" pitchFamily="34" charset="-128"/>
              </a:rPr>
              <a:t>）数据库的创建和维护</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6</a:t>
            </a:r>
            <a:r>
              <a:rPr lang="zh-CN" altLang="en-US">
                <a:latin typeface="Times New Roman" panose="02020603050405020304" charset="0"/>
                <a:ea typeface="MS PGothic" panose="020B0600070205080204" pitchFamily="34" charset="-128"/>
              </a:rPr>
              <a:t>）事务管理：并发控制，保证多个并发事务间不发生互相干扰，事务发生故障时能够正确恢复</a:t>
            </a:r>
            <a:endParaRPr lang="en-US" altLang="zh-CN">
              <a:latin typeface="Times New Roman" panose="02020603050405020304" charset="0"/>
              <a:ea typeface="MS PGothic" panose="020B0600070205080204" pitchFamily="34" charset="-128"/>
            </a:endParaRPr>
          </a:p>
          <a:p>
            <a:pPr lvl="0"/>
            <a:endParaRPr lang="zh-CN" altLang="en-US"/>
          </a:p>
        </p:txBody>
      </p:sp>
      <p:sp>
        <p:nvSpPr>
          <p:cNvPr id="46083"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idx="1"/>
          </p:nvPr>
        </p:nvSpPr>
        <p:spPr/>
        <p:txBody>
          <a:bodyPr wrap="square" lIns="91440" tIns="45720" rIns="91440" bIns="45720" anchor="t" anchorCtr="0"/>
          <a:p>
            <a:pPr lvl="0"/>
            <a:r>
              <a:rPr lang="zh-CN" altLang="en-US"/>
              <a:t>数据库应用系统（</a:t>
            </a:r>
            <a:r>
              <a:rPr lang="en-US" altLang="zh-CN"/>
              <a:t>DBAS</a:t>
            </a:r>
            <a:r>
              <a:rPr lang="zh-CN" altLang="en-US"/>
              <a:t>）</a:t>
            </a:r>
            <a:endParaRPr lang="zh-CN" altLang="en-US"/>
          </a:p>
        </p:txBody>
      </p:sp>
      <p:sp>
        <p:nvSpPr>
          <p:cNvPr id="49155"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p:sp>
      <p:sp>
        <p:nvSpPr>
          <p:cNvPr id="52226" name="备注占位符 2"/>
          <p:cNvSpPr>
            <a:spLocks noGrp="1"/>
          </p:cNvSpPr>
          <p:nvPr>
            <p:ph type="body" idx="1"/>
          </p:nvPr>
        </p:nvSpPr>
        <p:spPr/>
        <p:txBody>
          <a:bodyPr wrap="square" lIns="91440" tIns="45720" rIns="91440" bIns="45720" anchor="t" anchorCtr="0"/>
          <a:p>
            <a:pPr lvl="0"/>
            <a:r>
              <a:rPr lang="zh-CN" altLang="en-US"/>
              <a:t>天猫双</a:t>
            </a:r>
            <a:r>
              <a:rPr lang="en-US" altLang="zh-CN"/>
              <a:t>11</a:t>
            </a:r>
            <a:r>
              <a:rPr lang="zh-CN" altLang="en-US"/>
              <a:t>交易额：</a:t>
            </a:r>
            <a:r>
              <a:rPr lang="en-US" altLang="zh-CN" b="1"/>
              <a:t>2016</a:t>
            </a:r>
            <a:r>
              <a:rPr lang="zh-CN" altLang="en-US" b="1"/>
              <a:t>天猫双</a:t>
            </a:r>
            <a:r>
              <a:rPr lang="en-US" altLang="zh-CN" b="1"/>
              <a:t>11</a:t>
            </a:r>
            <a:r>
              <a:rPr lang="zh-CN" altLang="en-US" b="1"/>
              <a:t>交易额</a:t>
            </a:r>
            <a:r>
              <a:rPr lang="en-US" altLang="zh-CN" b="1"/>
              <a:t>1207</a:t>
            </a:r>
            <a:r>
              <a:rPr lang="zh-CN" altLang="en-US" b="1"/>
              <a:t>亿，</a:t>
            </a:r>
            <a:r>
              <a:rPr lang="en-US" altLang="zh-CN" b="1"/>
              <a:t>20</a:t>
            </a:r>
            <a:r>
              <a:rPr lang="zh-CN" altLang="en-US" b="1"/>
              <a:t>秒成交超</a:t>
            </a:r>
            <a:r>
              <a:rPr lang="en-US" altLang="zh-CN" b="1"/>
              <a:t>1</a:t>
            </a:r>
            <a:r>
              <a:rPr lang="zh-CN" altLang="en-US" b="1"/>
              <a:t>亿</a:t>
            </a:r>
            <a:endParaRPr lang="en-US" altLang="zh-CN"/>
          </a:p>
          <a:p>
            <a:pPr lvl="0"/>
            <a:r>
              <a:rPr lang="en-US" altLang="zh-CN"/>
              <a:t>12306</a:t>
            </a:r>
            <a:r>
              <a:rPr lang="zh-CN" altLang="en-US"/>
              <a:t>春运期间负荷也非常大</a:t>
            </a:r>
            <a:endParaRPr lang="en-US" altLang="zh-CN"/>
          </a:p>
          <a:p>
            <a:pPr lvl="0"/>
            <a:endParaRPr lang="en-US" altLang="zh-CN"/>
          </a:p>
          <a:p>
            <a:pPr lvl="0"/>
            <a:r>
              <a:rPr lang="zh-CN" altLang="en-US"/>
              <a:t>如何解决如上问题？分布式组织和存储、建立索引</a:t>
            </a:r>
            <a:endParaRPr lang="en-US" altLang="zh-CN"/>
          </a:p>
          <a:p>
            <a:pPr lvl="0"/>
            <a:endParaRPr lang="en-US" altLang="zh-CN"/>
          </a:p>
          <a:p>
            <a:pPr lvl="0"/>
            <a:r>
              <a:rPr lang="en-US" altLang="zh-CN">
                <a:latin typeface="Times New Roman" panose="02020603050405020304" charset="0"/>
              </a:rPr>
              <a:t>E.g.2 </a:t>
            </a:r>
            <a:r>
              <a:rPr lang="zh-CN" altLang="en-US">
                <a:latin typeface="Times New Roman" panose="02020603050405020304" charset="0"/>
              </a:rPr>
              <a:t>：</a:t>
            </a:r>
            <a:r>
              <a:rPr lang="en-US" altLang="zh-CN"/>
              <a:t>URP</a:t>
            </a:r>
            <a:r>
              <a:rPr lang="zh-CN" altLang="en-US"/>
              <a:t>教务系统信息泄露漏洞</a:t>
            </a:r>
            <a:r>
              <a:rPr lang="en-US" altLang="zh-CN"/>
              <a:t>--</a:t>
            </a:r>
            <a:r>
              <a:rPr lang="zh-CN" altLang="en-US"/>
              <a:t>可查询学生的成绩和照片，漏洞类型：未授权访问</a:t>
            </a:r>
            <a:r>
              <a:rPr lang="en-US" altLang="zh-CN"/>
              <a:t>/</a:t>
            </a:r>
            <a:r>
              <a:rPr lang="zh-CN" altLang="en-US"/>
              <a:t>权限绕过</a:t>
            </a:r>
            <a:endParaRPr lang="en-US" altLang="zh-CN"/>
          </a:p>
          <a:p>
            <a:pPr lvl="0"/>
            <a:endParaRPr lang="en-US" altLang="zh-CN"/>
          </a:p>
          <a:p>
            <a:pPr lvl="0"/>
            <a:r>
              <a:rPr lang="en-US" altLang="zh-CN"/>
              <a:t>SQL</a:t>
            </a:r>
            <a:r>
              <a:rPr lang="zh-CN" altLang="en-US"/>
              <a:t>注入式攻击：是利用现有应用程序，将（恶意）的</a:t>
            </a:r>
            <a:r>
              <a:rPr lang="en-US" altLang="zh-CN"/>
              <a:t>SQL</a:t>
            </a:r>
            <a:r>
              <a:rPr lang="zh-CN" altLang="en-US"/>
              <a:t>命令注入到后台数据库引擎执行的能力，它可以通过在</a:t>
            </a:r>
            <a:r>
              <a:rPr lang="en-US" altLang="zh-CN"/>
              <a:t>Web</a:t>
            </a:r>
            <a:r>
              <a:rPr lang="zh-CN" altLang="en-US"/>
              <a:t>表单中输入（恶意）</a:t>
            </a:r>
            <a:r>
              <a:rPr lang="en-US" altLang="zh-CN"/>
              <a:t>SQL</a:t>
            </a:r>
            <a:r>
              <a:rPr lang="zh-CN" altLang="en-US"/>
              <a:t>语句得到一个存在安全漏洞的网站上的数据库，而不是按照设计者意图去执行</a:t>
            </a:r>
            <a:r>
              <a:rPr lang="en-US" altLang="zh-CN"/>
              <a:t>SQL</a:t>
            </a:r>
            <a:r>
              <a:rPr lang="zh-CN" altLang="en-US"/>
              <a:t>语句。</a:t>
            </a:r>
            <a:endParaRPr lang="en-US" altLang="zh-CN"/>
          </a:p>
          <a:p>
            <a:pPr lvl="0"/>
            <a:endParaRPr lang="en-US" altLang="zh-CN"/>
          </a:p>
          <a:p>
            <a:pPr lvl="0"/>
            <a:r>
              <a:rPr lang="en-US" altLang="zh-CN">
                <a:latin typeface="Times New Roman" panose="02020603050405020304" charset="0"/>
              </a:rPr>
              <a:t>E.g.3</a:t>
            </a:r>
            <a:r>
              <a:rPr lang="zh-CN" altLang="en-US">
                <a:latin typeface="Times New Roman" panose="02020603050405020304" charset="0"/>
              </a:rPr>
              <a:t>：</a:t>
            </a:r>
            <a:r>
              <a:rPr lang="zh-CN" altLang="en-US"/>
              <a:t>百度迁徙：基于百度地图的航班实时信息查询产品，是对大数据的创新应用。具体如下：</a:t>
            </a:r>
            <a:endParaRPr lang="en-US" altLang="zh-CN"/>
          </a:p>
          <a:p>
            <a:pPr lvl="0"/>
            <a:r>
              <a:rPr lang="en-US" altLang="zh-CN"/>
              <a:t>2015</a:t>
            </a:r>
            <a:r>
              <a:rPr lang="zh-CN" altLang="en-US"/>
              <a:t>年“百度迁徙”一个新的亮点就是加入了“百度天眼”功能，这是百度开发的一款基于百度地图的航班实时信息查询产品，通过百度天眼，可以看到全国范围内的飞机实时动态和位置，点击要查询的航班图标，还可以查看航班的具体信息，包括起降时间、飞机型号和机龄等等。</a:t>
            </a:r>
            <a:endParaRPr lang="zh-CN" altLang="en-US"/>
          </a:p>
          <a:p>
            <a:pPr lvl="0"/>
            <a:r>
              <a:rPr lang="zh-CN" altLang="en-US"/>
              <a:t>百度天眼的推出，将以往航班查询软件冷冰冰的航班信息变成了可视化的全图形界面，不仅让接送机的家人和乘坐飞机归家的游子更加方便快捷地掌握到航班的最新信息，还能直观地了解到航班当前所在的位置，这也是百度地图、大数据技术结合传统出行信息的全新呈现形式。</a:t>
            </a:r>
            <a:endParaRPr lang="zh-CN" altLang="en-US"/>
          </a:p>
          <a:p>
            <a:pPr lvl="0"/>
            <a:r>
              <a:rPr lang="zh-CN" altLang="en-US"/>
              <a:t>作为一项创新项目，“百度迁徙”希望能通过对大数据的创新应用。</a:t>
            </a:r>
            <a:endParaRPr lang="zh-CN" altLang="en-US"/>
          </a:p>
          <a:p>
            <a:pPr lvl="0"/>
            <a:endParaRPr lang="en-US" altLang="zh-CN"/>
          </a:p>
          <a:p>
            <a:pPr lvl="0"/>
            <a:endParaRPr lang="en-US" altLang="zh-CN"/>
          </a:p>
          <a:p>
            <a:pPr lvl="0"/>
            <a:r>
              <a:rPr lang="en-US" altLang="zh-CN">
                <a:latin typeface="Times New Roman" panose="02020603050405020304" charset="0"/>
              </a:rPr>
              <a:t>E.g. 4 </a:t>
            </a:r>
            <a:r>
              <a:rPr lang="zh-CN" altLang="en-US">
                <a:latin typeface="Times New Roman" panose="02020603050405020304" charset="0"/>
              </a:rPr>
              <a:t>：</a:t>
            </a:r>
            <a:r>
              <a:rPr lang="en-US" altLang="zh-CN"/>
              <a:t>NoSQL</a:t>
            </a:r>
            <a:r>
              <a:rPr lang="zh-CN" altLang="en-US"/>
              <a:t>，泛指非关系型的数据库。随着互联网</a:t>
            </a:r>
            <a:r>
              <a:rPr lang="en-US" altLang="zh-CN">
                <a:hlinkClick r:id="rId3"/>
              </a:rPr>
              <a:t>web2.0</a:t>
            </a:r>
            <a:r>
              <a:rPr lang="zh-CN" altLang="en-US"/>
              <a:t>网站的兴起，传统的关系数据库在应付</a:t>
            </a:r>
            <a:r>
              <a:rPr lang="en-US" altLang="zh-CN"/>
              <a:t>web2.0</a:t>
            </a:r>
            <a:r>
              <a:rPr lang="zh-CN" altLang="en-US"/>
              <a:t>网站，特别是超大规模和高并发的</a:t>
            </a:r>
            <a:r>
              <a:rPr lang="en-US" altLang="zh-CN">
                <a:hlinkClick r:id="rId4"/>
              </a:rPr>
              <a:t>SNS</a:t>
            </a:r>
            <a:r>
              <a:rPr lang="zh-CN" altLang="en-US"/>
              <a:t>类型的</a:t>
            </a:r>
            <a:r>
              <a:rPr lang="en-US" altLang="zh-CN"/>
              <a:t>web2.0</a:t>
            </a:r>
            <a:r>
              <a:rPr lang="zh-CN" altLang="en-US"/>
              <a:t>纯</a:t>
            </a:r>
            <a:r>
              <a:rPr lang="zh-CN" altLang="en-US">
                <a:hlinkClick r:id="rId5"/>
              </a:rPr>
              <a:t>动态网</a:t>
            </a:r>
            <a:r>
              <a:rPr lang="zh-CN" altLang="en-US"/>
              <a:t>站已经显得力不从心，暴露了很多难以克服的问题，而非关系型的数据库则由于其本身的特点得到了非常迅速的发展。</a:t>
            </a:r>
            <a:r>
              <a:rPr lang="en-US" altLang="zh-CN"/>
              <a:t>NoSQL</a:t>
            </a:r>
            <a:r>
              <a:rPr lang="zh-CN" altLang="en-US"/>
              <a:t>数据库的产生就是为了解决大规模数据集合多重数据种类带来的挑战，尤其是大数据应用难题。</a:t>
            </a:r>
            <a:endParaRPr lang="zh-CN" altLang="en-US"/>
          </a:p>
        </p:txBody>
      </p:sp>
      <p:sp>
        <p:nvSpPr>
          <p:cNvPr id="5222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noTextEdit="1"/>
          </p:cNvSpPr>
          <p:nvPr>
            <p:ph type="sldImg"/>
          </p:nvPr>
        </p:nvSpPr>
        <p:spPr/>
      </p:sp>
      <p:sp>
        <p:nvSpPr>
          <p:cNvPr id="56322" name="备注占位符 2"/>
          <p:cNvSpPr>
            <a:spLocks noGrp="1"/>
          </p:cNvSpPr>
          <p:nvPr>
            <p:ph type="body" idx="1"/>
          </p:nvPr>
        </p:nvSpPr>
        <p:spPr/>
        <p:txBody>
          <a:bodyPr wrap="square" lIns="91440" tIns="45720" rIns="91440" bIns="45720" anchor="t" anchorCtr="0"/>
          <a:p>
            <a:pPr lvl="0"/>
            <a:r>
              <a:rPr lang="en-US" altLang="zh-CN" b="1">
                <a:solidFill>
                  <a:srgbClr val="FF0000"/>
                </a:solidFill>
                <a:latin typeface="宋体" panose="02010600030101010101" pitchFamily="2" charset="-122"/>
                <a:sym typeface="Wingdings" panose="05000000000000000000" pitchFamily="2" charset="2"/>
              </a:rPr>
              <a:t>1</a:t>
            </a:r>
            <a:r>
              <a:rPr lang="zh-CN" altLang="en-US" b="1">
                <a:solidFill>
                  <a:srgbClr val="FF0000"/>
                </a:solidFill>
                <a:latin typeface="宋体" panose="02010600030101010101" pitchFamily="2" charset="-122"/>
                <a:sym typeface="Wingdings" panose="05000000000000000000" pitchFamily="2" charset="2"/>
              </a:rPr>
              <a:t>）对于数据的查询和更改，需要编写应用程序来实现。例如</a:t>
            </a:r>
            <a:r>
              <a:rPr lang="zh-CN" altLang="en-US" b="1">
                <a:solidFill>
                  <a:srgbClr val="FF0000"/>
                </a:solidFill>
                <a:latin typeface="宋体" panose="02010600030101010101" pitchFamily="2" charset="-122"/>
              </a:rPr>
              <a:t>查询选修了数据库这门课的所有同学的姓名；查询选修了操作系统这门课的所有同学的姓名。对于这两个访问需求，需要编写不同的应用程序来实现，没有一个方便高效通用的访问接口。而且，容易造成</a:t>
            </a:r>
            <a:r>
              <a:rPr lang="zh-CN" altLang="en-US" b="1">
                <a:latin typeface="宋体" panose="02010600030101010101" pitchFamily="2" charset="-122"/>
              </a:rPr>
              <a:t>应用程序在功能上的重复。</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2</a:t>
            </a:r>
            <a:r>
              <a:rPr lang="zh-CN" altLang="en-US" b="1">
                <a:solidFill>
                  <a:srgbClr val="FF0000"/>
                </a:solidFill>
                <a:latin typeface="宋体" panose="02010600030101010101" pitchFamily="2" charset="-122"/>
              </a:rPr>
              <a:t>）编写应用程序不方便，</a:t>
            </a:r>
            <a:r>
              <a:rPr lang="zh-CN" altLang="zh-CN" b="1">
                <a:latin typeface="宋体" panose="02010600030101010101" pitchFamily="2" charset="-122"/>
              </a:rPr>
              <a:t>应用程序编写者必须清楚地了解所用文件的逻辑及物理结构</a:t>
            </a:r>
            <a:r>
              <a:rPr lang="zh-CN" altLang="en-US" b="1">
                <a:latin typeface="宋体" panose="02010600030101010101" pitchFamily="2" charset="-122"/>
              </a:rPr>
              <a:t>。</a:t>
            </a:r>
            <a:r>
              <a:rPr lang="zh-CN" altLang="zh-CN" b="1">
                <a:latin typeface="宋体" panose="02010600030101010101" pitchFamily="2" charset="-122"/>
              </a:rPr>
              <a:t>如文件中包含多少个字段</a:t>
            </a:r>
            <a:r>
              <a:rPr lang="zh-CN" altLang="en-US" b="1">
                <a:latin typeface="宋体" panose="02010600030101010101" pitchFamily="2" charset="-122"/>
              </a:rPr>
              <a:t>，</a:t>
            </a:r>
            <a:r>
              <a:rPr lang="zh-CN" altLang="zh-CN" b="1">
                <a:latin typeface="宋体" panose="02010600030101010101" pitchFamily="2" charset="-122"/>
              </a:rPr>
              <a:t>每个字段的数据类型</a:t>
            </a:r>
            <a:r>
              <a:rPr lang="zh-CN" altLang="en-US" b="1">
                <a:latin typeface="宋体" panose="02010600030101010101" pitchFamily="2" charset="-122"/>
              </a:rPr>
              <a:t>。</a:t>
            </a:r>
            <a:endParaRPr lang="en-US" altLang="zh-CN" b="1">
              <a:latin typeface="宋体" panose="02010600030101010101" pitchFamily="2" charset="-122"/>
            </a:endParaRPr>
          </a:p>
          <a:p>
            <a:pPr lvl="0" eaLnBrk="1" hangingPunct="1"/>
            <a:r>
              <a:rPr lang="en-US" altLang="zh-CN" b="1">
                <a:latin typeface="宋体" panose="02010600030101010101" pitchFamily="2" charset="-122"/>
              </a:rPr>
              <a:t>3</a:t>
            </a:r>
            <a:r>
              <a:rPr lang="zh-CN" altLang="en-US" b="1">
                <a:latin typeface="宋体" panose="02010600030101010101" pitchFamily="2" charset="-122"/>
              </a:rPr>
              <a:t>）</a:t>
            </a:r>
            <a:r>
              <a:rPr lang="zh-CN" altLang="zh-CN" b="1">
                <a:solidFill>
                  <a:srgbClr val="FF0000"/>
                </a:solidFill>
                <a:latin typeface="宋体" panose="02010600030101010101" pitchFamily="2" charset="-122"/>
              </a:rPr>
              <a:t>应用程序对数据的操作依赖于存储数据的文件</a:t>
            </a:r>
            <a:r>
              <a:rPr lang="zh-CN" altLang="en-US" b="1">
                <a:solidFill>
                  <a:srgbClr val="FF0000"/>
                </a:solidFill>
                <a:latin typeface="宋体" panose="02010600030101010101" pitchFamily="2" charset="-122"/>
              </a:rPr>
              <a:t>逻辑</a:t>
            </a:r>
            <a:r>
              <a:rPr lang="zh-CN" altLang="zh-CN" b="1">
                <a:solidFill>
                  <a:srgbClr val="FF0000"/>
                </a:solidFill>
                <a:latin typeface="宋体" panose="02010600030101010101" pitchFamily="2" charset="-122"/>
              </a:rPr>
              <a:t>结构</a:t>
            </a:r>
            <a:r>
              <a:rPr lang="zh-CN" altLang="en-US" b="1">
                <a:solidFill>
                  <a:srgbClr val="FF0000"/>
                </a:solidFill>
                <a:latin typeface="宋体" panose="02010600030101010101" pitchFamily="2" charset="-122"/>
              </a:rPr>
              <a:t>，不具有较好的数据独立性</a:t>
            </a:r>
            <a:r>
              <a:rPr lang="zh-CN" altLang="zh-CN" b="1">
                <a:latin typeface="宋体" panose="02010600030101010101" pitchFamily="2" charset="-122"/>
              </a:rPr>
              <a:t>。文件和记录的结构通常是应用程序代码的一部分，如</a:t>
            </a:r>
            <a:r>
              <a:rPr lang="en-US" altLang="zh-CN" b="1">
                <a:latin typeface="宋体" panose="02010600030101010101" pitchFamily="2" charset="-122"/>
              </a:rPr>
              <a:t>C</a:t>
            </a:r>
            <a:r>
              <a:rPr lang="zh-CN" altLang="zh-CN" b="1">
                <a:latin typeface="宋体" panose="02010600030101010101" pitchFamily="2" charset="-122"/>
              </a:rPr>
              <a:t>程序的</a:t>
            </a:r>
            <a:r>
              <a:rPr lang="en-US" altLang="zh-CN" b="1">
                <a:latin typeface="宋体" panose="02010600030101010101" pitchFamily="2" charset="-122"/>
              </a:rPr>
              <a:t>struct</a:t>
            </a:r>
            <a:r>
              <a:rPr lang="zh-CN" altLang="zh-CN" b="1">
                <a:latin typeface="宋体" panose="02010600030101010101" pitchFamily="2" charset="-122"/>
              </a:rPr>
              <a:t>。文件结构的每一次修改，都将导致应用程序的修改。</a:t>
            </a:r>
            <a:endParaRPr lang="en-US" altLang="zh-CN" b="1">
              <a:latin typeface="宋体" panose="02010600030101010101" pitchFamily="2" charset="-122"/>
            </a:endParaRPr>
          </a:p>
          <a:p>
            <a:pPr lvl="0" eaLnBrk="1" hangingPunct="1"/>
            <a:endParaRPr lang="en-US" altLang="zh-CN" b="1">
              <a:solidFill>
                <a:srgbClr val="FF0000"/>
              </a:solidFill>
              <a:latin typeface="宋体" panose="02010600030101010101" pitchFamily="2" charset="-122"/>
            </a:endParaRPr>
          </a:p>
          <a:p>
            <a:pPr lvl="0" eaLnBrk="1" hangingPunct="1"/>
            <a:r>
              <a:rPr lang="zh-CN" altLang="en-US" b="1">
                <a:solidFill>
                  <a:srgbClr val="FF0000"/>
                </a:solidFill>
                <a:latin typeface="宋体" panose="02010600030101010101" pitchFamily="2" charset="-122"/>
              </a:rPr>
              <a:t>举例：</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Student(sno, sname, sage, telephone, sdept) </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Sno: 1-10</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Sname: 11-18</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Sage: 19-20</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Telephone: 21-31</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Sdept: 32-40</a:t>
            </a:r>
            <a:endParaRPr lang="en-US" altLang="zh-CN" b="1">
              <a:solidFill>
                <a:srgbClr val="FF0000"/>
              </a:solidFill>
              <a:latin typeface="宋体" panose="02010600030101010101" pitchFamily="2" charset="-122"/>
            </a:endParaRPr>
          </a:p>
          <a:p>
            <a:pPr lvl="0" eaLnBrk="1" hangingPunct="1"/>
            <a:endParaRPr lang="en-US" altLang="zh-CN" b="1">
              <a:solidFill>
                <a:srgbClr val="FF0000"/>
              </a:solidFill>
              <a:latin typeface="宋体" panose="02010600030101010101" pitchFamily="2" charset="-122"/>
            </a:endParaRPr>
          </a:p>
          <a:p>
            <a:pPr lvl="0" eaLnBrk="1" hangingPunct="1"/>
            <a:r>
              <a:rPr lang="zh-CN" altLang="en-US" b="1">
                <a:solidFill>
                  <a:srgbClr val="FF0000"/>
                </a:solidFill>
                <a:latin typeface="宋体" panose="02010600030101010101" pitchFamily="2" charset="-122"/>
              </a:rPr>
              <a:t>注意：在文件系统中，计算机是以记录为单位进行存取的，每次读取一条记录进行分析和处理。</a:t>
            </a:r>
            <a:endParaRPr lang="en-US" altLang="zh-CN" b="1">
              <a:solidFill>
                <a:srgbClr val="FF0000"/>
              </a:solidFill>
              <a:latin typeface="宋体" panose="02010600030101010101" pitchFamily="2" charset="-122"/>
            </a:endParaRPr>
          </a:p>
          <a:p>
            <a:pPr lvl="0"/>
            <a:endParaRPr lang="zh-CN" altLang="en-US"/>
          </a:p>
        </p:txBody>
      </p:sp>
      <p:sp>
        <p:nvSpPr>
          <p:cNvPr id="56323"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p:sp>
      <p:sp>
        <p:nvSpPr>
          <p:cNvPr id="58370" name="备注占位符 2"/>
          <p:cNvSpPr>
            <a:spLocks noGrp="1"/>
          </p:cNvSpPr>
          <p:nvPr>
            <p:ph type="body" idx="1"/>
          </p:nvPr>
        </p:nvSpPr>
        <p:spPr/>
        <p:txBody>
          <a:bodyPr wrap="square" lIns="91440" tIns="45720" rIns="91440" bIns="45720" anchor="t" anchorCtr="0"/>
          <a:p>
            <a:pPr lvl="0"/>
            <a:r>
              <a:rPr lang="zh-CN" altLang="en-US"/>
              <a:t>文件管理：应用程序直接访问数据文件，对数据的访问需要清楚了解文件的逻辑结构；</a:t>
            </a:r>
            <a:endParaRPr lang="en-US" altLang="zh-CN"/>
          </a:p>
          <a:p>
            <a:pPr lvl="0"/>
            <a:r>
              <a:rPr lang="en-US" altLang="zh-CN"/>
              <a:t>DBS</a:t>
            </a:r>
            <a:r>
              <a:rPr lang="zh-CN" altLang="en-US"/>
              <a:t>管理：应用程序通过</a:t>
            </a:r>
            <a:r>
              <a:rPr lang="en-US" altLang="zh-CN"/>
              <a:t>DBMS</a:t>
            </a:r>
            <a:r>
              <a:rPr lang="zh-CN" altLang="en-US"/>
              <a:t>访问数据，</a:t>
            </a:r>
            <a:r>
              <a:rPr lang="en-US" altLang="zh-CN"/>
              <a:t>DBMS</a:t>
            </a:r>
            <a:r>
              <a:rPr lang="zh-CN" altLang="en-US"/>
              <a:t>负责数据的组织、存储和管理，提供数据访问</a:t>
            </a:r>
            <a:r>
              <a:rPr lang="en-US" altLang="zh-CN"/>
              <a:t>API</a:t>
            </a:r>
            <a:r>
              <a:rPr lang="zh-CN" altLang="en-US"/>
              <a:t>，对用户屏蔽文件的逻辑结构和物理结构。</a:t>
            </a:r>
            <a:endParaRPr lang="en-US" altLang="zh-CN"/>
          </a:p>
          <a:p>
            <a:pPr lvl="0"/>
            <a:r>
              <a:rPr lang="zh-CN" altLang="en-US"/>
              <a:t>用户只提供想要查询什么数据即可，无需了解数据的逻辑结构，具体如何获取数据由</a:t>
            </a:r>
            <a:r>
              <a:rPr lang="en-US" altLang="zh-CN"/>
              <a:t>DBMS</a:t>
            </a:r>
            <a:r>
              <a:rPr lang="zh-CN" altLang="en-US"/>
              <a:t>自动完成，简化了程序员的负担，程序员只需关注前端的应用逻辑即可。</a:t>
            </a:r>
            <a:endParaRPr lang="zh-CN" altLang="en-US"/>
          </a:p>
        </p:txBody>
      </p:sp>
      <p:sp>
        <p:nvSpPr>
          <p:cNvPr id="58371"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61442" name="Rectangle 2"/>
          <p:cNvSpPr>
            <a:spLocks noTextEdit="1"/>
          </p:cNvSpPr>
          <p:nvPr>
            <p:ph type="sldImg"/>
          </p:nvPr>
        </p:nvSpPr>
        <p:spPr/>
      </p:sp>
      <p:sp>
        <p:nvSpPr>
          <p:cNvPr id="61443" name="Rectangle 3"/>
          <p:cNvSpPr>
            <a:spLocks noGrp="1"/>
          </p:cNvSpPr>
          <p:nvPr>
            <p:ph type="body" idx="1"/>
          </p:nvPr>
        </p:nvSpPr>
        <p:spPr/>
        <p:txBody>
          <a:bodyPr wrap="square" lIns="91440" tIns="45720" rIns="91440" bIns="45720" anchor="t" anchorCtr="0"/>
          <a:p>
            <a:pPr lvl="0"/>
            <a:r>
              <a:rPr lang="zh-CN" altLang="en-US" b="1">
                <a:solidFill>
                  <a:srgbClr val="FF0000"/>
                </a:solidFill>
                <a:latin typeface="宋体" panose="02010600030101010101" pitchFamily="2" charset="-122"/>
              </a:rPr>
              <a:t>计算机诞生于</a:t>
            </a:r>
            <a:r>
              <a:rPr lang="en-US" altLang="zh-CN" b="1">
                <a:solidFill>
                  <a:srgbClr val="FF0000"/>
                </a:solidFill>
                <a:latin typeface="宋体" panose="02010600030101010101" pitchFamily="2" charset="-122"/>
              </a:rPr>
              <a:t>1946</a:t>
            </a:r>
            <a:r>
              <a:rPr lang="zh-CN" altLang="en-US" b="1">
                <a:solidFill>
                  <a:srgbClr val="FF0000"/>
                </a:solidFill>
                <a:latin typeface="宋体" panose="02010600030101010101" pitchFamily="2" charset="-122"/>
              </a:rPr>
              <a:t>年，早期主要用于科学计算，没有数据管理需求，数据用完就撤。</a:t>
            </a:r>
            <a:endParaRPr lang="en-US" altLang="zh-CN" b="1">
              <a:solidFill>
                <a:srgbClr val="FF0000"/>
              </a:solidFill>
              <a:latin typeface="宋体" panose="02010600030101010101" pitchFamily="2" charset="-122"/>
            </a:endParaRPr>
          </a:p>
          <a:p>
            <a:pPr lvl="0"/>
            <a:endParaRPr lang="en-US" altLang="zh-CN" b="1">
              <a:solidFill>
                <a:srgbClr val="FF0000"/>
              </a:solidFill>
              <a:latin typeface="宋体" panose="02010600030101010101" pitchFamily="2" charset="-122"/>
            </a:endParaRPr>
          </a:p>
          <a:p>
            <a:pPr lvl="0"/>
            <a:r>
              <a:rPr lang="en-US" altLang="zh-CN" b="1">
                <a:solidFill>
                  <a:srgbClr val="FF0000"/>
                </a:solidFill>
                <a:latin typeface="宋体" panose="02010600030101010101" pitchFamily="2" charset="-122"/>
              </a:rPr>
              <a:t>50</a:t>
            </a:r>
            <a:r>
              <a:rPr lang="zh-CN" altLang="en-US" b="1">
                <a:solidFill>
                  <a:srgbClr val="FF0000"/>
                </a:solidFill>
                <a:latin typeface="宋体" panose="02010600030101010101" pitchFamily="2" charset="-122"/>
              </a:rPr>
              <a:t>年代末到</a:t>
            </a:r>
            <a:r>
              <a:rPr lang="en-US" altLang="zh-CN" b="1">
                <a:solidFill>
                  <a:srgbClr val="FF0000"/>
                </a:solidFill>
                <a:latin typeface="宋体" panose="02010600030101010101" pitchFamily="2" charset="-122"/>
              </a:rPr>
              <a:t>60</a:t>
            </a:r>
            <a:r>
              <a:rPr lang="zh-CN" altLang="en-US" b="1">
                <a:solidFill>
                  <a:srgbClr val="FF0000"/>
                </a:solidFill>
                <a:latin typeface="宋体" panose="02010600030101010101" pitchFamily="2" charset="-122"/>
              </a:rPr>
              <a:t>年代中期，有了操作系统，于是就有了文件系统，开始用文件存储数据。此时有了硬盘，硬盘成本降低，数据可以直接访问。</a:t>
            </a:r>
            <a:endParaRPr lang="en-US" altLang="zh-CN" b="1">
              <a:solidFill>
                <a:srgbClr val="FF0000"/>
              </a:solidFill>
              <a:latin typeface="宋体" panose="02010600030101010101" pitchFamily="2" charset="-122"/>
            </a:endParaRPr>
          </a:p>
          <a:p>
            <a:pPr lvl="0"/>
            <a:endParaRPr lang="en-US" altLang="zh-CN" b="1">
              <a:solidFill>
                <a:srgbClr val="FF0000"/>
              </a:solidFill>
              <a:latin typeface="宋体" panose="02010600030101010101" pitchFamily="2" charset="-122"/>
            </a:endParaRPr>
          </a:p>
          <a:p>
            <a:pPr lvl="0"/>
            <a:r>
              <a:rPr lang="zh-CN" altLang="en-US" b="1">
                <a:solidFill>
                  <a:srgbClr val="FF0000"/>
                </a:solidFill>
                <a:latin typeface="宋体" panose="02010600030101010101" pitchFamily="2" charset="-122"/>
              </a:rPr>
              <a:t>文件管理阶段虽然在一定程度上实现了数据的管理，但仍存在一些弊端和问题：</a:t>
            </a:r>
            <a:endParaRPr lang="en-US" altLang="zh-CN" b="1">
              <a:solidFill>
                <a:srgbClr val="FF0000"/>
              </a:solidFill>
              <a:latin typeface="宋体" panose="02010600030101010101" pitchFamily="2" charset="-122"/>
            </a:endParaRPr>
          </a:p>
          <a:p>
            <a:pPr lvl="0"/>
            <a:endParaRPr lang="en-US" altLang="zh-CN" b="1">
              <a:solidFill>
                <a:srgbClr val="FF0000"/>
              </a:solidFill>
              <a:latin typeface="宋体" panose="02010600030101010101" pitchFamily="2" charset="-122"/>
            </a:endParaRPr>
          </a:p>
          <a:p>
            <a:pPr lvl="0"/>
            <a:r>
              <a:rPr lang="zh-CN" altLang="zh-CN" b="1">
                <a:solidFill>
                  <a:srgbClr val="FF0000"/>
                </a:solidFill>
                <a:latin typeface="宋体" panose="02010600030101010101" pitchFamily="2" charset="-122"/>
              </a:rPr>
              <a:t>数据冗余所带来的问题</a:t>
            </a:r>
            <a:r>
              <a:rPr lang="zh-CN" altLang="zh-CN" b="1">
                <a:latin typeface="宋体" panose="02010600030101010101" pitchFamily="2" charset="-122"/>
              </a:rPr>
              <a:t>不仅仅是存储空间的浪费，更为严重的是造成了数据的</a:t>
            </a:r>
            <a:r>
              <a:rPr lang="zh-CN" altLang="zh-CN" b="1">
                <a:solidFill>
                  <a:srgbClr val="FF0000"/>
                </a:solidFill>
                <a:latin typeface="宋体" panose="02010600030101010101" pitchFamily="2" charset="-122"/>
              </a:rPr>
              <a:t>不一致</a:t>
            </a:r>
            <a:r>
              <a:rPr lang="zh-CN" altLang="en-US" b="1">
                <a:solidFill>
                  <a:srgbClr val="FF0000"/>
                </a:solidFill>
                <a:latin typeface="宋体" panose="02010600030101010101" pitchFamily="2" charset="-122"/>
              </a:rPr>
              <a:t>。</a:t>
            </a:r>
            <a:endParaRPr lang="en-US" altLang="zh-CN" b="1">
              <a:solidFill>
                <a:srgbClr val="FF0000"/>
              </a:solidFill>
              <a:latin typeface="宋体" panose="02010600030101010101" pitchFamily="2" charset="-122"/>
            </a:endParaRPr>
          </a:p>
          <a:p>
            <a:pPr lvl="0"/>
            <a:endParaRPr lang="en-US" altLang="zh-CN" b="1">
              <a:solidFill>
                <a:srgbClr val="FF0000"/>
              </a:solidFill>
              <a:latin typeface="宋体" panose="02010600030101010101" pitchFamily="2" charset="-122"/>
            </a:endParaRPr>
          </a:p>
          <a:p>
            <a:pPr lvl="0"/>
            <a:r>
              <a:rPr lang="zh-CN" altLang="en-US" b="1">
                <a:solidFill>
                  <a:srgbClr val="FF0000"/>
                </a:solidFill>
                <a:latin typeface="宋体" panose="02010600030101010101" pitchFamily="2" charset="-122"/>
              </a:rPr>
              <a:t>数据访问困难</a:t>
            </a:r>
            <a:r>
              <a:rPr lang="zh-CN" altLang="en-US" b="1">
                <a:solidFill>
                  <a:srgbClr val="FF0000"/>
                </a:solidFill>
                <a:latin typeface="宋体" panose="02010600030101010101" pitchFamily="2" charset="-122"/>
                <a:sym typeface="Wingdings" panose="05000000000000000000" pitchFamily="2" charset="2"/>
              </a:rPr>
              <a:t>：</a:t>
            </a:r>
            <a:endParaRPr lang="en-US" altLang="zh-CN" b="1">
              <a:solidFill>
                <a:srgbClr val="FF0000"/>
              </a:solidFill>
              <a:latin typeface="宋体" panose="02010600030101010101" pitchFamily="2" charset="-122"/>
              <a:sym typeface="Wingdings" panose="05000000000000000000" pitchFamily="2" charset="2"/>
            </a:endParaRPr>
          </a:p>
          <a:p>
            <a:pPr lvl="0"/>
            <a:r>
              <a:rPr lang="en-US" altLang="zh-CN" b="1">
                <a:solidFill>
                  <a:srgbClr val="FF0000"/>
                </a:solidFill>
                <a:latin typeface="宋体" panose="02010600030101010101" pitchFamily="2" charset="-122"/>
                <a:sym typeface="Wingdings" panose="05000000000000000000" pitchFamily="2" charset="2"/>
              </a:rPr>
              <a:t>1</a:t>
            </a:r>
            <a:r>
              <a:rPr lang="zh-CN" altLang="en-US" b="1">
                <a:solidFill>
                  <a:srgbClr val="FF0000"/>
                </a:solidFill>
                <a:latin typeface="宋体" panose="02010600030101010101" pitchFamily="2" charset="-122"/>
                <a:sym typeface="Wingdings" panose="05000000000000000000" pitchFamily="2" charset="2"/>
              </a:rPr>
              <a:t>）对于数据的查询和更改，需要编写应用程序来实现。例如</a:t>
            </a:r>
            <a:r>
              <a:rPr lang="zh-CN" altLang="en-US" b="1">
                <a:solidFill>
                  <a:srgbClr val="FF0000"/>
                </a:solidFill>
                <a:latin typeface="宋体" panose="02010600030101010101" pitchFamily="2" charset="-122"/>
              </a:rPr>
              <a:t>查询选修了数据库这门课的所有同学的姓名；查询选修了操作系统这门课的所有同学的姓名。对于这两个访问需求，需要编写不同的应用程序来实现，没有一个方便高效通用的访问接口。而且，容易造成</a:t>
            </a:r>
            <a:r>
              <a:rPr lang="zh-CN" altLang="en-US" b="1">
                <a:latin typeface="宋体" panose="02010600030101010101" pitchFamily="2" charset="-122"/>
              </a:rPr>
              <a:t>应用程序在功能上的重复。</a:t>
            </a:r>
            <a:endParaRPr lang="en-US" altLang="zh-CN" b="1">
              <a:solidFill>
                <a:srgbClr val="FF0000"/>
              </a:solidFill>
              <a:latin typeface="宋体" panose="02010600030101010101" pitchFamily="2" charset="-122"/>
            </a:endParaRPr>
          </a:p>
          <a:p>
            <a:pPr lvl="0" eaLnBrk="1" hangingPunct="1"/>
            <a:r>
              <a:rPr lang="en-US" altLang="zh-CN" b="1">
                <a:solidFill>
                  <a:srgbClr val="FF0000"/>
                </a:solidFill>
                <a:latin typeface="宋体" panose="02010600030101010101" pitchFamily="2" charset="-122"/>
              </a:rPr>
              <a:t>2</a:t>
            </a:r>
            <a:r>
              <a:rPr lang="zh-CN" altLang="en-US" b="1">
                <a:solidFill>
                  <a:srgbClr val="FF0000"/>
                </a:solidFill>
                <a:latin typeface="宋体" panose="02010600030101010101" pitchFamily="2" charset="-122"/>
              </a:rPr>
              <a:t>）编写应用程序不方便，</a:t>
            </a:r>
            <a:r>
              <a:rPr lang="zh-CN" altLang="zh-CN" b="1">
                <a:latin typeface="宋体" panose="02010600030101010101" pitchFamily="2" charset="-122"/>
              </a:rPr>
              <a:t>应用程序编写者必须清楚地了解所用文件的逻辑及物理结构</a:t>
            </a:r>
            <a:r>
              <a:rPr lang="zh-CN" altLang="en-US" b="1">
                <a:latin typeface="宋体" panose="02010600030101010101" pitchFamily="2" charset="-122"/>
              </a:rPr>
              <a:t>。</a:t>
            </a:r>
            <a:r>
              <a:rPr lang="zh-CN" altLang="zh-CN" b="1">
                <a:latin typeface="宋体" panose="02010600030101010101" pitchFamily="2" charset="-122"/>
              </a:rPr>
              <a:t>如文件中包含多少个字段</a:t>
            </a:r>
            <a:r>
              <a:rPr lang="zh-CN" altLang="en-US" b="1">
                <a:latin typeface="宋体" panose="02010600030101010101" pitchFamily="2" charset="-122"/>
              </a:rPr>
              <a:t>，</a:t>
            </a:r>
            <a:r>
              <a:rPr lang="zh-CN" altLang="zh-CN" b="1">
                <a:latin typeface="宋体" panose="02010600030101010101" pitchFamily="2" charset="-122"/>
              </a:rPr>
              <a:t>每个字段的数据类型</a:t>
            </a:r>
            <a:r>
              <a:rPr lang="zh-CN" altLang="en-US" b="1">
                <a:latin typeface="宋体" panose="02010600030101010101" pitchFamily="2" charset="-122"/>
              </a:rPr>
              <a:t>。</a:t>
            </a:r>
            <a:endParaRPr lang="en-US" altLang="zh-CN" b="1">
              <a:latin typeface="宋体" panose="02010600030101010101" pitchFamily="2" charset="-122"/>
            </a:endParaRPr>
          </a:p>
          <a:p>
            <a:pPr lvl="0" eaLnBrk="1" hangingPunct="1"/>
            <a:r>
              <a:rPr lang="en-US" altLang="zh-CN" b="1">
                <a:latin typeface="宋体" panose="02010600030101010101" pitchFamily="2" charset="-122"/>
              </a:rPr>
              <a:t>3</a:t>
            </a:r>
            <a:r>
              <a:rPr lang="zh-CN" altLang="en-US" b="1">
                <a:latin typeface="宋体" panose="02010600030101010101" pitchFamily="2" charset="-122"/>
              </a:rPr>
              <a:t>）</a:t>
            </a:r>
            <a:r>
              <a:rPr lang="zh-CN" altLang="zh-CN" b="1">
                <a:solidFill>
                  <a:srgbClr val="FF0000"/>
                </a:solidFill>
                <a:latin typeface="宋体" panose="02010600030101010101" pitchFamily="2" charset="-122"/>
              </a:rPr>
              <a:t>应用程序对数据的操作依赖于存储数据的文件</a:t>
            </a:r>
            <a:r>
              <a:rPr lang="zh-CN" altLang="en-US" b="1">
                <a:solidFill>
                  <a:srgbClr val="FF0000"/>
                </a:solidFill>
                <a:latin typeface="宋体" panose="02010600030101010101" pitchFamily="2" charset="-122"/>
              </a:rPr>
              <a:t>逻辑</a:t>
            </a:r>
            <a:r>
              <a:rPr lang="zh-CN" altLang="zh-CN" b="1">
                <a:solidFill>
                  <a:srgbClr val="FF0000"/>
                </a:solidFill>
                <a:latin typeface="宋体" panose="02010600030101010101" pitchFamily="2" charset="-122"/>
              </a:rPr>
              <a:t>结构</a:t>
            </a:r>
            <a:r>
              <a:rPr lang="zh-CN" altLang="en-US" b="1">
                <a:solidFill>
                  <a:srgbClr val="FF0000"/>
                </a:solidFill>
                <a:latin typeface="宋体" panose="02010600030101010101" pitchFamily="2" charset="-122"/>
              </a:rPr>
              <a:t>，不具有较好的数据独立性</a:t>
            </a:r>
            <a:r>
              <a:rPr lang="zh-CN" altLang="zh-CN" b="1">
                <a:latin typeface="宋体" panose="02010600030101010101" pitchFamily="2" charset="-122"/>
              </a:rPr>
              <a:t>。文件和记录的结构通常是应用程序代码的一部分，如</a:t>
            </a:r>
            <a:r>
              <a:rPr lang="en-US" altLang="zh-CN" b="1">
                <a:latin typeface="宋体" panose="02010600030101010101" pitchFamily="2" charset="-122"/>
              </a:rPr>
              <a:t>C</a:t>
            </a:r>
            <a:r>
              <a:rPr lang="zh-CN" altLang="zh-CN" b="1">
                <a:latin typeface="宋体" panose="02010600030101010101" pitchFamily="2" charset="-122"/>
              </a:rPr>
              <a:t>程序的</a:t>
            </a:r>
            <a:r>
              <a:rPr lang="en-US" altLang="zh-CN" b="1">
                <a:latin typeface="宋体" panose="02010600030101010101" pitchFamily="2" charset="-122"/>
              </a:rPr>
              <a:t>struct</a:t>
            </a:r>
            <a:r>
              <a:rPr lang="zh-CN" altLang="zh-CN" b="1">
                <a:latin typeface="宋体" panose="02010600030101010101" pitchFamily="2" charset="-122"/>
              </a:rPr>
              <a:t>。文件结构的每一次修改，都将导致应用程序的修改。</a:t>
            </a:r>
            <a:endParaRPr lang="en-US" altLang="zh-CN" b="1">
              <a:solidFill>
                <a:srgbClr val="FF0000"/>
              </a:solidFill>
              <a:latin typeface="宋体" panose="02010600030101010101" pitchFamily="2" charset="-122"/>
            </a:endParaRPr>
          </a:p>
          <a:p>
            <a:pPr lvl="0"/>
            <a:endParaRPr lang="en-US" altLang="zh-CN" b="1">
              <a:solidFill>
                <a:srgbClr val="FF0000"/>
              </a:solidFill>
              <a:latin typeface="宋体" panose="02010600030101010101" pitchFamily="2" charset="-122"/>
            </a:endParaRPr>
          </a:p>
          <a:p>
            <a:pPr lvl="0"/>
            <a:r>
              <a:rPr lang="zh-CN" altLang="en-US" b="1">
                <a:solidFill>
                  <a:srgbClr val="FF0000"/>
                </a:solidFill>
                <a:latin typeface="宋体" panose="02010600030101010101" pitchFamily="2" charset="-122"/>
              </a:rPr>
              <a:t>数据孤立：数据分散放在不同的文件，不是统一管理的，这些文件格式可能又不太一样，因而编写程序来检索数据是很困难的。另外，不同文件之间的数据关联很难实现，需要通过应用程序来建立这种关联。</a:t>
            </a:r>
            <a:endParaRPr lang="zh-CN"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64514" name="Rectangle 2"/>
          <p:cNvSpPr>
            <a:spLocks noTextEdit="1"/>
          </p:cNvSpPr>
          <p:nvPr>
            <p:ph type="sldImg"/>
          </p:nvPr>
        </p:nvSpPr>
        <p:spPr/>
      </p:sp>
      <p:sp>
        <p:nvSpPr>
          <p:cNvPr id="64515" name="Rectangle 3"/>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更新操作的原子性：系统故障发生时，容易引起数据的不一致问题，需要恢复到故障前的一致性状态。如银行转账，这个过程要么全部发生，要么全部不发生。要保证该操作的原子性。</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并发访问控制：保证多个应用程序同时访问数据时，彼此之间不发生相互干扰。</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安全性问题：并非数据库中的所有用户都可以访问所有数据。需要进行存取访问控制，通过权限管理，保证安全性。</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以上问题存进了数据库技术的发展。数据库技术可解决如上问题。接下来我们就来看一看数据库技术为解决上述问题而提出的一些概念、原理和方法。</a:t>
            </a:r>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数据抽象：为了对用户屏蔽数据库系统中用于表示数据的复杂的数据结构，方便和简化用户与系统的交互，将数据库系统抽象为三级模式。分别是逻辑层，物理层和视图层。</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物理层：物理模式或内模式，定义存储结构和访问方式，如索引，物理块</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逻辑层：逻辑模式或模式，定义数据的逻辑结构，包含哪些数据项，每个数据项什么数据类型，以及数据之间的关系</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视图层：外模式，可以有多个，用户窗口，对用户隐藏了底层的存储细节和数据类型细节，可满足用户的个性化需求和安全性需求。</a:t>
            </a:r>
            <a:endParaRPr lang="zh-CN" altLang="zh-CN">
              <a:latin typeface="Times New Roman" panose="02020603050405020304" charset="0"/>
              <a:ea typeface="MS PGothic" panose="020B0600070205080204" pitchFamily="34" charset="-128"/>
            </a:endParaRPr>
          </a:p>
          <a:p>
            <a:pPr lvl="0"/>
            <a:endParaRPr lang="zh-CN" altLang="en-US"/>
          </a:p>
        </p:txBody>
      </p:sp>
      <p:sp>
        <p:nvSpPr>
          <p:cNvPr id="6758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70658" name="Rectangle 2"/>
          <p:cNvSpPr>
            <a:spLocks noTextEdit="1"/>
          </p:cNvSpPr>
          <p:nvPr>
            <p:ph type="sldImg"/>
          </p:nvPr>
        </p:nvSpPr>
        <p:spPr/>
      </p:sp>
      <p:sp>
        <p:nvSpPr>
          <p:cNvPr id="70659"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idx="1"/>
          </p:nvPr>
        </p:nvSpPr>
        <p:spPr/>
        <p:txBody>
          <a:bodyPr wrap="square" lIns="91440" tIns="45720" rIns="91440" bIns="45720" anchor="t" anchorCtr="0"/>
          <a:p>
            <a:pPr lvl="0"/>
            <a:endParaRPr lang="zh-CN" altLang="en-US">
              <a:latin typeface="Times New Roman" panose="02020603050405020304" charset="0"/>
              <a:ea typeface="MS PGothic" panose="020B0600070205080204" pitchFamily="34" charset="-128"/>
            </a:endParaRPr>
          </a:p>
        </p:txBody>
      </p:sp>
      <p:sp>
        <p:nvSpPr>
          <p:cNvPr id="20483"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30275" eaLnBrk="1" hangingPunct="1"/>
            <a:fld id="{9A0DB2DC-4C9A-4742-B13C-FB6460FD3503}" type="slidenum">
              <a:rPr lang="en-US" altLang="zh-CN" sz="1200">
                <a:latin typeface="Helvetica"/>
                <a:ea typeface="MS PGothic" panose="020B0600070205080204" pitchFamily="34" charset="-128"/>
              </a:rPr>
            </a:fld>
            <a:endParaRPr lang="en-US" altLang="zh-CN" sz="1200">
              <a:latin typeface="Helvetica"/>
              <a:ea typeface="MS PGothic"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p:sp>
      <p:sp>
        <p:nvSpPr>
          <p:cNvPr id="72706" name="备注占位符 2"/>
          <p:cNvSpPr>
            <a:spLocks noGrp="1"/>
          </p:cNvSpPr>
          <p:nvPr>
            <p:ph type="body" idx="1"/>
          </p:nvPr>
        </p:nvSpPr>
        <p:spPr/>
        <p:txBody>
          <a:bodyPr wrap="square" lIns="91440" tIns="45720" rIns="91440" bIns="45720" anchor="t" anchorCtr="0"/>
          <a:p>
            <a:pPr lvl="0"/>
            <a:r>
              <a:rPr lang="zh-CN" altLang="en-US"/>
              <a:t>优点：应用程序通过视图编写，可以隐藏数据类型的细节。</a:t>
            </a:r>
            <a:endParaRPr lang="en-US" altLang="zh-CN"/>
          </a:p>
          <a:p>
            <a:pPr lvl="0"/>
            <a:r>
              <a:rPr lang="zh-CN" altLang="en-US"/>
              <a:t>另外，可以满足用户的个性化需求和安全性需求。</a:t>
            </a:r>
            <a:endParaRPr lang="zh-CN" altLang="en-US"/>
          </a:p>
        </p:txBody>
      </p:sp>
      <p:sp>
        <p:nvSpPr>
          <p:cNvPr id="7270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p:txBody>
          <a:bodyPr wrap="square" lIns="91440" tIns="45720" rIns="91440" bIns="45720" anchor="t" anchorCtr="0"/>
          <a:p>
            <a:pPr lvl="0"/>
            <a:endParaRPr lang="zh-CN" altLang="en-US"/>
          </a:p>
        </p:txBody>
      </p:sp>
      <p:sp>
        <p:nvSpPr>
          <p:cNvPr id="7577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81922" name="Rectangle 2"/>
          <p:cNvSpPr>
            <a:spLocks noTextEdit="1"/>
          </p:cNvSpPr>
          <p:nvPr>
            <p:ph type="sldImg"/>
          </p:nvPr>
        </p:nvSpPr>
        <p:spPr/>
      </p:sp>
      <p:sp>
        <p:nvSpPr>
          <p:cNvPr id="81923" name="Rectangle 3"/>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数据模型：是数据库结构的基础</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数据库是基于一定的数据模型进行数据的组织和存储的</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数据模型包括：关系数据模型、层次。。、网状等</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数据模型划分为四类，分别为关系模型、实体</a:t>
            </a:r>
            <a:r>
              <a:rPr lang="en-US" altLang="zh-CN">
                <a:latin typeface="Times New Roman" panose="02020603050405020304" charset="0"/>
                <a:ea typeface="MS PGothic" panose="020B0600070205080204" pitchFamily="34" charset="-128"/>
              </a:rPr>
              <a:t>-</a:t>
            </a:r>
            <a:r>
              <a:rPr lang="zh-CN" altLang="en-US">
                <a:latin typeface="Times New Roman" panose="02020603050405020304" charset="0"/>
                <a:ea typeface="MS PGothic" panose="020B0600070205080204" pitchFamily="34" charset="-128"/>
              </a:rPr>
              <a:t>联系模型、</a:t>
            </a:r>
            <a:r>
              <a:rPr lang="en-US" altLang="zh-CN">
                <a:latin typeface="Times New Roman" panose="02020603050405020304" charset="0"/>
                <a:ea typeface="MS PGothic" panose="020B0600070205080204" pitchFamily="34" charset="-128"/>
              </a:rPr>
              <a:t>Object-based data models </a:t>
            </a:r>
            <a:r>
              <a:rPr lang="zh-CN" altLang="en-US">
                <a:latin typeface="Times New Roman" panose="02020603050405020304" charset="0"/>
                <a:ea typeface="MS PGothic" panose="020B0600070205080204" pitchFamily="34" charset="-128"/>
              </a:rPr>
              <a:t>和</a:t>
            </a:r>
            <a:r>
              <a:rPr lang="en-US" altLang="zh-CN">
                <a:latin typeface="Times New Roman" panose="02020603050405020304" charset="0"/>
                <a:ea typeface="MS PGothic" panose="020B0600070205080204" pitchFamily="34" charset="-128"/>
              </a:rPr>
              <a:t>Semistructured data model </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关系模式：是使用最广泛的模型，当今大量数据库系统都采用这种模型</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实体</a:t>
            </a:r>
            <a:r>
              <a:rPr lang="en-US" altLang="zh-CN">
                <a:latin typeface="Times New Roman" panose="02020603050405020304" charset="0"/>
                <a:ea typeface="MS PGothic" panose="020B0600070205080204" pitchFamily="34" charset="-128"/>
              </a:rPr>
              <a:t>-</a:t>
            </a:r>
            <a:r>
              <a:rPr lang="zh-CN" altLang="en-US">
                <a:latin typeface="Times New Roman" panose="02020603050405020304" charset="0"/>
                <a:ea typeface="MS PGothic" panose="020B0600070205080204" pitchFamily="34" charset="-128"/>
              </a:rPr>
              <a:t>联系模型：用于数据库设计，是对现实世界的实体以及实体间联系进行建模。</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半结构化数据类型：允许相同类型的数据项含有不同的属性集。</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XML</a:t>
            </a:r>
            <a:r>
              <a:rPr lang="zh-CN" altLang="en-US">
                <a:latin typeface="Times New Roman" panose="02020603050405020304" charset="0"/>
                <a:ea typeface="MS PGothic" panose="020B0600070205080204" pitchFamily="34" charset="-128"/>
              </a:rPr>
              <a:t>：可扩展标记语言，含有不同的属性集，被广泛用来表示半结构化数据</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网状和层次数据模型：很少用了，因为他们依赖于底层的存储细节，数据建模较为复杂</a:t>
            </a:r>
            <a:endParaRPr lang="zh-CN"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86018" name="Rectangle 2"/>
          <p:cNvSpPr>
            <a:spLocks noTextEdit="1"/>
          </p:cNvSpPr>
          <p:nvPr>
            <p:ph type="sldImg"/>
          </p:nvPr>
        </p:nvSpPr>
        <p:spPr/>
      </p:sp>
      <p:sp>
        <p:nvSpPr>
          <p:cNvPr id="86019"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11225" eaLnBrk="1" hangingPunct="1">
              <a:spcBef>
                <a:spcPct val="0"/>
              </a:spcBef>
            </a:pPr>
            <a:fld id="{9A0DB2DC-4C9A-4742-B13C-FB6460FD3503}" type="slidenum">
              <a:rPr lang="en-US" altLang="en-US">
                <a:latin typeface="Helvetica"/>
                <a:ea typeface="MS PGothic" panose="020B0600070205080204" pitchFamily="34" charset="-128"/>
              </a:rPr>
            </a:fld>
            <a:endParaRPr lang="en-US" altLang="en-US">
              <a:latin typeface="Helvetica"/>
              <a:ea typeface="MS PGothic" panose="020B0600070205080204" pitchFamily="34" charset="-128"/>
            </a:endParaRPr>
          </a:p>
        </p:txBody>
      </p:sp>
      <p:sp>
        <p:nvSpPr>
          <p:cNvPr id="89090" name="Rectangle 2"/>
          <p:cNvSpPr>
            <a:spLocks noTextEdit="1"/>
          </p:cNvSpPr>
          <p:nvPr>
            <p:ph type="sldImg"/>
          </p:nvPr>
        </p:nvSpPr>
        <p:spPr/>
      </p:sp>
      <p:sp>
        <p:nvSpPr>
          <p:cNvPr id="89091" name="Rectangle 3"/>
          <p:cNvSpPr>
            <a:spLocks noGrp="1"/>
          </p:cNvSpPr>
          <p:nvPr>
            <p:ph type="body" idx="1"/>
          </p:nvPr>
        </p:nvSpPr>
        <p:spPr>
          <a:xfrm>
            <a:off x="912813" y="4343400"/>
            <a:ext cx="5032375" cy="4113213"/>
          </a:xfrm>
        </p:spPr>
        <p:txBody>
          <a:bodyPr wrap="square" lIns="91440" tIns="45720" rIns="91440" bIns="45720" anchor="t" anchorCtr="0"/>
          <a:p>
            <a:pPr lvl="0"/>
            <a:endParaRPr lang="en-US" altLang="en-US">
              <a:latin typeface="Times New Roman" panose="02020603050405020304" charset="0"/>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幻灯片图像占位符 1"/>
          <p:cNvSpPr>
            <a:spLocks noGrp="1" noRot="1" noChangeAspect="1" noTextEdit="1"/>
          </p:cNvSpPr>
          <p:nvPr>
            <p:ph type="sldImg"/>
          </p:nvPr>
        </p:nvSpPr>
        <p:spPr/>
      </p:sp>
      <p:sp>
        <p:nvSpPr>
          <p:cNvPr id="93186" name="备注占位符 2"/>
          <p:cNvSpPr>
            <a:spLocks noGrp="1"/>
          </p:cNvSpPr>
          <p:nvPr>
            <p:ph type="body" idx="1"/>
          </p:nvPr>
        </p:nvSpPr>
        <p:spPr/>
        <p:txBody>
          <a:bodyPr wrap="square" lIns="91440" tIns="45720" rIns="91440" bIns="45720" anchor="t" anchorCtr="0"/>
          <a:p>
            <a:pPr lvl="0"/>
            <a:r>
              <a:rPr lang="zh-CN" altLang="en-US"/>
              <a:t>数据库系统的三级模式结构和二级映像保证了</a:t>
            </a:r>
            <a:r>
              <a:rPr lang="en-US" altLang="zh-CN"/>
              <a:t>2</a:t>
            </a:r>
            <a:r>
              <a:rPr lang="zh-CN" altLang="en-US"/>
              <a:t>种数据独立性，是数据库的很重要的特性</a:t>
            </a:r>
            <a:endParaRPr lang="zh-CN" altLang="en-US"/>
          </a:p>
        </p:txBody>
      </p:sp>
      <p:sp>
        <p:nvSpPr>
          <p:cNvPr id="9318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p:sp>
      <p:sp>
        <p:nvSpPr>
          <p:cNvPr id="96258" name="备注占位符 2"/>
          <p:cNvSpPr>
            <a:spLocks noGrp="1"/>
          </p:cNvSpPr>
          <p:nvPr>
            <p:ph type="body" idx="1"/>
          </p:nvPr>
        </p:nvSpPr>
        <p:spPr/>
        <p:txBody>
          <a:bodyPr wrap="square" lIns="91440" tIns="45720" rIns="91440" bIns="45720" anchor="t" anchorCtr="0"/>
          <a:p>
            <a:pPr lvl="0"/>
            <a:endParaRPr lang="zh-CN" altLang="en-US"/>
          </a:p>
        </p:txBody>
      </p:sp>
      <p:sp>
        <p:nvSpPr>
          <p:cNvPr id="9625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p:sp>
      <p:sp>
        <p:nvSpPr>
          <p:cNvPr id="98306"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数据库语言包括</a:t>
            </a:r>
            <a:r>
              <a:rPr lang="en-US" altLang="zh-CN">
                <a:latin typeface="Times New Roman" panose="02020603050405020304" charset="0"/>
                <a:ea typeface="MS PGothic" panose="020B0600070205080204" pitchFamily="34" charset="-128"/>
              </a:rPr>
              <a:t>DDL</a:t>
            </a:r>
            <a:r>
              <a:rPr lang="zh-CN" altLang="en-US">
                <a:latin typeface="Times New Roman" panose="02020603050405020304" charset="0"/>
                <a:ea typeface="MS PGothic" panose="020B0600070205080204" pitchFamily="34" charset="-128"/>
              </a:rPr>
              <a:t>和</a:t>
            </a:r>
            <a:r>
              <a:rPr lang="en-US" altLang="zh-CN">
                <a:latin typeface="Times New Roman" panose="02020603050405020304" charset="0"/>
                <a:ea typeface="MS PGothic" panose="020B0600070205080204" pitchFamily="34" charset="-128"/>
              </a:rPr>
              <a:t>DML</a:t>
            </a:r>
            <a:r>
              <a:rPr lang="zh-CN" altLang="en-US">
                <a:latin typeface="Times New Roman" panose="02020603050405020304" charset="0"/>
                <a:ea typeface="MS PGothic" panose="020B0600070205080204" pitchFamily="34" charset="-128"/>
              </a:rPr>
              <a:t>。</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DDL</a:t>
            </a:r>
            <a:r>
              <a:rPr lang="zh-CN" altLang="en-US">
                <a:latin typeface="Times New Roman" panose="02020603050405020304" charset="0"/>
                <a:ea typeface="MS PGothic" panose="020B0600070205080204" pitchFamily="34" charset="-128"/>
              </a:rPr>
              <a:t>语言：定义数据模式和完整性约束</a:t>
            </a:r>
            <a:endParaRPr lang="zh-CN" altLang="zh-CN">
              <a:latin typeface="Times New Roman" panose="02020603050405020304" charset="0"/>
              <a:ea typeface="MS PGothic" panose="020B0600070205080204" pitchFamily="34" charset="-128"/>
            </a:endParaRPr>
          </a:p>
          <a:p>
            <a:pPr lvl="0"/>
            <a:endParaRPr lang="zh-CN" altLang="en-US"/>
          </a:p>
        </p:txBody>
      </p:sp>
      <p:sp>
        <p:nvSpPr>
          <p:cNvPr id="9830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01378" name="Rectangle 2"/>
          <p:cNvSpPr>
            <a:spLocks noTextEdit="1"/>
          </p:cNvSpPr>
          <p:nvPr>
            <p:ph type="sldImg"/>
          </p:nvPr>
        </p:nvSpPr>
        <p:spPr/>
      </p:sp>
      <p:sp>
        <p:nvSpPr>
          <p:cNvPr id="101379" name="Rectangle 3"/>
          <p:cNvSpPr>
            <a:spLocks noGrp="1"/>
          </p:cNvSpPr>
          <p:nvPr>
            <p:ph type="body" idx="1"/>
          </p:nvPr>
        </p:nvSpPr>
        <p:spPr/>
        <p:txBody>
          <a:bodyPr wrap="square" lIns="91440" tIns="45720" rIns="91440" bIns="45720" anchor="t" anchorCtr="0"/>
          <a:p>
            <a:pPr lvl="0"/>
            <a:r>
              <a:rPr lang="en-US" altLang="zh-CN" b="1">
                <a:latin typeface="Times New Roman" panose="02020603050405020304" charset="0"/>
              </a:rPr>
              <a:t>Pure languages form underlying basis of query languages that people use.</a:t>
            </a:r>
            <a:endParaRPr lang="en-US" altLang="zh-CN" b="1">
              <a:latin typeface="Times New Roman" panose="02020603050405020304" charset="0"/>
            </a:endParaRPr>
          </a:p>
          <a:p>
            <a:pPr lvl="0"/>
            <a:r>
              <a:rPr lang="zh-CN" altLang="en-US">
                <a:latin typeface="Times New Roman" panose="02020603050405020304" charset="0"/>
              </a:rPr>
              <a:t>纯语言是数据库查询语言的基础。</a:t>
            </a:r>
            <a:endParaRPr lang="zh-CN" altLang="zh-CN">
              <a:latin typeface="Times New Roman" panose="02020603050405020304" charset="0"/>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03426" name="Rectangle 2"/>
          <p:cNvSpPr>
            <a:spLocks noTextEdit="1"/>
          </p:cNvSpPr>
          <p:nvPr>
            <p:ph type="sldImg"/>
          </p:nvPr>
        </p:nvSpPr>
        <p:spPr/>
      </p:sp>
      <p:sp>
        <p:nvSpPr>
          <p:cNvPr id="103427"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idx="1"/>
          </p:nvPr>
        </p:nvSpPr>
        <p:spPr/>
        <p:txBody>
          <a:bodyPr wrap="square" lIns="91440" tIns="45720" rIns="91440" bIns="45720" anchor="t" anchorCtr="0"/>
          <a:p>
            <a:pPr lvl="0"/>
            <a:r>
              <a:rPr lang="en-US" altLang="zh-CN"/>
              <a:t>3</a:t>
            </a:r>
            <a:r>
              <a:rPr lang="zh-CN" altLang="en-US"/>
              <a:t>：</a:t>
            </a:r>
            <a:r>
              <a:rPr lang="en-US" altLang="zh-CN"/>
              <a:t>SQL</a:t>
            </a:r>
            <a:r>
              <a:rPr lang="zh-CN" altLang="en-US"/>
              <a:t>结构化查询语言</a:t>
            </a:r>
            <a:endParaRPr lang="en-US" altLang="zh-CN"/>
          </a:p>
          <a:p>
            <a:pPr lvl="0"/>
            <a:r>
              <a:rPr lang="en-US" altLang="zh-CN"/>
              <a:t>6</a:t>
            </a:r>
            <a:r>
              <a:rPr lang="zh-CN" altLang="en-US"/>
              <a:t>章：形式化关系查询语言</a:t>
            </a:r>
            <a:endParaRPr lang="en-US" altLang="zh-CN"/>
          </a:p>
          <a:p>
            <a:pPr lvl="0"/>
            <a:r>
              <a:rPr lang="en-US" altLang="zh-CN"/>
              <a:t>7</a:t>
            </a:r>
            <a:r>
              <a:rPr lang="zh-CN" altLang="en-US"/>
              <a:t>：数据库设计与</a:t>
            </a:r>
            <a:r>
              <a:rPr lang="en-US" altLang="zh-CN"/>
              <a:t>ER</a:t>
            </a:r>
            <a:r>
              <a:rPr lang="zh-CN" altLang="en-US"/>
              <a:t>模型</a:t>
            </a:r>
            <a:endParaRPr lang="en-US" altLang="zh-CN"/>
          </a:p>
          <a:p>
            <a:pPr lvl="0"/>
            <a:r>
              <a:rPr lang="en-US" altLang="zh-CN"/>
              <a:t>8</a:t>
            </a:r>
            <a:r>
              <a:rPr lang="zh-CN" altLang="en-US"/>
              <a:t>：关系数据库设计</a:t>
            </a:r>
            <a:endParaRPr lang="zh-CN" altLang="en-US"/>
          </a:p>
        </p:txBody>
      </p:sp>
      <p:sp>
        <p:nvSpPr>
          <p:cNvPr id="2457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
          <p:cNvSpPr>
            <a:spLocks noGrp="1" noRot="1" noChangeAspect="1" noTextEdit="1"/>
          </p:cNvSpPr>
          <p:nvPr>
            <p:ph type="sldImg"/>
          </p:nvPr>
        </p:nvSpPr>
        <p:spPr/>
      </p:sp>
      <p:sp>
        <p:nvSpPr>
          <p:cNvPr id="111618"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数据库设计的主要内容是数据库模式的设计</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逻辑设计：数据库模式的设计，以关系模型来看，设计决定数据库中包括哪些属性（商业决策），以及如何将这些属性组织到多个表中（计算机科学决策）。</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数据库设计过程包括如下几个阶段（更加细化的划分）：</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1</a:t>
            </a:r>
            <a:r>
              <a:rPr lang="zh-CN" altLang="en-US">
                <a:latin typeface="Times New Roman" panose="02020603050405020304" charset="0"/>
                <a:ea typeface="MS PGothic" panose="020B0600070205080204" pitchFamily="34" charset="-128"/>
              </a:rPr>
              <a:t>）全面分析和刻画数据库用户数据需求；</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2</a:t>
            </a:r>
            <a:r>
              <a:rPr lang="zh-CN" altLang="en-US">
                <a:latin typeface="Times New Roman" panose="02020603050405020304" charset="0"/>
                <a:ea typeface="MS PGothic" panose="020B0600070205080204" pitchFamily="34" charset="-128"/>
              </a:rPr>
              <a:t>）概念设计阶段：将数据需求转化为数据库的概念模式，用</a:t>
            </a:r>
            <a:r>
              <a:rPr lang="en-US" altLang="zh-CN">
                <a:latin typeface="Times New Roman" panose="02020603050405020304" charset="0"/>
                <a:ea typeface="MS PGothic" panose="020B0600070205080204" pitchFamily="34" charset="-128"/>
              </a:rPr>
              <a:t>E-R</a:t>
            </a:r>
            <a:r>
              <a:rPr lang="zh-CN" altLang="en-US">
                <a:latin typeface="Times New Roman" panose="02020603050405020304" charset="0"/>
                <a:ea typeface="MS PGothic" panose="020B0600070205080204" pitchFamily="34" charset="-128"/>
              </a:rPr>
              <a:t>图描述数据以及数据之间的联系</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3</a:t>
            </a:r>
            <a:r>
              <a:rPr lang="zh-CN" altLang="en-US">
                <a:latin typeface="Times New Roman" panose="02020603050405020304" charset="0"/>
                <a:ea typeface="MS PGothic" panose="020B0600070205080204" pitchFamily="34" charset="-128"/>
              </a:rPr>
              <a:t>）逻辑设计阶段：将概念模式映射到数据模型上，如转化成关系表。将概念模型转化为面向计算机内部具体实现的数据模型</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4</a:t>
            </a:r>
            <a:r>
              <a:rPr lang="zh-CN" altLang="en-US">
                <a:latin typeface="Times New Roman" panose="02020603050405020304" charset="0"/>
                <a:ea typeface="MS PGothic" panose="020B0600070205080204" pitchFamily="34" charset="-128"/>
              </a:rPr>
              <a:t>）物理设计阶段：指定数据库的物理特性，如文件组织形式，存储结构等</a:t>
            </a:r>
            <a:endParaRPr lang="zh-CN" altLang="zh-CN">
              <a:latin typeface="Times New Roman" panose="02020603050405020304" charset="0"/>
              <a:ea typeface="MS PGothic" panose="020B0600070205080204" pitchFamily="34" charset="-128"/>
            </a:endParaRPr>
          </a:p>
          <a:p>
            <a:pPr lvl="0"/>
            <a:endParaRPr lang="zh-CN" altLang="en-US"/>
          </a:p>
        </p:txBody>
      </p:sp>
      <p:sp>
        <p:nvSpPr>
          <p:cNvPr id="11161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16738" name="Rectangle 2"/>
          <p:cNvSpPr>
            <a:spLocks noTextEdit="1"/>
          </p:cNvSpPr>
          <p:nvPr>
            <p:ph type="sldImg"/>
          </p:nvPr>
        </p:nvSpPr>
        <p:spPr/>
      </p:sp>
      <p:sp>
        <p:nvSpPr>
          <p:cNvPr id="116739" name="Rectangle 3"/>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现在讨论关系的规范化，是设计满足适当的范式的模式。</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为了理解规范化的必要性，我们先来看一看不规范化的关系模式会发生什么问题。</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分析上述表，将</a:t>
            </a:r>
            <a:r>
              <a:rPr lang="en-US" altLang="zh-CN">
                <a:latin typeface="Times New Roman" panose="02020603050405020304" charset="0"/>
                <a:ea typeface="MS PGothic" panose="020B0600070205080204" pitchFamily="34" charset="-128"/>
              </a:rPr>
              <a:t>instructor</a:t>
            </a:r>
            <a:r>
              <a:rPr lang="zh-CN" altLang="en-US">
                <a:latin typeface="Times New Roman" panose="02020603050405020304" charset="0"/>
                <a:ea typeface="MS PGothic" panose="020B0600070205080204" pitchFamily="34" charset="-128"/>
              </a:rPr>
              <a:t>和</a:t>
            </a:r>
            <a:r>
              <a:rPr lang="en-US" altLang="zh-CN">
                <a:latin typeface="Times New Roman" panose="02020603050405020304" charset="0"/>
                <a:ea typeface="MS PGothic" panose="020B0600070205080204" pitchFamily="34" charset="-128"/>
              </a:rPr>
              <a:t>department</a:t>
            </a:r>
            <a:r>
              <a:rPr lang="zh-CN" altLang="en-US">
                <a:latin typeface="Times New Roman" panose="02020603050405020304" charset="0"/>
                <a:ea typeface="MS PGothic" panose="020B0600070205080204" pitchFamily="34" charset="-128"/>
              </a:rPr>
              <a:t>没有分开，而是放在一张表</a:t>
            </a:r>
            <a:r>
              <a:rPr lang="en-US" altLang="zh-CN">
                <a:latin typeface="Times New Roman" panose="02020603050405020304" charset="0"/>
                <a:ea typeface="MS PGothic" panose="020B0600070205080204" pitchFamily="34" charset="-128"/>
              </a:rPr>
              <a:t>faculty</a:t>
            </a:r>
            <a:r>
              <a:rPr lang="zh-CN" altLang="en-US">
                <a:latin typeface="Times New Roman" panose="02020603050405020304" charset="0"/>
                <a:ea typeface="MS PGothic" panose="020B0600070205080204" pitchFamily="34" charset="-128"/>
              </a:rPr>
              <a:t>（全体教员）中。</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关系模式不规范引起如下问题：</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数据冗余：如有两条历史系记录</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插入异常：如新成立一个系，必须该系有教员信息时才能插入，因而</a:t>
            </a:r>
            <a:r>
              <a:rPr lang="en-US" altLang="zh-CN">
                <a:latin typeface="Times New Roman" panose="02020603050405020304" charset="0"/>
                <a:ea typeface="MS PGothic" panose="020B0600070205080204" pitchFamily="34" charset="-128"/>
              </a:rPr>
              <a:t>ID</a:t>
            </a:r>
            <a:r>
              <a:rPr lang="zh-CN" altLang="en-US">
                <a:latin typeface="Times New Roman" panose="02020603050405020304" charset="0"/>
                <a:ea typeface="MS PGothic" panose="020B0600070205080204" pitchFamily="34" charset="-128"/>
              </a:rPr>
              <a:t>是主码，不能为空</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删除异常：如删除教员信息时，连同系信息一同删除掉了</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更新异常：引入数据不一致问题</a:t>
            </a:r>
            <a:endParaRPr lang="en-US"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18786" name="Rectangle 2"/>
          <p:cNvSpPr>
            <a:spLocks noTextEdit="1"/>
          </p:cNvSpPr>
          <p:nvPr>
            <p:ph type="sldImg"/>
          </p:nvPr>
        </p:nvSpPr>
        <p:spPr/>
      </p:sp>
      <p:sp>
        <p:nvSpPr>
          <p:cNvPr id="118787"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ChangeAspect="1" noTextEdit="1"/>
          </p:cNvSpPr>
          <p:nvPr>
            <p:ph type="sldImg"/>
          </p:nvPr>
        </p:nvSpPr>
        <p:spPr/>
      </p:sp>
      <p:sp>
        <p:nvSpPr>
          <p:cNvPr id="125954" name="备注占位符 2"/>
          <p:cNvSpPr>
            <a:spLocks noGrp="1"/>
          </p:cNvSpPr>
          <p:nvPr>
            <p:ph type="body" idx="1"/>
          </p:nvPr>
        </p:nvSpPr>
        <p:spPr/>
        <p:txBody>
          <a:bodyPr wrap="square" lIns="91440" tIns="45720" rIns="91440" bIns="45720" anchor="t" anchorCtr="0"/>
          <a:p>
            <a:pPr lvl="0"/>
            <a:r>
              <a:rPr lang="zh-CN" altLang="en-US"/>
              <a:t>数据库应用通常分为</a:t>
            </a:r>
            <a:r>
              <a:rPr lang="en-US" altLang="zh-CN"/>
              <a:t>2</a:t>
            </a:r>
            <a:r>
              <a:rPr lang="zh-CN" altLang="en-US"/>
              <a:t>或</a:t>
            </a:r>
            <a:r>
              <a:rPr lang="en-US" altLang="zh-CN"/>
              <a:t>3</a:t>
            </a:r>
            <a:r>
              <a:rPr lang="zh-CN" altLang="en-US"/>
              <a:t>部分，两层体系结构和三层体系结构。</a:t>
            </a:r>
            <a:endParaRPr lang="en-US" altLang="zh-CN"/>
          </a:p>
          <a:p>
            <a:pPr lvl="0"/>
            <a:r>
              <a:rPr lang="zh-CN" altLang="en-US"/>
              <a:t>两层体系结构：应用程序驻留在客户机上，通过查询语言表达式来调用服务器上的数据库系统功能。</a:t>
            </a:r>
            <a:endParaRPr lang="en-US" altLang="zh-CN"/>
          </a:p>
          <a:p>
            <a:pPr lvl="0"/>
            <a:r>
              <a:rPr lang="zh-CN" altLang="en-US"/>
              <a:t>三层体系结构：客户端通过一个表单与应用服务器通信，然后应用服务器与数据库系统通信以访问数据。应用程序的业务逻辑被嵌入到</a:t>
            </a:r>
            <a:endParaRPr lang="en-US" altLang="zh-CN"/>
          </a:p>
          <a:p>
            <a:pPr lvl="0"/>
            <a:r>
              <a:rPr lang="zh-CN" altLang="en-US"/>
              <a:t>应用服务器中，而不是分布在多个客户机上。</a:t>
            </a:r>
            <a:endParaRPr lang="zh-CN" altLang="en-US"/>
          </a:p>
          <a:p>
            <a:pPr lvl="0"/>
            <a:endParaRPr lang="zh-CN" altLang="en-US"/>
          </a:p>
        </p:txBody>
      </p:sp>
      <p:sp>
        <p:nvSpPr>
          <p:cNvPr id="125955"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幻灯片图像占位符 1"/>
          <p:cNvSpPr>
            <a:spLocks noGrp="1" noRot="1" noChangeAspect="1" noTextEdit="1"/>
          </p:cNvSpPr>
          <p:nvPr>
            <p:ph type="sldImg"/>
          </p:nvPr>
        </p:nvSpPr>
        <p:spPr/>
      </p:sp>
      <p:sp>
        <p:nvSpPr>
          <p:cNvPr id="128002"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数据库系统包含功能部件：存储管理器、查询处理器</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存储管理十分重要：数据库需要大量存储空间，主存不可能存储大量数据，因而大量数据存储在磁盘上，而磁盘输入和输出速度很慢，</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因而数据库系统对数据的组织必须满足使得磁盘和主存之间的数据移动次数最小化，尽可能缩短时间，提高效率。</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marL="0" lvl="1" indent="0"/>
            <a:r>
              <a:rPr lang="en-US" altLang="zh-CN">
                <a:latin typeface="Times New Roman" panose="02020603050405020304" charset="0"/>
                <a:ea typeface="MS PGothic" panose="020B0600070205080204" pitchFamily="34" charset="-128"/>
              </a:rPr>
              <a:t>Interaction with the OS file manager </a:t>
            </a:r>
            <a:r>
              <a:rPr lang="zh-CN" altLang="en-US">
                <a:latin typeface="Times New Roman" panose="02020603050405020304" charset="0"/>
                <a:ea typeface="MS PGothic" panose="020B0600070205080204" pitchFamily="34" charset="-128"/>
              </a:rPr>
              <a:t>：存储管理器将各种</a:t>
            </a:r>
            <a:r>
              <a:rPr lang="en-US" altLang="zh-CN">
                <a:latin typeface="Times New Roman" panose="02020603050405020304" charset="0"/>
                <a:ea typeface="MS PGothic" panose="020B0600070205080204" pitchFamily="34" charset="-128"/>
              </a:rPr>
              <a:t>DML</a:t>
            </a:r>
            <a:r>
              <a:rPr lang="zh-CN" altLang="en-US">
                <a:latin typeface="Times New Roman" panose="02020603050405020304" charset="0"/>
                <a:ea typeface="MS PGothic" panose="020B0600070205080204" pitchFamily="34" charset="-128"/>
              </a:rPr>
              <a:t>语句翻译成（转化成）底层文件系统命令。</a:t>
            </a:r>
            <a:endParaRPr lang="en-US" altLang="zh-CN">
              <a:latin typeface="Times New Roman" panose="02020603050405020304" charset="0"/>
              <a:ea typeface="MS PGothic" panose="020B0600070205080204" pitchFamily="34" charset="-128"/>
            </a:endParaRPr>
          </a:p>
          <a:p>
            <a:pPr marL="0" lvl="1" indent="0"/>
            <a:r>
              <a:rPr lang="zh-CN" altLang="en-US">
                <a:latin typeface="Times New Roman" panose="02020603050405020304" charset="0"/>
                <a:ea typeface="MS PGothic" panose="020B0600070205080204" pitchFamily="34" charset="-128"/>
              </a:rPr>
              <a:t>如上三个</a:t>
            </a:r>
            <a:r>
              <a:rPr lang="en-US" altLang="zh-CN">
                <a:latin typeface="Times New Roman" panose="02020603050405020304" charset="0"/>
                <a:ea typeface="MS PGothic" panose="020B0600070205080204" pitchFamily="34" charset="-128"/>
              </a:rPr>
              <a:t>issues</a:t>
            </a:r>
            <a:r>
              <a:rPr lang="zh-CN" altLang="en-US">
                <a:latin typeface="Times New Roman" panose="02020603050405020304" charset="0"/>
                <a:ea typeface="MS PGothic" panose="020B0600070205080204" pitchFamily="34" charset="-128"/>
              </a:rPr>
              <a:t>将在第</a:t>
            </a:r>
            <a:r>
              <a:rPr lang="en-US" altLang="zh-CN">
                <a:latin typeface="Times New Roman" panose="02020603050405020304" charset="0"/>
                <a:ea typeface="MS PGothic" panose="020B0600070205080204" pitchFamily="34" charset="-128"/>
              </a:rPr>
              <a:t>10</a:t>
            </a:r>
            <a:r>
              <a:rPr lang="zh-CN" altLang="en-US">
                <a:latin typeface="Times New Roman" panose="02020603050405020304" charset="0"/>
                <a:ea typeface="MS PGothic" panose="020B0600070205080204" pitchFamily="34" charset="-128"/>
              </a:rPr>
              <a:t>和</a:t>
            </a:r>
            <a:r>
              <a:rPr lang="en-US" altLang="zh-CN">
                <a:latin typeface="Times New Roman" panose="02020603050405020304" charset="0"/>
                <a:ea typeface="MS PGothic" panose="020B0600070205080204" pitchFamily="34" charset="-128"/>
              </a:rPr>
              <a:t>11</a:t>
            </a:r>
            <a:r>
              <a:rPr lang="zh-CN" altLang="en-US">
                <a:latin typeface="Times New Roman" panose="02020603050405020304" charset="0"/>
                <a:ea typeface="MS PGothic" panose="020B0600070205080204" pitchFamily="34" charset="-128"/>
              </a:rPr>
              <a:t>章详细讨论。</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查询处理十分重要：提高数据库访问的性能和效率。</a:t>
            </a:r>
            <a:endParaRPr lang="zh-CN" altLang="zh-CN">
              <a:latin typeface="Times New Roman" panose="02020603050405020304" charset="0"/>
              <a:ea typeface="MS PGothic" panose="020B0600070205080204" pitchFamily="34" charset="-128"/>
            </a:endParaRPr>
          </a:p>
          <a:p>
            <a:pPr lvl="0"/>
            <a:endParaRPr lang="zh-CN" altLang="en-US"/>
          </a:p>
        </p:txBody>
      </p:sp>
      <p:sp>
        <p:nvSpPr>
          <p:cNvPr id="128003"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幻灯片图像占位符 1"/>
          <p:cNvSpPr>
            <a:spLocks noGrp="1" noRot="1" noChangeAspect="1" noTextEdit="1"/>
          </p:cNvSpPr>
          <p:nvPr>
            <p:ph type="sldImg"/>
          </p:nvPr>
        </p:nvSpPr>
        <p:spPr/>
      </p:sp>
      <p:sp>
        <p:nvSpPr>
          <p:cNvPr id="130050" name="备注占位符 2"/>
          <p:cNvSpPr>
            <a:spLocks noGrp="1"/>
          </p:cNvSpPr>
          <p:nvPr>
            <p:ph type="body" idx="1"/>
          </p:nvPr>
        </p:nvSpPr>
        <p:spPr/>
        <p:txBody>
          <a:bodyPr wrap="square" lIns="91440" tIns="45720" rIns="91440" bIns="45720" anchor="t" anchorCtr="0"/>
          <a:p>
            <a:pPr lvl="0"/>
            <a:endParaRPr lang="zh-CN" altLang="en-US"/>
          </a:p>
        </p:txBody>
      </p:sp>
      <p:sp>
        <p:nvSpPr>
          <p:cNvPr id="130051"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幻灯片图像占位符 1"/>
          <p:cNvSpPr>
            <a:spLocks noGrp="1" noRot="1" noChangeAspect="1" noTextEdit="1"/>
          </p:cNvSpPr>
          <p:nvPr>
            <p:ph type="sldImg"/>
          </p:nvPr>
        </p:nvSpPr>
        <p:spPr/>
      </p:sp>
      <p:sp>
        <p:nvSpPr>
          <p:cNvPr id="132098" name="备注占位符 2"/>
          <p:cNvSpPr>
            <a:spLocks noGrp="1"/>
          </p:cNvSpPr>
          <p:nvPr>
            <p:ph type="body" idx="1"/>
          </p:nvPr>
        </p:nvSpPr>
        <p:spPr/>
        <p:txBody>
          <a:bodyPr wrap="square" lIns="91440" tIns="45720" rIns="91440" bIns="45720" anchor="t" anchorCtr="0"/>
          <a:p>
            <a:pPr lvl="0"/>
            <a:r>
              <a:rPr lang="zh-CN" altLang="en-US"/>
              <a:t>左边：程序编译和执行</a:t>
            </a:r>
            <a:endParaRPr lang="en-US" altLang="zh-CN"/>
          </a:p>
          <a:p>
            <a:pPr lvl="0"/>
            <a:r>
              <a:rPr lang="zh-CN" altLang="en-US"/>
              <a:t>右边：查询处理和执行</a:t>
            </a:r>
            <a:endParaRPr lang="en-US" altLang="zh-CN"/>
          </a:p>
          <a:p>
            <a:pPr lvl="0"/>
            <a:r>
              <a:rPr lang="zh-CN" altLang="en-US"/>
              <a:t>两者进行类比</a:t>
            </a:r>
            <a:endParaRPr lang="zh-CN" altLang="en-US"/>
          </a:p>
        </p:txBody>
      </p:sp>
      <p:sp>
        <p:nvSpPr>
          <p:cNvPr id="13209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幻灯片图像占位符 1"/>
          <p:cNvSpPr>
            <a:spLocks noGrp="1" noRot="1" noChangeAspect="1" noTextEdit="1"/>
          </p:cNvSpPr>
          <p:nvPr>
            <p:ph type="sldImg"/>
          </p:nvPr>
        </p:nvSpPr>
        <p:spPr/>
      </p:sp>
      <p:sp>
        <p:nvSpPr>
          <p:cNvPr id="134146"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当故障发生时，对于同一个逻辑单元内的几个操作的集合必须要满足原子性，要恢复到故障发生前的一致性状态。</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事务：数据库应用中完成单一逻辑功能的操作集合。</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举例：银行转账，满足原子性，要么全部发生，要么全部不发生，保持数据的一致性。</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p:txBody>
      </p:sp>
      <p:sp>
        <p:nvSpPr>
          <p:cNvPr id="13414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幻灯片图像占位符 1"/>
          <p:cNvSpPr>
            <a:spLocks noGrp="1" noRot="1" noChangeAspect="1" noTextEdit="1"/>
          </p:cNvSpPr>
          <p:nvPr>
            <p:ph type="sldImg"/>
          </p:nvPr>
        </p:nvSpPr>
        <p:spPr/>
      </p:sp>
      <p:sp>
        <p:nvSpPr>
          <p:cNvPr id="136194"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事务管理组件：包括并发控制管理器和恢复管理器。</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在发生故障时，为保证原子性，必须回复事务至该事务开始执行前的状态，系统此时要进行故障恢复，检测系统故障并将数据库恢复到故障发生之前的状态。</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当多个事务同时对数据库进行更新时，即使每个单独的事务都是正确的，数据的一致性也可能被破坏，因此需要进行并发控制，保证多个事务间不发生相互干扰。</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并发控制管理器：控制并发事务之间的相互影响，保证数据库的一致性。</a:t>
            </a:r>
            <a:endParaRPr lang="zh-CN" altLang="zh-CN">
              <a:latin typeface="Times New Roman" panose="02020603050405020304" charset="0"/>
              <a:ea typeface="MS PGothic" panose="020B0600070205080204" pitchFamily="34" charset="-128"/>
            </a:endParaRPr>
          </a:p>
          <a:p>
            <a:pPr lvl="0"/>
            <a:endParaRPr lang="zh-CN" altLang="en-US"/>
          </a:p>
          <a:p>
            <a:pPr lvl="0"/>
            <a:endParaRPr lang="zh-CN" altLang="en-US"/>
          </a:p>
        </p:txBody>
      </p:sp>
      <p:sp>
        <p:nvSpPr>
          <p:cNvPr id="136195"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38242" name="Rectangle 2"/>
          <p:cNvSpPr>
            <a:spLocks noTextEdit="1"/>
          </p:cNvSpPr>
          <p:nvPr>
            <p:ph type="sldImg"/>
          </p:nvPr>
        </p:nvSpPr>
        <p:spPr/>
      </p:sp>
      <p:sp>
        <p:nvSpPr>
          <p:cNvPr id="138243" name="Rectangle 3"/>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关系模型的扩展，和面向对象技术相结合，表达更为复杂的数据类型</a:t>
            </a:r>
            <a:endParaRPr lang="en-US" altLang="zh-CN">
              <a:latin typeface="Times New Roman" panose="02020603050405020304" charset="0"/>
              <a:ea typeface="MS PGothic" panose="020B0600070205080204" pitchFamily="34" charset="-128"/>
            </a:endParaRPr>
          </a:p>
          <a:p>
            <a:pPr lvl="0"/>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对象关系数据模型：属性可以是非原子的，如数组型的，嵌套表格型的等</a:t>
            </a:r>
            <a:endParaRPr lang="zh-CN"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idx="1"/>
          </p:nvPr>
        </p:nvSpPr>
        <p:spPr/>
        <p:txBody>
          <a:bodyPr wrap="square" lIns="91440" tIns="45720" rIns="91440" bIns="45720" anchor="t" anchorCtr="0"/>
          <a:p>
            <a:pPr lvl="0"/>
            <a:r>
              <a:rPr lang="en-US" altLang="zh-CN"/>
              <a:t>9</a:t>
            </a:r>
            <a:r>
              <a:rPr lang="zh-CN" altLang="en-US"/>
              <a:t>：应用设计和开发</a:t>
            </a:r>
            <a:endParaRPr lang="en-US" altLang="zh-CN"/>
          </a:p>
          <a:p>
            <a:pPr lvl="0"/>
            <a:r>
              <a:rPr lang="en-US" altLang="zh-CN"/>
              <a:t>10</a:t>
            </a:r>
            <a:r>
              <a:rPr lang="zh-CN" altLang="en-US"/>
              <a:t>：存储和文件结构</a:t>
            </a:r>
            <a:endParaRPr lang="en-US" altLang="zh-CN"/>
          </a:p>
          <a:p>
            <a:pPr lvl="0"/>
            <a:r>
              <a:rPr lang="en-US" altLang="zh-CN"/>
              <a:t>11</a:t>
            </a:r>
            <a:r>
              <a:rPr lang="zh-CN" altLang="en-US"/>
              <a:t>：索引与散列</a:t>
            </a:r>
            <a:endParaRPr lang="en-US" altLang="zh-CN"/>
          </a:p>
          <a:p>
            <a:pPr lvl="0"/>
            <a:r>
              <a:rPr lang="en-US" altLang="zh-CN"/>
              <a:t>12</a:t>
            </a:r>
            <a:r>
              <a:rPr lang="zh-CN" altLang="en-US"/>
              <a:t>：查询处理</a:t>
            </a:r>
            <a:endParaRPr lang="en-US" altLang="zh-CN"/>
          </a:p>
          <a:p>
            <a:pPr lvl="0"/>
            <a:r>
              <a:rPr lang="en-US" altLang="zh-CN"/>
              <a:t>13</a:t>
            </a:r>
            <a:r>
              <a:rPr lang="zh-CN" altLang="en-US"/>
              <a:t>：查询优化</a:t>
            </a:r>
            <a:endParaRPr lang="en-US" altLang="zh-CN"/>
          </a:p>
          <a:p>
            <a:pPr lvl="0"/>
            <a:r>
              <a:rPr lang="en-US" altLang="zh-CN"/>
              <a:t>14</a:t>
            </a:r>
            <a:r>
              <a:rPr lang="zh-CN" altLang="en-US"/>
              <a:t>：事务</a:t>
            </a:r>
            <a:endParaRPr lang="en-US" altLang="zh-CN"/>
          </a:p>
          <a:p>
            <a:pPr lvl="0"/>
            <a:r>
              <a:rPr lang="en-US" altLang="zh-CN"/>
              <a:t>15</a:t>
            </a:r>
            <a:r>
              <a:rPr lang="zh-CN" altLang="en-US"/>
              <a:t>：并发控制</a:t>
            </a:r>
            <a:endParaRPr lang="en-US" altLang="zh-CN"/>
          </a:p>
          <a:p>
            <a:pPr lvl="0"/>
            <a:r>
              <a:rPr lang="en-US" altLang="zh-CN"/>
              <a:t>16</a:t>
            </a:r>
            <a:r>
              <a:rPr lang="zh-CN" altLang="en-US"/>
              <a:t>：恢复系统</a:t>
            </a:r>
            <a:endParaRPr lang="zh-CN" altLang="en-US"/>
          </a:p>
        </p:txBody>
      </p:sp>
      <p:sp>
        <p:nvSpPr>
          <p:cNvPr id="2662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40290" name="Rectangle 2"/>
          <p:cNvSpPr>
            <a:spLocks noTextEdit="1"/>
          </p:cNvSpPr>
          <p:nvPr>
            <p:ph type="sldImg"/>
          </p:nvPr>
        </p:nvSpPr>
        <p:spPr/>
      </p:sp>
      <p:sp>
        <p:nvSpPr>
          <p:cNvPr id="140291" name="Rectangle 3"/>
          <p:cNvSpPr>
            <a:spLocks noGrp="1"/>
          </p:cNvSpPr>
          <p:nvPr>
            <p:ph type="body" idx="1"/>
          </p:nvPr>
        </p:nvSpPr>
        <p:spPr/>
        <p:txBody>
          <a:bodyPr wrap="square" lIns="91440" tIns="45720" rIns="91440" bIns="45720" anchor="t" anchorCtr="0"/>
          <a:p>
            <a:pPr lvl="0"/>
            <a:r>
              <a:rPr lang="en-US" altLang="zh-CN">
                <a:latin typeface="Times New Roman" panose="02020603050405020304" charset="0"/>
                <a:ea typeface="MS PGothic" panose="020B0600070205080204" pitchFamily="34" charset="-128"/>
              </a:rPr>
              <a:t>XML</a:t>
            </a:r>
            <a:r>
              <a:rPr lang="zh-CN" altLang="en-US">
                <a:latin typeface="Times New Roman" panose="02020603050405020304" charset="0"/>
                <a:ea typeface="MS PGothic" panose="020B0600070205080204" pitchFamily="34" charset="-128"/>
              </a:rPr>
              <a:t>：用于表达半结构化数据模型</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半结构化数据模型：允许相同类型的数据项有不同的属性集</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XML</a:t>
            </a:r>
            <a:r>
              <a:rPr lang="zh-CN" altLang="en-US">
                <a:latin typeface="Times New Roman" panose="02020603050405020304" charset="0"/>
                <a:ea typeface="MS PGothic" panose="020B0600070205080204" pitchFamily="34" charset="-128"/>
              </a:rPr>
              <a:t>通过各种标签结构表达数据。</a:t>
            </a:r>
            <a:endParaRPr lang="zh-CN" altLang="zh-CN">
              <a:latin typeface="Times New Roman" panose="02020603050405020304" charset="0"/>
              <a:ea typeface="MS PGothic" panose="020B0600070205080204" pitchFamily="34" charset="-128"/>
            </a:endParaRPr>
          </a:p>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幻灯片图像占位符 1"/>
          <p:cNvSpPr>
            <a:spLocks noGrp="1" noRot="1" noChangeAspect="1" noTextEdit="1"/>
          </p:cNvSpPr>
          <p:nvPr>
            <p:ph type="sldImg"/>
          </p:nvPr>
        </p:nvSpPr>
        <p:spPr/>
      </p:sp>
      <p:sp>
        <p:nvSpPr>
          <p:cNvPr id="142338" name="备注占位符 2"/>
          <p:cNvSpPr>
            <a:spLocks noGrp="1"/>
          </p:cNvSpPr>
          <p:nvPr>
            <p:ph type="body" idx="1"/>
          </p:nvPr>
        </p:nvSpPr>
        <p:spPr/>
        <p:txBody>
          <a:bodyPr wrap="square" lIns="91440" tIns="45720" rIns="91440" bIns="45720" anchor="t" anchorCtr="0"/>
          <a:p>
            <a:pPr lvl="0"/>
            <a:r>
              <a:rPr lang="en-US" altLang="zh-CN">
                <a:latin typeface="Times New Roman" panose="02020603050405020304" charset="0"/>
                <a:ea typeface="MS PGothic" panose="020B0600070205080204" pitchFamily="34" charset="-128"/>
              </a:rPr>
              <a:t>Naïve user</a:t>
            </a:r>
            <a:r>
              <a:rPr lang="zh-CN" altLang="en-US">
                <a:latin typeface="Times New Roman" panose="02020603050405020304" charset="0"/>
                <a:ea typeface="MS PGothic" panose="020B0600070205080204" pitchFamily="34" charset="-128"/>
              </a:rPr>
              <a:t>：无经验的用户，通过用户界面访问数据库</a:t>
            </a:r>
            <a:endParaRPr lang="en-US" altLang="zh-CN">
              <a:latin typeface="Times New Roman" panose="02020603050405020304" charset="0"/>
              <a:ea typeface="MS PGothic" panose="020B0600070205080204" pitchFamily="34" charset="-128"/>
            </a:endParaRPr>
          </a:p>
          <a:p>
            <a:pPr lvl="0"/>
            <a:r>
              <a:rPr lang="en-US" altLang="zh-CN">
                <a:latin typeface="Times New Roman" panose="02020603050405020304" charset="0"/>
                <a:ea typeface="MS PGothic" panose="020B0600070205080204" pitchFamily="34" charset="-128"/>
              </a:rPr>
              <a:t>Sophisticated user</a:t>
            </a:r>
            <a:r>
              <a:rPr lang="zh-CN" altLang="en-US">
                <a:latin typeface="Times New Roman" panose="02020603050405020304" charset="0"/>
                <a:ea typeface="MS PGothic" panose="020B0600070205080204" pitchFamily="34" charset="-128"/>
              </a:rPr>
              <a:t>：老练的用户</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数据库管理员</a:t>
            </a:r>
            <a:r>
              <a:rPr lang="en-US" altLang="zh-CN">
                <a:latin typeface="Times New Roman" panose="02020603050405020304" charset="0"/>
                <a:ea typeface="MS PGothic" panose="020B0600070205080204" pitchFamily="34" charset="-128"/>
              </a:rPr>
              <a:t>DBA</a:t>
            </a:r>
            <a:r>
              <a:rPr lang="zh-CN" altLang="en-US">
                <a:latin typeface="Times New Roman" panose="02020603050405020304" charset="0"/>
                <a:ea typeface="MS PGothic" panose="020B0600070205080204" pitchFamily="34" charset="-128"/>
              </a:rPr>
              <a:t>，作用如下：</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模式定义；存储结构及存取方法定义；模式及物理组织的修改；数据访问权限；</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日常维护：定义备份数据库、确保正常运转所需的磁盘空间、监视数据库高效运行</a:t>
            </a:r>
            <a:endParaRPr lang="en-US" altLang="zh-CN">
              <a:latin typeface="Times New Roman" panose="02020603050405020304" charset="0"/>
              <a:ea typeface="MS PGothic" panose="020B0600070205080204" pitchFamily="34" charset="-128"/>
            </a:endParaRPr>
          </a:p>
          <a:p>
            <a:pPr lvl="0"/>
            <a:endParaRPr lang="zh-CN" altLang="en-US"/>
          </a:p>
        </p:txBody>
      </p:sp>
      <p:sp>
        <p:nvSpPr>
          <p:cNvPr id="14233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幻灯片图像占位符 1"/>
          <p:cNvSpPr>
            <a:spLocks noGrp="1" noRot="1" noChangeAspect="1" noTextEdit="1"/>
          </p:cNvSpPr>
          <p:nvPr>
            <p:ph type="sldImg"/>
          </p:nvPr>
        </p:nvSpPr>
        <p:spPr/>
      </p:sp>
      <p:sp>
        <p:nvSpPr>
          <p:cNvPr id="144386"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数据库管理员</a:t>
            </a:r>
            <a:r>
              <a:rPr lang="en-US" altLang="zh-CN">
                <a:latin typeface="Times New Roman" panose="02020603050405020304" charset="0"/>
                <a:ea typeface="MS PGothic" panose="020B0600070205080204" pitchFamily="34" charset="-128"/>
              </a:rPr>
              <a:t>DBA</a:t>
            </a:r>
            <a:r>
              <a:rPr lang="zh-CN" altLang="en-US">
                <a:latin typeface="Times New Roman" panose="02020603050405020304" charset="0"/>
                <a:ea typeface="MS PGothic" panose="020B0600070205080204" pitchFamily="34" charset="-128"/>
              </a:rPr>
              <a:t>，作用如下：</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模式定义；</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存储结构及存取方法定义；</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模式及物理组织的修改；</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数据访问权限；</a:t>
            </a:r>
            <a:endParaRPr lang="en-US" altLang="zh-CN">
              <a:latin typeface="Times New Roman" panose="02020603050405020304" charset="0"/>
              <a:ea typeface="MS PGothic" panose="020B0600070205080204" pitchFamily="34" charset="-128"/>
            </a:endParaRPr>
          </a:p>
          <a:p>
            <a:pPr lvl="0"/>
            <a:r>
              <a:rPr lang="zh-CN" altLang="en-US">
                <a:latin typeface="Times New Roman" panose="02020603050405020304" charset="0"/>
                <a:ea typeface="MS PGothic" panose="020B0600070205080204" pitchFamily="34" charset="-128"/>
              </a:rPr>
              <a:t>日常维护：定义备份数据库、确保正常运转所需的磁盘空间、监视数据库高效运行</a:t>
            </a:r>
            <a:endParaRPr lang="en-US" altLang="zh-CN">
              <a:latin typeface="Times New Roman" panose="02020603050405020304" charset="0"/>
              <a:ea typeface="MS PGothic" panose="020B0600070205080204" pitchFamily="34" charset="-128"/>
            </a:endParaRPr>
          </a:p>
          <a:p>
            <a:pPr lvl="0"/>
            <a:endParaRPr lang="zh-CN" altLang="en-US"/>
          </a:p>
        </p:txBody>
      </p:sp>
      <p:sp>
        <p:nvSpPr>
          <p:cNvPr id="14438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46434" name="Rectangle 2"/>
          <p:cNvSpPr>
            <a:spLocks noTextEdit="1"/>
          </p:cNvSpPr>
          <p:nvPr>
            <p:ph type="sldImg"/>
          </p:nvPr>
        </p:nvSpPr>
        <p:spPr/>
      </p:sp>
      <p:sp>
        <p:nvSpPr>
          <p:cNvPr id="146435"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48482" name="Rectangle 2"/>
          <p:cNvSpPr>
            <a:spLocks noTextEdit="1"/>
          </p:cNvSpPr>
          <p:nvPr>
            <p:ph type="sldImg"/>
          </p:nvPr>
        </p:nvSpPr>
        <p:spPr/>
      </p:sp>
      <p:sp>
        <p:nvSpPr>
          <p:cNvPr id="148483"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txBox="1">
            <a:spLocks noGrp="1"/>
          </p:cNvSpPr>
          <p:nvPr/>
        </p:nvSpPr>
        <p:spPr>
          <a:xfrm>
            <a:off x="3887788" y="8688388"/>
            <a:ext cx="2970212" cy="455612"/>
          </a:xfrm>
          <a:prstGeom prst="rect">
            <a:avLst/>
          </a:prstGeom>
          <a:noFill/>
          <a:ln w="9525">
            <a:noFill/>
          </a:ln>
        </p:spPr>
        <p:txBody>
          <a:bodyPr wrap="none" lIns="91429" tIns="45715" rIns="91429" bIns="45715" anchor="b" anchorCtr="0"/>
          <a:p>
            <a:pPr lvl="0" algn="r" defTabSz="930275" eaLnBrk="1" hangingPunct="1">
              <a:spcBef>
                <a:spcPct val="0"/>
              </a:spcBef>
            </a:pPr>
            <a:fld id="{9A0DB2DC-4C9A-4742-B13C-FB6460FD3503}" type="slidenum">
              <a:rPr lang="en-US" altLang="zh-CN">
                <a:latin typeface="Helvetica"/>
                <a:ea typeface="MS PGothic" panose="020B0600070205080204" pitchFamily="34" charset="-128"/>
              </a:rPr>
            </a:fld>
            <a:endParaRPr lang="en-US" altLang="zh-CN">
              <a:latin typeface="Helvetica"/>
              <a:ea typeface="MS PGothic" panose="020B0600070205080204" pitchFamily="34" charset="-128"/>
            </a:endParaRPr>
          </a:p>
        </p:txBody>
      </p:sp>
      <p:sp>
        <p:nvSpPr>
          <p:cNvPr id="150530" name="Rectangle 2"/>
          <p:cNvSpPr>
            <a:spLocks noTextEdit="1"/>
          </p:cNvSpPr>
          <p:nvPr>
            <p:ph type="sldImg"/>
          </p:nvPr>
        </p:nvSpPr>
        <p:spPr/>
      </p:sp>
      <p:sp>
        <p:nvSpPr>
          <p:cNvPr id="150531" name="Rectangle 3"/>
          <p:cNvSpPr>
            <a:spLocks noGrp="1"/>
          </p:cNvSpPr>
          <p:nvPr>
            <p:ph type="body" idx="1"/>
          </p:nvPr>
        </p:nvSpPr>
        <p:spPr/>
        <p:txBody>
          <a:bodyPr wrap="square" lIns="91440" tIns="45720" rIns="91440" bIns="45720" anchor="t" anchorCtr="0"/>
          <a:p>
            <a:pPr lvl="0"/>
            <a:endParaRPr lang="zh-CN" altLang="zh-CN">
              <a:latin typeface="Times New Roman" panose="0202060305040502030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p:txBody>
          <a:bodyPr wrap="square" lIns="91440" tIns="45720" rIns="91440" bIns="45720" anchor="t" anchorCtr="0"/>
          <a:p>
            <a:pPr lvl="0"/>
            <a:r>
              <a:rPr lang="en-US" altLang="zh-CN"/>
              <a:t> 3.25 </a:t>
            </a:r>
            <a:r>
              <a:rPr lang="zh-CN" altLang="en-US"/>
              <a:t>前一周实验，</a:t>
            </a:r>
            <a:r>
              <a:rPr lang="en-US" altLang="zh-CN"/>
              <a:t>3.25</a:t>
            </a:r>
            <a:r>
              <a:rPr lang="zh-CN" altLang="en-US"/>
              <a:t>（</a:t>
            </a:r>
            <a:r>
              <a:rPr lang="en-US" altLang="zh-CN"/>
              <a:t>5</a:t>
            </a:r>
            <a:r>
              <a:rPr lang="zh-CN" altLang="en-US"/>
              <a:t>）</a:t>
            </a:r>
            <a:r>
              <a:rPr lang="en-US" altLang="zh-CN"/>
              <a:t> </a:t>
            </a:r>
            <a:r>
              <a:rPr lang="zh-CN" altLang="en-US"/>
              <a:t>讲完第六章</a:t>
            </a:r>
            <a:endParaRPr lang="zh-CN" altLang="en-US"/>
          </a:p>
        </p:txBody>
      </p:sp>
      <p:sp>
        <p:nvSpPr>
          <p:cNvPr id="30723"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idx="1"/>
          </p:nvPr>
        </p:nvSpPr>
        <p:spPr/>
        <p:txBody>
          <a:bodyPr wrap="square" lIns="91440" tIns="45720" rIns="91440" bIns="45720" anchor="t" anchorCtr="0"/>
          <a:p>
            <a:pPr lvl="0"/>
            <a:r>
              <a:rPr lang="en-US" altLang="zh-CN"/>
              <a:t> 3.25 </a:t>
            </a:r>
            <a:r>
              <a:rPr lang="zh-CN" altLang="en-US"/>
              <a:t>前一周实验，</a:t>
            </a:r>
            <a:r>
              <a:rPr lang="en-US" altLang="zh-CN"/>
              <a:t>3.25</a:t>
            </a:r>
            <a:r>
              <a:rPr lang="zh-CN" altLang="en-US"/>
              <a:t>（</a:t>
            </a:r>
            <a:r>
              <a:rPr lang="en-US" altLang="zh-CN"/>
              <a:t>5</a:t>
            </a:r>
            <a:r>
              <a:rPr lang="zh-CN" altLang="en-US"/>
              <a:t>）</a:t>
            </a:r>
            <a:r>
              <a:rPr lang="en-US" altLang="zh-CN"/>
              <a:t> </a:t>
            </a:r>
            <a:r>
              <a:rPr lang="zh-CN" altLang="en-US"/>
              <a:t>讲完第六章</a:t>
            </a:r>
            <a:endParaRPr lang="zh-CN" altLang="en-US"/>
          </a:p>
        </p:txBody>
      </p:sp>
      <p:sp>
        <p:nvSpPr>
          <p:cNvPr id="32771"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idx="1"/>
          </p:nvPr>
        </p:nvSpPr>
        <p:spPr/>
        <p:txBody>
          <a:bodyPr wrap="square" lIns="91440" tIns="45720" rIns="91440" bIns="45720" anchor="t" anchorCtr="0"/>
          <a:p>
            <a:pPr lvl="0">
              <a:lnSpc>
                <a:spcPct val="120000"/>
              </a:lnSpc>
            </a:pPr>
            <a:r>
              <a:rPr lang="zh-CN" altLang="en-US" b="1">
                <a:solidFill>
                  <a:srgbClr val="FF0000"/>
                </a:solidFill>
                <a:latin typeface="Times New Roman" panose="02020603050405020304" charset="0"/>
                <a:ea typeface="MS PGothic" panose="020B0600070205080204" pitchFamily="34" charset="-128"/>
              </a:rPr>
              <a:t>首先从整体上认识一下数据库系统，了解数据库系统的地位和作用，及其重要性。</a:t>
            </a:r>
            <a:endParaRPr lang="en-US" altLang="zh-CN" b="1">
              <a:solidFill>
                <a:srgbClr val="FF0000"/>
              </a:solidFill>
              <a:latin typeface="Times New Roman" panose="02020603050405020304" charset="0"/>
              <a:ea typeface="MS PGothic" panose="020B0600070205080204" pitchFamily="34" charset="-128"/>
            </a:endParaRPr>
          </a:p>
          <a:p>
            <a:pPr lvl="0">
              <a:lnSpc>
                <a:spcPct val="120000"/>
              </a:lnSpc>
            </a:pPr>
            <a:r>
              <a:rPr lang="zh-CN" altLang="en-US" b="1">
                <a:solidFill>
                  <a:srgbClr val="FF0000"/>
                </a:solidFill>
                <a:latin typeface="Times New Roman" panose="02020603050405020304" charset="0"/>
                <a:ea typeface="MS PGothic" panose="020B0600070205080204" pitchFamily="34" charset="-128"/>
              </a:rPr>
              <a:t>数据库技术</a:t>
            </a:r>
            <a:r>
              <a:rPr lang="zh-CN" altLang="en-US" b="1">
                <a:latin typeface="Times New Roman" panose="02020603050405020304" charset="0"/>
                <a:ea typeface="MS PGothic" panose="020B0600070205080204" pitchFamily="34" charset="-128"/>
              </a:rPr>
              <a:t>产生于六十年代末，是</a:t>
            </a:r>
            <a:r>
              <a:rPr lang="zh-CN" altLang="en-US" b="1">
                <a:solidFill>
                  <a:srgbClr val="FF0000"/>
                </a:solidFill>
                <a:latin typeface="Times New Roman" panose="02020603050405020304" charset="0"/>
                <a:ea typeface="MS PGothic" panose="020B0600070205080204" pitchFamily="34" charset="-128"/>
              </a:rPr>
              <a:t>数据管理的最新技术</a:t>
            </a:r>
            <a:r>
              <a:rPr lang="zh-CN" altLang="en-US" b="1">
                <a:latin typeface="Times New Roman" panose="02020603050405020304" charset="0"/>
                <a:ea typeface="MS PGothic" panose="020B0600070205080204" pitchFamily="34" charset="-128"/>
              </a:rPr>
              <a:t>，是计算机科学的重要分支。</a:t>
            </a:r>
            <a:endParaRPr lang="en-US" altLang="zh-CN" b="1">
              <a:latin typeface="Times New Roman" panose="02020603050405020304" charset="0"/>
              <a:ea typeface="MS PGothic" panose="020B0600070205080204" pitchFamily="34" charset="-128"/>
            </a:endParaRPr>
          </a:p>
          <a:p>
            <a:pPr lvl="0">
              <a:lnSpc>
                <a:spcPct val="120000"/>
              </a:lnSpc>
            </a:pPr>
            <a:r>
              <a:rPr lang="zh-CN" altLang="zh-CN" b="1">
                <a:latin typeface="Times New Roman" panose="02020603050405020304" charset="0"/>
                <a:ea typeface="MS PGothic" panose="020B0600070205080204" pitchFamily="34" charset="-128"/>
              </a:rPr>
              <a:t>随着信息管理水平的不断提高， 应用范围的日益扩大，信息已成为企业的重要财富和资源</a:t>
            </a:r>
            <a:r>
              <a:rPr lang="zh-CN" altLang="en-US" b="1">
                <a:latin typeface="Times New Roman" panose="02020603050405020304" charset="0"/>
                <a:ea typeface="MS PGothic" panose="020B0600070205080204" pitchFamily="34" charset="-128"/>
              </a:rPr>
              <a:t>。</a:t>
            </a:r>
            <a:endParaRPr lang="en-US" altLang="zh-CN" b="1">
              <a:latin typeface="Times New Roman" panose="02020603050405020304" charset="0"/>
              <a:ea typeface="MS PGothic" panose="020B0600070205080204" pitchFamily="34" charset="-128"/>
            </a:endParaRPr>
          </a:p>
          <a:p>
            <a:pPr lvl="0">
              <a:lnSpc>
                <a:spcPct val="120000"/>
              </a:lnSpc>
            </a:pPr>
            <a:r>
              <a:rPr lang="zh-CN" altLang="en-US" b="1">
                <a:latin typeface="Times New Roman" panose="02020603050405020304" charset="0"/>
                <a:ea typeface="MS PGothic" panose="020B0600070205080204" pitchFamily="34" charset="-128"/>
              </a:rPr>
              <a:t>数据管理：包括信息存储结构的定义、信息操作机制、信息安全性控制（在系统崩溃或越权访问时保证数据安全性）、多用户并发访问控制。</a:t>
            </a:r>
            <a:endParaRPr lang="en-US" altLang="zh-CN" b="1">
              <a:latin typeface="Times New Roman" panose="02020603050405020304" charset="0"/>
              <a:ea typeface="MS PGothic" panose="020B0600070205080204" pitchFamily="34" charset="-128"/>
            </a:endParaRPr>
          </a:p>
          <a:p>
            <a:pPr lvl="0">
              <a:lnSpc>
                <a:spcPct val="120000"/>
              </a:lnSpc>
            </a:pPr>
            <a:endParaRPr lang="en-US" altLang="zh-CN" b="1">
              <a:latin typeface="Times New Roman" panose="02020603050405020304" charset="0"/>
              <a:ea typeface="MS PGothic" panose="020B0600070205080204" pitchFamily="34" charset="-128"/>
            </a:endParaRPr>
          </a:p>
          <a:p>
            <a:pPr lvl="0">
              <a:lnSpc>
                <a:spcPct val="120000"/>
              </a:lnSpc>
            </a:pPr>
            <a:r>
              <a:rPr lang="zh-CN" altLang="zh-CN" b="1">
                <a:latin typeface="Times New Roman" panose="02020603050405020304" charset="0"/>
                <a:ea typeface="MS PGothic" panose="020B0600070205080204" pitchFamily="34" charset="-128"/>
              </a:rPr>
              <a:t>作为管理信息的数据库技术也得到了很大的发展，其应用领域也越来越广泛。</a:t>
            </a:r>
            <a:endParaRPr lang="zh-CN" altLang="en-US" b="1">
              <a:latin typeface="Times New Roman" panose="02020603050405020304" charset="0"/>
              <a:ea typeface="MS PGothic" panose="020B0600070205080204" pitchFamily="34" charset="-128"/>
            </a:endParaRPr>
          </a:p>
          <a:p>
            <a:pPr lvl="0">
              <a:lnSpc>
                <a:spcPct val="120000"/>
              </a:lnSpc>
            </a:pPr>
            <a:r>
              <a:rPr lang="zh-CN" altLang="en-US" b="1">
                <a:solidFill>
                  <a:srgbClr val="FF0000"/>
                </a:solidFill>
                <a:latin typeface="Times New Roman" panose="02020603050405020304" charset="0"/>
                <a:ea typeface="MS PGothic" panose="020B0600070205080204" pitchFamily="34" charset="-128"/>
              </a:rPr>
              <a:t>数据库技术是信息系统的核心和基础</a:t>
            </a:r>
            <a:r>
              <a:rPr lang="zh-CN" altLang="en-US" b="1">
                <a:latin typeface="Times New Roman" panose="02020603050405020304" charset="0"/>
                <a:ea typeface="MS PGothic" panose="020B0600070205080204" pitchFamily="34" charset="-128"/>
              </a:rPr>
              <a:t>，它的出现极大地促进了计算机应用向各行各业的渗透。</a:t>
            </a:r>
            <a:endParaRPr lang="en-US" altLang="zh-CN" b="1">
              <a:latin typeface="Times New Roman" panose="02020603050405020304" charset="0"/>
              <a:ea typeface="MS PGothic" panose="020B0600070205080204" pitchFamily="34" charset="-128"/>
            </a:endParaRPr>
          </a:p>
          <a:p>
            <a:pPr lvl="0">
              <a:lnSpc>
                <a:spcPct val="120000"/>
              </a:lnSpc>
            </a:pPr>
            <a:r>
              <a:rPr lang="zh-CN" altLang="en-US" b="1">
                <a:latin typeface="Times New Roman" panose="02020603050405020304" charset="0"/>
                <a:ea typeface="MS PGothic" panose="020B0600070205080204" pitchFamily="34" charset="-128"/>
              </a:rPr>
              <a:t>数据库的应用十分广泛，列举如下页</a:t>
            </a:r>
            <a:r>
              <a:rPr lang="en-US" altLang="zh-CN" b="1">
                <a:latin typeface="Times New Roman" panose="02020603050405020304" charset="0"/>
                <a:ea typeface="MS PGothic" panose="020B0600070205080204" pitchFamily="34" charset="-128"/>
              </a:rPr>
              <a:t>PPT</a:t>
            </a:r>
            <a:r>
              <a:rPr lang="zh-CN" altLang="en-US" b="1">
                <a:latin typeface="Times New Roman" panose="02020603050405020304" charset="0"/>
                <a:ea typeface="MS PGothic" panose="020B0600070205080204" pitchFamily="34" charset="-128"/>
              </a:rPr>
              <a:t>。数据库已经成为当今几乎所有企业以及人民日常生活不可缺少的组成部分了。</a:t>
            </a:r>
            <a:endParaRPr lang="en-US" altLang="zh-CN" b="1">
              <a:latin typeface="Times New Roman" panose="02020603050405020304" charset="0"/>
              <a:ea typeface="MS PGothic" panose="020B0600070205080204" pitchFamily="34" charset="-128"/>
            </a:endParaRPr>
          </a:p>
          <a:p>
            <a:pPr lvl="0">
              <a:lnSpc>
                <a:spcPct val="120000"/>
              </a:lnSpc>
            </a:pPr>
            <a:endParaRPr lang="en-US" altLang="zh-CN" b="1">
              <a:latin typeface="Times New Roman" panose="02020603050405020304" charset="0"/>
              <a:ea typeface="MS PGothic" panose="020B0600070205080204" pitchFamily="34" charset="-128"/>
            </a:endParaRPr>
          </a:p>
          <a:p>
            <a:pPr lvl="0"/>
            <a:endParaRPr lang="zh-CN" altLang="en-US">
              <a:latin typeface="Times New Roman" panose="02020603050405020304" charset="0"/>
              <a:ea typeface="MS PGothic" panose="020B0600070205080204" pitchFamily="34" charset="-128"/>
            </a:endParaRPr>
          </a:p>
        </p:txBody>
      </p:sp>
      <p:sp>
        <p:nvSpPr>
          <p:cNvPr id="34819"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30275" eaLnBrk="1" hangingPunct="1"/>
            <a:fld id="{9A0DB2DC-4C9A-4742-B13C-FB6460FD3503}" type="slidenum">
              <a:rPr lang="en-US" altLang="zh-CN" sz="1200">
                <a:latin typeface="Helvetica"/>
                <a:ea typeface="MS PGothic" panose="020B0600070205080204" pitchFamily="34" charset="-128"/>
              </a:rPr>
            </a:fld>
            <a:endParaRPr lang="en-US" altLang="zh-CN" sz="1200">
              <a:latin typeface="Helvetica"/>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idx="1"/>
          </p:nvPr>
        </p:nvSpPr>
        <p:spPr/>
        <p:txBody>
          <a:bodyPr wrap="square" lIns="91440" tIns="45720" rIns="91440" bIns="45720" anchor="t" anchorCtr="0"/>
          <a:p>
            <a:pPr lvl="0">
              <a:lnSpc>
                <a:spcPct val="120000"/>
              </a:lnSpc>
            </a:pPr>
            <a:r>
              <a:rPr lang="zh-CN" altLang="en-US" b="1">
                <a:latin typeface="Times New Roman" panose="02020603050405020304" charset="0"/>
                <a:ea typeface="MS PGothic" panose="020B0600070205080204" pitchFamily="34" charset="-128"/>
              </a:rPr>
              <a:t>访问数据库已经成为当今几乎每个人生活中不可缺少的组成部分，举例如下：</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1</a:t>
            </a:r>
            <a:r>
              <a:rPr lang="zh-CN" altLang="en-US" b="1">
                <a:latin typeface="Times New Roman" panose="02020603050405020304" charset="0"/>
                <a:ea typeface="MS PGothic" panose="020B0600070205080204" pitchFamily="34" charset="-128"/>
              </a:rPr>
              <a:t>）学生访问学校信息系统，查看个人基本信息，课程信息，选课信息，这些信息都是从学校的数据库系统里取出来的。</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2</a:t>
            </a:r>
            <a:r>
              <a:rPr lang="zh-CN" altLang="en-US" b="1">
                <a:latin typeface="Times New Roman" panose="02020603050405020304" charset="0"/>
                <a:ea typeface="MS PGothic" panose="020B0600070205080204" pitchFamily="34" charset="-128"/>
              </a:rPr>
              <a:t>）学生访问图书馆网站，查看图书信息，是从图书管理系统的数据库中读取这些图书信息的。</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3</a:t>
            </a:r>
            <a:r>
              <a:rPr lang="zh-CN" altLang="en-US" b="1">
                <a:latin typeface="Times New Roman" panose="02020603050405020304" charset="0"/>
                <a:ea typeface="MS PGothic" panose="020B0600070205080204" pitchFamily="34" charset="-128"/>
              </a:rPr>
              <a:t>）网购，例如淘宝，天猫买东西，查看商品信息，订单信息，这些也都是从数据库中读取的。</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4</a:t>
            </a:r>
            <a:r>
              <a:rPr lang="zh-CN" altLang="en-US" b="1">
                <a:latin typeface="Times New Roman" panose="02020603050405020304" charset="0"/>
                <a:ea typeface="MS PGothic" panose="020B0600070205080204" pitchFamily="34" charset="-128"/>
              </a:rPr>
              <a:t>）我们订火车票，飞机票，查看车次，航班等信息，也都是从数据库中读取这些信息的。</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5</a:t>
            </a:r>
            <a:r>
              <a:rPr lang="zh-CN" altLang="en-US" b="1">
                <a:latin typeface="Times New Roman" panose="02020603050405020304" charset="0"/>
                <a:ea typeface="MS PGothic" panose="020B0600070205080204" pitchFamily="34" charset="-128"/>
              </a:rPr>
              <a:t>）访问银行网站，查看个人账户余额和交易信息，这些信息都是从银行的数据库系统里取出来的。</a:t>
            </a:r>
            <a:endParaRPr lang="en-US" altLang="zh-CN" b="1">
              <a:latin typeface="Times New Roman" panose="02020603050405020304" charset="0"/>
              <a:ea typeface="MS PGothic" panose="020B0600070205080204" pitchFamily="34" charset="-128"/>
            </a:endParaRPr>
          </a:p>
          <a:p>
            <a:pPr lvl="0">
              <a:lnSpc>
                <a:spcPct val="120000"/>
              </a:lnSpc>
            </a:pPr>
            <a:r>
              <a:rPr lang="en-US" altLang="zh-CN" b="1">
                <a:latin typeface="Times New Roman" panose="02020603050405020304" charset="0"/>
                <a:ea typeface="MS PGothic" panose="020B0600070205080204" pitchFamily="34" charset="-128"/>
              </a:rPr>
              <a:t>6</a:t>
            </a:r>
            <a:r>
              <a:rPr lang="zh-CN" altLang="en-US" b="1">
                <a:latin typeface="Times New Roman" panose="02020603050405020304" charset="0"/>
                <a:ea typeface="MS PGothic" panose="020B0600070205080204" pitchFamily="34" charset="-128"/>
              </a:rPr>
              <a:t>）通信领域：存储通话记录、客户信息、产生每月账单等</a:t>
            </a:r>
            <a:endParaRPr lang="en-US" altLang="zh-CN" b="1">
              <a:latin typeface="Times New Roman" panose="02020603050405020304" charset="0"/>
              <a:ea typeface="MS PGothic" panose="020B0600070205080204" pitchFamily="34" charset="-128"/>
            </a:endParaRPr>
          </a:p>
          <a:p>
            <a:pPr lvl="0"/>
            <a:endParaRPr lang="zh-CN" altLang="en-US">
              <a:latin typeface="Times New Roman" panose="02020603050405020304" charset="0"/>
              <a:ea typeface="MS PGothic" panose="020B0600070205080204" pitchFamily="34" charset="-128"/>
            </a:endParaRPr>
          </a:p>
        </p:txBody>
      </p:sp>
      <p:sp>
        <p:nvSpPr>
          <p:cNvPr id="36867"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30275" eaLnBrk="1" hangingPunct="1"/>
            <a:fld id="{9A0DB2DC-4C9A-4742-B13C-FB6460FD3503}" type="slidenum">
              <a:rPr lang="en-US" altLang="zh-CN" sz="1200">
                <a:latin typeface="Helvetica"/>
                <a:ea typeface="MS PGothic" panose="020B0600070205080204" pitchFamily="34" charset="-128"/>
              </a:rPr>
            </a:fld>
            <a:endParaRPr lang="en-US" altLang="zh-CN" sz="1200">
              <a:latin typeface="Helvetica"/>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idx="1"/>
          </p:nvPr>
        </p:nvSpPr>
        <p:spPr/>
        <p:txBody>
          <a:bodyPr wrap="square" lIns="91440" tIns="45720" rIns="91440" bIns="45720" anchor="t" anchorCtr="0"/>
          <a:p>
            <a:pPr lvl="0"/>
            <a:r>
              <a:rPr lang="zh-CN" altLang="en-US">
                <a:latin typeface="Times New Roman" panose="02020603050405020304" charset="0"/>
                <a:ea typeface="MS PGothic" panose="020B0600070205080204" pitchFamily="34" charset="-128"/>
              </a:rPr>
              <a:t>后台：数据库</a:t>
            </a:r>
            <a:endParaRPr lang="zh-CN" altLang="en-US">
              <a:latin typeface="Times New Roman" panose="02020603050405020304" charset="0"/>
              <a:ea typeface="MS PGothic" panose="020B0600070205080204" pitchFamily="34" charset="-128"/>
            </a:endParaRPr>
          </a:p>
        </p:txBody>
      </p:sp>
      <p:sp>
        <p:nvSpPr>
          <p:cNvPr id="38915"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defTabSz="930275" eaLnBrk="1" hangingPunct="1"/>
            <a:fld id="{9A0DB2DC-4C9A-4742-B13C-FB6460FD3503}" type="slidenum">
              <a:rPr lang="en-US" altLang="zh-CN" sz="1200">
                <a:latin typeface="Helvetica"/>
                <a:ea typeface="MS PGothic" panose="020B0600070205080204" pitchFamily="34" charset="-128"/>
              </a:rPr>
            </a:fld>
            <a:endParaRPr lang="en-US" altLang="zh-CN" sz="1200">
              <a:latin typeface="Helvetica"/>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151554" name="Group 2"/>
          <p:cNvGrpSpPr/>
          <p:nvPr/>
        </p:nvGrpSpPr>
        <p:grpSpPr>
          <a:xfrm>
            <a:off x="0" y="2438400"/>
            <a:ext cx="9009063" cy="1052513"/>
            <a:chOff x="0" y="1536"/>
            <a:chExt cx="5675" cy="663"/>
          </a:xfrm>
        </p:grpSpPr>
        <p:grpSp>
          <p:nvGrpSpPr>
            <p:cNvPr id="151560" name="Group 3"/>
            <p:cNvGrpSpPr/>
            <p:nvPr/>
          </p:nvGrpSpPr>
          <p:grpSpPr>
            <a:xfrm>
              <a:off x="183" y="1604"/>
              <a:ext cx="448" cy="299"/>
              <a:chOff x="720" y="336"/>
              <a:chExt cx="624" cy="432"/>
            </a:xfrm>
          </p:grpSpPr>
          <p:sp>
            <p:nvSpPr>
              <p:cNvPr id="23"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151561" name="Group 6"/>
            <p:cNvGrpSpPr/>
            <p:nvPr/>
          </p:nvGrpSpPr>
          <p:grpSpPr>
            <a:xfrm>
              <a:off x="261" y="1870"/>
              <a:ext cx="465" cy="299"/>
              <a:chOff x="912" y="2640"/>
              <a:chExt cx="672" cy="432"/>
            </a:xfrm>
          </p:grpSpPr>
          <p:sp>
            <p:nvSpPr>
              <p:cNvPr id="21"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2"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endParaRPr lang="zh-CN" altLang="en-US" noProof="0"/>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25"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sz="140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sz="140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7"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eaLnBrk="1" hangingPunct="1"/>
            <a:fld id="{9A0DB2DC-4C9A-4742-B13C-FB6460FD3503}" type="slidenum">
              <a:rPr lang="zh-CN" altLang="en-US" sz="1400">
                <a:solidFill>
                  <a:schemeClr val="bg2"/>
                </a:solidFill>
              </a:rPr>
            </a:fld>
            <a:endParaRPr lang="zh-CN" altLang="en-US" sz="140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5288" y="-242888"/>
            <a:ext cx="2163762" cy="65516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50825" y="-242888"/>
            <a:ext cx="6342063" cy="65516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6013" y="-242888"/>
            <a:ext cx="7793037" cy="1143001"/>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50825" y="1268413"/>
            <a:ext cx="4244975" cy="5040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68413"/>
            <a:ext cx="4244975" cy="5040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50825" y="1268413"/>
            <a:ext cx="424497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68413"/>
            <a:ext cx="424497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sp>
        <p:nvSpPr>
          <p:cNvPr id="1026" name="Rectangle 2"/>
          <p:cNvSpPr>
            <a:spLocks noChangeArrowheads="1"/>
          </p:cNvSpPr>
          <p:nvPr/>
        </p:nvSpPr>
        <p:spPr bwMode="ltGray">
          <a:xfrm>
            <a:off x="290513" y="442913"/>
            <a:ext cx="438150" cy="474663"/>
          </a:xfrm>
          <a:prstGeom prst="rect">
            <a:avLst/>
          </a:prstGeom>
          <a:solidFill>
            <a:schemeClr val="accent2"/>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673100" y="442913"/>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414338" y="865188"/>
            <a:ext cx="422275" cy="474663"/>
          </a:xfrm>
          <a:prstGeom prst="rect">
            <a:avLst/>
          </a:prstGeom>
          <a:solidFill>
            <a:schemeClr val="folHlink"/>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784225" y="865188"/>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0" y="792163"/>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635000" y="550863"/>
            <a:ext cx="31750" cy="1052513"/>
          </a:xfrm>
          <a:prstGeom prst="rect">
            <a:avLst/>
          </a:prstGeom>
          <a:solidFill>
            <a:schemeClr val="bg2"/>
          </a:soli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315913" y="1125538"/>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16013" y="-242887"/>
            <a:ext cx="7793037" cy="1143000"/>
          </a:xfrm>
          <a:prstGeom prst="rect">
            <a:avLst/>
          </a:prstGeom>
          <a:noFill/>
          <a:ln w="9525">
            <a:noFill/>
          </a:ln>
        </p:spPr>
        <p:txBody>
          <a:bodyPr anchor="b" anchorCtr="0"/>
          <a:p>
            <a:pPr lvl="0"/>
            <a:r>
              <a:rPr lang="zh-CN" altLang="en-US"/>
              <a:t>单击此处编辑母版标题样式</a:t>
            </a:r>
            <a:endParaRPr lang="zh-CN" altLang="en-US"/>
          </a:p>
        </p:txBody>
      </p:sp>
      <p:sp>
        <p:nvSpPr>
          <p:cNvPr id="1034" name="Rectangle 10"/>
          <p:cNvSpPr>
            <a:spLocks noGrp="1"/>
          </p:cNvSpPr>
          <p:nvPr>
            <p:ph type="body" idx="1"/>
          </p:nvPr>
        </p:nvSpPr>
        <p:spPr>
          <a:xfrm>
            <a:off x="250825" y="1268413"/>
            <a:ext cx="8642350" cy="5040312"/>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35" name="Picture 15" descr="bupt"/>
          <p:cNvPicPr>
            <a:picLocks noChangeAspect="1"/>
          </p:cNvPicPr>
          <p:nvPr userDrawn="1"/>
        </p:nvPicPr>
        <p:blipFill>
          <a:blip r:embed="rId14"/>
          <a:stretch>
            <a:fillRect/>
          </a:stretch>
        </p:blipFill>
        <p:spPr>
          <a:xfrm>
            <a:off x="6781800" y="0"/>
            <a:ext cx="2362200" cy="544513"/>
          </a:xfrm>
          <a:prstGeom prst="rect">
            <a:avLst/>
          </a:prstGeom>
          <a:noFill/>
          <a:ln w="9525">
            <a:noFill/>
          </a:ln>
        </p:spPr>
      </p:pic>
      <p:sp>
        <p:nvSpPr>
          <p:cNvPr id="64528" name="Rectangle 16"/>
          <p:cNvSpPr>
            <a:spLocks noGrp="1" noChangeArrowheads="1"/>
          </p:cNvSpPr>
          <p:nvPr>
            <p:ph type="dt" sz="half" idx="2"/>
          </p:nvPr>
        </p:nvSpPr>
        <p:spPr bwMode="auto">
          <a:xfrm>
            <a:off x="228600" y="6400800"/>
            <a:ext cx="1905000" cy="457200"/>
          </a:xfrm>
          <a:prstGeom prst="rect">
            <a:avLst/>
          </a:prstGeom>
          <a:noFill/>
          <a:ln>
            <a:noFill/>
          </a:ln>
          <a:effectLst/>
        </p:spPr>
        <p:txBody>
          <a:bodyPr vert="horz" wrap="square" lIns="91440" tIns="45720" rIns="91440" bIns="45720" numCol="1" anchor="b" anchorCtr="0" compatLnSpc="1"/>
          <a:lstStyle>
            <a:lvl1pPr eaLnBrk="1" hangingPunct="1">
              <a:defRPr kumimoji="0"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29" name="Rectangle 17"/>
          <p:cNvSpPr>
            <a:spLocks noGrp="1" noChangeArrowheads="1"/>
          </p:cNvSpPr>
          <p:nvPr>
            <p:ph type="ftr" sz="quarter" idx="3"/>
          </p:nvPr>
        </p:nvSpPr>
        <p:spPr bwMode="auto">
          <a:xfrm>
            <a:off x="2819400" y="6400800"/>
            <a:ext cx="3962400" cy="457200"/>
          </a:xfrm>
          <a:prstGeom prst="rect">
            <a:avLst/>
          </a:prstGeom>
          <a:noFill/>
          <a:ln>
            <a:noFill/>
          </a:ln>
          <a:effectLst/>
        </p:spPr>
        <p:txBody>
          <a:bodyPr vert="horz" wrap="square" lIns="91440" tIns="45720" rIns="91440" bIns="45720" numCol="1" anchor="b" anchorCtr="0" compatLnSpc="1"/>
          <a:lstStyle>
            <a:lvl1pPr algn="ctr" eaLnBrk="1" hangingPunct="1">
              <a:defRPr kumimoji="0" sz="12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Database System Concepts- Chapter1 Introduction -</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30" name="Rectangle 18"/>
          <p:cNvSpPr>
            <a:spLocks noGrp="1" noChangeArrowheads="1"/>
          </p:cNvSpPr>
          <p:nvPr>
            <p:ph type="sldNum" sz="quarter" idx="4"/>
          </p:nvPr>
        </p:nvSpPr>
        <p:spPr bwMode="auto">
          <a:xfrm>
            <a:off x="6019800" y="6400800"/>
            <a:ext cx="1905000" cy="457200"/>
          </a:xfrm>
          <a:prstGeom prst="rect">
            <a:avLst/>
          </a:prstGeom>
          <a:noFill/>
          <a:ln>
            <a:noFill/>
          </a:ln>
          <a:effectLst/>
        </p:spPr>
        <p:txBody>
          <a:bodyPr vert="horz" wrap="square" lIns="91440" tIns="45720" rIns="91440" bIns="45720" numCol="1" anchor="b" anchorCtr="0" compatLnSpc="1"/>
          <a:lstStyle>
            <a:lvl1pPr algn="ctr">
              <a:defRPr sz="1200"/>
            </a:lvl1pPr>
          </a:lstStyle>
          <a:p>
            <a:pPr lvl="0" eaLnBrk="1" hangingPunct="1"/>
            <a:fld id="{9A0DB2DC-4C9A-4742-B13C-FB6460FD3503}" type="slidenum">
              <a:rPr lang="zh-CN" altLang="en-US">
                <a:latin typeface="Tahoma" panose="020B0604030504040204" pitchFamily="34" charset="0"/>
              </a:rPr>
            </a:fld>
            <a:endParaRPr lang="zh-CN" altLang="en-US">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junpingdu@126.com"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slide" Target="slide2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7" Type="http://schemas.openxmlformats.org/officeDocument/2006/relationships/notesSlide" Target="../notesSlides/notesSlide2.xml"/><Relationship Id="rId26" Type="http://schemas.openxmlformats.org/officeDocument/2006/relationships/slideLayout" Target="../slideLayouts/slideLayout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slide" Target="slide28.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slide" Target="slide32.xml"/><Relationship Id="rId10" Type="http://schemas.openxmlformats.org/officeDocument/2006/relationships/tags" Target="../tags/tag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customXml" Target="../ink/ink1.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customXml" Target="../ink/ink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13.png"/><Relationship Id="rId7" Type="http://schemas.openxmlformats.org/officeDocument/2006/relationships/customXml" Target="../ink/ink8.xml"/><Relationship Id="rId6" Type="http://schemas.openxmlformats.org/officeDocument/2006/relationships/image" Target="../media/image12.png"/><Relationship Id="rId5" Type="http://schemas.openxmlformats.org/officeDocument/2006/relationships/customXml" Target="../ink/ink7.xml"/><Relationship Id="rId4" Type="http://schemas.openxmlformats.org/officeDocument/2006/relationships/image" Target="../media/image11.png"/><Relationship Id="rId3" Type="http://schemas.openxmlformats.org/officeDocument/2006/relationships/customXml" Target="../ink/ink6.xml"/><Relationship Id="rId2" Type="http://schemas.openxmlformats.org/officeDocument/2006/relationships/image" Target="../media/image10.png"/><Relationship Id="rId12" Type="http://schemas.openxmlformats.org/officeDocument/2006/relationships/notesSlide" Target="../notesSlides/notesSlide22.xml"/><Relationship Id="rId11" Type="http://schemas.openxmlformats.org/officeDocument/2006/relationships/slideLayout" Target="../slideLayouts/slideLayout7.xml"/><Relationship Id="rId10" Type="http://schemas.openxmlformats.org/officeDocument/2006/relationships/image" Target="../media/image14.png"/><Relationship Id="rId1" Type="http://schemas.openxmlformats.org/officeDocument/2006/relationships/customXml" Target="../ink/ink5.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customXml" Target="../ink/ink11.xml"/><Relationship Id="rId2" Type="http://schemas.openxmlformats.org/officeDocument/2006/relationships/image" Target="../media/image15.png"/><Relationship Id="rId1" Type="http://schemas.openxmlformats.org/officeDocument/2006/relationships/customXml" Target="../ink/ink1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customXml" Target="../ink/ink14.xml"/><Relationship Id="rId4" Type="http://schemas.openxmlformats.org/officeDocument/2006/relationships/image" Target="../media/image19.png"/><Relationship Id="rId3" Type="http://schemas.openxmlformats.org/officeDocument/2006/relationships/customXml" Target="../ink/ink13.xml"/><Relationship Id="rId2" Type="http://schemas.openxmlformats.org/officeDocument/2006/relationships/image" Target="../media/image18.png"/><Relationship Id="rId1" Type="http://schemas.openxmlformats.org/officeDocument/2006/relationships/customXml" Target="../ink/ink12.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xml"/><Relationship Id="rId7" Type="http://schemas.openxmlformats.org/officeDocument/2006/relationships/image" Target="../media/image19.png"/><Relationship Id="rId6" Type="http://schemas.openxmlformats.org/officeDocument/2006/relationships/customXml" Target="../ink/ink18.xml"/><Relationship Id="rId5" Type="http://schemas.openxmlformats.org/officeDocument/2006/relationships/image" Target="../media/image22.png"/><Relationship Id="rId4" Type="http://schemas.openxmlformats.org/officeDocument/2006/relationships/customXml" Target="../ink/ink17.xml"/><Relationship Id="rId3" Type="http://schemas.openxmlformats.org/officeDocument/2006/relationships/image" Target="../media/image21.png"/><Relationship Id="rId2" Type="http://schemas.openxmlformats.org/officeDocument/2006/relationships/customXml" Target="../ink/ink16.xml"/><Relationship Id="rId1" Type="http://schemas.openxmlformats.org/officeDocument/2006/relationships/image" Target="../media/image20.jpeg"/></Relationships>
</file>

<file path=ppt/slides/_rels/slide49.xml.rels><?xml version="1.0" encoding="UTF-8" standalone="yes"?>
<Relationships xmlns="http://schemas.openxmlformats.org/package/2006/relationships"><Relationship Id="rId9" Type="http://schemas.openxmlformats.org/officeDocument/2006/relationships/customXml" Target="../ink/ink23.xml"/><Relationship Id="rId8" Type="http://schemas.openxmlformats.org/officeDocument/2006/relationships/image" Target="../media/image26.png"/><Relationship Id="rId7" Type="http://schemas.openxmlformats.org/officeDocument/2006/relationships/customXml" Target="../ink/ink22.xml"/><Relationship Id="rId6" Type="http://schemas.openxmlformats.org/officeDocument/2006/relationships/image" Target="../media/image25.png"/><Relationship Id="rId5" Type="http://schemas.openxmlformats.org/officeDocument/2006/relationships/customXml" Target="../ink/ink21.xml"/><Relationship Id="rId4" Type="http://schemas.openxmlformats.org/officeDocument/2006/relationships/image" Target="../media/image24.png"/><Relationship Id="rId3" Type="http://schemas.openxmlformats.org/officeDocument/2006/relationships/customXml" Target="../ink/ink20.xml"/><Relationship Id="rId21" Type="http://schemas.openxmlformats.org/officeDocument/2006/relationships/slideLayout" Target="../slideLayouts/slideLayout2.xml"/><Relationship Id="rId20" Type="http://schemas.openxmlformats.org/officeDocument/2006/relationships/image" Target="../media/image32.png"/><Relationship Id="rId2" Type="http://schemas.openxmlformats.org/officeDocument/2006/relationships/image" Target="../media/image23.png"/><Relationship Id="rId19" Type="http://schemas.openxmlformats.org/officeDocument/2006/relationships/customXml" Target="../ink/ink28.xml"/><Relationship Id="rId18" Type="http://schemas.openxmlformats.org/officeDocument/2006/relationships/image" Target="../media/image31.png"/><Relationship Id="rId17" Type="http://schemas.openxmlformats.org/officeDocument/2006/relationships/customXml" Target="../ink/ink27.xml"/><Relationship Id="rId16" Type="http://schemas.openxmlformats.org/officeDocument/2006/relationships/image" Target="../media/image30.png"/><Relationship Id="rId15" Type="http://schemas.openxmlformats.org/officeDocument/2006/relationships/customXml" Target="../ink/ink26.xml"/><Relationship Id="rId14" Type="http://schemas.openxmlformats.org/officeDocument/2006/relationships/image" Target="../media/image29.png"/><Relationship Id="rId13" Type="http://schemas.openxmlformats.org/officeDocument/2006/relationships/customXml" Target="../ink/ink25.xml"/><Relationship Id="rId12" Type="http://schemas.openxmlformats.org/officeDocument/2006/relationships/image" Target="../media/image28.png"/><Relationship Id="rId11" Type="http://schemas.openxmlformats.org/officeDocument/2006/relationships/customXml" Target="../ink/ink24.xml"/><Relationship Id="rId10" Type="http://schemas.openxmlformats.org/officeDocument/2006/relationships/image" Target="../media/image27.png"/><Relationship Id="rId1" Type="http://schemas.openxmlformats.org/officeDocument/2006/relationships/customXml" Target="../ink/ink1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customXml" Target="../ink/ink31.xml"/><Relationship Id="rId4" Type="http://schemas.openxmlformats.org/officeDocument/2006/relationships/image" Target="../media/image34.png"/><Relationship Id="rId3" Type="http://schemas.openxmlformats.org/officeDocument/2006/relationships/customXml" Target="../ink/ink30.xml"/><Relationship Id="rId2" Type="http://schemas.openxmlformats.org/officeDocument/2006/relationships/image" Target="../media/image33.png"/><Relationship Id="rId1" Type="http://schemas.openxmlformats.org/officeDocument/2006/relationships/customXml" Target="../ink/ink29.xml"/></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customXml" Target="../ink/ink33.xml"/><Relationship Id="rId2" Type="http://schemas.openxmlformats.org/officeDocument/2006/relationships/image" Target="../media/image19.png"/><Relationship Id="rId1" Type="http://schemas.openxmlformats.org/officeDocument/2006/relationships/customXml" Target="../ink/ink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customXml" Target="../ink/ink34.xml"/></Relationships>
</file>

<file path=ppt/slides/_rels/slide54.xml.rels><?xml version="1.0" encoding="UTF-8" standalone="yes"?>
<Relationships xmlns="http://schemas.openxmlformats.org/package/2006/relationships"><Relationship Id="rId9" Type="http://schemas.openxmlformats.org/officeDocument/2006/relationships/customXml" Target="../ink/ink39.xml"/><Relationship Id="rId8" Type="http://schemas.openxmlformats.org/officeDocument/2006/relationships/image" Target="../media/image41.png"/><Relationship Id="rId7" Type="http://schemas.openxmlformats.org/officeDocument/2006/relationships/customXml" Target="../ink/ink38.xml"/><Relationship Id="rId6" Type="http://schemas.openxmlformats.org/officeDocument/2006/relationships/image" Target="../media/image40.png"/><Relationship Id="rId5" Type="http://schemas.openxmlformats.org/officeDocument/2006/relationships/customXml" Target="../ink/ink37.xml"/><Relationship Id="rId4" Type="http://schemas.openxmlformats.org/officeDocument/2006/relationships/image" Target="../media/image39.png"/><Relationship Id="rId3" Type="http://schemas.openxmlformats.org/officeDocument/2006/relationships/customXml" Target="../ink/ink36.xml"/><Relationship Id="rId2" Type="http://schemas.openxmlformats.org/officeDocument/2006/relationships/image" Target="../media/image38.png"/><Relationship Id="rId16" Type="http://schemas.openxmlformats.org/officeDocument/2006/relationships/notesSlide" Target="../notesSlides/notesSlide27.xml"/><Relationship Id="rId15" Type="http://schemas.openxmlformats.org/officeDocument/2006/relationships/slideLayout" Target="../slideLayouts/slideLayout2.xml"/><Relationship Id="rId14" Type="http://schemas.openxmlformats.org/officeDocument/2006/relationships/image" Target="../media/image44.png"/><Relationship Id="rId13" Type="http://schemas.openxmlformats.org/officeDocument/2006/relationships/customXml" Target="../ink/ink41.xml"/><Relationship Id="rId12" Type="http://schemas.openxmlformats.org/officeDocument/2006/relationships/image" Target="../media/image43.png"/><Relationship Id="rId11" Type="http://schemas.openxmlformats.org/officeDocument/2006/relationships/customXml" Target="../ink/ink40.xml"/><Relationship Id="rId10" Type="http://schemas.openxmlformats.org/officeDocument/2006/relationships/image" Target="../media/image42.png"/><Relationship Id="rId1" Type="http://schemas.openxmlformats.org/officeDocument/2006/relationships/customXml" Target="../ink/ink35.xml"/></Relationships>
</file>

<file path=ppt/slides/_rels/slide55.xml.rels><?xml version="1.0" encoding="UTF-8" standalone="yes"?>
<Relationships xmlns="http://schemas.openxmlformats.org/package/2006/relationships"><Relationship Id="rId9" Type="http://schemas.openxmlformats.org/officeDocument/2006/relationships/customXml" Target="../ink/ink46.xml"/><Relationship Id="rId8" Type="http://schemas.openxmlformats.org/officeDocument/2006/relationships/image" Target="../media/image48.png"/><Relationship Id="rId7" Type="http://schemas.openxmlformats.org/officeDocument/2006/relationships/customXml" Target="../ink/ink45.xml"/><Relationship Id="rId6" Type="http://schemas.openxmlformats.org/officeDocument/2006/relationships/image" Target="../media/image47.png"/><Relationship Id="rId5" Type="http://schemas.openxmlformats.org/officeDocument/2006/relationships/customXml" Target="../ink/ink44.xml"/><Relationship Id="rId4" Type="http://schemas.openxmlformats.org/officeDocument/2006/relationships/image" Target="../media/image46.png"/><Relationship Id="rId3" Type="http://schemas.openxmlformats.org/officeDocument/2006/relationships/customXml" Target="../ink/ink43.xml"/><Relationship Id="rId25" Type="http://schemas.openxmlformats.org/officeDocument/2006/relationships/slideLayout" Target="../slideLayouts/slideLayout2.xml"/><Relationship Id="rId24" Type="http://schemas.openxmlformats.org/officeDocument/2006/relationships/image" Target="../media/image55.png"/><Relationship Id="rId23" Type="http://schemas.openxmlformats.org/officeDocument/2006/relationships/customXml" Target="../ink/ink53.xml"/><Relationship Id="rId22" Type="http://schemas.openxmlformats.org/officeDocument/2006/relationships/image" Target="../media/image54.png"/><Relationship Id="rId21" Type="http://schemas.openxmlformats.org/officeDocument/2006/relationships/customXml" Target="../ink/ink52.xml"/><Relationship Id="rId20" Type="http://schemas.openxmlformats.org/officeDocument/2006/relationships/image" Target="../media/image19.png"/><Relationship Id="rId2" Type="http://schemas.openxmlformats.org/officeDocument/2006/relationships/image" Target="../media/image45.png"/><Relationship Id="rId19" Type="http://schemas.openxmlformats.org/officeDocument/2006/relationships/customXml" Target="../ink/ink51.xml"/><Relationship Id="rId18" Type="http://schemas.openxmlformats.org/officeDocument/2006/relationships/image" Target="../media/image53.png"/><Relationship Id="rId17" Type="http://schemas.openxmlformats.org/officeDocument/2006/relationships/customXml" Target="../ink/ink50.xml"/><Relationship Id="rId16" Type="http://schemas.openxmlformats.org/officeDocument/2006/relationships/image" Target="../media/image52.png"/><Relationship Id="rId15" Type="http://schemas.openxmlformats.org/officeDocument/2006/relationships/customXml" Target="../ink/ink49.xml"/><Relationship Id="rId14" Type="http://schemas.openxmlformats.org/officeDocument/2006/relationships/image" Target="../media/image51.png"/><Relationship Id="rId13" Type="http://schemas.openxmlformats.org/officeDocument/2006/relationships/customXml" Target="../ink/ink48.xml"/><Relationship Id="rId12" Type="http://schemas.openxmlformats.org/officeDocument/2006/relationships/image" Target="../media/image50.png"/><Relationship Id="rId11" Type="http://schemas.openxmlformats.org/officeDocument/2006/relationships/customXml" Target="../ink/ink47.xml"/><Relationship Id="rId10" Type="http://schemas.openxmlformats.org/officeDocument/2006/relationships/image" Target="../media/image49.png"/><Relationship Id="rId1" Type="http://schemas.openxmlformats.org/officeDocument/2006/relationships/customXml" Target="../ink/ink42.xml"/></Relationships>
</file>

<file path=ppt/slides/_rels/slide56.xml.rels><?xml version="1.0" encoding="UTF-8" standalone="yes"?>
<Relationships xmlns="http://schemas.openxmlformats.org/package/2006/relationships"><Relationship Id="rId9" Type="http://schemas.openxmlformats.org/officeDocument/2006/relationships/customXml" Target="../ink/ink58.xml"/><Relationship Id="rId8" Type="http://schemas.openxmlformats.org/officeDocument/2006/relationships/image" Target="../media/image59.png"/><Relationship Id="rId7" Type="http://schemas.openxmlformats.org/officeDocument/2006/relationships/customXml" Target="../ink/ink57.xml"/><Relationship Id="rId6" Type="http://schemas.openxmlformats.org/officeDocument/2006/relationships/image" Target="../media/image58.png"/><Relationship Id="rId5" Type="http://schemas.openxmlformats.org/officeDocument/2006/relationships/customXml" Target="../ink/ink56.xml"/><Relationship Id="rId4" Type="http://schemas.openxmlformats.org/officeDocument/2006/relationships/image" Target="../media/image57.png"/><Relationship Id="rId38" Type="http://schemas.openxmlformats.org/officeDocument/2006/relationships/notesSlide" Target="../notesSlides/notesSlide28.xml"/><Relationship Id="rId37" Type="http://schemas.openxmlformats.org/officeDocument/2006/relationships/slideLayout" Target="../slideLayouts/slideLayout7.xml"/><Relationship Id="rId36" Type="http://schemas.openxmlformats.org/officeDocument/2006/relationships/image" Target="../media/image73.png"/><Relationship Id="rId35" Type="http://schemas.openxmlformats.org/officeDocument/2006/relationships/customXml" Target="../ink/ink71.xml"/><Relationship Id="rId34" Type="http://schemas.openxmlformats.org/officeDocument/2006/relationships/image" Target="../media/image72.png"/><Relationship Id="rId33" Type="http://schemas.openxmlformats.org/officeDocument/2006/relationships/customXml" Target="../ink/ink70.xml"/><Relationship Id="rId32" Type="http://schemas.openxmlformats.org/officeDocument/2006/relationships/image" Target="../media/image71.png"/><Relationship Id="rId31" Type="http://schemas.openxmlformats.org/officeDocument/2006/relationships/customXml" Target="../ink/ink69.xml"/><Relationship Id="rId30" Type="http://schemas.openxmlformats.org/officeDocument/2006/relationships/image" Target="../media/image70.png"/><Relationship Id="rId3" Type="http://schemas.openxmlformats.org/officeDocument/2006/relationships/customXml" Target="../ink/ink55.xml"/><Relationship Id="rId29" Type="http://schemas.openxmlformats.org/officeDocument/2006/relationships/customXml" Target="../ink/ink68.xml"/><Relationship Id="rId28" Type="http://schemas.openxmlformats.org/officeDocument/2006/relationships/image" Target="../media/image69.png"/><Relationship Id="rId27" Type="http://schemas.openxmlformats.org/officeDocument/2006/relationships/customXml" Target="../ink/ink67.xml"/><Relationship Id="rId26" Type="http://schemas.openxmlformats.org/officeDocument/2006/relationships/image" Target="../media/image68.png"/><Relationship Id="rId25" Type="http://schemas.openxmlformats.org/officeDocument/2006/relationships/customXml" Target="../ink/ink66.xml"/><Relationship Id="rId24" Type="http://schemas.openxmlformats.org/officeDocument/2006/relationships/image" Target="../media/image67.png"/><Relationship Id="rId23" Type="http://schemas.openxmlformats.org/officeDocument/2006/relationships/customXml" Target="../ink/ink65.xml"/><Relationship Id="rId22" Type="http://schemas.openxmlformats.org/officeDocument/2006/relationships/image" Target="../media/image66.png"/><Relationship Id="rId21" Type="http://schemas.openxmlformats.org/officeDocument/2006/relationships/customXml" Target="../ink/ink64.xml"/><Relationship Id="rId20" Type="http://schemas.openxmlformats.org/officeDocument/2006/relationships/image" Target="../media/image65.png"/><Relationship Id="rId2" Type="http://schemas.openxmlformats.org/officeDocument/2006/relationships/image" Target="../media/image56.png"/><Relationship Id="rId19" Type="http://schemas.openxmlformats.org/officeDocument/2006/relationships/customXml" Target="../ink/ink63.xml"/><Relationship Id="rId18" Type="http://schemas.openxmlformats.org/officeDocument/2006/relationships/image" Target="../media/image64.png"/><Relationship Id="rId17" Type="http://schemas.openxmlformats.org/officeDocument/2006/relationships/customXml" Target="../ink/ink62.xml"/><Relationship Id="rId16" Type="http://schemas.openxmlformats.org/officeDocument/2006/relationships/image" Target="../media/image63.png"/><Relationship Id="rId15" Type="http://schemas.openxmlformats.org/officeDocument/2006/relationships/customXml" Target="../ink/ink61.xml"/><Relationship Id="rId14" Type="http://schemas.openxmlformats.org/officeDocument/2006/relationships/image" Target="../media/image62.png"/><Relationship Id="rId13" Type="http://schemas.openxmlformats.org/officeDocument/2006/relationships/customXml" Target="../ink/ink60.xml"/><Relationship Id="rId12" Type="http://schemas.openxmlformats.org/officeDocument/2006/relationships/image" Target="../media/image61.png"/><Relationship Id="rId11" Type="http://schemas.openxmlformats.org/officeDocument/2006/relationships/customXml" Target="../ink/ink59.xml"/><Relationship Id="rId10" Type="http://schemas.openxmlformats.org/officeDocument/2006/relationships/image" Target="../media/image60.png"/><Relationship Id="rId1" Type="http://schemas.openxmlformats.org/officeDocument/2006/relationships/customXml" Target="../ink/ink54.xml"/></Relationships>
</file>

<file path=ppt/slides/_rels/slide57.xml.rels><?xml version="1.0" encoding="UTF-8" standalone="yes"?>
<Relationships xmlns="http://schemas.openxmlformats.org/package/2006/relationships"><Relationship Id="rId9" Type="http://schemas.openxmlformats.org/officeDocument/2006/relationships/customXml" Target="../ink/ink76.xml"/><Relationship Id="rId8" Type="http://schemas.openxmlformats.org/officeDocument/2006/relationships/image" Target="../media/image77.png"/><Relationship Id="rId7" Type="http://schemas.openxmlformats.org/officeDocument/2006/relationships/customXml" Target="../ink/ink75.xml"/><Relationship Id="rId6" Type="http://schemas.openxmlformats.org/officeDocument/2006/relationships/image" Target="../media/image76.png"/><Relationship Id="rId5" Type="http://schemas.openxmlformats.org/officeDocument/2006/relationships/customXml" Target="../ink/ink74.xml"/><Relationship Id="rId4" Type="http://schemas.openxmlformats.org/officeDocument/2006/relationships/image" Target="../media/image75.png"/><Relationship Id="rId3" Type="http://schemas.openxmlformats.org/officeDocument/2006/relationships/customXml" Target="../ink/ink73.xml"/><Relationship Id="rId2" Type="http://schemas.openxmlformats.org/officeDocument/2006/relationships/image" Target="../media/image74.png"/><Relationship Id="rId14" Type="http://schemas.openxmlformats.org/officeDocument/2006/relationships/notesSlide" Target="../notesSlides/notesSlide29.xml"/><Relationship Id="rId13" Type="http://schemas.openxmlformats.org/officeDocument/2006/relationships/slideLayout" Target="../slideLayouts/slideLayout7.xml"/><Relationship Id="rId12" Type="http://schemas.openxmlformats.org/officeDocument/2006/relationships/image" Target="../media/image79.png"/><Relationship Id="rId11" Type="http://schemas.openxmlformats.org/officeDocument/2006/relationships/customXml" Target="../ink/ink77.xml"/><Relationship Id="rId10" Type="http://schemas.openxmlformats.org/officeDocument/2006/relationships/image" Target="../media/image78.png"/><Relationship Id="rId1" Type="http://schemas.openxmlformats.org/officeDocument/2006/relationships/customXml" Target="../ink/ink7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customXml" Target="../ink/ink7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4.png"/><Relationship Id="rId7" Type="http://schemas.openxmlformats.org/officeDocument/2006/relationships/customXml" Target="../ink/ink82.xml"/><Relationship Id="rId6" Type="http://schemas.openxmlformats.org/officeDocument/2006/relationships/image" Target="../media/image83.png"/><Relationship Id="rId5" Type="http://schemas.openxmlformats.org/officeDocument/2006/relationships/customXml" Target="../ink/ink81.xml"/><Relationship Id="rId4" Type="http://schemas.openxmlformats.org/officeDocument/2006/relationships/image" Target="../media/image82.png"/><Relationship Id="rId3" Type="http://schemas.openxmlformats.org/officeDocument/2006/relationships/customXml" Target="../ink/ink80.xml"/><Relationship Id="rId2" Type="http://schemas.openxmlformats.org/officeDocument/2006/relationships/image" Target="../media/image81.png"/><Relationship Id="rId1" Type="http://schemas.openxmlformats.org/officeDocument/2006/relationships/customXml" Target="../ink/ink7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9" Type="http://schemas.openxmlformats.org/officeDocument/2006/relationships/customXml" Target="../ink/ink87.xml"/><Relationship Id="rId8" Type="http://schemas.openxmlformats.org/officeDocument/2006/relationships/image" Target="../media/image88.png"/><Relationship Id="rId7" Type="http://schemas.openxmlformats.org/officeDocument/2006/relationships/customXml" Target="../ink/ink86.xml"/><Relationship Id="rId6" Type="http://schemas.openxmlformats.org/officeDocument/2006/relationships/image" Target="../media/image87.png"/><Relationship Id="rId5" Type="http://schemas.openxmlformats.org/officeDocument/2006/relationships/customXml" Target="../ink/ink85.xml"/><Relationship Id="rId4" Type="http://schemas.openxmlformats.org/officeDocument/2006/relationships/image" Target="../media/image86.png"/><Relationship Id="rId3" Type="http://schemas.openxmlformats.org/officeDocument/2006/relationships/customXml" Target="../ink/ink84.xml"/><Relationship Id="rId2" Type="http://schemas.openxmlformats.org/officeDocument/2006/relationships/image" Target="../media/image85.png"/><Relationship Id="rId11" Type="http://schemas.openxmlformats.org/officeDocument/2006/relationships/slideLayout" Target="../slideLayouts/slideLayout7.xml"/><Relationship Id="rId10" Type="http://schemas.openxmlformats.org/officeDocument/2006/relationships/image" Target="../media/image89.png"/><Relationship Id="rId1" Type="http://schemas.openxmlformats.org/officeDocument/2006/relationships/customXml" Target="../ink/ink8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customXml" Target="../ink/ink8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0.emf"/><Relationship Id="rId1"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1.png"/><Relationship Id="rId1" Type="http://schemas.openxmlformats.org/officeDocument/2006/relationships/customXml" Target="../ink/ink8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92.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4.png"/><Relationship Id="rId2" Type="http://schemas.openxmlformats.org/officeDocument/2006/relationships/customXml" Target="../ink/ink90.xml"/><Relationship Id="rId1" Type="http://schemas.openxmlformats.org/officeDocument/2006/relationships/image" Target="../media/image93.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5.png"/><Relationship Id="rId1" Type="http://schemas.openxmlformats.org/officeDocument/2006/relationships/customXml" Target="../ink/ink9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9" Type="http://schemas.openxmlformats.org/officeDocument/2006/relationships/customXml" Target="../ink/ink96.xml"/><Relationship Id="rId8" Type="http://schemas.openxmlformats.org/officeDocument/2006/relationships/image" Target="../media/image100.png"/><Relationship Id="rId7" Type="http://schemas.openxmlformats.org/officeDocument/2006/relationships/customXml" Target="../ink/ink95.xml"/><Relationship Id="rId6" Type="http://schemas.openxmlformats.org/officeDocument/2006/relationships/image" Target="../media/image99.png"/><Relationship Id="rId5" Type="http://schemas.openxmlformats.org/officeDocument/2006/relationships/customXml" Target="../ink/ink94.xml"/><Relationship Id="rId4" Type="http://schemas.openxmlformats.org/officeDocument/2006/relationships/image" Target="../media/image98.png"/><Relationship Id="rId3" Type="http://schemas.openxmlformats.org/officeDocument/2006/relationships/customXml" Target="../ink/ink93.xml"/><Relationship Id="rId2" Type="http://schemas.openxmlformats.org/officeDocument/2006/relationships/image" Target="../media/image97.png"/><Relationship Id="rId12" Type="http://schemas.openxmlformats.org/officeDocument/2006/relationships/notesSlide" Target="../notesSlides/notesSlide35.xml"/><Relationship Id="rId11" Type="http://schemas.openxmlformats.org/officeDocument/2006/relationships/slideLayout" Target="../slideLayouts/slideLayout2.xml"/><Relationship Id="rId10" Type="http://schemas.openxmlformats.org/officeDocument/2006/relationships/image" Target="../media/image101.png"/><Relationship Id="rId1" Type="http://schemas.openxmlformats.org/officeDocument/2006/relationships/customXml" Target="../ink/ink9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customXml" Target="../ink/ink99.xml"/><Relationship Id="rId4" Type="http://schemas.openxmlformats.org/officeDocument/2006/relationships/image" Target="../media/image103.png"/><Relationship Id="rId3" Type="http://schemas.openxmlformats.org/officeDocument/2006/relationships/customXml" Target="../ink/ink98.xml"/><Relationship Id="rId2" Type="http://schemas.openxmlformats.org/officeDocument/2006/relationships/image" Target="../media/image102.png"/><Relationship Id="rId1" Type="http://schemas.openxmlformats.org/officeDocument/2006/relationships/customXml" Target="../ink/ink9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80.xml.rels><?xml version="1.0" encoding="UTF-8" standalone="yes"?>
<Relationships xmlns="http://schemas.openxmlformats.org/package/2006/relationships"><Relationship Id="rId9" Type="http://schemas.openxmlformats.org/officeDocument/2006/relationships/customXml" Target="../ink/ink104.xml"/><Relationship Id="rId8" Type="http://schemas.openxmlformats.org/officeDocument/2006/relationships/image" Target="../media/image108.png"/><Relationship Id="rId7" Type="http://schemas.openxmlformats.org/officeDocument/2006/relationships/customXml" Target="../ink/ink103.xml"/><Relationship Id="rId6" Type="http://schemas.openxmlformats.org/officeDocument/2006/relationships/image" Target="../media/image107.png"/><Relationship Id="rId5" Type="http://schemas.openxmlformats.org/officeDocument/2006/relationships/customXml" Target="../ink/ink102.xml"/><Relationship Id="rId4" Type="http://schemas.openxmlformats.org/officeDocument/2006/relationships/image" Target="../media/image106.png"/><Relationship Id="rId34" Type="http://schemas.openxmlformats.org/officeDocument/2006/relationships/notesSlide" Target="../notesSlides/notesSlide38.xml"/><Relationship Id="rId33" Type="http://schemas.openxmlformats.org/officeDocument/2006/relationships/slideLayout" Target="../slideLayouts/slideLayout2.xml"/><Relationship Id="rId32" Type="http://schemas.openxmlformats.org/officeDocument/2006/relationships/image" Target="../media/image120.png"/><Relationship Id="rId31" Type="http://schemas.openxmlformats.org/officeDocument/2006/relationships/customXml" Target="../ink/ink115.xml"/><Relationship Id="rId30" Type="http://schemas.openxmlformats.org/officeDocument/2006/relationships/image" Target="../media/image119.png"/><Relationship Id="rId3" Type="http://schemas.openxmlformats.org/officeDocument/2006/relationships/customXml" Target="../ink/ink101.xml"/><Relationship Id="rId29" Type="http://schemas.openxmlformats.org/officeDocument/2006/relationships/customXml" Target="../ink/ink114.xml"/><Relationship Id="rId28" Type="http://schemas.openxmlformats.org/officeDocument/2006/relationships/image" Target="../media/image118.png"/><Relationship Id="rId27" Type="http://schemas.openxmlformats.org/officeDocument/2006/relationships/customXml" Target="../ink/ink113.xml"/><Relationship Id="rId26" Type="http://schemas.openxmlformats.org/officeDocument/2006/relationships/image" Target="../media/image117.png"/><Relationship Id="rId25" Type="http://schemas.openxmlformats.org/officeDocument/2006/relationships/customXml" Target="../ink/ink112.xml"/><Relationship Id="rId24" Type="http://schemas.openxmlformats.org/officeDocument/2006/relationships/image" Target="../media/image116.png"/><Relationship Id="rId23" Type="http://schemas.openxmlformats.org/officeDocument/2006/relationships/customXml" Target="../ink/ink111.xml"/><Relationship Id="rId22" Type="http://schemas.openxmlformats.org/officeDocument/2006/relationships/image" Target="../media/image115.png"/><Relationship Id="rId21" Type="http://schemas.openxmlformats.org/officeDocument/2006/relationships/customXml" Target="../ink/ink110.xml"/><Relationship Id="rId20" Type="http://schemas.openxmlformats.org/officeDocument/2006/relationships/image" Target="../media/image114.png"/><Relationship Id="rId2" Type="http://schemas.openxmlformats.org/officeDocument/2006/relationships/image" Target="../media/image105.png"/><Relationship Id="rId19" Type="http://schemas.openxmlformats.org/officeDocument/2006/relationships/customXml" Target="../ink/ink109.xml"/><Relationship Id="rId18" Type="http://schemas.openxmlformats.org/officeDocument/2006/relationships/image" Target="../media/image113.png"/><Relationship Id="rId17" Type="http://schemas.openxmlformats.org/officeDocument/2006/relationships/customXml" Target="../ink/ink108.xml"/><Relationship Id="rId16" Type="http://schemas.openxmlformats.org/officeDocument/2006/relationships/image" Target="../media/image112.png"/><Relationship Id="rId15" Type="http://schemas.openxmlformats.org/officeDocument/2006/relationships/customXml" Target="../ink/ink107.xml"/><Relationship Id="rId14" Type="http://schemas.openxmlformats.org/officeDocument/2006/relationships/image" Target="../media/image111.png"/><Relationship Id="rId13" Type="http://schemas.openxmlformats.org/officeDocument/2006/relationships/customXml" Target="../ink/ink106.xml"/><Relationship Id="rId12" Type="http://schemas.openxmlformats.org/officeDocument/2006/relationships/image" Target="../media/image110.png"/><Relationship Id="rId11" Type="http://schemas.openxmlformats.org/officeDocument/2006/relationships/customXml" Target="../ink/ink105.xml"/><Relationship Id="rId10" Type="http://schemas.openxmlformats.org/officeDocument/2006/relationships/image" Target="../media/image109.png"/><Relationship Id="rId1" Type="http://schemas.openxmlformats.org/officeDocument/2006/relationships/customXml" Target="../ink/ink10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9" Type="http://schemas.openxmlformats.org/officeDocument/2006/relationships/customXml" Target="../ink/ink120.xml"/><Relationship Id="rId8" Type="http://schemas.openxmlformats.org/officeDocument/2006/relationships/image" Target="../media/image124.png"/><Relationship Id="rId7" Type="http://schemas.openxmlformats.org/officeDocument/2006/relationships/customXml" Target="../ink/ink119.xml"/><Relationship Id="rId6" Type="http://schemas.openxmlformats.org/officeDocument/2006/relationships/image" Target="../media/image123.png"/><Relationship Id="rId5" Type="http://schemas.openxmlformats.org/officeDocument/2006/relationships/customXml" Target="../ink/ink118.xml"/><Relationship Id="rId4" Type="http://schemas.openxmlformats.org/officeDocument/2006/relationships/image" Target="../media/image122.png"/><Relationship Id="rId3" Type="http://schemas.openxmlformats.org/officeDocument/2006/relationships/customXml" Target="../ink/ink117.xml"/><Relationship Id="rId2" Type="http://schemas.openxmlformats.org/officeDocument/2006/relationships/image" Target="../media/image121.png"/><Relationship Id="rId12" Type="http://schemas.openxmlformats.org/officeDocument/2006/relationships/notesSlide" Target="../notesSlides/notesSlide42.xml"/><Relationship Id="rId11" Type="http://schemas.openxmlformats.org/officeDocument/2006/relationships/slideLayout" Target="../slideLayouts/slideLayout2.xml"/><Relationship Id="rId10" Type="http://schemas.openxmlformats.org/officeDocument/2006/relationships/image" Target="../media/image125.png"/><Relationship Id="rId1" Type="http://schemas.openxmlformats.org/officeDocument/2006/relationships/customXml" Target="../ink/ink1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a:spLocks noGrp="1"/>
          </p:cNvSpPr>
          <p:nvPr>
            <p:ph type="subTitle" idx="1"/>
          </p:nvPr>
        </p:nvSpPr>
        <p:spPr>
          <a:xfrm>
            <a:off x="1500188" y="4572000"/>
            <a:ext cx="6523037" cy="381000"/>
          </a:xfrm>
        </p:spPr>
        <p:txBody>
          <a:bodyPr vert="horz" wrap="square" lIns="91440" tIns="45720" rIns="91440" bIns="45720" anchor="t" anchorCtr="0"/>
          <a:p>
            <a:pPr eaLnBrk="1" hangingPunct="1">
              <a:lnSpc>
                <a:spcPct val="120000"/>
              </a:lnSpc>
              <a:buSzPct val="60000"/>
            </a:pPr>
            <a:r>
              <a:rPr kumimoji="1" lang="zh-CN" altLang="en-US" sz="2800" b="1">
                <a:latin typeface="Times-Roman"/>
                <a:ea typeface="隶书" panose="02010509060101010101" pitchFamily="49" charset="-122"/>
                <a:cs typeface="+mn-cs"/>
              </a:rPr>
              <a:t>杜军平</a:t>
            </a:r>
            <a:endParaRPr kumimoji="1" lang="en-US" altLang="zh-CN" sz="2800" b="1">
              <a:latin typeface="Times-Roman"/>
              <a:ea typeface="隶书" panose="02010509060101010101" pitchFamily="49" charset="-122"/>
              <a:cs typeface="+mn-cs"/>
            </a:endParaRPr>
          </a:p>
          <a:p>
            <a:pPr eaLnBrk="1" hangingPunct="1">
              <a:lnSpc>
                <a:spcPct val="120000"/>
              </a:lnSpc>
              <a:buSzPct val="60000"/>
            </a:pPr>
            <a:r>
              <a:rPr kumimoji="1" lang="en-US" altLang="zh-CN" b="1">
                <a:latin typeface="Times New Roman" panose="02020603050405020304" charset="0"/>
                <a:ea typeface="+mn-ea"/>
                <a:cs typeface="Times New Roman" panose="02020603050405020304" charset="0"/>
              </a:rPr>
              <a:t>Email</a:t>
            </a:r>
            <a:r>
              <a:rPr kumimoji="1" lang="zh-CN" altLang="en-US" b="1">
                <a:latin typeface="Times New Roman" panose="02020603050405020304" charset="0"/>
                <a:ea typeface="+mn-ea"/>
                <a:cs typeface="Times New Roman" panose="02020603050405020304" charset="0"/>
              </a:rPr>
              <a:t>：</a:t>
            </a:r>
            <a:r>
              <a:rPr kumimoji="1" lang="en-US" altLang="zh-CN" b="1">
                <a:latin typeface="Times New Roman" panose="02020603050405020304" charset="0"/>
                <a:ea typeface="+mn-ea"/>
                <a:cs typeface="Times New Roman" panose="02020603050405020304" charset="0"/>
                <a:hlinkClick r:id="rId1"/>
              </a:rPr>
              <a:t>junpingdu@126.com</a:t>
            </a:r>
            <a:endParaRPr kumimoji="1" lang="en-US" altLang="zh-CN" b="1">
              <a:latin typeface="Times New Roman" panose="02020603050405020304" charset="0"/>
              <a:ea typeface="+mn-ea"/>
              <a:cs typeface="Times New Roman" panose="02020603050405020304" charset="0"/>
            </a:endParaRPr>
          </a:p>
          <a:p>
            <a:pPr eaLnBrk="1" hangingPunct="1">
              <a:lnSpc>
                <a:spcPct val="120000"/>
              </a:lnSpc>
              <a:buSzPct val="60000"/>
            </a:pPr>
            <a:r>
              <a:rPr kumimoji="1" lang="zh-CN" altLang="en-US" sz="2800" b="1">
                <a:latin typeface="Times New Roman" panose="02020603050405020304" charset="0"/>
                <a:ea typeface="隶书" panose="02010509060101010101" pitchFamily="49" charset="-122"/>
                <a:cs typeface="+mn-cs"/>
              </a:rPr>
              <a:t>北京邮电大学计算机学院</a:t>
            </a:r>
            <a:endParaRPr kumimoji="1" lang="en-US" altLang="zh-CN" sz="2800" b="1">
              <a:latin typeface="Times New Roman" panose="02020603050405020304" charset="0"/>
              <a:ea typeface="隶书" panose="02010509060101010101" pitchFamily="49" charset="-122"/>
              <a:cs typeface="+mn-cs"/>
            </a:endParaRPr>
          </a:p>
          <a:p>
            <a:pPr eaLnBrk="1" hangingPunct="1">
              <a:lnSpc>
                <a:spcPct val="120000"/>
              </a:lnSpc>
              <a:buSzPct val="60000"/>
            </a:pPr>
            <a:r>
              <a:rPr kumimoji="1" lang="zh-CN" altLang="en-US" sz="2800" b="1">
                <a:latin typeface="Times New Roman" panose="02020603050405020304" charset="0"/>
                <a:ea typeface="隶书" panose="02010509060101010101" pitchFamily="49" charset="-122"/>
                <a:cs typeface="+mn-cs"/>
              </a:rPr>
              <a:t>计算机应用技术中心</a:t>
            </a:r>
            <a:endParaRPr kumimoji="1" lang="zh-CN" altLang="en-US" sz="2800" b="1">
              <a:latin typeface="Times New Roman" panose="02020603050405020304" charset="0"/>
              <a:ea typeface="隶书" panose="02010509060101010101" pitchFamily="49" charset="-122"/>
              <a:cs typeface="+mn-cs"/>
            </a:endParaRPr>
          </a:p>
        </p:txBody>
      </p:sp>
      <p:sp>
        <p:nvSpPr>
          <p:cNvPr id="16386" name="Rectangle 4"/>
          <p:cNvSpPr>
            <a:spLocks noGrp="1"/>
          </p:cNvSpPr>
          <p:nvPr>
            <p:ph type="ctrTitle"/>
          </p:nvPr>
        </p:nvSpPr>
        <p:spPr>
          <a:xfrm>
            <a:off x="755650" y="2349500"/>
            <a:ext cx="8031163" cy="1630363"/>
          </a:xfrm>
        </p:spPr>
        <p:txBody>
          <a:bodyPr vert="horz" wrap="square" lIns="91440" tIns="45720" rIns="91440" bIns="45720" anchor="b" anchorCtr="0"/>
          <a:p>
            <a:pPr eaLnBrk="1" hangingPunct="1">
              <a:buClrTx/>
              <a:buSzTx/>
              <a:buFontTx/>
            </a:pPr>
            <a:r>
              <a:rPr kumimoji="1" lang="zh-CN" altLang="en-US" sz="6000">
                <a:latin typeface="Arial Black" panose="020B0A04020102020204" pitchFamily="34" charset="0"/>
                <a:ea typeface="隶书" panose="02010509060101010101" pitchFamily="49" charset="-122"/>
                <a:cs typeface="+mj-cs"/>
              </a:rPr>
              <a:t>数据库系统原理</a:t>
            </a:r>
            <a:br>
              <a:rPr kumimoji="1" lang="zh-CN" altLang="en-US">
                <a:latin typeface="+mj-lt"/>
                <a:ea typeface="+mj-ea"/>
                <a:cs typeface="+mj-cs"/>
              </a:rPr>
            </a:br>
            <a:r>
              <a:rPr kumimoji="1" lang="zh-CN" altLang="en-US">
                <a:latin typeface="+mj-lt"/>
                <a:ea typeface="+mj-ea"/>
                <a:cs typeface="+mj-cs"/>
              </a:rPr>
              <a:t> </a:t>
            </a:r>
            <a:r>
              <a:rPr kumimoji="1" lang="en-US" altLang="zh-CN" sz="3600">
                <a:latin typeface="Times New Roman" panose="02020603050405020304" charset="0"/>
                <a:ea typeface="+mj-ea"/>
                <a:cs typeface="+mj-cs"/>
              </a:rPr>
              <a:t>Database System Principle</a:t>
            </a:r>
            <a:endParaRPr kumimoji="1" lang="en-US" altLang="zh-CN" sz="3600">
              <a:latin typeface="Times New Roman" panose="02020603050405020304"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H_Title"/>
          <p:cNvSpPr txBox="1"/>
          <p:nvPr>
            <p:custDataLst>
              <p:tags r:id="rId1"/>
            </p:custDataLst>
          </p:nvPr>
        </p:nvSpPr>
        <p:spPr>
          <a:xfrm>
            <a:off x="2300288" y="400050"/>
            <a:ext cx="4687888" cy="650875"/>
          </a:xfrm>
          <a:prstGeom prst="rect">
            <a:avLst/>
          </a:prstGeom>
          <a:noFill/>
        </p:spPr>
        <p:txBody>
          <a:bodyPr lIns="72000" tIns="0" rIns="0" bIns="0" anchor="ctr">
            <a:normAutofit/>
          </a:bodyPr>
          <a:lstStyle/>
          <a:p>
            <a:pPr marR="0" defTabSz="914400" eaLnBrk="1" hangingPunct="1">
              <a:buClrTx/>
              <a:buSzTx/>
              <a:buFontTx/>
              <a:buNone/>
              <a:defRPr/>
            </a:pPr>
            <a:r>
              <a:rPr kumimoji="1" lang="zh-CN" altLang="en-US" sz="3200" kern="1200" cap="none" spc="200" normalizeH="0" baseline="0" noProof="0" dirty="0">
                <a:solidFill>
                  <a:srgbClr val="000000"/>
                </a:solidFill>
                <a:latin typeface="华文细黑" panose="02010600040101010101" pitchFamily="2" charset="-122"/>
                <a:ea typeface="华文细黑" panose="02010600040101010101" pitchFamily="2" charset="-122"/>
                <a:cs typeface="+mn-cs"/>
              </a:rPr>
              <a:t>教学安排</a:t>
            </a:r>
            <a:endParaRPr kumimoji="1" lang="zh-CN" altLang="en-US" sz="3200" kern="1200" cap="none" spc="200" normalizeH="0" baseline="0" noProof="0" dirty="0">
              <a:solidFill>
                <a:srgbClr val="000000"/>
              </a:solidFill>
              <a:latin typeface="华文细黑" panose="02010600040101010101" pitchFamily="2" charset="-122"/>
              <a:ea typeface="华文细黑" panose="02010600040101010101" pitchFamily="2" charset="-122"/>
              <a:cs typeface="+mn-cs"/>
            </a:endParaRPr>
          </a:p>
        </p:txBody>
      </p:sp>
      <p:sp>
        <p:nvSpPr>
          <p:cNvPr id="5" name="MH_Number"/>
          <p:cNvSpPr txBox="1"/>
          <p:nvPr>
            <p:custDataLst>
              <p:tags r:id="rId2"/>
            </p:custDataLst>
          </p:nvPr>
        </p:nvSpPr>
        <p:spPr>
          <a:xfrm>
            <a:off x="1547813" y="2603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969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graphicFrame>
        <p:nvGraphicFramePr>
          <p:cNvPr id="29700" name="表格 29699"/>
          <p:cNvGraphicFramePr/>
          <p:nvPr/>
        </p:nvGraphicFramePr>
        <p:xfrm>
          <a:off x="576263" y="1397000"/>
          <a:ext cx="8135938" cy="5308600"/>
        </p:xfrm>
        <a:graphic>
          <a:graphicData uri="http://schemas.openxmlformats.org/drawingml/2006/table">
            <a:tbl>
              <a:tblPr/>
              <a:tblGrid>
                <a:gridCol w="682625"/>
                <a:gridCol w="2571750"/>
                <a:gridCol w="669925"/>
                <a:gridCol w="1223963"/>
                <a:gridCol w="2987675"/>
              </a:tblGrid>
              <a:tr h="371475">
                <a:tc gridSpan="5">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600" b="1">
                          <a:latin typeface="Tahoma" panose="020B0604030504040204" pitchFamily="34" charset="0"/>
                        </a:rPr>
                        <a:t>线上教学进度安排</a:t>
                      </a:r>
                      <a:endParaRPr lang="en-US" altLang="zh-CN" sz="1600" b="1">
                        <a:latin typeface="Tahom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r>
              <a:tr h="5476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教学周次</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教学方案</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学时</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教学方式</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答疑</a:t>
                      </a:r>
                      <a:r>
                        <a:rPr lang="en-US" altLang="zh-CN" sz="1500">
                          <a:solidFill>
                            <a:srgbClr val="000000"/>
                          </a:solidFill>
                          <a:latin typeface="Tahoma" panose="020B0604030504040204" pitchFamily="34" charset="0"/>
                        </a:rPr>
                        <a:t>/</a:t>
                      </a:r>
                      <a:r>
                        <a:rPr lang="zh-CN" altLang="en-US" sz="1500">
                          <a:solidFill>
                            <a:srgbClr val="000000"/>
                          </a:solidFill>
                          <a:latin typeface="Tahoma" panose="020B0604030504040204" pitchFamily="34" charset="0"/>
                        </a:rPr>
                        <a:t>作业</a:t>
                      </a:r>
                      <a:r>
                        <a:rPr lang="en-US" altLang="zh-CN" sz="1500">
                          <a:solidFill>
                            <a:srgbClr val="000000"/>
                          </a:solidFill>
                          <a:latin typeface="Tahoma" panose="020B0604030504040204" pitchFamily="34" charset="0"/>
                        </a:rPr>
                        <a:t>/</a:t>
                      </a:r>
                      <a:r>
                        <a:rPr lang="zh-CN" altLang="en-US" sz="1500">
                          <a:solidFill>
                            <a:srgbClr val="000000"/>
                          </a:solidFill>
                          <a:latin typeface="Tahoma" panose="020B0604030504040204" pitchFamily="34" charset="0"/>
                        </a:rPr>
                        <a:t>考核方式</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a:t>
                      </a:r>
                      <a:r>
                        <a:rPr lang="zh-CN" altLang="en-US" sz="1500">
                          <a:solidFill>
                            <a:srgbClr val="000000"/>
                          </a:solidFill>
                          <a:latin typeface="Tahoma" panose="020B0604030504040204" pitchFamily="34" charset="0"/>
                        </a:rPr>
                        <a:t>章 引言</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76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2</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2</a:t>
                      </a:r>
                      <a:r>
                        <a:rPr lang="zh-CN" altLang="en-US" sz="1500">
                          <a:solidFill>
                            <a:srgbClr val="000000"/>
                          </a:solidFill>
                          <a:latin typeface="Tahoma" panose="020B0604030504040204" pitchFamily="34" charset="0"/>
                        </a:rPr>
                        <a:t>章 关系模型</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3</a:t>
                      </a:r>
                      <a:r>
                        <a:rPr lang="zh-CN" altLang="en-US" sz="1500">
                          <a:solidFill>
                            <a:srgbClr val="000000"/>
                          </a:solidFill>
                          <a:latin typeface="Tahoma" panose="020B0604030504040204" pitchFamily="34" charset="0"/>
                        </a:rPr>
                        <a:t>章</a:t>
                      </a:r>
                      <a:r>
                        <a:rPr lang="en-US" altLang="zh-CN" sz="1500">
                          <a:solidFill>
                            <a:srgbClr val="000000"/>
                          </a:solidFill>
                          <a:latin typeface="Tahoma" panose="020B0604030504040204" pitchFamily="34" charset="0"/>
                        </a:rPr>
                        <a:t>SQL</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4</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4</a:t>
                      </a:r>
                      <a:r>
                        <a:rPr lang="zh-CN" altLang="en-US" sz="1500">
                          <a:solidFill>
                            <a:srgbClr val="000000"/>
                          </a:solidFill>
                          <a:latin typeface="Tahoma" panose="020B0604030504040204" pitchFamily="34" charset="0"/>
                        </a:rPr>
                        <a:t>章 中级 </a:t>
                      </a:r>
                      <a:r>
                        <a:rPr lang="en-US" altLang="zh-CN" sz="1500">
                          <a:solidFill>
                            <a:srgbClr val="000000"/>
                          </a:solidFill>
                          <a:latin typeface="Tahoma" panose="020B0604030504040204" pitchFamily="34" charset="0"/>
                        </a:rPr>
                        <a:t>SQL</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76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5</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5</a:t>
                      </a:r>
                      <a:r>
                        <a:rPr lang="zh-CN" altLang="en-US" sz="1500">
                          <a:solidFill>
                            <a:srgbClr val="000000"/>
                          </a:solidFill>
                          <a:latin typeface="Tahoma" panose="020B0604030504040204" pitchFamily="34" charset="0"/>
                        </a:rPr>
                        <a:t>章 高级</a:t>
                      </a:r>
                      <a:r>
                        <a:rPr lang="en-US" altLang="zh-CN" sz="1500">
                          <a:solidFill>
                            <a:srgbClr val="000000"/>
                          </a:solidFill>
                          <a:latin typeface="Tahoma" panose="020B0604030504040204" pitchFamily="34" charset="0"/>
                        </a:rPr>
                        <a:t>SQL</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6</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6</a:t>
                      </a:r>
                      <a:r>
                        <a:rPr lang="zh-CN" altLang="en-US" sz="1500">
                          <a:solidFill>
                            <a:srgbClr val="000000"/>
                          </a:solidFill>
                          <a:latin typeface="Tahoma" panose="020B0604030504040204" pitchFamily="34" charset="0"/>
                        </a:rPr>
                        <a:t>章 形式化关系查询语言</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76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7</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7</a:t>
                      </a:r>
                      <a:r>
                        <a:rPr lang="zh-CN" altLang="en-US" sz="1500">
                          <a:solidFill>
                            <a:srgbClr val="000000"/>
                          </a:solidFill>
                          <a:latin typeface="Tahoma" panose="020B0604030504040204" pitchFamily="34" charset="0"/>
                        </a:rPr>
                        <a:t>章 数据库设计和</a:t>
                      </a:r>
                      <a:r>
                        <a:rPr lang="en-US" altLang="zh-CN" sz="1500">
                          <a:solidFill>
                            <a:srgbClr val="000000"/>
                          </a:solidFill>
                          <a:latin typeface="Tahoma" panose="020B0604030504040204" pitchFamily="34" charset="0"/>
                        </a:rPr>
                        <a:t>E-R</a:t>
                      </a:r>
                      <a:r>
                        <a:rPr lang="zh-CN" altLang="en-US" sz="1500">
                          <a:solidFill>
                            <a:srgbClr val="000000"/>
                          </a:solidFill>
                          <a:latin typeface="Tahoma" panose="020B0604030504040204" pitchFamily="34" charset="0"/>
                        </a:rPr>
                        <a:t>模型</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8</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8</a:t>
                      </a:r>
                      <a:r>
                        <a:rPr lang="zh-CN" altLang="en-US" sz="1500">
                          <a:solidFill>
                            <a:srgbClr val="000000"/>
                          </a:solidFill>
                          <a:latin typeface="Tahoma" panose="020B0604030504040204" pitchFamily="34" charset="0"/>
                        </a:rPr>
                        <a:t>章 关系数据库设计</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bl>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H_Title"/>
          <p:cNvSpPr txBox="1"/>
          <p:nvPr>
            <p:custDataLst>
              <p:tags r:id="rId1"/>
            </p:custDataLst>
          </p:nvPr>
        </p:nvSpPr>
        <p:spPr>
          <a:xfrm>
            <a:off x="2300288" y="400050"/>
            <a:ext cx="4687888" cy="650875"/>
          </a:xfrm>
          <a:prstGeom prst="rect">
            <a:avLst/>
          </a:prstGeom>
          <a:noFill/>
        </p:spPr>
        <p:txBody>
          <a:bodyPr lIns="72000" tIns="0" rIns="0" bIns="0" anchor="ctr">
            <a:normAutofit/>
          </a:bodyPr>
          <a:lstStyle/>
          <a:p>
            <a:pPr marR="0" defTabSz="914400" eaLnBrk="1" hangingPunct="1">
              <a:buClrTx/>
              <a:buSzTx/>
              <a:buFontTx/>
              <a:buNone/>
              <a:defRPr/>
            </a:pPr>
            <a:r>
              <a:rPr kumimoji="1" lang="zh-CN" altLang="en-US" sz="3200" kern="1200" cap="none" spc="200" normalizeH="0" baseline="0" noProof="0" dirty="0">
                <a:solidFill>
                  <a:srgbClr val="000000"/>
                </a:solidFill>
                <a:latin typeface="华文细黑" panose="02010600040101010101" pitchFamily="2" charset="-122"/>
                <a:ea typeface="华文细黑" panose="02010600040101010101" pitchFamily="2" charset="-122"/>
                <a:cs typeface="+mn-cs"/>
              </a:rPr>
              <a:t>教学安排</a:t>
            </a:r>
            <a:endParaRPr kumimoji="1" lang="zh-CN" altLang="en-US" sz="3200" kern="1200" cap="none" spc="200" normalizeH="0" baseline="0" noProof="0" dirty="0">
              <a:solidFill>
                <a:srgbClr val="000000"/>
              </a:solidFill>
              <a:latin typeface="华文细黑" panose="02010600040101010101" pitchFamily="2" charset="-122"/>
              <a:ea typeface="华文细黑" panose="02010600040101010101" pitchFamily="2" charset="-122"/>
              <a:cs typeface="+mn-cs"/>
            </a:endParaRPr>
          </a:p>
        </p:txBody>
      </p:sp>
      <p:sp>
        <p:nvSpPr>
          <p:cNvPr id="5" name="MH_Number"/>
          <p:cNvSpPr txBox="1"/>
          <p:nvPr>
            <p:custDataLst>
              <p:tags r:id="rId2"/>
            </p:custDataLst>
          </p:nvPr>
        </p:nvSpPr>
        <p:spPr>
          <a:xfrm>
            <a:off x="1547813" y="2603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3174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graphicFrame>
        <p:nvGraphicFramePr>
          <p:cNvPr id="31748" name="表格 31747"/>
          <p:cNvGraphicFramePr/>
          <p:nvPr/>
        </p:nvGraphicFramePr>
        <p:xfrm>
          <a:off x="576263" y="1397000"/>
          <a:ext cx="8135938" cy="5308600"/>
        </p:xfrm>
        <a:graphic>
          <a:graphicData uri="http://schemas.openxmlformats.org/drawingml/2006/table">
            <a:tbl>
              <a:tblPr/>
              <a:tblGrid>
                <a:gridCol w="682625"/>
                <a:gridCol w="2571750"/>
                <a:gridCol w="669925"/>
                <a:gridCol w="1223963"/>
                <a:gridCol w="2987675"/>
              </a:tblGrid>
              <a:tr h="371475">
                <a:tc gridSpan="5">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600" b="1">
                          <a:latin typeface="Tahoma" panose="020B0604030504040204" pitchFamily="34" charset="0"/>
                        </a:rPr>
                        <a:t>线上教学进度安排</a:t>
                      </a:r>
                      <a:endParaRPr lang="en-US" altLang="zh-CN" sz="1600" b="1">
                        <a:latin typeface="Tahoma" panose="020B060403050404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c hMerge="1">
                  <a:tcPr>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tcPr>
                </a:tc>
              </a:tr>
              <a:tr h="5476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教学周次</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教学方案</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学时</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教学方式</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答疑</a:t>
                      </a:r>
                      <a:r>
                        <a:rPr lang="en-US" altLang="zh-CN" sz="1500">
                          <a:solidFill>
                            <a:srgbClr val="000000"/>
                          </a:solidFill>
                          <a:latin typeface="Tahoma" panose="020B0604030504040204" pitchFamily="34" charset="0"/>
                        </a:rPr>
                        <a:t>/</a:t>
                      </a:r>
                      <a:r>
                        <a:rPr lang="zh-CN" altLang="en-US" sz="1500">
                          <a:solidFill>
                            <a:srgbClr val="000000"/>
                          </a:solidFill>
                          <a:latin typeface="Tahoma" panose="020B0604030504040204" pitchFamily="34" charset="0"/>
                        </a:rPr>
                        <a:t>作业</a:t>
                      </a:r>
                      <a:r>
                        <a:rPr lang="en-US" altLang="zh-CN" sz="1500">
                          <a:solidFill>
                            <a:srgbClr val="000000"/>
                          </a:solidFill>
                          <a:latin typeface="Tahoma" panose="020B0604030504040204" pitchFamily="34" charset="0"/>
                        </a:rPr>
                        <a:t>/</a:t>
                      </a:r>
                      <a:r>
                        <a:rPr lang="zh-CN" altLang="en-US" sz="1500">
                          <a:solidFill>
                            <a:srgbClr val="000000"/>
                          </a:solidFill>
                          <a:latin typeface="Tahoma" panose="020B0604030504040204" pitchFamily="34" charset="0"/>
                        </a:rPr>
                        <a:t>考核方式</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9</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实验</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76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10</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10</a:t>
                      </a:r>
                      <a:r>
                        <a:rPr lang="zh-CN" altLang="en-US" sz="1500">
                          <a:solidFill>
                            <a:srgbClr val="000000"/>
                          </a:solidFill>
                          <a:latin typeface="Tahoma" panose="020B0604030504040204" pitchFamily="34" charset="0"/>
                        </a:rPr>
                        <a:t>章 存储和文件结构</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11</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11</a:t>
                      </a:r>
                      <a:r>
                        <a:rPr lang="zh-CN" altLang="en-US" sz="1500">
                          <a:solidFill>
                            <a:srgbClr val="000000"/>
                          </a:solidFill>
                          <a:latin typeface="Tahoma" panose="020B0604030504040204" pitchFamily="34" charset="0"/>
                        </a:rPr>
                        <a:t>章 索引和散列</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12</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12</a:t>
                      </a:r>
                      <a:r>
                        <a:rPr lang="zh-CN" altLang="en-US" sz="1500">
                          <a:solidFill>
                            <a:srgbClr val="000000"/>
                          </a:solidFill>
                          <a:latin typeface="Tahoma" panose="020B0604030504040204" pitchFamily="34" charset="0"/>
                        </a:rPr>
                        <a:t>章 查询处理</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76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13</a:t>
                      </a:r>
                      <a:r>
                        <a:rPr lang="zh-CN" altLang="en-US" sz="1500">
                          <a:solidFill>
                            <a:srgbClr val="000000"/>
                          </a:solidFill>
                          <a:latin typeface="Tahoma" panose="020B0604030504040204" pitchFamily="34" charset="0"/>
                        </a:rPr>
                        <a:t>章 查询优化</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14</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14</a:t>
                      </a:r>
                      <a:r>
                        <a:rPr lang="zh-CN" altLang="en-US" sz="1500">
                          <a:solidFill>
                            <a:srgbClr val="000000"/>
                          </a:solidFill>
                          <a:latin typeface="Tahoma" panose="020B0604030504040204" pitchFamily="34" charset="0"/>
                        </a:rPr>
                        <a:t>章 事务管理</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r h="5476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15</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15</a:t>
                      </a:r>
                      <a:r>
                        <a:rPr lang="zh-CN" altLang="en-US" sz="1500">
                          <a:solidFill>
                            <a:srgbClr val="000000"/>
                          </a:solidFill>
                          <a:latin typeface="Tahoma" panose="020B0604030504040204" pitchFamily="34" charset="0"/>
                        </a:rPr>
                        <a:t>章 并发控制</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solidFill>
                  </a:tcPr>
                </a:tc>
              </a:tr>
              <a:tr h="5492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16</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第</a:t>
                      </a:r>
                      <a:r>
                        <a:rPr lang="en-US" altLang="zh-CN" sz="1500">
                          <a:solidFill>
                            <a:srgbClr val="000000"/>
                          </a:solidFill>
                          <a:latin typeface="Tahoma" panose="020B0604030504040204" pitchFamily="34" charset="0"/>
                        </a:rPr>
                        <a:t>16</a:t>
                      </a:r>
                      <a:r>
                        <a:rPr lang="zh-CN" altLang="en-US" sz="1500">
                          <a:solidFill>
                            <a:srgbClr val="000000"/>
                          </a:solidFill>
                          <a:latin typeface="Tahoma" panose="020B0604030504040204" pitchFamily="34" charset="0"/>
                        </a:rPr>
                        <a:t>章 恢复系统</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3</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500">
                          <a:solidFill>
                            <a:srgbClr val="000000"/>
                          </a:solidFill>
                          <a:latin typeface="Tahoma" panose="020B0604030504040204" pitchFamily="34" charset="0"/>
                        </a:rPr>
                        <a:t>课堂教学</a:t>
                      </a:r>
                      <a:endParaRPr lang="en-US" altLang="zh-CN"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500">
                          <a:solidFill>
                            <a:srgbClr val="000000"/>
                          </a:solidFill>
                          <a:latin typeface="Tahoma" panose="020B0604030504040204" pitchFamily="34" charset="0"/>
                        </a:rPr>
                        <a:t>综合使用腾讯会议腾讯课堂、微信、</a:t>
                      </a:r>
                      <a:r>
                        <a:rPr lang="en-US" altLang="zh-CN" sz="1500">
                          <a:solidFill>
                            <a:srgbClr val="000000"/>
                          </a:solidFill>
                          <a:latin typeface="Tahoma" panose="020B0604030504040204" pitchFamily="34" charset="0"/>
                        </a:rPr>
                        <a:t>QQ </a:t>
                      </a:r>
                      <a:r>
                        <a:rPr lang="zh-CN" altLang="en-US" sz="1500">
                          <a:solidFill>
                            <a:srgbClr val="000000"/>
                          </a:solidFill>
                          <a:latin typeface="Tahoma" panose="020B0604030504040204" pitchFamily="34" charset="0"/>
                        </a:rPr>
                        <a:t>等</a:t>
                      </a:r>
                      <a:endParaRPr lang="zh-CN" altLang="en-US" sz="1500">
                        <a:solidFill>
                          <a:srgbClr val="000000"/>
                        </a:solidFill>
                        <a:latin typeface="Tahoma" panose="020B0604030504040204" pitchFamily="34" charset="0"/>
                      </a:endParaRPr>
                    </a:p>
                  </a:txBody>
                  <a:tcPr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solidFill>
                  </a:tcPr>
                </a:tc>
              </a:tr>
            </a:tbl>
          </a:graphicData>
        </a:graphic>
      </p:graphicFrame>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026"/>
          <p:cNvSpPr>
            <a:spLocks noGrp="1"/>
          </p:cNvSpPr>
          <p:nvPr>
            <p:ph type="title"/>
          </p:nvPr>
        </p:nvSpPr>
        <p:spPr>
          <a:xfrm>
            <a:off x="674688" y="-171450"/>
            <a:ext cx="7793037" cy="1143000"/>
          </a:xfrm>
        </p:spPr>
        <p:txBody>
          <a:bodyPr vert="horz" wrap="square" lIns="91440" tIns="45720" rIns="91440" bIns="45720" anchor="b" anchorCtr="0"/>
          <a:p>
            <a:r>
              <a:rPr lang="zh-CN" altLang="en-US">
                <a:latin typeface="宋体" panose="02010600030101010101" pitchFamily="2" charset="-122"/>
              </a:rPr>
              <a:t>数据库的地位</a:t>
            </a:r>
            <a:endParaRPr lang="zh-CN" altLang="en-US">
              <a:latin typeface="宋体" panose="02010600030101010101" pitchFamily="2" charset="-122"/>
            </a:endParaRPr>
          </a:p>
        </p:txBody>
      </p:sp>
      <p:sp>
        <p:nvSpPr>
          <p:cNvPr id="33794" name="Rectangle 1027"/>
          <p:cNvSpPr>
            <a:spLocks noGrp="1"/>
          </p:cNvSpPr>
          <p:nvPr>
            <p:ph idx="1"/>
          </p:nvPr>
        </p:nvSpPr>
        <p:spPr/>
        <p:txBody>
          <a:bodyPr vert="horz" wrap="square" lIns="91440" tIns="45720" rIns="91440" bIns="45720" anchor="t" anchorCtr="0"/>
          <a:p>
            <a:pPr>
              <a:lnSpc>
                <a:spcPct val="120000"/>
              </a:lnSpc>
            </a:pPr>
            <a:r>
              <a:rPr lang="zh-CN" altLang="en-US" sz="2600" b="1">
                <a:solidFill>
                  <a:srgbClr val="FF0000"/>
                </a:solidFill>
              </a:rPr>
              <a:t>数据库技术</a:t>
            </a:r>
            <a:r>
              <a:rPr lang="zh-CN" altLang="en-US" sz="2600" b="1"/>
              <a:t>产生于六十年代末，是</a:t>
            </a:r>
            <a:r>
              <a:rPr lang="zh-CN" altLang="en-US" sz="2600" b="1">
                <a:solidFill>
                  <a:srgbClr val="FF0000"/>
                </a:solidFill>
              </a:rPr>
              <a:t>数据管理的最新技术</a:t>
            </a:r>
            <a:r>
              <a:rPr lang="zh-CN" altLang="en-US" sz="2600" b="1"/>
              <a:t>，是计算机科学的重要分支。</a:t>
            </a:r>
            <a:endParaRPr lang="en-US" altLang="zh-CN" sz="2600" b="1"/>
          </a:p>
          <a:p>
            <a:pPr>
              <a:lnSpc>
                <a:spcPct val="120000"/>
              </a:lnSpc>
            </a:pPr>
            <a:r>
              <a:rPr lang="zh-CN" altLang="zh-CN" sz="2600" b="1"/>
              <a:t>随着信息管理水平的不断提高， 应用范围的日益扩大，信息已成为企业的重要财富和资源</a:t>
            </a:r>
            <a:r>
              <a:rPr lang="zh-CN" altLang="en-US" sz="2600" b="1"/>
              <a:t>。</a:t>
            </a:r>
            <a:endParaRPr lang="en-US" altLang="zh-CN" sz="2600" b="1"/>
          </a:p>
          <a:p>
            <a:pPr>
              <a:lnSpc>
                <a:spcPct val="120000"/>
              </a:lnSpc>
            </a:pPr>
            <a:r>
              <a:rPr lang="zh-CN" altLang="zh-CN" sz="2600" b="1"/>
              <a:t>作为管理信息的数据库技术也得到了很大的发展，其应用领域也越来越广泛。</a:t>
            </a:r>
            <a:endParaRPr lang="zh-CN" altLang="en-US" sz="2600" b="1"/>
          </a:p>
          <a:p>
            <a:pPr>
              <a:lnSpc>
                <a:spcPct val="120000"/>
              </a:lnSpc>
            </a:pPr>
            <a:r>
              <a:rPr lang="zh-CN" altLang="en-US" sz="2600" b="1">
                <a:solidFill>
                  <a:srgbClr val="FF0000"/>
                </a:solidFill>
              </a:rPr>
              <a:t>数据库技术是信息系统的核心和基础</a:t>
            </a:r>
            <a:r>
              <a:rPr lang="zh-CN" altLang="en-US" sz="2600" b="1"/>
              <a:t>，它的出现极大地促进了计算机应用向各行各业的渗透。</a:t>
            </a:r>
            <a:endParaRPr lang="zh-CN" altLang="en-US" sz="2600" b="1"/>
          </a:p>
          <a:p>
            <a:pPr>
              <a:lnSpc>
                <a:spcPct val="160000"/>
              </a:lnSpc>
            </a:pPr>
            <a:endParaRPr lang="zh-CN" altLang="en-US" sz="2600" b="1"/>
          </a:p>
          <a:p>
            <a:endParaRPr lang="en-US" altLang="zh-CN" sz="2600"/>
          </a:p>
        </p:txBody>
      </p:sp>
      <p:sp>
        <p:nvSpPr>
          <p:cNvPr id="3379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1026"/>
          <p:cNvSpPr>
            <a:spLocks noGrp="1"/>
          </p:cNvSpPr>
          <p:nvPr>
            <p:ph type="title"/>
          </p:nvPr>
        </p:nvSpPr>
        <p:spPr/>
        <p:txBody>
          <a:bodyPr vert="horz" wrap="square" lIns="91440" tIns="45720" rIns="91440" bIns="45720" anchor="b" anchorCtr="0"/>
          <a:p>
            <a:r>
              <a:rPr lang="zh-CN" altLang="en-US">
                <a:latin typeface="宋体" panose="02010600030101010101" pitchFamily="2" charset="-122"/>
              </a:rPr>
              <a:t>数据库的地位</a:t>
            </a:r>
            <a:endParaRPr lang="zh-CN" altLang="en-US">
              <a:latin typeface="宋体" panose="02010600030101010101" pitchFamily="2" charset="-122"/>
            </a:endParaRPr>
          </a:p>
        </p:txBody>
      </p:sp>
      <p:sp>
        <p:nvSpPr>
          <p:cNvPr id="43012" name="Rectangle 1027"/>
          <p:cNvSpPr>
            <a:spLocks noGrp="1"/>
          </p:cNvSpPr>
          <p:nvPr>
            <p:ph idx="1"/>
          </p:nvPr>
        </p:nvSpPr>
        <p:spPr>
          <a:xfrm>
            <a:off x="485775" y="1125538"/>
            <a:ext cx="8686800" cy="4495800"/>
          </a:xfrm>
        </p:spPr>
        <p:txBody>
          <a:bodyPr vert="horz" wrap="square" lIns="91440" tIns="45720" rIns="91440" bIns="45720" anchor="t" anchorCtr="0"/>
          <a:p>
            <a:pPr>
              <a:lnSpc>
                <a:spcPct val="160000"/>
              </a:lnSpc>
            </a:pPr>
            <a:r>
              <a:rPr lang="zh-CN" altLang="en-US" sz="2600" b="1">
                <a:solidFill>
                  <a:srgbClr val="FF0000"/>
                </a:solidFill>
              </a:rPr>
              <a:t>数据库技术应用领域：日益广泛</a:t>
            </a:r>
            <a:endParaRPr lang="en-US" altLang="zh-CN" sz="2600" b="1">
              <a:solidFill>
                <a:srgbClr val="FF0000"/>
              </a:solidFill>
            </a:endParaRPr>
          </a:p>
          <a:p>
            <a:pPr lvl="1">
              <a:lnSpc>
                <a:spcPct val="160000"/>
              </a:lnSpc>
            </a:pPr>
            <a:r>
              <a:rPr lang="zh-CN" altLang="en-US" sz="2200" b="1"/>
              <a:t>学校信息管理系统（学生学籍、选课、图书管理等）</a:t>
            </a:r>
            <a:endParaRPr lang="en-US" altLang="zh-CN" sz="2200" b="1"/>
          </a:p>
          <a:p>
            <a:pPr lvl="1">
              <a:lnSpc>
                <a:spcPct val="160000"/>
              </a:lnSpc>
            </a:pPr>
            <a:r>
              <a:rPr lang="zh-CN" altLang="en-US" sz="2200" b="1"/>
              <a:t>电子商务系统（如淘宝、京东。。。）</a:t>
            </a:r>
            <a:endParaRPr lang="en-US" altLang="zh-CN" sz="2200" b="1"/>
          </a:p>
          <a:p>
            <a:pPr lvl="1">
              <a:lnSpc>
                <a:spcPct val="160000"/>
              </a:lnSpc>
            </a:pPr>
            <a:r>
              <a:rPr lang="zh-CN" altLang="en-US" sz="2200" b="1"/>
              <a:t>火车票、机票订票系统</a:t>
            </a:r>
            <a:endParaRPr lang="en-US" altLang="zh-CN" sz="2200" b="1"/>
          </a:p>
          <a:p>
            <a:pPr lvl="1">
              <a:lnSpc>
                <a:spcPct val="160000"/>
              </a:lnSpc>
            </a:pPr>
            <a:r>
              <a:rPr lang="zh-CN" altLang="en-US" sz="2200" b="1"/>
              <a:t>金融系统（银行、保险。。。）</a:t>
            </a:r>
            <a:endParaRPr lang="en-US" altLang="zh-CN" sz="2200" b="1"/>
          </a:p>
          <a:p>
            <a:pPr lvl="1">
              <a:lnSpc>
                <a:spcPct val="160000"/>
              </a:lnSpc>
            </a:pPr>
            <a:r>
              <a:rPr lang="zh-CN" altLang="en-US" sz="2200" b="1"/>
              <a:t>通信领域（移动、联通、电信。。。）信息系统</a:t>
            </a:r>
            <a:endParaRPr lang="en-US" altLang="zh-CN" sz="2200" b="1"/>
          </a:p>
          <a:p>
            <a:pPr lvl="1">
              <a:lnSpc>
                <a:spcPct val="160000"/>
              </a:lnSpc>
            </a:pPr>
            <a:endParaRPr lang="en-US" altLang="zh-CN" sz="2200" b="1"/>
          </a:p>
          <a:p>
            <a:pPr>
              <a:lnSpc>
                <a:spcPct val="160000"/>
              </a:lnSpc>
            </a:pPr>
            <a:endParaRPr lang="en-US" altLang="zh-CN" sz="2600" b="1">
              <a:solidFill>
                <a:srgbClr val="FF0000"/>
              </a:solidFill>
            </a:endParaRPr>
          </a:p>
          <a:p>
            <a:pPr>
              <a:lnSpc>
                <a:spcPct val="160000"/>
              </a:lnSpc>
            </a:pPr>
            <a:endParaRPr lang="en-US" altLang="zh-CN" sz="2600"/>
          </a:p>
        </p:txBody>
      </p:sp>
      <p:sp>
        <p:nvSpPr>
          <p:cNvPr id="3584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012">
                                            <p:txEl>
                                              <p:charRg st="15" end="39"/>
                                            </p:txEl>
                                          </p:spTgt>
                                        </p:tgtEl>
                                        <p:attrNameLst>
                                          <p:attrName>style.visibility</p:attrName>
                                        </p:attrNameLst>
                                      </p:cBhvr>
                                      <p:to>
                                        <p:strVal val="visible"/>
                                      </p:to>
                                    </p:set>
                                    <p:animEffect transition="in" filter="blinds(horizontal)">
                                      <p:cBhvr>
                                        <p:cTn id="7" dur="500"/>
                                        <p:tgtEl>
                                          <p:spTgt spid="43012">
                                            <p:txEl>
                                              <p:charRg st="15" end="39"/>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3012">
                                            <p:txEl>
                                              <p:charRg st="39" end="57"/>
                                            </p:txEl>
                                          </p:spTgt>
                                        </p:tgtEl>
                                        <p:attrNameLst>
                                          <p:attrName>style.visibility</p:attrName>
                                        </p:attrNameLst>
                                      </p:cBhvr>
                                      <p:to>
                                        <p:strVal val="visible"/>
                                      </p:to>
                                    </p:set>
                                    <p:animEffect transition="in" filter="blinds(horizontal)">
                                      <p:cBhvr>
                                        <p:cTn id="11" dur="500"/>
                                        <p:tgtEl>
                                          <p:spTgt spid="43012">
                                            <p:txEl>
                                              <p:charRg st="39" end="57"/>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3012">
                                            <p:txEl>
                                              <p:charRg st="57" end="68"/>
                                            </p:txEl>
                                          </p:spTgt>
                                        </p:tgtEl>
                                        <p:attrNameLst>
                                          <p:attrName>style.visibility</p:attrName>
                                        </p:attrNameLst>
                                      </p:cBhvr>
                                      <p:to>
                                        <p:strVal val="visible"/>
                                      </p:to>
                                    </p:set>
                                    <p:animEffect transition="in" filter="blinds(horizontal)">
                                      <p:cBhvr>
                                        <p:cTn id="15" dur="500"/>
                                        <p:tgtEl>
                                          <p:spTgt spid="43012">
                                            <p:txEl>
                                              <p:charRg st="57" end="68"/>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3012">
                                            <p:txEl>
                                              <p:charRg st="68" end="83"/>
                                            </p:txEl>
                                          </p:spTgt>
                                        </p:tgtEl>
                                        <p:attrNameLst>
                                          <p:attrName>style.visibility</p:attrName>
                                        </p:attrNameLst>
                                      </p:cBhvr>
                                      <p:to>
                                        <p:strVal val="visible"/>
                                      </p:to>
                                    </p:set>
                                    <p:animEffect transition="in" filter="blinds(horizontal)">
                                      <p:cBhvr>
                                        <p:cTn id="19" dur="500"/>
                                        <p:tgtEl>
                                          <p:spTgt spid="43012">
                                            <p:txEl>
                                              <p:charRg st="68" end="8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3012">
                                            <p:txEl>
                                              <p:charRg st="83" end="105"/>
                                            </p:txEl>
                                          </p:spTgt>
                                        </p:tgtEl>
                                        <p:attrNameLst>
                                          <p:attrName>style.visibility</p:attrName>
                                        </p:attrNameLst>
                                      </p:cBhvr>
                                      <p:to>
                                        <p:strVal val="visible"/>
                                      </p:to>
                                    </p:set>
                                    <p:animEffect transition="in" filter="blinds(horizontal)">
                                      <p:cBhvr>
                                        <p:cTn id="23" dur="500"/>
                                        <p:tgtEl>
                                          <p:spTgt spid="43012">
                                            <p:txEl>
                                              <p:charRg st="83"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027"/>
          <p:cNvSpPr>
            <a:spLocks noGrp="1"/>
          </p:cNvSpPr>
          <p:nvPr>
            <p:ph idx="1"/>
          </p:nvPr>
        </p:nvSpPr>
        <p:spPr>
          <a:xfrm>
            <a:off x="1025525" y="-55562"/>
            <a:ext cx="6215063" cy="714375"/>
          </a:xfrm>
        </p:spPr>
        <p:txBody>
          <a:bodyPr vert="horz" wrap="square" lIns="91440" tIns="45720" rIns="91440" bIns="45720" anchor="t" anchorCtr="0"/>
          <a:p>
            <a:pPr>
              <a:lnSpc>
                <a:spcPct val="160000"/>
              </a:lnSpc>
            </a:pPr>
            <a:r>
              <a:rPr lang="zh-CN" altLang="en-US" b="1">
                <a:solidFill>
                  <a:srgbClr val="FF0000"/>
                </a:solidFill>
              </a:rPr>
              <a:t>数字化校园信息系统整体架构</a:t>
            </a:r>
            <a:endParaRPr lang="en-US" altLang="zh-CN" b="1">
              <a:solidFill>
                <a:srgbClr val="FF0000"/>
              </a:solidFill>
            </a:endParaRPr>
          </a:p>
          <a:p>
            <a:pPr>
              <a:lnSpc>
                <a:spcPct val="160000"/>
              </a:lnSpc>
            </a:pPr>
            <a:endParaRPr lang="en-US" altLang="zh-CN" sz="2600"/>
          </a:p>
        </p:txBody>
      </p:sp>
      <p:sp>
        <p:nvSpPr>
          <p:cNvPr id="6" name="Rectangle 25"/>
          <p:cNvSpPr txBox="1">
            <a:spLocks noGrp="1" noChangeArrowheads="1"/>
          </p:cNvSpPr>
          <p:nvPr/>
        </p:nvSpPr>
        <p:spPr bwMode="auto">
          <a:xfrm>
            <a:off x="4143375" y="6481763"/>
            <a:ext cx="649288" cy="304800"/>
          </a:xfrm>
          <a:prstGeom prst="rect">
            <a:avLst/>
          </a:prstGeom>
          <a:noFill/>
          <a:ln>
            <a:miter lim="800000"/>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fld id="{9A0DB2DC-4C9A-4742-B13C-FB6460FD3503}" type="slidenum">
              <a:rPr lang="ko-KR" altLang="en-US" sz="1200" b="1">
                <a:effectLst>
                  <a:outerShdw blurRad="38100" dist="38100" dir="2700000">
                    <a:srgbClr val="FFFFFF"/>
                  </a:outerShdw>
                </a:effectLst>
                <a:latin typeface="Franklin Gothic Book" panose="020B0503020102020204" pitchFamily="34" charset="0"/>
                <a:ea typeface="Gulim" pitchFamily="34" charset="-127"/>
              </a:rPr>
            </a:fld>
            <a:endParaRPr lang="ko-KR" altLang="en-US" sz="1200" b="1">
              <a:effectLst>
                <a:outerShdw blurRad="38100" dist="38100" dir="2700000">
                  <a:srgbClr val="FFFFFF"/>
                </a:outerShdw>
              </a:effectLst>
              <a:latin typeface="Franklin Gothic Book" panose="020B0503020102020204" pitchFamily="34" charset="0"/>
              <a:ea typeface="Gulim" pitchFamily="34" charset="-127"/>
            </a:endParaRPr>
          </a:p>
        </p:txBody>
      </p:sp>
      <p:pic>
        <p:nvPicPr>
          <p:cNvPr id="37891" name="Picture 3" descr="E:\教学工作\数据库技术与应用课件（梁美玉）\备课材料\第一章\数字化校园信息管理系统.jpg"/>
          <p:cNvPicPr>
            <a:picLocks noChangeAspect="1"/>
          </p:cNvPicPr>
          <p:nvPr/>
        </p:nvPicPr>
        <p:blipFill>
          <a:blip r:embed="rId1"/>
          <a:stretch>
            <a:fillRect/>
          </a:stretch>
        </p:blipFill>
        <p:spPr>
          <a:xfrm>
            <a:off x="1025525" y="658813"/>
            <a:ext cx="6513513" cy="6143625"/>
          </a:xfrm>
          <a:prstGeom prst="rect">
            <a:avLst/>
          </a:prstGeom>
          <a:noFill/>
          <a:ln w="9525">
            <a:noFill/>
          </a:ln>
        </p:spPr>
      </p:pic>
      <p:grpSp>
        <p:nvGrpSpPr>
          <p:cNvPr id="2" name="组合 8"/>
          <p:cNvGrpSpPr/>
          <p:nvPr/>
        </p:nvGrpSpPr>
        <p:grpSpPr>
          <a:xfrm>
            <a:off x="7812088" y="4587875"/>
            <a:ext cx="1285875" cy="428625"/>
            <a:chOff x="7643834" y="4572008"/>
            <a:chExt cx="1285884" cy="428628"/>
          </a:xfrm>
        </p:grpSpPr>
        <p:sp>
          <p:nvSpPr>
            <p:cNvPr id="7" name="圆角矩形标注 6"/>
            <p:cNvSpPr/>
            <p:nvPr/>
          </p:nvSpPr>
          <p:spPr bwMode="auto">
            <a:xfrm>
              <a:off x="7643834" y="4572008"/>
              <a:ext cx="1285884" cy="428628"/>
            </a:xfrm>
            <a:prstGeom prst="wedgeRoundRectCallout">
              <a:avLst>
                <a:gd name="adj1" fmla="val -74542"/>
                <a:gd name="adj2" fmla="val 102657"/>
                <a:gd name="adj3" fmla="val 16667"/>
              </a:avLst>
            </a:prstGeom>
            <a:solidFill>
              <a:srgbClr val="FFFF00"/>
            </a:solidFill>
            <a:ln w="25400" cap="flat" cmpd="sng" algn="ctr">
              <a:solidFill>
                <a:schemeClr val="bg1">
                  <a:lumMod val="65000"/>
                </a:schemeClr>
              </a:solidFill>
              <a:prstDash val="solid"/>
              <a:round/>
              <a:headEnd type="none" w="med" len="med"/>
              <a:tailEnd type="none" w="med" len="med"/>
            </a:ln>
            <a:effectLst/>
          </p:spPr>
          <p:txBody>
            <a:bodyPr wrap="none" anchor="ctr"/>
            <a:lstStyle/>
            <a:p>
              <a:pPr marL="342900" marR="0" lvl="0" indent="-34290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7895" name="TextBox 7"/>
            <p:cNvSpPr txBox="1"/>
            <p:nvPr/>
          </p:nvSpPr>
          <p:spPr>
            <a:xfrm>
              <a:off x="7643866" y="4572008"/>
              <a:ext cx="1285852" cy="40011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2000">
                  <a:solidFill>
                    <a:srgbClr val="FF3300"/>
                  </a:solidFill>
                  <a:latin typeface="Times New Roman" panose="02020603050405020304" charset="0"/>
                  <a:ea typeface="MS PGothic" panose="020B0600070205080204" pitchFamily="34" charset="-128"/>
                </a:rPr>
                <a:t>数据库</a:t>
              </a:r>
              <a:endParaRPr lang="zh-CN" altLang="en-US" sz="2000">
                <a:solidFill>
                  <a:srgbClr val="FF3300"/>
                </a:solidFill>
                <a:latin typeface="Times New Roman" panose="02020603050405020304" charset="0"/>
                <a:ea typeface="MS PGothic" panose="020B0600070205080204" pitchFamily="34" charset="-128"/>
              </a:endParaRPr>
            </a:p>
          </p:txBody>
        </p:sp>
      </p:grpSp>
      <p:sp>
        <p:nvSpPr>
          <p:cNvPr id="37893" name="灯片编号占位符 2"/>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ctrTitle"/>
          </p:nvPr>
        </p:nvSpPr>
        <p:spPr>
          <a:xfrm>
            <a:off x="0" y="3429000"/>
            <a:ext cx="9217025" cy="935038"/>
          </a:xfrm>
        </p:spPr>
        <p:txBody>
          <a:bodyPr vert="horz" wrap="square" lIns="91440" tIns="45720" rIns="91440" bIns="45720" anchor="b" anchorCtr="0"/>
          <a:p>
            <a:pPr eaLnBrk="1" hangingPunct="1">
              <a:buClrTx/>
              <a:buSzTx/>
              <a:buFontTx/>
            </a:pPr>
            <a:r>
              <a:rPr kumimoji="1" lang="en-US" altLang="zh-CN">
                <a:latin typeface="Times New Roman" panose="02020603050405020304" charset="0"/>
                <a:ea typeface="+mj-ea"/>
                <a:cs typeface="+mj-cs"/>
              </a:rPr>
              <a:t>Chapter 1  </a:t>
            </a:r>
            <a:br>
              <a:rPr kumimoji="1" lang="en-US" altLang="zh-CN">
                <a:latin typeface="Times New Roman" panose="02020603050405020304" charset="0"/>
                <a:ea typeface="+mj-ea"/>
                <a:cs typeface="+mj-cs"/>
              </a:rPr>
            </a:br>
            <a:r>
              <a:rPr kumimoji="1" lang="en-US" altLang="zh-CN">
                <a:latin typeface="Times New Roman" panose="02020603050405020304" charset="0"/>
                <a:ea typeface="+mj-ea"/>
                <a:cs typeface="+mj-cs"/>
              </a:rPr>
              <a:t> </a:t>
            </a:r>
            <a:br>
              <a:rPr kumimoji="1" lang="en-US" altLang="zh-CN">
                <a:latin typeface="Times New Roman" panose="02020603050405020304" charset="0"/>
                <a:ea typeface="+mj-ea"/>
                <a:cs typeface="+mj-cs"/>
              </a:rPr>
            </a:br>
            <a:r>
              <a:rPr kumimoji="1" lang="en-US" altLang="zh-CN">
                <a:latin typeface="Times New Roman" panose="02020603050405020304" charset="0"/>
                <a:ea typeface="+mj-ea"/>
                <a:cs typeface="+mj-cs"/>
              </a:rPr>
              <a:t>Introduction</a:t>
            </a:r>
            <a:endParaRPr kumimoji="1" lang="zh-CN" altLang="en-US">
              <a:latin typeface="Times New Roman" panose="02020603050405020304" charset="0"/>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611188" y="0"/>
            <a:ext cx="7793037" cy="1143000"/>
          </a:xfrm>
        </p:spPr>
        <p:txBody>
          <a:bodyPr vert="horz" wrap="square" lIns="91440" tIns="45720" rIns="91440" bIns="45720" anchor="b" anchorCtr="0"/>
          <a:p>
            <a:pPr eaLnBrk="1" hangingPunct="1"/>
            <a:r>
              <a:rPr lang="en-US" altLang="zh-CN" sz="3200">
                <a:latin typeface="Times New Roman" panose="02020603050405020304" charset="0"/>
              </a:rPr>
              <a:t>Main Parts in This Chapter</a:t>
            </a:r>
            <a:endParaRPr lang="zh-CN" altLang="en-US" sz="3200">
              <a:latin typeface="Times New Roman" panose="02020603050405020304" charset="0"/>
            </a:endParaRPr>
          </a:p>
        </p:txBody>
      </p:sp>
      <p:sp>
        <p:nvSpPr>
          <p:cNvPr id="40962" name="Rectangle 3"/>
          <p:cNvSpPr>
            <a:spLocks noGrp="1"/>
          </p:cNvSpPr>
          <p:nvPr>
            <p:ph idx="1"/>
          </p:nvPr>
        </p:nvSpPr>
        <p:spPr>
          <a:xfrm>
            <a:off x="468313" y="1268413"/>
            <a:ext cx="8351837" cy="4876800"/>
          </a:xfrm>
        </p:spPr>
        <p:txBody>
          <a:bodyPr vert="horz" wrap="square" lIns="91440" tIns="45720" rIns="91440" bIns="45720" anchor="t" anchorCtr="0"/>
          <a:p>
            <a:pPr marL="342900" indent="-342900" eaLnBrk="1" hangingPunct="1">
              <a:lnSpc>
                <a:spcPct val="90000"/>
              </a:lnSpc>
            </a:pPr>
            <a:r>
              <a:rPr lang="en-US" altLang="zh-CN">
                <a:latin typeface="Times New Roman" panose="02020603050405020304" charset="0"/>
              </a:rPr>
              <a:t>Database System Applications</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Purpose of Database Systems</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View of Data    </a:t>
            </a:r>
            <a:r>
              <a:rPr lang="zh-CN" altLang="en-US">
                <a:solidFill>
                  <a:srgbClr val="FF0000"/>
                </a:solidFill>
                <a:latin typeface="Times New Roman" panose="02020603050405020304" charset="0"/>
              </a:rPr>
              <a:t>数据视图</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Database Languages </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Relational Database   </a:t>
            </a:r>
            <a:r>
              <a:rPr lang="zh-CN" altLang="en-US">
                <a:solidFill>
                  <a:srgbClr val="FF0000"/>
                </a:solidFill>
                <a:latin typeface="Times New Roman" panose="02020603050405020304" charset="0"/>
              </a:rPr>
              <a:t>关系型数据库</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Database Design</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 Storage and Querying    </a:t>
            </a:r>
            <a:r>
              <a:rPr lang="zh-CN" altLang="en-US">
                <a:solidFill>
                  <a:srgbClr val="FF0000"/>
                </a:solidFill>
                <a:latin typeface="Times New Roman" panose="02020603050405020304" charset="0"/>
              </a:rPr>
              <a:t>数据存储与查询</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Transaction Management 	    </a:t>
            </a:r>
            <a:r>
              <a:rPr lang="zh-CN" altLang="en-US">
                <a:solidFill>
                  <a:srgbClr val="FF0000"/>
                </a:solidFill>
                <a:latin typeface="Times New Roman" panose="02020603050405020304" charset="0"/>
              </a:rPr>
              <a:t>事务管理</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Database Architectures    </a:t>
            </a:r>
            <a:r>
              <a:rPr lang="zh-CN" altLang="en-US">
                <a:solidFill>
                  <a:srgbClr val="FF0000"/>
                </a:solidFill>
                <a:latin typeface="Times New Roman" panose="02020603050405020304" charset="0"/>
              </a:rPr>
              <a:t>数据库架构</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 Mining and Information Retrieval   </a:t>
            </a:r>
            <a:r>
              <a:rPr lang="en-US" altLang="zh-CN">
                <a:solidFill>
                  <a:srgbClr val="FF0000"/>
                </a:solidFill>
                <a:latin typeface="Times New Roman" panose="02020603050405020304" charset="0"/>
              </a:rPr>
              <a:t>数据挖掘和信息检索</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Specialty Database   </a:t>
            </a:r>
            <a:r>
              <a:rPr lang="zh-CN" altLang="en-US">
                <a:solidFill>
                  <a:srgbClr val="FF0000"/>
                </a:solidFill>
                <a:latin typeface="Times New Roman" panose="02020603050405020304" charset="0"/>
              </a:rPr>
              <a:t>专业数据库</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Database Users and Administrators   </a:t>
            </a:r>
            <a:r>
              <a:rPr lang="en-US" altLang="zh-CN">
                <a:solidFill>
                  <a:srgbClr val="FF0000"/>
                </a:solidFill>
                <a:latin typeface="Times New Roman" panose="02020603050405020304" charset="0"/>
              </a:rPr>
              <a:t>数据库用户和管理员</a:t>
            </a:r>
            <a:endParaRPr lang="en-US" altLang="zh-CN">
              <a:latin typeface="Times New Roman" panose="02020603050405020304" charset="0"/>
            </a:endParaRPr>
          </a:p>
          <a:p>
            <a:pPr marL="342900" indent="-342900" eaLnBrk="1" hangingPunct="1">
              <a:lnSpc>
                <a:spcPct val="90000"/>
              </a:lnSpc>
            </a:pPr>
            <a:r>
              <a:rPr lang="en-US" altLang="zh-CN">
                <a:latin typeface="Times New Roman" panose="02020603050405020304" charset="0"/>
              </a:rPr>
              <a:t>History of Database Systems</a:t>
            </a:r>
            <a:endParaRPr lang="en-US" altLang="zh-CN">
              <a:latin typeface="Times New Roman" panose="02020603050405020304" charset="0"/>
            </a:endParaRPr>
          </a:p>
        </p:txBody>
      </p:sp>
      <p:sp>
        <p:nvSpPr>
          <p:cNvPr id="4096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Picture 2"/>
          <p:cNvPicPr>
            <a:picLocks noChangeAspect="1"/>
          </p:cNvPicPr>
          <p:nvPr/>
        </p:nvPicPr>
        <p:blipFill>
          <a:blip r:embed="rId1"/>
          <a:stretch>
            <a:fillRect/>
          </a:stretch>
        </p:blipFill>
        <p:spPr>
          <a:xfrm>
            <a:off x="1403350" y="1401763"/>
            <a:ext cx="4968875" cy="5246687"/>
          </a:xfrm>
          <a:prstGeom prst="rect">
            <a:avLst/>
          </a:prstGeom>
          <a:noFill/>
          <a:ln w="9525">
            <a:noFill/>
          </a:ln>
        </p:spPr>
      </p:pic>
      <p:sp>
        <p:nvSpPr>
          <p:cNvPr id="4198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900113" y="0"/>
            <a:ext cx="7315200" cy="1143000"/>
          </a:xfrm>
        </p:spPr>
        <p:txBody>
          <a:bodyPr vert="horz" wrap="square" lIns="91440" tIns="45720" rIns="91440" bIns="45720" anchor="b" anchorCtr="0"/>
          <a:p>
            <a:pPr eaLnBrk="1" hangingPunct="1"/>
            <a:r>
              <a:rPr lang="en-US" altLang="zh-CN" sz="3200">
                <a:latin typeface="Times New Roman" panose="02020603050405020304" charset="0"/>
              </a:rPr>
              <a:t>§1.0  DB, DBMS, DBS, DBAS</a:t>
            </a:r>
            <a:endParaRPr lang="en-US" altLang="zh-CN" sz="3200">
              <a:latin typeface="Times New Roman" panose="02020603050405020304" charset="0"/>
            </a:endParaRPr>
          </a:p>
        </p:txBody>
      </p:sp>
      <p:sp>
        <p:nvSpPr>
          <p:cNvPr id="43010" name="Rectangle 3"/>
          <p:cNvSpPr>
            <a:spLocks noGrp="1"/>
          </p:cNvSpPr>
          <p:nvPr>
            <p:ph idx="1"/>
          </p:nvPr>
        </p:nvSpPr>
        <p:spPr>
          <a:xfrm>
            <a:off x="323850" y="1341438"/>
            <a:ext cx="8447088" cy="4814887"/>
          </a:xfrm>
        </p:spPr>
        <p:txBody>
          <a:bodyPr vert="horz" wrap="square" lIns="91440" tIns="45720" rIns="91440" bIns="45720" anchor="t" anchorCtr="0"/>
          <a:p>
            <a:pPr marL="342900" indent="-342900" eaLnBrk="1" hangingPunct="1"/>
            <a:r>
              <a:rPr lang="en-US" altLang="zh-CN">
                <a:latin typeface="Times New Roman" panose="02020603050405020304" charset="0"/>
              </a:rPr>
              <a:t>Definitions </a:t>
            </a:r>
            <a:r>
              <a:rPr lang="en-US" altLang="zh-CN" i="1">
                <a:latin typeface="Times New Roman" panose="02020603050405020304" charset="0"/>
              </a:rPr>
              <a:t>in the textbook</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Database (</a:t>
            </a:r>
            <a:r>
              <a:rPr lang="en-US" altLang="zh-CN">
                <a:solidFill>
                  <a:schemeClr val="folHlink"/>
                </a:solidFill>
                <a:latin typeface="Times New Roman" panose="02020603050405020304" charset="0"/>
              </a:rPr>
              <a:t>DB</a:t>
            </a:r>
            <a:r>
              <a:rPr lang="en-US" altLang="zh-CN" b="1">
                <a:latin typeface="Times New Roman" panose="02020603050405020304" charset="0"/>
              </a:rPr>
              <a:t>)</a:t>
            </a:r>
            <a:r>
              <a:rPr lang="en-US" altLang="zh-CN">
                <a:latin typeface="Times New Roman" panose="02020603050405020304" charset="0"/>
              </a:rPr>
              <a:t> </a:t>
            </a:r>
            <a:endParaRPr lang="en-US" altLang="zh-CN">
              <a:latin typeface="Times New Roman" panose="02020603050405020304" charset="0"/>
            </a:endParaRPr>
          </a:p>
          <a:p>
            <a:pPr marL="742950" lvl="1" indent="-285750" eaLnBrk="1" hangingPunct="1">
              <a:buNone/>
            </a:pPr>
            <a:r>
              <a:rPr lang="en-US" altLang="zh-CN">
                <a:latin typeface="Times New Roman" panose="02020603050405020304" charset="0"/>
              </a:rPr>
              <a:t>— a </a:t>
            </a:r>
            <a:r>
              <a:rPr lang="en-US" altLang="zh-CN">
                <a:solidFill>
                  <a:srgbClr val="FF0000"/>
                </a:solidFill>
                <a:latin typeface="Times New Roman" panose="02020603050405020304" charset="0"/>
              </a:rPr>
              <a:t>collection </a:t>
            </a:r>
            <a:r>
              <a:rPr lang="en-US" altLang="zh-CN">
                <a:latin typeface="Times New Roman" panose="02020603050405020304" charset="0"/>
              </a:rPr>
              <a:t>of </a:t>
            </a:r>
            <a:r>
              <a:rPr lang="en-US" altLang="zh-CN" i="1">
                <a:solidFill>
                  <a:srgbClr val="FF0000"/>
                </a:solidFill>
                <a:latin typeface="Times New Roman" panose="02020603050405020304" charset="0"/>
              </a:rPr>
              <a:t>interrelated </a:t>
            </a:r>
            <a:r>
              <a:rPr lang="en-US" altLang="zh-CN" i="1">
                <a:latin typeface="Times New Roman" panose="02020603050405020304" charset="0"/>
              </a:rPr>
              <a:t>data </a:t>
            </a:r>
            <a:r>
              <a:rPr lang="zh-CN" altLang="en-US">
                <a:solidFill>
                  <a:srgbClr val="FF0000"/>
                </a:solidFill>
                <a:latin typeface="Times New Roman" panose="02020603050405020304" charset="0"/>
              </a:rPr>
              <a:t>一些相关的数据集合</a:t>
            </a:r>
            <a:endParaRPr lang="en-US" altLang="zh-CN" i="1">
              <a:latin typeface="Times New Roman" panose="02020603050405020304" charset="0"/>
            </a:endParaRPr>
          </a:p>
          <a:p>
            <a:pPr marL="742950" lvl="1" indent="-285750" eaLnBrk="1" hangingPunct="1">
              <a:buNone/>
            </a:pPr>
            <a:r>
              <a:rPr lang="en-US" altLang="zh-CN" i="1">
                <a:latin typeface="Times New Roman" panose="02020603050405020304" charset="0"/>
              </a:rPr>
              <a:t>— stored in systems as files</a:t>
            </a:r>
            <a:r>
              <a:rPr lang="en-US" altLang="zh-CN">
                <a:latin typeface="Times New Roman" panose="02020603050405020304" charset="0"/>
              </a:rPr>
              <a:t> 	</a:t>
            </a:r>
            <a:r>
              <a:rPr lang="zh-CN" altLang="en-US">
                <a:solidFill>
                  <a:srgbClr val="FF0000"/>
                </a:solidFill>
                <a:latin typeface="Times New Roman" panose="02020603050405020304" charset="0"/>
              </a:rPr>
              <a:t>以文件的形式存储于系统</a:t>
            </a:r>
            <a:endParaRPr lang="en-US" altLang="zh-CN" b="1">
              <a:latin typeface="Times New Roman" panose="02020603050405020304" charset="0"/>
            </a:endParaRPr>
          </a:p>
          <a:p>
            <a:pPr marL="742950" lvl="1" indent="-285750" eaLnBrk="1" hangingPunct="1"/>
            <a:r>
              <a:rPr lang="en-US" altLang="zh-CN">
                <a:latin typeface="Times New Roman" panose="02020603050405020304" charset="0"/>
              </a:rPr>
              <a:t>Database management system (</a:t>
            </a:r>
            <a:r>
              <a:rPr lang="en-US" altLang="zh-CN">
                <a:solidFill>
                  <a:schemeClr val="folHlink"/>
                </a:solidFill>
                <a:latin typeface="Times New Roman" panose="02020603050405020304" charset="0"/>
              </a:rPr>
              <a:t>DBMS</a:t>
            </a:r>
            <a:r>
              <a:rPr lang="en-US" altLang="zh-CN">
                <a:latin typeface="Times New Roman" panose="02020603050405020304" charset="0"/>
              </a:rPr>
              <a:t>)  </a:t>
            </a:r>
            <a:r>
              <a:rPr lang="zh-CN" altLang="en-US">
                <a:solidFill>
                  <a:srgbClr val="FF0000"/>
                </a:solidFill>
                <a:latin typeface="Times New Roman" panose="02020603050405020304" charset="0"/>
              </a:rPr>
              <a:t>数据库管理系统</a:t>
            </a:r>
            <a:endParaRPr lang="en-US" altLang="zh-CN">
              <a:latin typeface="Times New Roman" panose="02020603050405020304" charset="0"/>
            </a:endParaRPr>
          </a:p>
          <a:p>
            <a:pPr marL="742950" lvl="1" indent="-285750" eaLnBrk="1" hangingPunct="1">
              <a:buNone/>
            </a:pPr>
            <a:r>
              <a:rPr lang="en-US" altLang="zh-CN">
                <a:latin typeface="Times New Roman" panose="02020603050405020304" charset="0"/>
              </a:rPr>
              <a:t>— DB, or a collection of </a:t>
            </a:r>
            <a:r>
              <a:rPr lang="en-US" altLang="zh-CN" i="1">
                <a:latin typeface="Times New Roman" panose="02020603050405020304" charset="0"/>
              </a:rPr>
              <a:t>interrelated data</a:t>
            </a:r>
            <a:endParaRPr lang="en-US" altLang="zh-CN">
              <a:latin typeface="Times New Roman" panose="02020603050405020304" charset="0"/>
            </a:endParaRPr>
          </a:p>
          <a:p>
            <a:pPr marL="742950" lvl="1" indent="-285750" eaLnBrk="1" hangingPunct="1">
              <a:buNone/>
            </a:pPr>
            <a:r>
              <a:rPr lang="en-US" altLang="zh-CN">
                <a:latin typeface="Times New Roman" panose="02020603050405020304" charset="0"/>
              </a:rPr>
              <a:t>— </a:t>
            </a:r>
            <a:r>
              <a:rPr lang="zh-CN" altLang="en-US">
                <a:latin typeface="Times New Roman" panose="02020603050405020304" charset="0"/>
              </a:rPr>
              <a:t> </a:t>
            </a:r>
            <a:r>
              <a:rPr lang="en-US" altLang="zh-CN">
                <a:latin typeface="Times New Roman" panose="02020603050405020304" charset="0"/>
              </a:rPr>
              <a:t>a set of </a:t>
            </a:r>
            <a:r>
              <a:rPr lang="en-US" altLang="zh-CN" i="1">
                <a:solidFill>
                  <a:schemeClr val="folHlink"/>
                </a:solidFill>
                <a:latin typeface="Times New Roman" panose="02020603050405020304" charset="0"/>
              </a:rPr>
              <a:t>programs</a:t>
            </a:r>
            <a:r>
              <a:rPr lang="en-US" altLang="zh-CN">
                <a:latin typeface="Times New Roman" panose="02020603050405020304" charset="0"/>
              </a:rPr>
              <a:t> to access the data in DB</a:t>
            </a:r>
            <a:endParaRPr lang="en-US" altLang="zh-CN">
              <a:latin typeface="Times New Roman" panose="02020603050405020304" charset="0"/>
            </a:endParaRPr>
          </a:p>
          <a:p>
            <a:pPr marL="742950" lvl="1" indent="-285750" eaLnBrk="1" hangingPunct="1">
              <a:buNone/>
            </a:pPr>
            <a:r>
              <a:rPr lang="en-US" altLang="zh-CN">
                <a:solidFill>
                  <a:srgbClr val="FF0000"/>
                </a:solidFill>
                <a:latin typeface="Times New Roman" panose="02020603050405020304" charset="0"/>
              </a:rPr>
              <a:t>一组用于访问数据库中数据的程序</a:t>
            </a:r>
            <a:endParaRPr lang="en-US" altLang="zh-CN">
              <a:latin typeface="Times New Roman" panose="02020603050405020304" charset="0"/>
            </a:endParaRPr>
          </a:p>
          <a:p>
            <a:pPr marL="342900" indent="-342900" eaLnBrk="1" hangingPunct="1"/>
            <a:r>
              <a:rPr lang="en-US" altLang="zh-CN">
                <a:latin typeface="Times New Roman" panose="02020603050405020304" charset="0"/>
              </a:rPr>
              <a:t>Database system (DBS)</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having the same definition as DBMS in the textbook</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the term DBS and DBMS are used interchangeably in the textbook</a:t>
            </a:r>
            <a:endParaRPr lang="en-US" altLang="zh-CN">
              <a:latin typeface="Times New Roman" panose="02020603050405020304" charset="0"/>
            </a:endParaRPr>
          </a:p>
        </p:txBody>
      </p:sp>
      <p:sp>
        <p:nvSpPr>
          <p:cNvPr id="4301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971550" y="0"/>
            <a:ext cx="7315200" cy="1143000"/>
          </a:xfrm>
        </p:spPr>
        <p:txBody>
          <a:bodyPr vert="horz" wrap="square" lIns="91440" tIns="45720" rIns="91440" bIns="45720" anchor="b" anchorCtr="0"/>
          <a:p>
            <a:pPr eaLnBrk="1" hangingPunct="1"/>
            <a:r>
              <a:rPr lang="en-US" altLang="zh-CN" sz="3200">
                <a:latin typeface="Times New Roman" panose="02020603050405020304" charset="0"/>
              </a:rPr>
              <a:t>§1.0  DB, DBMS, DBS(cont.)</a:t>
            </a:r>
            <a:endParaRPr lang="en-US" altLang="zh-CN" sz="3200">
              <a:latin typeface="Times New Roman" panose="02020603050405020304" charset="0"/>
            </a:endParaRPr>
          </a:p>
        </p:txBody>
      </p:sp>
      <p:sp>
        <p:nvSpPr>
          <p:cNvPr id="45058" name="Rectangle 3"/>
          <p:cNvSpPr>
            <a:spLocks noGrp="1"/>
          </p:cNvSpPr>
          <p:nvPr>
            <p:ph idx="1"/>
          </p:nvPr>
        </p:nvSpPr>
        <p:spPr>
          <a:xfrm>
            <a:off x="323850" y="1341438"/>
            <a:ext cx="8305800" cy="4538662"/>
          </a:xfrm>
        </p:spPr>
        <p:txBody>
          <a:bodyPr vert="horz" wrap="square" lIns="91440" tIns="45720" rIns="91440" bIns="45720" anchor="t" anchorCtr="0"/>
          <a:p>
            <a:pPr marL="342900" indent="-342900" eaLnBrk="1" hangingPunct="1"/>
            <a:r>
              <a:rPr lang="en-US" altLang="zh-CN">
                <a:solidFill>
                  <a:srgbClr val="FF0000"/>
                </a:solidFill>
                <a:latin typeface="Times New Roman" panose="02020603050405020304" charset="0"/>
              </a:rPr>
              <a:t>DBMS provides an environment that is both </a:t>
            </a:r>
            <a:r>
              <a:rPr lang="en-US" altLang="zh-CN" i="1" u="sng">
                <a:solidFill>
                  <a:srgbClr val="FF0000"/>
                </a:solidFill>
                <a:latin typeface="Times New Roman" panose="02020603050405020304" charset="0"/>
              </a:rPr>
              <a:t>convenient</a:t>
            </a:r>
            <a:r>
              <a:rPr lang="en-US" altLang="zh-CN">
                <a:solidFill>
                  <a:srgbClr val="FF0000"/>
                </a:solidFill>
                <a:latin typeface="Times New Roman" panose="02020603050405020304" charset="0"/>
              </a:rPr>
              <a:t> and </a:t>
            </a:r>
            <a:r>
              <a:rPr lang="en-US" altLang="zh-CN" i="1" u="sng">
                <a:solidFill>
                  <a:srgbClr val="FF0000"/>
                </a:solidFill>
                <a:latin typeface="Times New Roman" panose="02020603050405020304" charset="0"/>
              </a:rPr>
              <a:t>efficient</a:t>
            </a:r>
            <a:r>
              <a:rPr lang="en-US" altLang="zh-CN">
                <a:solidFill>
                  <a:srgbClr val="FF0000"/>
                </a:solidFill>
                <a:latin typeface="Times New Roman" panose="02020603050405020304" charset="0"/>
              </a:rPr>
              <a:t> for storing and retrieving information </a:t>
            </a:r>
            <a:endParaRPr lang="en-US" altLang="zh-CN">
              <a:solidFill>
                <a:srgbClr val="FF0000"/>
              </a:solidFill>
              <a:latin typeface="Times New Roman" panose="02020603050405020304" charset="0"/>
            </a:endParaRPr>
          </a:p>
          <a:p>
            <a:pPr marL="0" indent="0" eaLnBrk="1" hangingPunct="1">
              <a:buNone/>
            </a:pPr>
            <a:r>
              <a:rPr lang="en-US" altLang="zh-CN">
                <a:solidFill>
                  <a:srgbClr val="FF0000"/>
                </a:solidFill>
                <a:latin typeface="Times New Roman" panose="02020603050405020304" charset="0"/>
              </a:rPr>
              <a:t>   DBMS 为存储和检索信息提供了一个既方便又高效的环境</a:t>
            </a:r>
            <a:endParaRPr lang="en-US" altLang="zh-CN">
              <a:solidFill>
                <a:srgbClr val="FF0000"/>
              </a:solidFill>
              <a:latin typeface="Times New Roman" panose="02020603050405020304" charset="0"/>
            </a:endParaRPr>
          </a:p>
          <a:p>
            <a:pPr marL="742950" lvl="1" indent="-285750" eaLnBrk="1" hangingPunct="1"/>
            <a:r>
              <a:rPr lang="en-US" altLang="zh-CN">
                <a:latin typeface="Times New Roman" panose="02020603050405020304" charset="0"/>
              </a:rPr>
              <a:t>definition of structures for storage of information</a:t>
            </a:r>
            <a:endParaRPr lang="en-US" altLang="zh-CN">
              <a:latin typeface="Times New Roman" panose="02020603050405020304" charset="0"/>
            </a:endParaRPr>
          </a:p>
          <a:p>
            <a:pPr marL="742950" lvl="1" indent="-285750" eaLnBrk="1" hangingPunct="1"/>
            <a:r>
              <a:rPr lang="en-US" altLang="zh-CN">
                <a:solidFill>
                  <a:srgbClr val="FF0000"/>
                </a:solidFill>
                <a:latin typeface="Times New Roman" panose="02020603050405020304" charset="0"/>
              </a:rPr>
              <a:t>信息存储结构的定义</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data manipulation mechanisms  </a:t>
            </a:r>
            <a:r>
              <a:rPr lang="en-US" altLang="zh-CN">
                <a:solidFill>
                  <a:srgbClr val="FF0000"/>
                </a:solidFill>
                <a:latin typeface="Times New Roman" panose="02020603050405020304" charset="0"/>
              </a:rPr>
              <a:t>数据操作机制</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data safety mechanisms  </a:t>
            </a:r>
            <a:r>
              <a:rPr lang="en-US" altLang="zh-CN">
                <a:solidFill>
                  <a:srgbClr val="FF0000"/>
                </a:solidFill>
                <a:latin typeface="Times New Roman" panose="02020603050405020304" charset="0"/>
              </a:rPr>
              <a:t>数据安全机制</a:t>
            </a:r>
            <a:endParaRPr lang="en-US" altLang="zh-CN">
              <a:latin typeface="Times New Roman" panose="02020603050405020304" charset="0"/>
            </a:endParaRPr>
          </a:p>
          <a:p>
            <a:pPr marL="742950" lvl="1" indent="-285750" eaLnBrk="1" hangingPunct="1"/>
            <a:endParaRPr lang="en-US" altLang="zh-CN">
              <a:latin typeface="Times New Roman" panose="02020603050405020304" charset="0"/>
            </a:endParaRPr>
          </a:p>
          <a:p>
            <a:pPr marL="342900" indent="-342900" eaLnBrk="1" hangingPunct="1"/>
            <a:r>
              <a:rPr lang="en-US" altLang="zh-CN">
                <a:latin typeface="Times New Roman" panose="02020603050405020304" charset="0"/>
              </a:rPr>
              <a:t>Definitions </a:t>
            </a:r>
            <a:r>
              <a:rPr lang="en-US" altLang="zh-CN" i="1">
                <a:latin typeface="Times New Roman" panose="02020603050405020304" charset="0"/>
              </a:rPr>
              <a:t>in some other textbooks</a:t>
            </a:r>
            <a:endParaRPr lang="en-US" altLang="zh-CN" i="1">
              <a:latin typeface="Times New Roman" panose="02020603050405020304" charset="0"/>
            </a:endParaRPr>
          </a:p>
          <a:p>
            <a:pPr marL="742950" lvl="1" indent="-285750" eaLnBrk="1" hangingPunct="1"/>
            <a:r>
              <a:rPr lang="en-US" altLang="zh-CN">
                <a:latin typeface="Times New Roman" panose="02020603050405020304" charset="0"/>
              </a:rPr>
              <a:t>Fig. 1.0.1 </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Database(</a:t>
            </a:r>
            <a:r>
              <a:rPr lang="en-US" altLang="zh-CN">
                <a:solidFill>
                  <a:schemeClr val="folHlink"/>
                </a:solidFill>
                <a:latin typeface="Times New Roman" panose="02020603050405020304" charset="0"/>
              </a:rPr>
              <a:t>DB</a:t>
            </a:r>
            <a:r>
              <a:rPr lang="en-US" altLang="zh-CN" b="1">
                <a:latin typeface="Times New Roman" panose="02020603050405020304" charset="0"/>
              </a:rPr>
              <a:t>)</a:t>
            </a:r>
            <a:r>
              <a:rPr lang="en-US" altLang="zh-CN">
                <a:latin typeface="Times New Roman" panose="02020603050405020304" charset="0"/>
              </a:rPr>
              <a:t> </a:t>
            </a:r>
            <a:endParaRPr lang="en-US" altLang="zh-CN">
              <a:latin typeface="Times New Roman" panose="02020603050405020304" charset="0"/>
            </a:endParaRPr>
          </a:p>
          <a:p>
            <a:pPr marL="742950" lvl="1" indent="-285750" eaLnBrk="1" hangingPunct="1">
              <a:buNone/>
            </a:pPr>
            <a:r>
              <a:rPr lang="en-US" altLang="zh-CN">
                <a:latin typeface="Times New Roman" panose="02020603050405020304" charset="0"/>
              </a:rPr>
              <a:t>— a collection of interrelated data</a:t>
            </a:r>
            <a:r>
              <a:rPr lang="en-US" altLang="zh-CN" i="1">
                <a:latin typeface="Times New Roman" panose="02020603050405020304" charset="0"/>
              </a:rPr>
              <a:t> , stored in systems as files</a:t>
            </a:r>
            <a:endParaRPr lang="en-US" altLang="zh-CN">
              <a:latin typeface="Times New Roman" panose="02020603050405020304" charset="0"/>
            </a:endParaRPr>
          </a:p>
          <a:p>
            <a:pPr marL="742950" lvl="1" indent="-285750" eaLnBrk="1" hangingPunct="1"/>
            <a:endParaRPr lang="zh-CN" altLang="en-US">
              <a:latin typeface="Times New Roman" panose="02020603050405020304" charset="0"/>
            </a:endParaRPr>
          </a:p>
        </p:txBody>
      </p:sp>
      <p:sp>
        <p:nvSpPr>
          <p:cNvPr id="45059" name="AutoShape 4">
            <a:hlinkClick r:id="rId1" action="ppaction://hlinksldjump"/>
          </p:cNvPr>
          <p:cNvSpPr/>
          <p:nvPr/>
        </p:nvSpPr>
        <p:spPr>
          <a:xfrm>
            <a:off x="2411413" y="4437063"/>
            <a:ext cx="228600" cy="152400"/>
          </a:xfrm>
          <a:prstGeom prst="actionButtonForwardNex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5060"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H_Title"/>
          <p:cNvSpPr txBox="1"/>
          <p:nvPr>
            <p:custDataLst>
              <p:tags r:id="rId1"/>
            </p:custDataLst>
          </p:nvPr>
        </p:nvSpPr>
        <p:spPr>
          <a:xfrm>
            <a:off x="1971675" y="400050"/>
            <a:ext cx="4687888" cy="650875"/>
          </a:xfrm>
          <a:prstGeom prst="rect">
            <a:avLst/>
          </a:prstGeom>
          <a:noFill/>
        </p:spPr>
        <p:txBody>
          <a:bodyPr lIns="72000" tIns="0" rIns="0" bIns="0" anchor="ctr">
            <a:normAutofit/>
          </a:bodyPr>
          <a:lstStyle/>
          <a:p>
            <a:pPr marR="0" defTabSz="914400" eaLnBrk="1" hangingPunct="1">
              <a:buClrTx/>
              <a:buSzTx/>
              <a:buFontTx/>
              <a:buNone/>
              <a:defRPr/>
            </a:pPr>
            <a:endParaRPr kumimoji="1" lang="zh-CN" altLang="en-US" sz="3200" kern="1200" cap="none" spc="200" normalizeH="0" baseline="0" noProof="0" dirty="0">
              <a:solidFill>
                <a:srgbClr val="000000"/>
              </a:solidFill>
              <a:latin typeface="华文细黑" panose="02010600040101010101" pitchFamily="2" charset="-122"/>
              <a:ea typeface="华文细黑" panose="02010600040101010101" pitchFamily="2" charset="-122"/>
              <a:cs typeface="+mn-cs"/>
            </a:endParaRPr>
          </a:p>
        </p:txBody>
      </p:sp>
      <p:sp>
        <p:nvSpPr>
          <p:cNvPr id="5" name="MH_Number"/>
          <p:cNvSpPr txBox="1"/>
          <p:nvPr>
            <p:custDataLst>
              <p:tags r:id="rId2"/>
            </p:custDataLst>
          </p:nvPr>
        </p:nvSpPr>
        <p:spPr>
          <a:xfrm>
            <a:off x="1168400" y="1968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18435" name="Text Box 2"/>
          <p:cNvSpPr txBox="1"/>
          <p:nvPr/>
        </p:nvSpPr>
        <p:spPr>
          <a:xfrm>
            <a:off x="485775" y="1684338"/>
            <a:ext cx="8259763" cy="2492375"/>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lnSpc>
                <a:spcPct val="150000"/>
              </a:lnSpc>
              <a:spcBef>
                <a:spcPct val="50000"/>
              </a:spcBef>
              <a:buClrTx/>
              <a:buSzTx/>
              <a:buFont typeface="Wingdings" panose="05000000000000000000" pitchFamily="2" charset="2"/>
              <a:buChar char="l"/>
            </a:pPr>
            <a:r>
              <a:rPr lang="zh-CN" altLang="en-US" b="1">
                <a:solidFill>
                  <a:srgbClr val="000000"/>
                </a:solidFill>
                <a:latin typeface="宋体" panose="02010600030101010101" pitchFamily="2" charset="-122"/>
              </a:rPr>
              <a:t>上课时间 周三 上午 </a:t>
            </a:r>
            <a:r>
              <a:rPr lang="en-US" altLang="zh-CN" b="1">
                <a:solidFill>
                  <a:srgbClr val="000000"/>
                </a:solidFill>
                <a:latin typeface="宋体" panose="02010600030101010101" pitchFamily="2" charset="-122"/>
              </a:rPr>
              <a:t>3-5</a:t>
            </a:r>
            <a:r>
              <a:rPr lang="zh-CN" altLang="en-US" b="1">
                <a:solidFill>
                  <a:srgbClr val="000000"/>
                </a:solidFill>
                <a:latin typeface="宋体" panose="02010600030101010101" pitchFamily="2" charset="-122"/>
              </a:rPr>
              <a:t>节 必修 考试 </a:t>
            </a:r>
            <a:r>
              <a:rPr lang="en-US" altLang="zh-CN" b="1">
                <a:solidFill>
                  <a:srgbClr val="000000"/>
                </a:solidFill>
                <a:latin typeface="宋体" panose="02010600030101010101" pitchFamily="2" charset="-122"/>
              </a:rPr>
              <a:t>53 </a:t>
            </a:r>
            <a:r>
              <a:rPr lang="zh-CN" altLang="en-US" b="1">
                <a:solidFill>
                  <a:srgbClr val="000000"/>
                </a:solidFill>
                <a:latin typeface="宋体" panose="02010600030101010101" pitchFamily="2" charset="-122"/>
              </a:rPr>
              <a:t>人 </a:t>
            </a:r>
            <a:r>
              <a:rPr lang="en-US" altLang="zh-CN" b="1">
                <a:solidFill>
                  <a:srgbClr val="000000"/>
                </a:solidFill>
                <a:latin typeface="宋体" panose="02010600030101010101" pitchFamily="2" charset="-122"/>
              </a:rPr>
              <a:t>14-15 </a:t>
            </a:r>
            <a:r>
              <a:rPr lang="zh-CN" altLang="en-US" b="1">
                <a:solidFill>
                  <a:srgbClr val="000000"/>
                </a:solidFill>
                <a:latin typeface="宋体" panose="02010600030101010101" pitchFamily="2" charset="-122"/>
              </a:rPr>
              <a:t>班 </a:t>
            </a:r>
            <a:endParaRPr lang="en-US" altLang="zh-CN" b="1">
              <a:solidFill>
                <a:srgbClr val="000000"/>
              </a:solidFill>
              <a:latin typeface="宋体" panose="02010600030101010101" pitchFamily="2" charset="-122"/>
            </a:endParaRPr>
          </a:p>
          <a:p>
            <a:pPr marL="342900" lvl="0" indent="-342900" eaLnBrk="1" hangingPunct="1">
              <a:lnSpc>
                <a:spcPct val="150000"/>
              </a:lnSpc>
              <a:spcBef>
                <a:spcPct val="50000"/>
              </a:spcBef>
              <a:buClrTx/>
              <a:buSzTx/>
              <a:buFont typeface="Wingdings" panose="05000000000000000000" pitchFamily="2" charset="2"/>
              <a:buChar char="l"/>
            </a:pPr>
            <a:r>
              <a:rPr lang="zh-CN" altLang="en-US" b="1">
                <a:solidFill>
                  <a:srgbClr val="000000"/>
                </a:solidFill>
                <a:latin typeface="宋体" panose="02010600030101010101" pitchFamily="2" charset="-122"/>
              </a:rPr>
              <a:t>学时数：</a:t>
            </a:r>
            <a:r>
              <a:rPr lang="en-US" altLang="zh-CN" b="1">
                <a:solidFill>
                  <a:srgbClr val="000000"/>
                </a:solidFill>
                <a:latin typeface="宋体" panose="02010600030101010101" pitchFamily="2" charset="-122"/>
              </a:rPr>
              <a:t>1-16</a:t>
            </a:r>
            <a:r>
              <a:rPr lang="zh-CN" altLang="en-US" b="1">
                <a:solidFill>
                  <a:srgbClr val="000000"/>
                </a:solidFill>
                <a:latin typeface="宋体" panose="02010600030101010101" pitchFamily="2" charset="-122"/>
              </a:rPr>
              <a:t>周，每周</a:t>
            </a:r>
            <a:r>
              <a:rPr lang="en-US" altLang="zh-CN" b="1">
                <a:solidFill>
                  <a:srgbClr val="000000"/>
                </a:solidFill>
                <a:latin typeface="宋体" panose="02010600030101010101" pitchFamily="2" charset="-122"/>
              </a:rPr>
              <a:t>3</a:t>
            </a:r>
            <a:r>
              <a:rPr lang="zh-CN" altLang="en-US" b="1">
                <a:solidFill>
                  <a:srgbClr val="000000"/>
                </a:solidFill>
                <a:latin typeface="宋体" panose="02010600030101010101" pitchFamily="2" charset="-122"/>
              </a:rPr>
              <a:t>学时， </a:t>
            </a:r>
            <a:r>
              <a:rPr lang="en-US" altLang="zh-CN" b="1">
                <a:solidFill>
                  <a:srgbClr val="000000"/>
                </a:solidFill>
                <a:latin typeface="宋体" panose="02010600030101010101" pitchFamily="2" charset="-122"/>
              </a:rPr>
              <a:t>8</a:t>
            </a:r>
            <a:r>
              <a:rPr lang="zh-CN" altLang="en-US" b="1">
                <a:solidFill>
                  <a:srgbClr val="000000"/>
                </a:solidFill>
                <a:latin typeface="宋体" panose="02010600030101010101" pitchFamily="2" charset="-122"/>
              </a:rPr>
              <a:t>学时实验，共</a:t>
            </a:r>
            <a:r>
              <a:rPr lang="en-US" altLang="zh-CN" b="1">
                <a:solidFill>
                  <a:srgbClr val="000000"/>
                </a:solidFill>
                <a:latin typeface="宋体" panose="02010600030101010101" pitchFamily="2" charset="-122"/>
              </a:rPr>
              <a:t>48</a:t>
            </a:r>
            <a:r>
              <a:rPr lang="zh-CN" altLang="en-US" b="1">
                <a:solidFill>
                  <a:srgbClr val="000000"/>
                </a:solidFill>
                <a:latin typeface="宋体" panose="02010600030101010101" pitchFamily="2" charset="-122"/>
              </a:rPr>
              <a:t>学时</a:t>
            </a:r>
            <a:r>
              <a:rPr lang="en-US" altLang="zh-CN" b="1">
                <a:solidFill>
                  <a:srgbClr val="000000"/>
                </a:solidFill>
                <a:latin typeface="宋体" panose="02010600030101010101" pitchFamily="2" charset="-122"/>
              </a:rPr>
              <a:t> </a:t>
            </a:r>
            <a:endParaRPr lang="en-US" altLang="zh-CN" b="1">
              <a:solidFill>
                <a:srgbClr val="000000"/>
              </a:solidFill>
              <a:latin typeface="宋体" panose="02010600030101010101" pitchFamily="2" charset="-122"/>
            </a:endParaRPr>
          </a:p>
          <a:p>
            <a:pPr marL="342900" lvl="0" indent="-342900" eaLnBrk="1" hangingPunct="1">
              <a:lnSpc>
                <a:spcPct val="150000"/>
              </a:lnSpc>
              <a:spcBef>
                <a:spcPct val="50000"/>
              </a:spcBef>
              <a:buClrTx/>
              <a:buSzTx/>
              <a:buFont typeface="Wingdings" panose="05000000000000000000" pitchFamily="2" charset="2"/>
              <a:buChar char="l"/>
            </a:pPr>
            <a:r>
              <a:rPr lang="en-US" altLang="zh-CN" b="1">
                <a:solidFill>
                  <a:srgbClr val="000000"/>
                </a:solidFill>
                <a:latin typeface="宋体" panose="02010600030101010101" pitchFamily="2" charset="-122"/>
              </a:rPr>
              <a:t>3</a:t>
            </a:r>
            <a:r>
              <a:rPr lang="zh-CN" altLang="en-US" b="1">
                <a:solidFill>
                  <a:srgbClr val="000000"/>
                </a:solidFill>
                <a:latin typeface="宋体" panose="02010600030101010101" pitchFamily="2" charset="-122"/>
              </a:rPr>
              <a:t>节课的时间：</a:t>
            </a:r>
            <a:r>
              <a:rPr lang="en-US" altLang="zh-CN" b="1">
                <a:solidFill>
                  <a:srgbClr val="000000"/>
                </a:solidFill>
                <a:latin typeface="宋体" panose="02010600030101010101" pitchFamily="2" charset="-122"/>
              </a:rPr>
              <a:t>9:50-10:35</a:t>
            </a:r>
            <a:r>
              <a:rPr lang="zh-CN" altLang="en-US" b="1">
                <a:solidFill>
                  <a:srgbClr val="000000"/>
                </a:solidFill>
                <a:latin typeface="宋体" panose="02010600030101010101" pitchFamily="2" charset="-122"/>
              </a:rPr>
              <a:t>，</a:t>
            </a:r>
            <a:r>
              <a:rPr lang="en-US" altLang="zh-CN" b="1">
                <a:solidFill>
                  <a:srgbClr val="000000"/>
                </a:solidFill>
                <a:latin typeface="宋体" panose="02010600030101010101" pitchFamily="2" charset="-122"/>
              </a:rPr>
              <a:t>10:40-11:25</a:t>
            </a:r>
            <a:r>
              <a:rPr lang="zh-CN" altLang="en-US" b="1">
                <a:solidFill>
                  <a:srgbClr val="000000"/>
                </a:solidFill>
                <a:latin typeface="宋体" panose="02010600030101010101" pitchFamily="2" charset="-122"/>
              </a:rPr>
              <a:t>，</a:t>
            </a:r>
            <a:r>
              <a:rPr lang="en-US" altLang="zh-CN" b="1">
                <a:solidFill>
                  <a:srgbClr val="000000"/>
                </a:solidFill>
                <a:latin typeface="宋体" panose="02010600030101010101" pitchFamily="2" charset="-122"/>
              </a:rPr>
              <a:t>11:30-12:15</a:t>
            </a:r>
            <a:endParaRPr lang="en-US" altLang="zh-CN" b="1">
              <a:solidFill>
                <a:srgbClr val="000000"/>
              </a:solidFill>
              <a:latin typeface="宋体" panose="02010600030101010101" pitchFamily="2" charset="-122"/>
            </a:endParaRPr>
          </a:p>
          <a:p>
            <a:pPr marL="342900" lvl="0" indent="-342900" eaLnBrk="1" hangingPunct="1">
              <a:spcBef>
                <a:spcPct val="50000"/>
              </a:spcBef>
              <a:buClrTx/>
              <a:buSzTx/>
              <a:buFontTx/>
              <a:buNone/>
            </a:pPr>
            <a:endParaRPr lang="zh-CN" altLang="en-US" sz="1600">
              <a:solidFill>
                <a:srgbClr val="000000"/>
              </a:solidFill>
              <a:latin typeface="宋体" panose="02010600030101010101" pitchFamily="2" charset="-122"/>
            </a:endParaRPr>
          </a:p>
        </p:txBody>
      </p:sp>
      <p:sp>
        <p:nvSpPr>
          <p:cNvPr id="18436" name="Slide Number Placeholder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971550" y="-171450"/>
            <a:ext cx="7315200" cy="1143000"/>
          </a:xfrm>
        </p:spPr>
        <p:txBody>
          <a:bodyPr vert="horz" wrap="square" lIns="91440" tIns="45720" rIns="91440" bIns="45720" anchor="b" anchorCtr="0"/>
          <a:p>
            <a:pPr eaLnBrk="1" hangingPunct="1"/>
            <a:r>
              <a:rPr lang="en-US" altLang="zh-CN" sz="3200">
                <a:latin typeface="Times New Roman" panose="02020603050405020304" charset="0"/>
              </a:rPr>
              <a:t>§1.0  DB, DBMS, DBS(cont.)</a:t>
            </a:r>
            <a:endParaRPr lang="en-US" altLang="zh-CN" sz="3200">
              <a:latin typeface="Times New Roman" panose="02020603050405020304" charset="0"/>
            </a:endParaRPr>
          </a:p>
        </p:txBody>
      </p:sp>
      <p:sp>
        <p:nvSpPr>
          <p:cNvPr id="47106" name="Rectangle 3"/>
          <p:cNvSpPr>
            <a:spLocks noGrp="1"/>
          </p:cNvSpPr>
          <p:nvPr>
            <p:ph idx="1"/>
          </p:nvPr>
        </p:nvSpPr>
        <p:spPr>
          <a:xfrm>
            <a:off x="361950" y="1352550"/>
            <a:ext cx="8305800" cy="4538663"/>
          </a:xfrm>
        </p:spPr>
        <p:txBody>
          <a:bodyPr vert="horz" wrap="square" lIns="91440" tIns="45720" rIns="91440" bIns="45720" anchor="t" anchorCtr="0"/>
          <a:p>
            <a:pPr eaLnBrk="1" hangingPunct="1"/>
            <a:r>
              <a:rPr lang="en-US" altLang="zh-CN">
                <a:latin typeface="Times New Roman" panose="02020603050405020304" charset="0"/>
              </a:rPr>
              <a:t>Definitions </a:t>
            </a:r>
            <a:r>
              <a:rPr lang="en-US" altLang="zh-CN" i="1">
                <a:latin typeface="Times New Roman" panose="02020603050405020304" charset="0"/>
              </a:rPr>
              <a:t>in some other textbooks (cont.)</a:t>
            </a:r>
            <a:endParaRPr lang="en-US" altLang="zh-CN" i="1">
              <a:latin typeface="Times New Roman" panose="02020603050405020304" charset="0"/>
            </a:endParaRPr>
          </a:p>
          <a:p>
            <a:pPr lvl="1" eaLnBrk="1" hangingPunct="1"/>
            <a:r>
              <a:rPr lang="en-US" altLang="zh-CN">
                <a:latin typeface="Times New Roman" panose="02020603050405020304" charset="0"/>
              </a:rPr>
              <a:t>Database management system (</a:t>
            </a:r>
            <a:r>
              <a:rPr lang="en-US" altLang="zh-CN">
                <a:solidFill>
                  <a:schemeClr val="folHlink"/>
                </a:solidFill>
                <a:latin typeface="Times New Roman" panose="02020603050405020304" charset="0"/>
              </a:rPr>
              <a:t>DBMS</a:t>
            </a:r>
            <a:r>
              <a:rPr lang="en-US" altLang="zh-CN">
                <a:latin typeface="Times New Roman" panose="02020603050405020304" charset="0"/>
              </a:rPr>
              <a:t>) </a:t>
            </a:r>
            <a:endParaRPr lang="en-US" altLang="zh-CN">
              <a:latin typeface="Times New Roman" panose="02020603050405020304" charset="0"/>
            </a:endParaRPr>
          </a:p>
          <a:p>
            <a:pPr lvl="1" eaLnBrk="1" hangingPunct="1">
              <a:buNone/>
            </a:pPr>
            <a:r>
              <a:rPr lang="en-US" altLang="zh-CN">
                <a:latin typeface="Times New Roman" panose="02020603050405020304" charset="0"/>
              </a:rPr>
              <a:t>— a system/mechanism to manage data in DB</a:t>
            </a:r>
            <a:endParaRPr lang="en-US" altLang="zh-CN" i="1">
              <a:latin typeface="Times New Roman" panose="02020603050405020304" charset="0"/>
            </a:endParaRPr>
          </a:p>
          <a:p>
            <a:pPr lvl="1" eaLnBrk="1" hangingPunct="1">
              <a:buNone/>
            </a:pPr>
            <a:r>
              <a:rPr lang="en-US" altLang="zh-CN">
                <a:latin typeface="Times New Roman" panose="02020603050405020304" charset="0"/>
              </a:rPr>
              <a:t>— </a:t>
            </a:r>
            <a:r>
              <a:rPr lang="en-US" altLang="zh-CN" i="1">
                <a:latin typeface="Times New Roman" panose="02020603050405020304" charset="0"/>
              </a:rPr>
              <a:t>or:  </a:t>
            </a:r>
            <a:r>
              <a:rPr lang="en-US" altLang="zh-CN">
                <a:latin typeface="Times New Roman" panose="02020603050405020304" charset="0"/>
              </a:rPr>
              <a:t>set of </a:t>
            </a:r>
            <a:r>
              <a:rPr lang="en-US" altLang="zh-CN" i="1">
                <a:solidFill>
                  <a:schemeClr val="folHlink"/>
                </a:solidFill>
                <a:latin typeface="Times New Roman" panose="02020603050405020304" charset="0"/>
              </a:rPr>
              <a:t>programs</a:t>
            </a:r>
            <a:r>
              <a:rPr lang="en-US" altLang="zh-CN">
                <a:latin typeface="Times New Roman" panose="02020603050405020304" charset="0"/>
              </a:rPr>
              <a:t> to access the data in DB</a:t>
            </a:r>
            <a:endParaRPr lang="en-US" altLang="zh-CN" i="1">
              <a:latin typeface="Times New Roman" panose="02020603050405020304" charset="0"/>
            </a:endParaRPr>
          </a:p>
          <a:p>
            <a:pPr lvl="1" eaLnBrk="1" hangingPunct="1"/>
            <a:r>
              <a:rPr lang="en-US" altLang="zh-CN">
                <a:latin typeface="Times New Roman" panose="02020603050405020304" charset="0"/>
              </a:rPr>
              <a:t>Database system(DBS)</a:t>
            </a:r>
            <a:endParaRPr lang="en-US" altLang="zh-CN">
              <a:latin typeface="Times New Roman" panose="02020603050405020304" charset="0"/>
            </a:endParaRPr>
          </a:p>
          <a:p>
            <a:pPr lvl="1" eaLnBrk="1" hangingPunct="1">
              <a:buNone/>
            </a:pPr>
            <a:r>
              <a:rPr lang="en-US" altLang="zh-CN">
                <a:latin typeface="Times New Roman" panose="02020603050405020304" charset="0"/>
              </a:rPr>
              <a:t>— DB + DBMS + Users/Administers</a:t>
            </a:r>
            <a:endParaRPr lang="en-US" altLang="zh-CN" i="1">
              <a:latin typeface="Times New Roman" panose="02020603050405020304" charset="0"/>
            </a:endParaRPr>
          </a:p>
          <a:p>
            <a:pPr lvl="1" eaLnBrk="1" hangingPunct="1"/>
            <a:r>
              <a:rPr lang="en-US" altLang="zh-CN">
                <a:latin typeface="Times New Roman" panose="02020603050405020304" charset="0"/>
              </a:rPr>
              <a:t>Database application system</a:t>
            </a:r>
            <a:endParaRPr lang="en-US" altLang="zh-CN">
              <a:latin typeface="Times New Roman" panose="02020603050405020304" charset="0"/>
            </a:endParaRPr>
          </a:p>
          <a:p>
            <a:pPr lvl="1" eaLnBrk="1" hangingPunct="1">
              <a:buNone/>
            </a:pPr>
            <a:r>
              <a:rPr lang="en-US" altLang="zh-CN">
                <a:latin typeface="Times New Roman" panose="02020603050405020304" charset="0"/>
              </a:rPr>
              <a:t>— DB + DBMS + </a:t>
            </a:r>
            <a:r>
              <a:rPr lang="en-US" altLang="zh-CN" i="1" u="sng">
                <a:latin typeface="Times New Roman" panose="02020603050405020304" charset="0"/>
              </a:rPr>
              <a:t>Application programs</a:t>
            </a:r>
            <a:r>
              <a:rPr lang="en-US" altLang="zh-CN">
                <a:latin typeface="Times New Roman" panose="02020603050405020304" charset="0"/>
              </a:rPr>
              <a:t> + Users/Administers</a:t>
            </a:r>
            <a:endParaRPr lang="en-US" altLang="zh-CN">
              <a:latin typeface="Times New Roman" panose="02020603050405020304" charset="0"/>
            </a:endParaRPr>
          </a:p>
          <a:p>
            <a:pPr lvl="1" eaLnBrk="1" hangingPunct="1"/>
            <a:endParaRPr lang="zh-CN" altLang="en-US">
              <a:latin typeface="Times New Roman" panose="02020603050405020304" charset="0"/>
            </a:endParaRPr>
          </a:p>
        </p:txBody>
      </p:sp>
      <p:sp>
        <p:nvSpPr>
          <p:cNvPr id="4710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Line 1026"/>
          <p:cNvSpPr/>
          <p:nvPr/>
        </p:nvSpPr>
        <p:spPr>
          <a:xfrm>
            <a:off x="1214438" y="4525963"/>
            <a:ext cx="0" cy="0"/>
          </a:xfrm>
          <a:prstGeom prst="line">
            <a:avLst/>
          </a:prstGeom>
          <a:ln w="9525" cap="flat" cmpd="sng">
            <a:solidFill>
              <a:srgbClr val="000000"/>
            </a:solidFill>
            <a:prstDash val="solid"/>
            <a:headEnd type="none" w="med" len="med"/>
            <a:tailEnd type="none" w="med" len="med"/>
          </a:ln>
        </p:spPr>
      </p:sp>
      <p:grpSp>
        <p:nvGrpSpPr>
          <p:cNvPr id="48130" name="Group 1027"/>
          <p:cNvGrpSpPr/>
          <p:nvPr/>
        </p:nvGrpSpPr>
        <p:grpSpPr>
          <a:xfrm>
            <a:off x="2209800" y="3581400"/>
            <a:ext cx="650875" cy="528638"/>
            <a:chOff x="2119" y="7370"/>
            <a:chExt cx="1155" cy="471"/>
          </a:xfrm>
        </p:grpSpPr>
        <p:sp>
          <p:nvSpPr>
            <p:cNvPr id="48182" name="Rectangle 1028"/>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83" name="Line 1029"/>
            <p:cNvSpPr/>
            <p:nvPr/>
          </p:nvSpPr>
          <p:spPr>
            <a:xfrm flipH="1">
              <a:off x="2119" y="7684"/>
              <a:ext cx="105" cy="157"/>
            </a:xfrm>
            <a:prstGeom prst="line">
              <a:avLst/>
            </a:prstGeom>
            <a:ln w="9525" cap="flat" cmpd="sng">
              <a:solidFill>
                <a:srgbClr val="000000"/>
              </a:solidFill>
              <a:prstDash val="solid"/>
              <a:headEnd type="none" w="med" len="med"/>
              <a:tailEnd type="none" w="med" len="med"/>
            </a:ln>
          </p:spPr>
        </p:sp>
        <p:sp>
          <p:nvSpPr>
            <p:cNvPr id="48184" name="Line 1030"/>
            <p:cNvSpPr/>
            <p:nvPr/>
          </p:nvSpPr>
          <p:spPr>
            <a:xfrm flipH="1">
              <a:off x="3169" y="7684"/>
              <a:ext cx="105" cy="157"/>
            </a:xfrm>
            <a:prstGeom prst="line">
              <a:avLst/>
            </a:prstGeom>
            <a:ln w="9525" cap="flat" cmpd="sng">
              <a:solidFill>
                <a:srgbClr val="000000"/>
              </a:solidFill>
              <a:prstDash val="solid"/>
              <a:headEnd type="none" w="med" len="med"/>
              <a:tailEnd type="none" w="med" len="med"/>
            </a:ln>
          </p:spPr>
        </p:sp>
        <p:sp>
          <p:nvSpPr>
            <p:cNvPr id="48185" name="Line 1031"/>
            <p:cNvSpPr/>
            <p:nvPr/>
          </p:nvSpPr>
          <p:spPr>
            <a:xfrm>
              <a:off x="2119" y="7841"/>
              <a:ext cx="1050" cy="0"/>
            </a:xfrm>
            <a:prstGeom prst="line">
              <a:avLst/>
            </a:prstGeom>
            <a:ln w="9525" cap="flat" cmpd="sng">
              <a:solidFill>
                <a:srgbClr val="000000"/>
              </a:solidFill>
              <a:prstDash val="solid"/>
              <a:headEnd type="none" w="med" len="med"/>
              <a:tailEnd type="none" w="med" len="med"/>
            </a:ln>
          </p:spPr>
        </p:sp>
      </p:grpSp>
      <p:grpSp>
        <p:nvGrpSpPr>
          <p:cNvPr id="48131" name="Group 1032"/>
          <p:cNvGrpSpPr/>
          <p:nvPr/>
        </p:nvGrpSpPr>
        <p:grpSpPr>
          <a:xfrm>
            <a:off x="1143000" y="838200"/>
            <a:ext cx="403225" cy="806450"/>
            <a:chOff x="1909" y="7527"/>
            <a:chExt cx="420" cy="628"/>
          </a:xfrm>
        </p:grpSpPr>
        <p:grpSp>
          <p:nvGrpSpPr>
            <p:cNvPr id="48176" name="Group 1033"/>
            <p:cNvGrpSpPr/>
            <p:nvPr/>
          </p:nvGrpSpPr>
          <p:grpSpPr>
            <a:xfrm>
              <a:off x="1909" y="7527"/>
              <a:ext cx="261" cy="628"/>
              <a:chOff x="1909" y="7527"/>
              <a:chExt cx="261" cy="628"/>
            </a:xfrm>
          </p:grpSpPr>
          <p:sp>
            <p:nvSpPr>
              <p:cNvPr id="48178" name="AutoShape 1034"/>
              <p:cNvSpPr/>
              <p:nvPr/>
            </p:nvSpPr>
            <p:spPr>
              <a:xfrm>
                <a:off x="2065" y="7527"/>
                <a:ext cx="105" cy="142"/>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79" name="Arc 1035"/>
              <p:cNvSpPr/>
              <p:nvPr/>
            </p:nvSpPr>
            <p:spPr>
              <a:xfrm flipH="1">
                <a:off x="2008" y="7684"/>
                <a:ext cx="105" cy="31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0" name="Line 1036"/>
              <p:cNvSpPr/>
              <p:nvPr/>
            </p:nvSpPr>
            <p:spPr>
              <a:xfrm>
                <a:off x="2014" y="7998"/>
                <a:ext cx="105" cy="157"/>
              </a:xfrm>
              <a:prstGeom prst="line">
                <a:avLst/>
              </a:prstGeom>
              <a:ln w="9525" cap="flat" cmpd="sng">
                <a:solidFill>
                  <a:srgbClr val="000000"/>
                </a:solidFill>
                <a:prstDash val="solid"/>
                <a:headEnd type="none" w="med" len="med"/>
                <a:tailEnd type="none" w="med" len="med"/>
              </a:ln>
            </p:spPr>
          </p:sp>
          <p:sp>
            <p:nvSpPr>
              <p:cNvPr id="48181" name="Line 1037"/>
              <p:cNvSpPr/>
              <p:nvPr/>
            </p:nvSpPr>
            <p:spPr>
              <a:xfrm flipH="1">
                <a:off x="1909" y="7998"/>
                <a:ext cx="105" cy="157"/>
              </a:xfrm>
              <a:prstGeom prst="line">
                <a:avLst/>
              </a:prstGeom>
              <a:ln w="9525" cap="flat" cmpd="sng">
                <a:solidFill>
                  <a:srgbClr val="000000"/>
                </a:solidFill>
                <a:prstDash val="solid"/>
                <a:headEnd type="none" w="med" len="med"/>
                <a:tailEnd type="none" w="med" len="med"/>
              </a:ln>
            </p:spPr>
          </p:sp>
        </p:grpSp>
        <p:sp>
          <p:nvSpPr>
            <p:cNvPr id="48177" name="Line 1038"/>
            <p:cNvSpPr/>
            <p:nvPr/>
          </p:nvSpPr>
          <p:spPr>
            <a:xfrm>
              <a:off x="2119" y="7684"/>
              <a:ext cx="210" cy="157"/>
            </a:xfrm>
            <a:prstGeom prst="line">
              <a:avLst/>
            </a:prstGeom>
            <a:ln w="9525" cap="flat" cmpd="sng">
              <a:solidFill>
                <a:srgbClr val="000000"/>
              </a:solidFill>
              <a:prstDash val="solid"/>
              <a:headEnd type="none" w="med" len="med"/>
              <a:tailEnd type="none" w="med" len="med"/>
            </a:ln>
          </p:spPr>
        </p:sp>
      </p:grpSp>
      <p:sp>
        <p:nvSpPr>
          <p:cNvPr id="48132" name="AutoShape 1039"/>
          <p:cNvSpPr/>
          <p:nvPr/>
        </p:nvSpPr>
        <p:spPr>
          <a:xfrm>
            <a:off x="4267200" y="1905000"/>
            <a:ext cx="1512888" cy="1209675"/>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DBMS</a:t>
            </a:r>
            <a:endParaRPr lang="en-US" altLang="zh-CN">
              <a:latin typeface="Times New Roman" panose="02020603050405020304" charset="0"/>
            </a:endParaRPr>
          </a:p>
        </p:txBody>
      </p:sp>
      <p:sp>
        <p:nvSpPr>
          <p:cNvPr id="48133" name="AutoShape 1040"/>
          <p:cNvSpPr/>
          <p:nvPr/>
        </p:nvSpPr>
        <p:spPr>
          <a:xfrm>
            <a:off x="6335713" y="1296988"/>
            <a:ext cx="1512887" cy="2589212"/>
          </a:xfrm>
          <a:prstGeom prst="can">
            <a:avLst>
              <a:gd name="adj" fmla="val 42782"/>
            </a:avLst>
          </a:prstGeom>
          <a:solidFill>
            <a:srgbClr val="FFFFFF"/>
          </a:solidFill>
          <a:ln w="9525" cap="flat" cmpd="sng">
            <a:solidFill>
              <a:srgbClr val="000000"/>
            </a:solidFill>
            <a:prstDash val="solid"/>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grpSp>
        <p:nvGrpSpPr>
          <p:cNvPr id="48134" name="Group 1041"/>
          <p:cNvGrpSpPr/>
          <p:nvPr/>
        </p:nvGrpSpPr>
        <p:grpSpPr>
          <a:xfrm>
            <a:off x="6638925" y="2305050"/>
            <a:ext cx="1008063" cy="1411288"/>
            <a:chOff x="7474" y="6271"/>
            <a:chExt cx="1050" cy="1099"/>
          </a:xfrm>
        </p:grpSpPr>
        <p:sp>
          <p:nvSpPr>
            <p:cNvPr id="48169" name="Rectangle 1042"/>
            <p:cNvSpPr/>
            <p:nvPr/>
          </p:nvSpPr>
          <p:spPr>
            <a:xfrm>
              <a:off x="7474" y="6271"/>
              <a:ext cx="420" cy="15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70" name="Rectangle 1043"/>
            <p:cNvSpPr/>
            <p:nvPr/>
          </p:nvSpPr>
          <p:spPr>
            <a:xfrm>
              <a:off x="7474" y="6742"/>
              <a:ext cx="420" cy="15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71" name="Rectangle 1044"/>
            <p:cNvSpPr/>
            <p:nvPr/>
          </p:nvSpPr>
          <p:spPr>
            <a:xfrm>
              <a:off x="8104" y="6742"/>
              <a:ext cx="420" cy="15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72" name="Rectangle 1045"/>
            <p:cNvSpPr/>
            <p:nvPr/>
          </p:nvSpPr>
          <p:spPr>
            <a:xfrm>
              <a:off x="7789" y="7213"/>
              <a:ext cx="420" cy="15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73" name="Line 1046"/>
            <p:cNvSpPr/>
            <p:nvPr/>
          </p:nvSpPr>
          <p:spPr>
            <a:xfrm>
              <a:off x="7684" y="6428"/>
              <a:ext cx="0" cy="314"/>
            </a:xfrm>
            <a:prstGeom prst="line">
              <a:avLst/>
            </a:prstGeom>
            <a:ln w="9525" cap="flat" cmpd="sng">
              <a:solidFill>
                <a:srgbClr val="000000"/>
              </a:solidFill>
              <a:prstDash val="solid"/>
              <a:headEnd type="none" w="med" len="med"/>
              <a:tailEnd type="triangle" w="med" len="med"/>
            </a:ln>
          </p:spPr>
        </p:sp>
        <p:sp>
          <p:nvSpPr>
            <p:cNvPr id="48174" name="Line 1047"/>
            <p:cNvSpPr/>
            <p:nvPr/>
          </p:nvSpPr>
          <p:spPr>
            <a:xfrm>
              <a:off x="7789" y="6899"/>
              <a:ext cx="105" cy="314"/>
            </a:xfrm>
            <a:prstGeom prst="line">
              <a:avLst/>
            </a:prstGeom>
            <a:ln w="9525" cap="flat" cmpd="sng">
              <a:solidFill>
                <a:srgbClr val="000000"/>
              </a:solidFill>
              <a:prstDash val="solid"/>
              <a:headEnd type="none" w="med" len="med"/>
              <a:tailEnd type="triangle" w="med" len="med"/>
            </a:ln>
          </p:spPr>
        </p:sp>
        <p:sp>
          <p:nvSpPr>
            <p:cNvPr id="48175" name="Line 1048"/>
            <p:cNvSpPr/>
            <p:nvPr/>
          </p:nvSpPr>
          <p:spPr>
            <a:xfrm flipH="1">
              <a:off x="8104" y="6899"/>
              <a:ext cx="105" cy="314"/>
            </a:xfrm>
            <a:prstGeom prst="line">
              <a:avLst/>
            </a:prstGeom>
            <a:ln w="9525" cap="flat" cmpd="sng">
              <a:solidFill>
                <a:srgbClr val="000000"/>
              </a:solidFill>
              <a:prstDash val="solid"/>
              <a:headEnd type="none" w="med" len="med"/>
              <a:tailEnd type="triangle" w="med" len="med"/>
            </a:ln>
          </p:spPr>
        </p:sp>
      </p:grpSp>
      <p:sp>
        <p:nvSpPr>
          <p:cNvPr id="48135" name="Line 1049"/>
          <p:cNvSpPr/>
          <p:nvPr/>
        </p:nvSpPr>
        <p:spPr>
          <a:xfrm flipV="1">
            <a:off x="5791200" y="2506663"/>
            <a:ext cx="544513" cy="7937"/>
          </a:xfrm>
          <a:prstGeom prst="line">
            <a:avLst/>
          </a:prstGeom>
          <a:ln w="9525" cap="flat" cmpd="sng">
            <a:solidFill>
              <a:srgbClr val="000000"/>
            </a:solidFill>
            <a:prstDash val="solid"/>
            <a:headEnd type="none" w="med" len="med"/>
            <a:tailEnd type="none" w="med" len="med"/>
          </a:ln>
        </p:spPr>
      </p:sp>
      <p:sp>
        <p:nvSpPr>
          <p:cNvPr id="48136" name="Line 1050"/>
          <p:cNvSpPr/>
          <p:nvPr/>
        </p:nvSpPr>
        <p:spPr>
          <a:xfrm>
            <a:off x="3124200" y="1447800"/>
            <a:ext cx="1344613" cy="658813"/>
          </a:xfrm>
          <a:prstGeom prst="line">
            <a:avLst/>
          </a:prstGeom>
          <a:ln w="9525" cap="flat" cmpd="sng">
            <a:solidFill>
              <a:srgbClr val="000000"/>
            </a:solidFill>
            <a:prstDash val="solid"/>
            <a:headEnd type="none" w="med" len="med"/>
            <a:tailEnd type="none" w="med" len="med"/>
          </a:ln>
        </p:spPr>
      </p:sp>
      <p:sp>
        <p:nvSpPr>
          <p:cNvPr id="48137" name="Line 1051"/>
          <p:cNvSpPr/>
          <p:nvPr/>
        </p:nvSpPr>
        <p:spPr>
          <a:xfrm>
            <a:off x="3048000" y="2209800"/>
            <a:ext cx="1219200" cy="300038"/>
          </a:xfrm>
          <a:prstGeom prst="line">
            <a:avLst/>
          </a:prstGeom>
          <a:ln w="9525" cap="flat" cmpd="sng">
            <a:solidFill>
              <a:srgbClr val="000000"/>
            </a:solidFill>
            <a:prstDash val="solid"/>
            <a:headEnd type="none" w="med" len="med"/>
            <a:tailEnd type="none" w="med" len="med"/>
          </a:ln>
        </p:spPr>
      </p:sp>
      <p:sp>
        <p:nvSpPr>
          <p:cNvPr id="48138" name="Line 1052"/>
          <p:cNvSpPr/>
          <p:nvPr/>
        </p:nvSpPr>
        <p:spPr>
          <a:xfrm flipV="1">
            <a:off x="2895600" y="2895600"/>
            <a:ext cx="1600200" cy="838200"/>
          </a:xfrm>
          <a:prstGeom prst="line">
            <a:avLst/>
          </a:prstGeom>
          <a:ln w="9525" cap="flat" cmpd="sng">
            <a:solidFill>
              <a:srgbClr val="000000"/>
            </a:solidFill>
            <a:prstDash val="solid"/>
            <a:headEnd type="none" w="med" len="med"/>
            <a:tailEnd type="none" w="med" len="med"/>
          </a:ln>
        </p:spPr>
      </p:sp>
      <p:sp>
        <p:nvSpPr>
          <p:cNvPr id="48139" name="Text Box 1053"/>
          <p:cNvSpPr txBox="1"/>
          <p:nvPr/>
        </p:nvSpPr>
        <p:spPr>
          <a:xfrm>
            <a:off x="1714500" y="1069975"/>
            <a:ext cx="1382713" cy="682625"/>
          </a:xfrm>
          <a:prstGeom prst="rect">
            <a:avLst/>
          </a:prstGeom>
          <a:solidFill>
            <a:srgbClr val="FFFFFF"/>
          </a:solidFill>
          <a:ln w="9525" cap="flat" cmpd="sng">
            <a:solidFill>
              <a:srgbClr val="000000"/>
            </a:solidFill>
            <a:prstDash val="solid"/>
            <a:miter/>
            <a:headEnd type="none" w="med" len="med"/>
            <a:tailEnd type="none" w="med" len="med"/>
          </a:ln>
        </p:spPr>
        <p:txBody>
          <a:bodyPr tIns="11880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just" eaLnBrk="1" hangingPunct="1">
              <a:lnSpc>
                <a:spcPct val="85000"/>
              </a:lnSpc>
              <a:spcBef>
                <a:spcPct val="0"/>
              </a:spcBef>
              <a:buClrTx/>
              <a:buSzTx/>
              <a:buFontTx/>
              <a:buNone/>
            </a:pPr>
            <a:r>
              <a:rPr lang="en-US" altLang="zh-CN" sz="1800">
                <a:latin typeface="Times New Roman" panose="02020603050405020304" charset="0"/>
              </a:rPr>
              <a:t>Application program 1</a:t>
            </a:r>
            <a:endParaRPr lang="en-US" altLang="zh-CN" sz="1800">
              <a:latin typeface="Times New Roman" panose="02020603050405020304" charset="0"/>
            </a:endParaRPr>
          </a:p>
        </p:txBody>
      </p:sp>
      <p:sp>
        <p:nvSpPr>
          <p:cNvPr id="48140" name="Text Box 1055"/>
          <p:cNvSpPr txBox="1"/>
          <p:nvPr/>
        </p:nvSpPr>
        <p:spPr>
          <a:xfrm>
            <a:off x="6553200" y="1447800"/>
            <a:ext cx="1036638" cy="401638"/>
          </a:xfrm>
          <a:prstGeom prst="rect">
            <a:avLst/>
          </a:prstGeom>
          <a:solidFill>
            <a:srgbClr val="FFFFFF"/>
          </a:solidFill>
          <a:ln w="9525">
            <a:noFill/>
          </a:ln>
        </p:spPr>
        <p:txBody>
          <a:bodyPr lIns="0" tIns="0" rIns="0" bIns="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DB file</a:t>
            </a:r>
            <a:endParaRPr lang="en-US" altLang="zh-CN">
              <a:latin typeface="Times New Roman" panose="02020603050405020304" charset="0"/>
            </a:endParaRPr>
          </a:p>
        </p:txBody>
      </p:sp>
      <p:sp>
        <p:nvSpPr>
          <p:cNvPr id="48141" name="Text Box 1056"/>
          <p:cNvSpPr txBox="1"/>
          <p:nvPr/>
        </p:nvSpPr>
        <p:spPr>
          <a:xfrm>
            <a:off x="2103438" y="2746375"/>
            <a:ext cx="793750" cy="838200"/>
          </a:xfrm>
          <a:prstGeom prst="rect">
            <a:avLst/>
          </a:prstGeom>
          <a:noFill/>
          <a:ln w="9525">
            <a:noFill/>
          </a:ln>
        </p:spPr>
        <p:txBody>
          <a:bodyPr vert="eaVert">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zh-CN" altLang="en-US" sz="4000">
                <a:latin typeface="Times New Roman" panose="02020603050405020304" charset="0"/>
              </a:rPr>
              <a:t>…</a:t>
            </a:r>
            <a:endParaRPr lang="zh-CN" altLang="en-US" sz="4000">
              <a:latin typeface="Times New Roman" panose="02020603050405020304" charset="0"/>
            </a:endParaRPr>
          </a:p>
        </p:txBody>
      </p:sp>
      <p:grpSp>
        <p:nvGrpSpPr>
          <p:cNvPr id="48142" name="Group 1057"/>
          <p:cNvGrpSpPr/>
          <p:nvPr/>
        </p:nvGrpSpPr>
        <p:grpSpPr>
          <a:xfrm>
            <a:off x="1905000" y="3657600"/>
            <a:ext cx="403225" cy="806450"/>
            <a:chOff x="1909" y="7527"/>
            <a:chExt cx="420" cy="628"/>
          </a:xfrm>
        </p:grpSpPr>
        <p:grpSp>
          <p:nvGrpSpPr>
            <p:cNvPr id="48163" name="Group 1058"/>
            <p:cNvGrpSpPr/>
            <p:nvPr/>
          </p:nvGrpSpPr>
          <p:grpSpPr>
            <a:xfrm>
              <a:off x="1909" y="7527"/>
              <a:ext cx="261" cy="628"/>
              <a:chOff x="1909" y="7527"/>
              <a:chExt cx="261" cy="628"/>
            </a:xfrm>
          </p:grpSpPr>
          <p:sp>
            <p:nvSpPr>
              <p:cNvPr id="48165" name="AutoShape 1059"/>
              <p:cNvSpPr/>
              <p:nvPr/>
            </p:nvSpPr>
            <p:spPr>
              <a:xfrm>
                <a:off x="2065" y="7527"/>
                <a:ext cx="105" cy="142"/>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66" name="Arc 1060"/>
              <p:cNvSpPr/>
              <p:nvPr/>
            </p:nvSpPr>
            <p:spPr>
              <a:xfrm flipH="1">
                <a:off x="2008" y="7684"/>
                <a:ext cx="105" cy="31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67" name="Line 1061"/>
              <p:cNvSpPr/>
              <p:nvPr/>
            </p:nvSpPr>
            <p:spPr>
              <a:xfrm>
                <a:off x="2014" y="7998"/>
                <a:ext cx="105" cy="157"/>
              </a:xfrm>
              <a:prstGeom prst="line">
                <a:avLst/>
              </a:prstGeom>
              <a:ln w="9525" cap="flat" cmpd="sng">
                <a:solidFill>
                  <a:srgbClr val="000000"/>
                </a:solidFill>
                <a:prstDash val="solid"/>
                <a:headEnd type="none" w="med" len="med"/>
                <a:tailEnd type="none" w="med" len="med"/>
              </a:ln>
            </p:spPr>
          </p:sp>
          <p:sp>
            <p:nvSpPr>
              <p:cNvPr id="48168" name="Line 1062"/>
              <p:cNvSpPr/>
              <p:nvPr/>
            </p:nvSpPr>
            <p:spPr>
              <a:xfrm flipH="1">
                <a:off x="1909" y="7998"/>
                <a:ext cx="105" cy="157"/>
              </a:xfrm>
              <a:prstGeom prst="line">
                <a:avLst/>
              </a:prstGeom>
              <a:ln w="9525" cap="flat" cmpd="sng">
                <a:solidFill>
                  <a:srgbClr val="000000"/>
                </a:solidFill>
                <a:prstDash val="solid"/>
                <a:headEnd type="none" w="med" len="med"/>
                <a:tailEnd type="none" w="med" len="med"/>
              </a:ln>
            </p:spPr>
          </p:sp>
        </p:grpSp>
        <p:sp>
          <p:nvSpPr>
            <p:cNvPr id="48164" name="Line 1063"/>
            <p:cNvSpPr/>
            <p:nvPr/>
          </p:nvSpPr>
          <p:spPr>
            <a:xfrm>
              <a:off x="2119" y="7684"/>
              <a:ext cx="210" cy="157"/>
            </a:xfrm>
            <a:prstGeom prst="line">
              <a:avLst/>
            </a:prstGeom>
            <a:ln w="9525" cap="flat" cmpd="sng">
              <a:solidFill>
                <a:srgbClr val="000000"/>
              </a:solidFill>
              <a:prstDash val="solid"/>
              <a:headEnd type="none" w="med" len="med"/>
              <a:tailEnd type="none" w="med" len="med"/>
            </a:ln>
          </p:spPr>
        </p:sp>
      </p:grpSp>
      <p:grpSp>
        <p:nvGrpSpPr>
          <p:cNvPr id="48143" name="Group 1064"/>
          <p:cNvGrpSpPr/>
          <p:nvPr/>
        </p:nvGrpSpPr>
        <p:grpSpPr>
          <a:xfrm>
            <a:off x="1066800" y="1828800"/>
            <a:ext cx="403225" cy="806450"/>
            <a:chOff x="1909" y="7527"/>
            <a:chExt cx="420" cy="628"/>
          </a:xfrm>
        </p:grpSpPr>
        <p:grpSp>
          <p:nvGrpSpPr>
            <p:cNvPr id="48157" name="Group 1065"/>
            <p:cNvGrpSpPr/>
            <p:nvPr/>
          </p:nvGrpSpPr>
          <p:grpSpPr>
            <a:xfrm>
              <a:off x="1909" y="7527"/>
              <a:ext cx="261" cy="628"/>
              <a:chOff x="1909" y="7527"/>
              <a:chExt cx="261" cy="628"/>
            </a:xfrm>
          </p:grpSpPr>
          <p:sp>
            <p:nvSpPr>
              <p:cNvPr id="48159" name="AutoShape 1066"/>
              <p:cNvSpPr/>
              <p:nvPr/>
            </p:nvSpPr>
            <p:spPr>
              <a:xfrm>
                <a:off x="2065" y="7527"/>
                <a:ext cx="105" cy="142"/>
              </a:xfrm>
              <a:prstGeom prst="flowChartConnector">
                <a:avLst/>
              </a:prstGeom>
              <a:solidFill>
                <a:srgbClr val="FFFFFF"/>
              </a:solidFill>
              <a:ln w="9525" cap="flat" cmpd="sng">
                <a:solidFill>
                  <a:srgbClr val="000000"/>
                </a:solidFill>
                <a:prstDash val="solid"/>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60" name="Arc 1067"/>
              <p:cNvSpPr/>
              <p:nvPr/>
            </p:nvSpPr>
            <p:spPr>
              <a:xfrm flipH="1">
                <a:off x="2008" y="7684"/>
                <a:ext cx="105" cy="31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61" name="Line 1068"/>
              <p:cNvSpPr/>
              <p:nvPr/>
            </p:nvSpPr>
            <p:spPr>
              <a:xfrm>
                <a:off x="2014" y="7998"/>
                <a:ext cx="105" cy="157"/>
              </a:xfrm>
              <a:prstGeom prst="line">
                <a:avLst/>
              </a:prstGeom>
              <a:ln w="9525" cap="flat" cmpd="sng">
                <a:solidFill>
                  <a:srgbClr val="000000"/>
                </a:solidFill>
                <a:prstDash val="solid"/>
                <a:headEnd type="none" w="med" len="med"/>
                <a:tailEnd type="none" w="med" len="med"/>
              </a:ln>
            </p:spPr>
          </p:sp>
          <p:sp>
            <p:nvSpPr>
              <p:cNvPr id="48162" name="Line 1069"/>
              <p:cNvSpPr/>
              <p:nvPr/>
            </p:nvSpPr>
            <p:spPr>
              <a:xfrm flipH="1">
                <a:off x="1909" y="7998"/>
                <a:ext cx="105" cy="157"/>
              </a:xfrm>
              <a:prstGeom prst="line">
                <a:avLst/>
              </a:prstGeom>
              <a:ln w="9525" cap="flat" cmpd="sng">
                <a:solidFill>
                  <a:srgbClr val="000000"/>
                </a:solidFill>
                <a:prstDash val="solid"/>
                <a:headEnd type="none" w="med" len="med"/>
                <a:tailEnd type="none" w="med" len="med"/>
              </a:ln>
            </p:spPr>
          </p:sp>
        </p:grpSp>
        <p:sp>
          <p:nvSpPr>
            <p:cNvPr id="48158" name="Line 1070"/>
            <p:cNvSpPr/>
            <p:nvPr/>
          </p:nvSpPr>
          <p:spPr>
            <a:xfrm>
              <a:off x="2119" y="7684"/>
              <a:ext cx="210" cy="157"/>
            </a:xfrm>
            <a:prstGeom prst="line">
              <a:avLst/>
            </a:prstGeom>
            <a:ln w="9525" cap="flat" cmpd="sng">
              <a:solidFill>
                <a:srgbClr val="000000"/>
              </a:solidFill>
              <a:prstDash val="solid"/>
              <a:headEnd type="none" w="med" len="med"/>
              <a:tailEnd type="none" w="med" len="med"/>
            </a:ln>
          </p:spPr>
        </p:sp>
      </p:grpSp>
      <p:sp>
        <p:nvSpPr>
          <p:cNvPr id="48144" name="AutoShape 1071"/>
          <p:cNvSpPr/>
          <p:nvPr/>
        </p:nvSpPr>
        <p:spPr>
          <a:xfrm>
            <a:off x="3505200" y="3581400"/>
            <a:ext cx="1974850" cy="609600"/>
          </a:xfrm>
          <a:prstGeom prst="borderCallout2">
            <a:avLst>
              <a:gd name="adj1" fmla="val 18750"/>
              <a:gd name="adj2" fmla="val -3856"/>
              <a:gd name="adj3" fmla="val 18750"/>
              <a:gd name="adj4" fmla="val -8199"/>
              <a:gd name="adj5" fmla="val -37759"/>
              <a:gd name="adj6" fmla="val -12620"/>
            </a:avLst>
          </a:prstGeom>
          <a:solidFill>
            <a:srgbClr val="DDDDDD"/>
          </a:solidFill>
          <a:ln w="9525" cap="flat" cmpd="sng">
            <a:solidFill>
              <a:schemeClr val="tx1"/>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800">
                <a:latin typeface="Times New Roman" panose="02020603050405020304" charset="0"/>
              </a:rPr>
              <a:t>DB query language</a:t>
            </a:r>
            <a:endParaRPr lang="en-US" altLang="zh-CN" sz="1800">
              <a:latin typeface="Times New Roman" panose="02020603050405020304" charset="0"/>
            </a:endParaRPr>
          </a:p>
          <a:p>
            <a:pPr marL="0" lvl="0" indent="0" algn="ctr" eaLnBrk="1" hangingPunct="1">
              <a:spcBef>
                <a:spcPct val="0"/>
              </a:spcBef>
              <a:buClrTx/>
              <a:buSzTx/>
              <a:buFontTx/>
              <a:buNone/>
            </a:pPr>
            <a:r>
              <a:rPr lang="en-US" altLang="zh-CN" sz="1800">
                <a:latin typeface="Times New Roman" panose="02020603050405020304" charset="0"/>
              </a:rPr>
              <a:t> e.g. SQL</a:t>
            </a:r>
            <a:endParaRPr lang="zh-CN" altLang="en-US" sz="1800">
              <a:latin typeface="Times New Roman" panose="02020603050405020304" charset="0"/>
            </a:endParaRPr>
          </a:p>
        </p:txBody>
      </p:sp>
      <p:sp>
        <p:nvSpPr>
          <p:cNvPr id="48145" name="AutoShape 1072"/>
          <p:cNvSpPr/>
          <p:nvPr/>
        </p:nvSpPr>
        <p:spPr>
          <a:xfrm>
            <a:off x="4013200" y="896938"/>
            <a:ext cx="1701800" cy="609600"/>
          </a:xfrm>
          <a:prstGeom prst="borderCallout2">
            <a:avLst>
              <a:gd name="adj1" fmla="val 18750"/>
              <a:gd name="adj2" fmla="val -4477"/>
              <a:gd name="adj3" fmla="val 18750"/>
              <a:gd name="adj4" fmla="val -19125"/>
              <a:gd name="adj5" fmla="val 266407"/>
              <a:gd name="adj6" fmla="val -34421"/>
            </a:avLst>
          </a:prstGeom>
          <a:solidFill>
            <a:srgbClr val="DDDDDD"/>
          </a:solidFill>
          <a:ln w="9525" cap="flat" cmpd="sng">
            <a:solidFill>
              <a:schemeClr val="tx1"/>
            </a:solidFill>
            <a:prstDash val="solid"/>
            <a:miter/>
            <a:headEnd type="none" w="med" len="med"/>
            <a:tailEnd type="none" w="med" len="med"/>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800">
                <a:latin typeface="Times New Roman" panose="02020603050405020304" charset="0"/>
              </a:rPr>
              <a:t>API, e.g.ODBC, JDBC</a:t>
            </a:r>
            <a:endParaRPr lang="en-US" altLang="zh-CN" sz="1800">
              <a:latin typeface="Times New Roman" panose="02020603050405020304" charset="0"/>
            </a:endParaRPr>
          </a:p>
        </p:txBody>
      </p:sp>
      <p:sp>
        <p:nvSpPr>
          <p:cNvPr id="48146" name="Text Box 1073"/>
          <p:cNvSpPr txBox="1"/>
          <p:nvPr/>
        </p:nvSpPr>
        <p:spPr>
          <a:xfrm>
            <a:off x="1676400" y="4724400"/>
            <a:ext cx="1031875" cy="5191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800" b="1">
                <a:solidFill>
                  <a:srgbClr val="A50021"/>
                </a:solidFill>
                <a:latin typeface="Times New Roman" panose="02020603050405020304" charset="0"/>
              </a:rPr>
              <a:t>Users</a:t>
            </a:r>
            <a:endParaRPr lang="en-US" altLang="zh-CN" sz="2800" b="1">
              <a:solidFill>
                <a:srgbClr val="A50021"/>
              </a:solidFill>
              <a:latin typeface="Times New Roman" panose="02020603050405020304" charset="0"/>
            </a:endParaRPr>
          </a:p>
        </p:txBody>
      </p:sp>
      <p:sp>
        <p:nvSpPr>
          <p:cNvPr id="48147" name="Text Box 1074"/>
          <p:cNvSpPr txBox="1"/>
          <p:nvPr/>
        </p:nvSpPr>
        <p:spPr>
          <a:xfrm>
            <a:off x="4648200" y="4724400"/>
            <a:ext cx="1211263" cy="5191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800" b="1">
                <a:solidFill>
                  <a:srgbClr val="A50021"/>
                </a:solidFill>
                <a:latin typeface="Times New Roman" panose="02020603050405020304" charset="0"/>
              </a:rPr>
              <a:t>DBMS</a:t>
            </a:r>
            <a:endParaRPr lang="en-US" altLang="zh-CN" sz="2800" b="1">
              <a:solidFill>
                <a:srgbClr val="A50021"/>
              </a:solidFill>
              <a:latin typeface="Times New Roman" panose="02020603050405020304" charset="0"/>
            </a:endParaRPr>
          </a:p>
        </p:txBody>
      </p:sp>
      <p:sp>
        <p:nvSpPr>
          <p:cNvPr id="48148" name="Text Box 1075"/>
          <p:cNvSpPr txBox="1"/>
          <p:nvPr/>
        </p:nvSpPr>
        <p:spPr>
          <a:xfrm>
            <a:off x="6858000" y="4724400"/>
            <a:ext cx="677863" cy="5191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800" b="1">
                <a:solidFill>
                  <a:srgbClr val="A50021"/>
                </a:solidFill>
                <a:latin typeface="Times New Roman" panose="02020603050405020304" charset="0"/>
              </a:rPr>
              <a:t>DB</a:t>
            </a:r>
            <a:endParaRPr lang="en-US" altLang="zh-CN" sz="2800" b="1">
              <a:solidFill>
                <a:srgbClr val="A50021"/>
              </a:solidFill>
              <a:latin typeface="Times New Roman" panose="02020603050405020304" charset="0"/>
            </a:endParaRPr>
          </a:p>
        </p:txBody>
      </p:sp>
      <p:sp>
        <p:nvSpPr>
          <p:cNvPr id="48149" name="AutoShape 1076"/>
          <p:cNvSpPr/>
          <p:nvPr/>
        </p:nvSpPr>
        <p:spPr>
          <a:xfrm rot="-5400000">
            <a:off x="4572000" y="2819400"/>
            <a:ext cx="304800" cy="5029200"/>
          </a:xfrm>
          <a:prstGeom prst="leftBrace">
            <a:avLst>
              <a:gd name="adj1" fmla="val 137500"/>
              <a:gd name="adj2" fmla="val 50000"/>
            </a:avLst>
          </a:prstGeom>
          <a:noFill/>
          <a:ln w="9525" cap="flat" cmpd="sng">
            <a:solidFill>
              <a:srgbClr val="A5002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50" name="Text Box 1077"/>
          <p:cNvSpPr txBox="1"/>
          <p:nvPr/>
        </p:nvSpPr>
        <p:spPr>
          <a:xfrm>
            <a:off x="3733800" y="5516563"/>
            <a:ext cx="1924050" cy="519112"/>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800" b="1">
                <a:solidFill>
                  <a:srgbClr val="A50021"/>
                </a:solidFill>
                <a:latin typeface="Times New Roman" panose="02020603050405020304" charset="0"/>
              </a:rPr>
              <a:t>DBS/DBAS</a:t>
            </a:r>
            <a:endParaRPr lang="en-US" altLang="zh-CN" sz="2800" b="1">
              <a:solidFill>
                <a:srgbClr val="A50021"/>
              </a:solidFill>
              <a:latin typeface="Times New Roman" panose="02020603050405020304" charset="0"/>
            </a:endParaRPr>
          </a:p>
        </p:txBody>
      </p:sp>
      <p:sp>
        <p:nvSpPr>
          <p:cNvPr id="48151" name="Text Box 1080"/>
          <p:cNvSpPr txBox="1"/>
          <p:nvPr/>
        </p:nvSpPr>
        <p:spPr>
          <a:xfrm>
            <a:off x="3048000" y="6103938"/>
            <a:ext cx="335280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Fig.1.0.1 DBS and DBAS</a:t>
            </a:r>
            <a:endParaRPr lang="en-US" altLang="zh-CN">
              <a:latin typeface="Times New Roman" panose="02020603050405020304" charset="0"/>
            </a:endParaRPr>
          </a:p>
        </p:txBody>
      </p:sp>
      <p:sp>
        <p:nvSpPr>
          <p:cNvPr id="48152" name="AutoShape 1081">
            <a:hlinkClick r:id="" action="ppaction://hlinkshowjump?jump=lastslideviewed"/>
          </p:cNvPr>
          <p:cNvSpPr/>
          <p:nvPr/>
        </p:nvSpPr>
        <p:spPr>
          <a:xfrm>
            <a:off x="8915400" y="6705600"/>
            <a:ext cx="228600" cy="152400"/>
          </a:xfrm>
          <a:prstGeom prst="actionButtonBackPrevious">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48153" name="Text Box 1082"/>
          <p:cNvSpPr txBox="1"/>
          <p:nvPr/>
        </p:nvSpPr>
        <p:spPr>
          <a:xfrm>
            <a:off x="1676400" y="1905000"/>
            <a:ext cx="1382713" cy="682625"/>
          </a:xfrm>
          <a:prstGeom prst="rect">
            <a:avLst/>
          </a:prstGeom>
          <a:solidFill>
            <a:srgbClr val="FFFFFF"/>
          </a:solidFill>
          <a:ln w="9525" cap="flat" cmpd="sng">
            <a:solidFill>
              <a:srgbClr val="000000"/>
            </a:solidFill>
            <a:prstDash val="solid"/>
            <a:miter/>
            <a:headEnd type="none" w="med" len="med"/>
            <a:tailEnd type="none" w="med" len="med"/>
          </a:ln>
        </p:spPr>
        <p:txBody>
          <a:bodyPr tIns="11880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just" eaLnBrk="1" hangingPunct="1">
              <a:lnSpc>
                <a:spcPct val="85000"/>
              </a:lnSpc>
              <a:spcBef>
                <a:spcPct val="0"/>
              </a:spcBef>
              <a:buClrTx/>
              <a:buSzTx/>
              <a:buFontTx/>
              <a:buNone/>
            </a:pPr>
            <a:r>
              <a:rPr lang="en-US" altLang="zh-CN" sz="1800">
                <a:latin typeface="Times New Roman" panose="02020603050405020304" charset="0"/>
              </a:rPr>
              <a:t>Application program 2</a:t>
            </a:r>
            <a:endParaRPr lang="en-US" altLang="zh-CN" sz="1800">
              <a:latin typeface="Times New Roman" panose="02020603050405020304" charset="0"/>
            </a:endParaRPr>
          </a:p>
        </p:txBody>
      </p:sp>
      <p:sp>
        <p:nvSpPr>
          <p:cNvPr id="56" name="Text Box 14"/>
          <p:cNvSpPr txBox="1">
            <a:spLocks noChangeArrowheads="1"/>
          </p:cNvSpPr>
          <p:nvPr/>
        </p:nvSpPr>
        <p:spPr bwMode="auto">
          <a:xfrm>
            <a:off x="6626225" y="196850"/>
            <a:ext cx="2041525" cy="857250"/>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solidFill>
                  <a:srgbClr val="FF0000"/>
                </a:solidFill>
              </a:rPr>
              <a:t>数据库管理员</a:t>
            </a:r>
            <a:endParaRPr lang="en-US" altLang="zh-CN">
              <a:solidFill>
                <a:srgbClr val="FF0000"/>
              </a:solidFill>
            </a:endParaRPr>
          </a:p>
          <a:p>
            <a:pPr marL="0" lvl="0" indent="0" algn="ctr" eaLnBrk="1" hangingPunct="1">
              <a:spcBef>
                <a:spcPct val="0"/>
              </a:spcBef>
              <a:buClrTx/>
              <a:buSzTx/>
              <a:buFontTx/>
              <a:buNone/>
            </a:pPr>
            <a:r>
              <a:rPr lang="en-US" altLang="zh-CN">
                <a:solidFill>
                  <a:srgbClr val="FF0000"/>
                </a:solidFill>
              </a:rPr>
              <a:t>DBA</a:t>
            </a:r>
            <a:endParaRPr lang="zh-CN" altLang="en-US">
              <a:solidFill>
                <a:srgbClr val="FF0000"/>
              </a:solidFill>
            </a:endParaRPr>
          </a:p>
        </p:txBody>
      </p:sp>
      <p:sp>
        <p:nvSpPr>
          <p:cNvPr id="48155" name="Line 15"/>
          <p:cNvSpPr/>
          <p:nvPr/>
        </p:nvSpPr>
        <p:spPr>
          <a:xfrm flipV="1">
            <a:off x="5554663" y="401638"/>
            <a:ext cx="1071562" cy="1662112"/>
          </a:xfrm>
          <a:prstGeom prst="line">
            <a:avLst/>
          </a:prstGeom>
          <a:ln w="28575" cap="flat" cmpd="sng">
            <a:solidFill>
              <a:srgbClr val="000000"/>
            </a:solidFill>
            <a:prstDash val="solid"/>
            <a:headEnd type="triangle" w="med" len="med"/>
            <a:tailEnd type="triangle" w="med" len="med"/>
          </a:ln>
        </p:spPr>
      </p:sp>
      <p:sp>
        <p:nvSpPr>
          <p:cNvPr id="4815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a:xfrm>
            <a:off x="395288" y="1268413"/>
            <a:ext cx="8229600" cy="5111750"/>
          </a:xfrm>
        </p:spPr>
        <p:txBody>
          <a:bodyPr vert="horz" wrap="square" lIns="91440" tIns="45720" rIns="91440" bIns="45720" anchor="t" anchorCtr="0"/>
          <a:p>
            <a:pPr eaLnBrk="1" hangingPunct="1"/>
            <a:r>
              <a:rPr lang="en-US" altLang="zh-CN">
                <a:latin typeface="Times New Roman" panose="02020603050405020304" charset="0"/>
              </a:rPr>
              <a:t>Databases and DBS touch all aspects of our lives</a:t>
            </a:r>
            <a:endParaRPr lang="en-US" altLang="zh-CN">
              <a:latin typeface="Times New Roman" panose="02020603050405020304" charset="0"/>
            </a:endParaRPr>
          </a:p>
          <a:p>
            <a:pPr lvl="1" eaLnBrk="1" hangingPunct="1"/>
            <a:r>
              <a:rPr lang="en-US" altLang="zh-CN">
                <a:latin typeface="Times New Roman" panose="02020603050405020304" charset="0"/>
              </a:rPr>
              <a:t>Enterprise Information</a:t>
            </a:r>
            <a:endParaRPr lang="en-US" altLang="zh-CN">
              <a:latin typeface="Times New Roman" panose="02020603050405020304" charset="0"/>
            </a:endParaRPr>
          </a:p>
          <a:p>
            <a:pPr lvl="1" eaLnBrk="1" hangingPunct="1"/>
            <a:r>
              <a:rPr lang="en-US" altLang="zh-CN">
                <a:latin typeface="Times New Roman" panose="02020603050405020304" charset="0"/>
              </a:rPr>
              <a:t>Banking and Finance: all transactions</a:t>
            </a:r>
            <a:endParaRPr lang="en-US" altLang="zh-CN">
              <a:latin typeface="Times New Roman" panose="02020603050405020304" charset="0"/>
            </a:endParaRPr>
          </a:p>
          <a:p>
            <a:pPr lvl="1" eaLnBrk="1" hangingPunct="1"/>
            <a:r>
              <a:rPr lang="en-US" altLang="zh-CN">
                <a:solidFill>
                  <a:srgbClr val="FF0000"/>
                </a:solidFill>
                <a:latin typeface="Times New Roman" panose="02020603050405020304" charset="0"/>
              </a:rPr>
              <a:t>银行和金融：所有交易</a:t>
            </a:r>
            <a:endParaRPr lang="en-US" altLang="zh-CN">
              <a:latin typeface="Times New Roman" panose="02020603050405020304" charset="0"/>
            </a:endParaRPr>
          </a:p>
          <a:p>
            <a:pPr lvl="1" eaLnBrk="1" hangingPunct="1"/>
            <a:r>
              <a:rPr lang="en-US" altLang="zh-CN">
                <a:latin typeface="Times New Roman" panose="02020603050405020304" charset="0"/>
              </a:rPr>
              <a:t>Universities:  registration, courses, grades</a:t>
            </a:r>
            <a:endParaRPr lang="en-US" altLang="zh-CN">
              <a:latin typeface="Times New Roman" panose="02020603050405020304" charset="0"/>
            </a:endParaRPr>
          </a:p>
          <a:p>
            <a:pPr lvl="1" eaLnBrk="1" hangingPunct="1"/>
            <a:r>
              <a:rPr lang="en-US" altLang="zh-CN">
                <a:latin typeface="Times New Roman" panose="02020603050405020304" charset="0"/>
              </a:rPr>
              <a:t>Airlines: reservations, schedules</a:t>
            </a:r>
            <a:endParaRPr lang="en-US" altLang="zh-CN">
              <a:latin typeface="Times New Roman" panose="02020603050405020304" charset="0"/>
            </a:endParaRPr>
          </a:p>
          <a:p>
            <a:pPr lvl="1" eaLnBrk="1" hangingPunct="1"/>
            <a:r>
              <a:rPr lang="en-US" altLang="zh-CN">
                <a:latin typeface="Times New Roman" panose="02020603050405020304" charset="0"/>
              </a:rPr>
              <a:t>Sales: customers, products, purchases</a:t>
            </a:r>
            <a:endParaRPr lang="en-US" altLang="zh-CN">
              <a:latin typeface="Times New Roman" panose="02020603050405020304" charset="0"/>
            </a:endParaRPr>
          </a:p>
          <a:p>
            <a:pPr lvl="1" eaLnBrk="1" hangingPunct="1"/>
            <a:r>
              <a:rPr lang="en-US" altLang="zh-CN">
                <a:latin typeface="Times New Roman" panose="02020603050405020304" charset="0"/>
              </a:rPr>
              <a:t>Telecommunications, e.g. TD-LTE networks</a:t>
            </a:r>
            <a:endParaRPr lang="en-US" altLang="zh-CN">
              <a:latin typeface="Times New Roman" panose="02020603050405020304" charset="0"/>
            </a:endParaRPr>
          </a:p>
          <a:p>
            <a:pPr lvl="1" eaLnBrk="1" hangingPunct="1"/>
            <a:r>
              <a:rPr lang="en-US" altLang="zh-CN">
                <a:latin typeface="Times New Roman" panose="02020603050405020304" charset="0"/>
              </a:rPr>
              <a:t>Manufacturing: production, inventory, orders, supply chain</a:t>
            </a:r>
            <a:endParaRPr lang="en-US" altLang="zh-CN">
              <a:latin typeface="Times New Roman" panose="02020603050405020304" charset="0"/>
            </a:endParaRPr>
          </a:p>
          <a:p>
            <a:pPr lvl="1" eaLnBrk="1" hangingPunct="1"/>
            <a:r>
              <a:rPr lang="en-US" altLang="zh-CN">
                <a:latin typeface="Times New Roman" panose="02020603050405020304" charset="0"/>
              </a:rPr>
              <a:t>Human resources:  employee records, salaries, tax deductions</a:t>
            </a:r>
            <a:endParaRPr lang="en-US" altLang="zh-CN">
              <a:latin typeface="Times New Roman" panose="02020603050405020304" charset="0"/>
            </a:endParaRPr>
          </a:p>
        </p:txBody>
      </p:sp>
      <p:sp>
        <p:nvSpPr>
          <p:cNvPr id="50178" name="Rectangle 5"/>
          <p:cNvSpPr>
            <a:spLocks noGrp="1"/>
          </p:cNvSpPr>
          <p:nvPr>
            <p:ph type="title"/>
          </p:nvPr>
        </p:nvSpPr>
        <p:spPr>
          <a:xfrm>
            <a:off x="755650" y="188913"/>
            <a:ext cx="7772400" cy="874712"/>
          </a:xfrm>
        </p:spPr>
        <p:txBody>
          <a:bodyPr vert="horz" wrap="square" lIns="91440" tIns="45720" rIns="91440" bIns="45720" anchor="ctr" anchorCtr="0"/>
          <a:p>
            <a:pPr eaLnBrk="1" hangingPunct="1"/>
            <a:r>
              <a:rPr lang="en-US" altLang="zh-CN" sz="3200">
                <a:latin typeface="Times New Roman" panose="02020603050405020304" charset="0"/>
              </a:rPr>
              <a:t>Database System Applications</a:t>
            </a:r>
            <a:endParaRPr lang="zh-CN" altLang="en-US" sz="3200">
              <a:latin typeface="Times New Roman" panose="02020603050405020304" charset="0"/>
            </a:endParaRPr>
          </a:p>
        </p:txBody>
      </p:sp>
      <p:sp>
        <p:nvSpPr>
          <p:cNvPr id="5017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idx="1"/>
          </p:nvPr>
        </p:nvSpPr>
        <p:spPr>
          <a:xfrm>
            <a:off x="457200" y="1125538"/>
            <a:ext cx="8229600" cy="5732462"/>
          </a:xfrm>
        </p:spPr>
        <p:txBody>
          <a:bodyPr vert="horz" wrap="square" lIns="91440" tIns="45720" rIns="91440" bIns="45720" anchor="t" anchorCtr="0"/>
          <a:p>
            <a:pPr eaLnBrk="1" hangingPunct="1">
              <a:lnSpc>
                <a:spcPct val="90000"/>
              </a:lnSpc>
            </a:pPr>
            <a:r>
              <a:rPr lang="en-US" altLang="zh-CN">
                <a:latin typeface="Times New Roman" panose="02020603050405020304" charset="0"/>
              </a:rPr>
              <a:t> E.g.1 12306</a:t>
            </a:r>
            <a:r>
              <a:rPr lang="zh-CN" altLang="en-US">
                <a:latin typeface="Times New Roman" panose="02020603050405020304" charset="0"/>
              </a:rPr>
              <a:t>网站</a:t>
            </a:r>
            <a:r>
              <a:rPr lang="en-US" altLang="zh-CN">
                <a:latin typeface="Times New Roman" panose="02020603050405020304" charset="0"/>
              </a:rPr>
              <a:t>, </a:t>
            </a:r>
            <a:r>
              <a:rPr lang="zh-CN" altLang="en-US">
                <a:latin typeface="Times New Roman" panose="02020603050405020304" charset="0"/>
              </a:rPr>
              <a:t>淘宝</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多用户并发访问， 分布式数据库；</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业务突发，负荷非常高；</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采用内存数据库技术，提高访问效率               </a:t>
            </a:r>
            <a:endParaRPr lang="zh-CN" altLang="en-US">
              <a:latin typeface="Times New Roman" panose="02020603050405020304" charset="0"/>
            </a:endParaRPr>
          </a:p>
          <a:p>
            <a:pPr eaLnBrk="1" hangingPunct="1">
              <a:lnSpc>
                <a:spcPct val="90000"/>
              </a:lnSpc>
            </a:pPr>
            <a:r>
              <a:rPr lang="en-US" altLang="zh-CN">
                <a:latin typeface="Times New Roman" panose="02020603050405020304" charset="0"/>
              </a:rPr>
              <a:t>E.g.2 </a:t>
            </a:r>
            <a:r>
              <a:rPr lang="zh-CN" altLang="en-US">
                <a:latin typeface="Times New Roman" panose="02020603050405020304" charset="0"/>
              </a:rPr>
              <a:t>校内各种消息管理系统，如北邮</a:t>
            </a:r>
            <a:r>
              <a:rPr lang="en-US" altLang="zh-CN">
                <a:latin typeface="Times New Roman" panose="02020603050405020304" charset="0"/>
              </a:rPr>
              <a:t>URP</a:t>
            </a:r>
            <a:r>
              <a:rPr lang="zh-CN" altLang="en-US">
                <a:latin typeface="Times New Roman" panose="02020603050405020304" charset="0"/>
              </a:rPr>
              <a:t>综合教务系统</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漏洞，</a:t>
            </a:r>
            <a:r>
              <a:rPr lang="en-US" altLang="zh-CN">
                <a:latin typeface="Times New Roman" panose="02020603050405020304" charset="0"/>
              </a:rPr>
              <a:t>SQL</a:t>
            </a:r>
            <a:r>
              <a:rPr lang="zh-CN" altLang="en-US">
                <a:latin typeface="Times New Roman" panose="02020603050405020304" charset="0"/>
              </a:rPr>
              <a:t>注入</a:t>
            </a:r>
            <a:endParaRPr lang="zh-CN" altLang="en-US">
              <a:latin typeface="Times New Roman" panose="02020603050405020304" charset="0"/>
            </a:endParaRPr>
          </a:p>
          <a:p>
            <a:pPr eaLnBrk="1" hangingPunct="1">
              <a:lnSpc>
                <a:spcPct val="90000"/>
              </a:lnSpc>
            </a:pPr>
            <a:r>
              <a:rPr lang="en-US" altLang="zh-CN">
                <a:latin typeface="Times New Roman" panose="02020603050405020304" charset="0"/>
              </a:rPr>
              <a:t>E.g.3 Big Data</a:t>
            </a:r>
            <a:r>
              <a:rPr lang="zh-CN" altLang="en-US">
                <a:latin typeface="Times New Roman" panose="02020603050405020304" charset="0"/>
              </a:rPr>
              <a:t>，</a:t>
            </a:r>
            <a:endParaRPr lang="zh-CN" altLang="en-US">
              <a:latin typeface="Times New Roman" panose="02020603050405020304" charset="0"/>
            </a:endParaRPr>
          </a:p>
          <a:p>
            <a:pPr eaLnBrk="1" hangingPunct="1">
              <a:lnSpc>
                <a:spcPct val="90000"/>
              </a:lnSpc>
              <a:buNone/>
            </a:pPr>
            <a:r>
              <a:rPr lang="en-US" altLang="zh-CN">
                <a:latin typeface="Times New Roman" panose="02020603050405020304" charset="0"/>
              </a:rPr>
              <a:t>      </a:t>
            </a:r>
            <a:r>
              <a:rPr lang="en-US" altLang="zh-CN">
                <a:solidFill>
                  <a:schemeClr val="hlink"/>
                </a:solidFill>
                <a:latin typeface="Times New Roman" panose="02020603050405020304" charset="0"/>
              </a:rPr>
              <a:t>e.g. </a:t>
            </a:r>
            <a:r>
              <a:rPr lang="zh-CN" altLang="en-US">
                <a:solidFill>
                  <a:schemeClr val="hlink"/>
                </a:solidFill>
                <a:latin typeface="Times New Roman" panose="02020603050405020304" charset="0"/>
              </a:rPr>
              <a:t>百度迁徙</a:t>
            </a:r>
            <a:endParaRPr lang="zh-CN" altLang="en-US">
              <a:solidFill>
                <a:schemeClr val="hlink"/>
              </a:solidFill>
              <a:latin typeface="Times New Roman" panose="02020603050405020304" charset="0"/>
            </a:endParaRPr>
          </a:p>
          <a:p>
            <a:pPr eaLnBrk="1" hangingPunct="1">
              <a:lnSpc>
                <a:spcPct val="90000"/>
              </a:lnSpc>
              <a:buNone/>
            </a:pPr>
            <a:r>
              <a:rPr lang="en-US" altLang="zh-CN">
                <a:latin typeface="Times New Roman" panose="02020603050405020304" charset="0"/>
              </a:rPr>
              <a:t>      </a:t>
            </a:r>
            <a:r>
              <a:rPr lang="zh-CN" altLang="en-US">
                <a:latin typeface="Times New Roman" panose="02020603050405020304" charset="0"/>
              </a:rPr>
              <a:t>数据量非常大，无法用常规技术很好地处理；</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互联网环境下的海量数据，文本、声音、视频、图形、</a:t>
            </a:r>
            <a:r>
              <a:rPr lang="en-US" altLang="zh-CN">
                <a:latin typeface="Times New Roman" panose="02020603050405020304" charset="0"/>
              </a:rPr>
              <a:t>…</a:t>
            </a:r>
            <a:r>
              <a:rPr lang="zh-CN" altLang="en-US">
                <a:latin typeface="Times New Roman" panose="02020603050405020304" charset="0"/>
              </a:rPr>
              <a:t>等多种类型；</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动态、不断地涌现；</a:t>
            </a:r>
            <a:endParaRPr lang="zh-CN" altLang="en-US">
              <a:latin typeface="Times New Roman" panose="02020603050405020304" charset="0"/>
            </a:endParaRPr>
          </a:p>
          <a:p>
            <a:pPr eaLnBrk="1" hangingPunct="1">
              <a:lnSpc>
                <a:spcPct val="90000"/>
              </a:lnSpc>
              <a:buNone/>
            </a:pPr>
            <a:r>
              <a:rPr lang="zh-CN" altLang="en-US">
                <a:latin typeface="Times New Roman" panose="02020603050405020304" charset="0"/>
              </a:rPr>
              <a:t>       </a:t>
            </a:r>
            <a:r>
              <a:rPr lang="zh-CN" altLang="en-US" b="1">
                <a:latin typeface="Times New Roman" panose="02020603050405020304" charset="0"/>
              </a:rPr>
              <a:t>分布式组织与存储，分布式处理；</a:t>
            </a:r>
            <a:endParaRPr lang="en-US" altLang="zh-CN" b="1">
              <a:latin typeface="Times New Roman" panose="02020603050405020304" charset="0"/>
            </a:endParaRPr>
          </a:p>
          <a:p>
            <a:pPr eaLnBrk="1" hangingPunct="1">
              <a:lnSpc>
                <a:spcPct val="90000"/>
              </a:lnSpc>
            </a:pPr>
            <a:r>
              <a:rPr lang="en-US" altLang="zh-CN">
                <a:latin typeface="Times New Roman" panose="02020603050405020304" charset="0"/>
              </a:rPr>
              <a:t>E.g. 4 NoSQL</a:t>
            </a:r>
            <a:r>
              <a:rPr lang="zh-CN" altLang="en-US">
                <a:latin typeface="Times New Roman" panose="02020603050405020304" charset="0"/>
              </a:rPr>
              <a:t>数据库</a:t>
            </a:r>
            <a:r>
              <a:rPr lang="en-US" altLang="zh-CN">
                <a:latin typeface="Times New Roman" panose="02020603050405020304" charset="0"/>
              </a:rPr>
              <a:t>, </a:t>
            </a:r>
            <a:r>
              <a:rPr lang="zh-CN" altLang="en-US">
                <a:latin typeface="Times New Roman" panose="02020603050405020304" charset="0"/>
              </a:rPr>
              <a:t>按列存储数据</a:t>
            </a:r>
            <a:endParaRPr lang="zh-CN" altLang="en-US">
              <a:latin typeface="Times New Roman" panose="02020603050405020304" charset="0"/>
            </a:endParaRPr>
          </a:p>
        </p:txBody>
      </p:sp>
      <p:sp>
        <p:nvSpPr>
          <p:cNvPr id="51202" name="Rectangle 3"/>
          <p:cNvSpPr>
            <a:spLocks noGrp="1"/>
          </p:cNvSpPr>
          <p:nvPr>
            <p:ph type="title"/>
          </p:nvPr>
        </p:nvSpPr>
        <p:spPr>
          <a:xfrm>
            <a:off x="755650" y="188913"/>
            <a:ext cx="7772400" cy="874712"/>
          </a:xfrm>
        </p:spPr>
        <p:txBody>
          <a:bodyPr vert="horz" wrap="square" lIns="91440" tIns="45720" rIns="91440" bIns="45720" anchor="ctr" anchorCtr="0"/>
          <a:p>
            <a:pPr eaLnBrk="1" hangingPunct="1"/>
            <a:r>
              <a:rPr lang="en-US" altLang="zh-CN" sz="3200">
                <a:latin typeface="Times New Roman" panose="02020603050405020304" charset="0"/>
              </a:rPr>
              <a:t>§1.2 Purpose of Database Systems</a:t>
            </a:r>
            <a:endParaRPr lang="zh-CN" altLang="en-US" sz="3200">
              <a:latin typeface="Times New Roman" panose="02020603050405020304" charset="0"/>
            </a:endParaRPr>
          </a:p>
        </p:txBody>
      </p:sp>
      <p:sp>
        <p:nvSpPr>
          <p:cNvPr id="5120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idx="1"/>
          </p:nvPr>
        </p:nvSpPr>
        <p:spPr>
          <a:xfrm>
            <a:off x="374650" y="1330325"/>
            <a:ext cx="8518525" cy="5183188"/>
          </a:xfrm>
        </p:spPr>
        <p:txBody>
          <a:bodyPr vert="horz" wrap="square" lIns="91440" tIns="45720" rIns="91440" bIns="45720" anchor="t" anchorCtr="0"/>
          <a:p>
            <a:r>
              <a:rPr lang="en-US" altLang="zh-CN">
                <a:latin typeface="Times New Roman" panose="02020603050405020304" charset="0"/>
              </a:rPr>
              <a:t>In the early days, data management applications were built on top of </a:t>
            </a:r>
            <a:r>
              <a:rPr lang="en-US" altLang="zh-CN">
                <a:solidFill>
                  <a:srgbClr val="FF0000"/>
                </a:solidFill>
                <a:latin typeface="Times New Roman" panose="02020603050405020304" charset="0"/>
              </a:rPr>
              <a:t>file systems</a:t>
            </a:r>
            <a:endParaRPr lang="en-US" altLang="zh-CN">
              <a:solidFill>
                <a:srgbClr val="FF0000"/>
              </a:solidFill>
              <a:latin typeface="Times New Roman" panose="02020603050405020304" charset="0"/>
            </a:endParaRPr>
          </a:p>
          <a:p>
            <a:endParaRPr lang="en-US" altLang="zh-CN">
              <a:ea typeface="MS PGothic" panose="020B0600070205080204" pitchFamily="34" charset="-128"/>
            </a:endParaRPr>
          </a:p>
          <a:p>
            <a:r>
              <a:rPr lang="en-US" altLang="zh-CN">
                <a:latin typeface="Times New Roman" panose="02020603050405020304" charset="0"/>
                <a:cs typeface="Times New Roman" panose="02020603050405020304" charset="0"/>
              </a:rPr>
              <a:t>Application program examples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Add new students, instructors, and courses</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Register students for courses, and generate class rosters</a:t>
            </a:r>
            <a:r>
              <a:rPr lang="zh-CN" altLang="en-US">
                <a:latin typeface="Times New Roman" panose="02020603050405020304" charset="0"/>
                <a:cs typeface="Times New Roman" panose="02020603050405020304" charset="0"/>
              </a:rPr>
              <a:t>（名册）</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Assign grades to students, compute grade point averages (GPA) and generate transcripts</a:t>
            </a:r>
            <a:r>
              <a:rPr lang="zh-CN" altLang="en-US">
                <a:latin typeface="Times New Roman" panose="02020603050405020304" charset="0"/>
                <a:cs typeface="Times New Roman" panose="02020603050405020304" charset="0"/>
              </a:rPr>
              <a:t>（成绩单）</a:t>
            </a:r>
            <a:endParaRPr lang="en-US" altLang="zh-CN">
              <a:latin typeface="Times New Roman" panose="02020603050405020304" charset="0"/>
              <a:ea typeface="Times New Roman" panose="02020603050405020304" charset="0"/>
            </a:endParaRPr>
          </a:p>
        </p:txBody>
      </p:sp>
      <p:sp>
        <p:nvSpPr>
          <p:cNvPr id="53250" name="Rectangle 3"/>
          <p:cNvSpPr>
            <a:spLocks noGrp="1"/>
          </p:cNvSpPr>
          <p:nvPr>
            <p:ph type="title"/>
          </p:nvPr>
        </p:nvSpPr>
        <p:spPr>
          <a:xfrm>
            <a:off x="755650" y="188913"/>
            <a:ext cx="7772400" cy="874712"/>
          </a:xfrm>
        </p:spPr>
        <p:txBody>
          <a:bodyPr vert="horz" wrap="square" lIns="91440" tIns="45720" rIns="91440" bIns="45720" anchor="ctr" anchorCtr="0"/>
          <a:p>
            <a:pPr eaLnBrk="1" hangingPunct="1"/>
            <a:r>
              <a:rPr lang="en-US" altLang="zh-CN" sz="3200">
                <a:latin typeface="Times New Roman" panose="02020603050405020304" charset="0"/>
              </a:rPr>
              <a:t>§1.2 Purpose of Database Systems (cont.)</a:t>
            </a:r>
            <a:endParaRPr lang="zh-CN" altLang="en-US" sz="3200">
              <a:latin typeface="Times New Roman" panose="02020603050405020304" charset="0"/>
            </a:endParaRPr>
          </a:p>
        </p:txBody>
      </p:sp>
      <p:sp>
        <p:nvSpPr>
          <p:cNvPr id="5325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idx="1"/>
          </p:nvPr>
        </p:nvSpPr>
        <p:spPr>
          <a:xfrm>
            <a:off x="303213" y="1330325"/>
            <a:ext cx="8382000" cy="5183188"/>
          </a:xfrm>
        </p:spPr>
        <p:txBody>
          <a:bodyPr vert="horz" wrap="square" lIns="91440" tIns="45720" rIns="91440" bIns="45720" anchor="t" anchorCtr="0"/>
          <a:p>
            <a:pPr marL="342900" indent="-342900" eaLnBrk="1" hangingPunct="1">
              <a:lnSpc>
                <a:spcPct val="90000"/>
              </a:lnSpc>
            </a:pPr>
            <a:r>
              <a:rPr lang="en-US" altLang="zh-CN">
                <a:latin typeface="Times New Roman" panose="02020603050405020304" charset="0"/>
              </a:rPr>
              <a:t>Data management based on file systems</a:t>
            </a:r>
            <a:endParaRPr lang="en-US" altLang="zh-CN">
              <a:latin typeface="Times New Roman" panose="02020603050405020304" charset="0"/>
            </a:endParaRPr>
          </a:p>
          <a:p>
            <a:pPr marL="742950" lvl="1" indent="-285750" eaLnBrk="1" hangingPunct="1">
              <a:lnSpc>
                <a:spcPct val="90000"/>
              </a:lnSpc>
            </a:pPr>
            <a:r>
              <a:rPr lang="en-US" altLang="zh-CN">
                <a:latin typeface="Times New Roman" panose="02020603050405020304" charset="0"/>
              </a:rPr>
              <a:t>E.g. </a:t>
            </a:r>
            <a:r>
              <a:rPr lang="en-US" altLang="zh-CN" b="1">
                <a:ea typeface="MS PGothic" panose="020B0600070205080204" pitchFamily="34" charset="-128"/>
              </a:rPr>
              <a:t>type</a:t>
            </a:r>
            <a:r>
              <a:rPr lang="en-US" altLang="zh-CN">
                <a:ea typeface="MS PGothic" panose="020B0600070205080204" pitchFamily="34" charset="-128"/>
              </a:rPr>
              <a:t> </a:t>
            </a:r>
            <a:r>
              <a:rPr lang="en-US" altLang="zh-CN" i="1">
                <a:ea typeface="MS PGothic" panose="020B0600070205080204" pitchFamily="34" charset="-128"/>
              </a:rPr>
              <a:t>instructor</a:t>
            </a:r>
            <a:r>
              <a:rPr lang="en-US" altLang="zh-CN">
                <a:ea typeface="MS PGothic" panose="020B0600070205080204" pitchFamily="34" charset="-128"/>
              </a:rPr>
              <a:t> = </a:t>
            </a:r>
            <a:r>
              <a:rPr lang="en-US" altLang="zh-CN" b="1">
                <a:ea typeface="MS PGothic" panose="020B0600070205080204" pitchFamily="34" charset="-128"/>
              </a:rPr>
              <a:t>record</a:t>
            </a:r>
            <a:endParaRPr lang="en-US" altLang="zh-CN">
              <a:ea typeface="MS PGothic" panose="020B0600070205080204" pitchFamily="34" charset="-128"/>
            </a:endParaRPr>
          </a:p>
          <a:p>
            <a:pPr marL="742950" lvl="1" indent="-285750">
              <a:buFontTx/>
              <a:buNone/>
            </a:pPr>
            <a:r>
              <a:rPr lang="en-US" altLang="zh-CN">
                <a:ea typeface="MS PGothic" panose="020B0600070205080204" pitchFamily="34" charset="-128"/>
              </a:rPr>
              <a:t>		</a:t>
            </a:r>
            <a:r>
              <a:rPr lang="en-US" altLang="zh-CN" i="1">
                <a:ea typeface="MS PGothic" panose="020B0600070205080204" pitchFamily="34" charset="-128"/>
              </a:rPr>
              <a:t>ID</a:t>
            </a:r>
            <a:r>
              <a:rPr lang="en-US" altLang="zh-CN">
                <a:ea typeface="MS PGothic" panose="020B0600070205080204" pitchFamily="34" charset="-128"/>
              </a:rPr>
              <a:t> : string; </a:t>
            </a:r>
            <a:br>
              <a:rPr lang="en-US" altLang="zh-CN">
                <a:ea typeface="MS PGothic" panose="020B0600070205080204" pitchFamily="34" charset="-128"/>
              </a:rPr>
            </a:br>
            <a:r>
              <a:rPr lang="en-US" altLang="zh-CN">
                <a:ea typeface="MS PGothic" panose="020B0600070205080204" pitchFamily="34" charset="-128"/>
              </a:rPr>
              <a:t>	</a:t>
            </a:r>
            <a:r>
              <a:rPr lang="en-US" altLang="zh-CN" i="1">
                <a:ea typeface="MS PGothic" panose="020B0600070205080204" pitchFamily="34" charset="-128"/>
              </a:rPr>
              <a:t>name</a:t>
            </a:r>
            <a:r>
              <a:rPr lang="en-US" altLang="zh-CN">
                <a:ea typeface="MS PGothic" panose="020B0600070205080204" pitchFamily="34" charset="-128"/>
              </a:rPr>
              <a:t> : string;</a:t>
            </a:r>
            <a:br>
              <a:rPr lang="en-US" altLang="zh-CN">
                <a:ea typeface="MS PGothic" panose="020B0600070205080204" pitchFamily="34" charset="-128"/>
              </a:rPr>
            </a:br>
            <a:r>
              <a:rPr lang="en-US" altLang="zh-CN">
                <a:ea typeface="MS PGothic" panose="020B0600070205080204" pitchFamily="34" charset="-128"/>
              </a:rPr>
              <a:t>	</a:t>
            </a:r>
            <a:r>
              <a:rPr lang="en-US" altLang="zh-CN" i="1">
                <a:ea typeface="MS PGothic" panose="020B0600070205080204" pitchFamily="34" charset="-128"/>
              </a:rPr>
              <a:t>dept_name</a:t>
            </a:r>
            <a:r>
              <a:rPr lang="en-US" altLang="zh-CN">
                <a:ea typeface="MS PGothic" panose="020B0600070205080204" pitchFamily="34" charset="-128"/>
              </a:rPr>
              <a:t> : string;</a:t>
            </a:r>
            <a:br>
              <a:rPr lang="en-US" altLang="zh-CN">
                <a:ea typeface="MS PGothic" panose="020B0600070205080204" pitchFamily="34" charset="-128"/>
              </a:rPr>
            </a:br>
            <a:r>
              <a:rPr lang="en-US" altLang="zh-CN">
                <a:ea typeface="MS PGothic" panose="020B0600070205080204" pitchFamily="34" charset="-128"/>
              </a:rPr>
              <a:t>	</a:t>
            </a:r>
            <a:r>
              <a:rPr lang="en-US" altLang="zh-CN" i="1">
                <a:ea typeface="MS PGothic" panose="020B0600070205080204" pitchFamily="34" charset="-128"/>
              </a:rPr>
              <a:t>salary</a:t>
            </a:r>
            <a:r>
              <a:rPr lang="en-US" altLang="zh-CN">
                <a:ea typeface="MS PGothic" panose="020B0600070205080204" pitchFamily="34" charset="-128"/>
              </a:rPr>
              <a:t> : integer;</a:t>
            </a:r>
            <a:endParaRPr lang="en-US" altLang="zh-CN">
              <a:ea typeface="MS PGothic" panose="020B0600070205080204" pitchFamily="34" charset="-128"/>
            </a:endParaRPr>
          </a:p>
          <a:p>
            <a:pPr lvl="4">
              <a:buFontTx/>
              <a:buNone/>
            </a:pPr>
            <a:r>
              <a:rPr lang="en-US" altLang="zh-CN" b="1">
                <a:ea typeface="MS PGothic" panose="020B0600070205080204" pitchFamily="34" charset="-128"/>
              </a:rPr>
              <a:t>end</a:t>
            </a:r>
            <a:r>
              <a:rPr lang="en-US" altLang="zh-CN">
                <a:ea typeface="MS PGothic" panose="020B0600070205080204" pitchFamily="34" charset="-128"/>
              </a:rPr>
              <a:t>;</a:t>
            </a:r>
            <a:endParaRPr lang="en-US" altLang="zh-CN">
              <a:latin typeface="Times New Roman" panose="02020603050405020304" charset="0"/>
            </a:endParaRPr>
          </a:p>
        </p:txBody>
      </p:sp>
      <p:sp>
        <p:nvSpPr>
          <p:cNvPr id="54274" name="Rectangle 3"/>
          <p:cNvSpPr>
            <a:spLocks noGrp="1"/>
          </p:cNvSpPr>
          <p:nvPr>
            <p:ph type="title"/>
          </p:nvPr>
        </p:nvSpPr>
        <p:spPr>
          <a:xfrm>
            <a:off x="684213" y="188913"/>
            <a:ext cx="7620000" cy="1066800"/>
          </a:xfrm>
        </p:spPr>
        <p:txBody>
          <a:bodyPr vert="horz" wrap="square" lIns="91440" tIns="45720" rIns="91440" bIns="45720" anchor="ctr" anchorCtr="0"/>
          <a:p>
            <a:pPr eaLnBrk="1" hangingPunct="1"/>
            <a:r>
              <a:rPr lang="en-US" altLang="zh-CN" sz="3200">
                <a:latin typeface="Times New Roman" panose="02020603050405020304" charset="0"/>
              </a:rPr>
              <a:t>§1.2 Purpose of Database Systems (cont.)</a:t>
            </a:r>
            <a:endParaRPr lang="zh-CN" altLang="en-US" sz="3200">
              <a:latin typeface="Times New Roman" panose="02020603050405020304" charset="0"/>
            </a:endParaRPr>
          </a:p>
        </p:txBody>
      </p:sp>
      <p:sp>
        <p:nvSpPr>
          <p:cNvPr id="5427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idx="1"/>
          </p:nvPr>
        </p:nvSpPr>
        <p:spPr>
          <a:xfrm>
            <a:off x="303213" y="1330325"/>
            <a:ext cx="8382000" cy="5183188"/>
          </a:xfrm>
        </p:spPr>
        <p:txBody>
          <a:bodyPr vert="horz" wrap="square" lIns="91440" tIns="45720" rIns="91440" bIns="45720" anchor="t" anchorCtr="0"/>
          <a:p>
            <a:pPr marL="342900" indent="-342900" eaLnBrk="1" hangingPunct="1">
              <a:lnSpc>
                <a:spcPct val="90000"/>
              </a:lnSpc>
            </a:pPr>
            <a:r>
              <a:rPr lang="en-US" altLang="zh-CN">
                <a:latin typeface="Times New Roman" panose="02020603050405020304" charset="0"/>
              </a:rPr>
              <a:t>Data management based on file systems</a:t>
            </a:r>
            <a:endParaRPr lang="en-US" altLang="zh-CN">
              <a:latin typeface="Times New Roman" panose="02020603050405020304" charset="0"/>
            </a:endParaRPr>
          </a:p>
          <a:p>
            <a:pPr marL="742950" lvl="1" indent="-285750" eaLnBrk="1" hangingPunct="1">
              <a:lnSpc>
                <a:spcPct val="90000"/>
              </a:lnSpc>
            </a:pPr>
            <a:r>
              <a:rPr lang="en-US" altLang="zh-CN">
                <a:latin typeface="Times New Roman" panose="02020603050405020304" charset="0"/>
              </a:rPr>
              <a:t>FS access needs </a:t>
            </a:r>
            <a:endParaRPr lang="en-US" altLang="zh-CN">
              <a:latin typeface="Times New Roman" panose="02020603050405020304" charset="0"/>
            </a:endParaRPr>
          </a:p>
          <a:p>
            <a:pPr marL="742950" lvl="1" indent="-285750" eaLnBrk="1" hangingPunct="1">
              <a:lnSpc>
                <a:spcPct val="90000"/>
              </a:lnSpc>
              <a:buNone/>
            </a:pPr>
            <a:r>
              <a:rPr lang="en-US" altLang="zh-CN">
                <a:latin typeface="Times New Roman" panose="02020603050405020304" charset="0"/>
              </a:rPr>
              <a:t>—</a:t>
            </a:r>
            <a:r>
              <a:rPr lang="en-US" altLang="zh-CN">
                <a:solidFill>
                  <a:schemeClr val="accent2"/>
                </a:solidFill>
                <a:latin typeface="Times New Roman" panose="02020603050405020304" charset="0"/>
              </a:rPr>
              <a:t> </a:t>
            </a:r>
            <a:r>
              <a:rPr lang="en-US" altLang="zh-CN" i="1">
                <a:latin typeface="Times New Roman" panose="02020603050405020304" charset="0"/>
              </a:rPr>
              <a:t>file name, item name</a:t>
            </a:r>
            <a:r>
              <a:rPr lang="en-US" altLang="zh-CN">
                <a:latin typeface="Times New Roman" panose="02020603050405020304" charset="0"/>
              </a:rPr>
              <a:t>, length of record, length of item , position of item in the record,  storage structure, access method, ….</a:t>
            </a:r>
            <a:endParaRPr lang="en-US" altLang="zh-CN">
              <a:latin typeface="Times New Roman" panose="02020603050405020304" charset="0"/>
            </a:endParaRPr>
          </a:p>
          <a:p>
            <a:pPr marL="742950" lvl="1" indent="-285750" eaLnBrk="1" hangingPunct="1">
              <a:lnSpc>
                <a:spcPct val="90000"/>
              </a:lnSpc>
            </a:pPr>
            <a:r>
              <a:rPr lang="en-US" altLang="zh-CN">
                <a:latin typeface="Times New Roman" panose="02020603050405020304" charset="0"/>
              </a:rPr>
              <a:t>Demerits</a:t>
            </a:r>
            <a:r>
              <a:rPr lang="zh-CN" altLang="en-US">
                <a:latin typeface="Times New Roman" panose="02020603050405020304" charset="0"/>
              </a:rPr>
              <a:t>（缺点）</a:t>
            </a:r>
            <a:endParaRPr lang="en-US" altLang="zh-CN">
              <a:latin typeface="Times New Roman" panose="02020603050405020304" charset="0"/>
            </a:endParaRPr>
          </a:p>
          <a:p>
            <a:pPr marL="742950" lvl="1" indent="-285750" eaLnBrk="1" hangingPunct="1">
              <a:lnSpc>
                <a:spcPct val="90000"/>
              </a:lnSpc>
              <a:buNone/>
            </a:pPr>
            <a:r>
              <a:rPr lang="en-US" altLang="zh-CN">
                <a:latin typeface="Times New Roman" panose="02020603050405020304" charset="0"/>
              </a:rPr>
              <a:t>— </a:t>
            </a:r>
            <a:r>
              <a:rPr lang="en-US" altLang="zh-CN">
                <a:solidFill>
                  <a:srgbClr val="FF0000"/>
                </a:solidFill>
                <a:latin typeface="Times New Roman" panose="02020603050405020304" charset="0"/>
              </a:rPr>
              <a:t>application programs are not independent of the file system </a:t>
            </a:r>
            <a:r>
              <a:rPr lang="en-US" altLang="zh-CN">
                <a:latin typeface="Times New Roman" panose="02020603050405020304" charset="0"/>
              </a:rPr>
              <a:t>( or operating system)</a:t>
            </a:r>
            <a:endParaRPr lang="en-US" altLang="zh-CN">
              <a:latin typeface="Times New Roman" panose="02020603050405020304" charset="0"/>
            </a:endParaRPr>
          </a:p>
          <a:p>
            <a:pPr marL="742950" lvl="1" indent="-285750" eaLnBrk="1" hangingPunct="1">
              <a:lnSpc>
                <a:spcPct val="90000"/>
              </a:lnSpc>
              <a:buNone/>
            </a:pPr>
            <a:r>
              <a:rPr lang="en-US" altLang="zh-CN">
                <a:latin typeface="Times New Roman" panose="02020603050405020304" charset="0"/>
              </a:rPr>
              <a:t>— dependency among application programs and data (</a:t>
            </a:r>
            <a:r>
              <a:rPr lang="zh-CN" altLang="en-US">
                <a:latin typeface="Times New Roman" panose="02020603050405020304" charset="0"/>
              </a:rPr>
              <a:t>程序与数据的非独立/依存性）</a:t>
            </a:r>
            <a:endParaRPr lang="zh-CN" altLang="en-US">
              <a:latin typeface="Times New Roman" panose="02020603050405020304" charset="0"/>
            </a:endParaRPr>
          </a:p>
        </p:txBody>
      </p:sp>
      <p:sp>
        <p:nvSpPr>
          <p:cNvPr id="55298" name="Rectangle 3"/>
          <p:cNvSpPr>
            <a:spLocks noGrp="1"/>
          </p:cNvSpPr>
          <p:nvPr>
            <p:ph type="title"/>
          </p:nvPr>
        </p:nvSpPr>
        <p:spPr>
          <a:xfrm>
            <a:off x="684213" y="188913"/>
            <a:ext cx="7620000" cy="1066800"/>
          </a:xfrm>
        </p:spPr>
        <p:txBody>
          <a:bodyPr vert="horz" wrap="square" lIns="91440" tIns="45720" rIns="91440" bIns="45720" anchor="ctr" anchorCtr="0"/>
          <a:p>
            <a:pPr eaLnBrk="1" hangingPunct="1"/>
            <a:r>
              <a:rPr lang="en-US" altLang="zh-CN" sz="3200">
                <a:latin typeface="Times New Roman" panose="02020603050405020304" charset="0"/>
              </a:rPr>
              <a:t>§1.2 Purpose of Database Systems (cont.)</a:t>
            </a:r>
            <a:endParaRPr lang="zh-CN" altLang="en-US" sz="3200">
              <a:latin typeface="Times New Roman" panose="02020603050405020304" charset="0"/>
            </a:endParaRPr>
          </a:p>
        </p:txBody>
      </p:sp>
      <p:sp>
        <p:nvSpPr>
          <p:cNvPr id="5529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Rectangle 2"/>
          <p:cNvSpPr>
            <a:spLocks noGrp="1"/>
          </p:cNvSpPr>
          <p:nvPr>
            <p:ph type="title"/>
          </p:nvPr>
        </p:nvSpPr>
        <p:spPr>
          <a:xfrm>
            <a:off x="-152400" y="0"/>
            <a:ext cx="4821238" cy="635000"/>
          </a:xfrm>
        </p:spPr>
        <p:txBody>
          <a:bodyPr vert="horz" wrap="square" lIns="91440" tIns="45720" rIns="91440" bIns="45720" anchor="b" anchorCtr="0"/>
          <a:p>
            <a:pPr eaLnBrk="1" hangingPunct="1"/>
            <a:r>
              <a:rPr lang="en-US" altLang="zh-CN" sz="2400">
                <a:solidFill>
                  <a:schemeClr val="tx1"/>
                </a:solidFill>
                <a:latin typeface="Times New Roman" panose="02020603050405020304" charset="0"/>
              </a:rPr>
              <a:t>Fig. 1.0.2 </a:t>
            </a:r>
            <a:r>
              <a:rPr lang="en-US" altLang="zh-CN" sz="2800">
                <a:latin typeface="Times New Roman" panose="02020603050405020304" charset="0"/>
              </a:rPr>
              <a:t>Why DBS needed</a:t>
            </a:r>
            <a:endParaRPr lang="en-US" altLang="zh-CN" sz="2800">
              <a:latin typeface="Times New Roman" panose="02020603050405020304" charset="0"/>
            </a:endParaRPr>
          </a:p>
        </p:txBody>
      </p:sp>
      <p:sp>
        <p:nvSpPr>
          <p:cNvPr id="57346" name="Rectangle 3"/>
          <p:cNvSpPr/>
          <p:nvPr/>
        </p:nvSpPr>
        <p:spPr>
          <a:xfrm>
            <a:off x="1476375" y="6021388"/>
            <a:ext cx="6551613"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2000" b="1">
                <a:solidFill>
                  <a:schemeClr val="folHlink"/>
                </a:solidFill>
                <a:latin typeface="Times New Roman" panose="02020603050405020304" charset="0"/>
              </a:rPr>
              <a:t>secondary storage</a:t>
            </a:r>
            <a:r>
              <a:rPr lang="en-US" altLang="zh-CN" sz="2000" b="1">
                <a:latin typeface="Times New Roman" panose="02020603050405020304" charset="0"/>
              </a:rPr>
              <a:t>   (e.g. disk, tape)</a:t>
            </a:r>
            <a:endParaRPr lang="en-US" altLang="zh-CN" sz="2000" b="1">
              <a:latin typeface="Times New Roman" panose="02020603050405020304" charset="0"/>
            </a:endParaRPr>
          </a:p>
          <a:p>
            <a:pPr marL="0" lvl="0" indent="0" algn="ctr" eaLnBrk="1" hangingPunct="1">
              <a:spcBef>
                <a:spcPct val="0"/>
              </a:spcBef>
              <a:buClrTx/>
              <a:buSzTx/>
              <a:buFontTx/>
              <a:buNone/>
            </a:pPr>
            <a:r>
              <a:rPr lang="en-US" altLang="zh-CN" sz="2000" b="1">
                <a:latin typeface="Times New Roman" panose="02020603050405020304" charset="0"/>
              </a:rPr>
              <a:t>and </a:t>
            </a:r>
            <a:r>
              <a:rPr lang="en-US" altLang="zh-CN" sz="2000" b="1">
                <a:solidFill>
                  <a:schemeClr val="folHlink"/>
                </a:solidFill>
                <a:latin typeface="Times New Roman" panose="02020603050405020304" charset="0"/>
              </a:rPr>
              <a:t>data</a:t>
            </a:r>
            <a:r>
              <a:rPr lang="en-US" altLang="zh-CN" sz="2000" b="1">
                <a:latin typeface="Times New Roman" panose="02020603050405020304" charset="0"/>
              </a:rPr>
              <a:t> on it   (address: cylinder, track, sector)</a:t>
            </a:r>
            <a:endParaRPr lang="en-US" altLang="zh-CN" sz="2000" b="1">
              <a:latin typeface="Times New Roman" panose="02020603050405020304" charset="0"/>
            </a:endParaRPr>
          </a:p>
        </p:txBody>
      </p:sp>
      <p:sp>
        <p:nvSpPr>
          <p:cNvPr id="57347" name="Rectangle 4"/>
          <p:cNvSpPr/>
          <p:nvPr/>
        </p:nvSpPr>
        <p:spPr>
          <a:xfrm>
            <a:off x="1763713" y="5157788"/>
            <a:ext cx="6048375" cy="863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600" b="1">
                <a:latin typeface="Times New Roman" panose="02020603050405020304" charset="0"/>
              </a:rPr>
              <a:t> </a:t>
            </a:r>
            <a:r>
              <a:rPr lang="en-US" altLang="zh-CN" sz="1600" b="1">
                <a:solidFill>
                  <a:schemeClr val="folHlink"/>
                </a:solidFill>
                <a:latin typeface="Times New Roman" panose="02020603050405020304" charset="0"/>
              </a:rPr>
              <a:t>memory controllers (i.e. disk controller)</a:t>
            </a:r>
            <a:r>
              <a:rPr lang="en-US" altLang="zh-CN">
                <a:latin typeface="Times New Roman" panose="02020603050405020304" charset="0"/>
              </a:rPr>
              <a:t>,</a:t>
            </a:r>
            <a:r>
              <a:rPr lang="en-US" altLang="zh-CN" b="1">
                <a:latin typeface="Times New Roman" panose="02020603050405020304" charset="0"/>
              </a:rPr>
              <a:t> </a:t>
            </a:r>
            <a:endParaRPr lang="en-US" altLang="zh-CN" b="1">
              <a:latin typeface="Times New Roman" panose="02020603050405020304" charset="0"/>
            </a:endParaRPr>
          </a:p>
          <a:p>
            <a:pPr marL="0" lvl="0" indent="0" algn="ctr" eaLnBrk="1" hangingPunct="1">
              <a:spcBef>
                <a:spcPct val="0"/>
              </a:spcBef>
              <a:buClrTx/>
              <a:buSzTx/>
              <a:buFontTx/>
              <a:buNone/>
            </a:pPr>
            <a:r>
              <a:rPr lang="en-US" altLang="zh-CN" sz="1400" b="1">
                <a:solidFill>
                  <a:schemeClr val="hlink"/>
                </a:solidFill>
                <a:latin typeface="Times New Roman" panose="02020603050405020304" charset="0"/>
              </a:rPr>
              <a:t>on the basis of secondary storage’s  physical structures, </a:t>
            </a:r>
            <a:endParaRPr lang="en-US" altLang="zh-CN" sz="1400" b="1">
              <a:solidFill>
                <a:schemeClr val="hlink"/>
              </a:solidFill>
              <a:latin typeface="Times New Roman" panose="02020603050405020304" charset="0"/>
            </a:endParaRPr>
          </a:p>
          <a:p>
            <a:pPr marL="0" lvl="0" indent="0" algn="ctr" eaLnBrk="1" hangingPunct="1">
              <a:spcBef>
                <a:spcPct val="0"/>
              </a:spcBef>
              <a:buClrTx/>
              <a:buSzTx/>
              <a:buFontTx/>
              <a:buNone/>
            </a:pPr>
            <a:r>
              <a:rPr lang="en-US" altLang="zh-CN" sz="1400" b="1">
                <a:latin typeface="Times New Roman" panose="02020603050405020304" charset="0"/>
              </a:rPr>
              <a:t>such as storage structures, access method </a:t>
            </a:r>
            <a:endParaRPr lang="en-US" altLang="zh-CN" sz="1400" b="1">
              <a:latin typeface="Times New Roman" panose="02020603050405020304" charset="0"/>
            </a:endParaRPr>
          </a:p>
        </p:txBody>
      </p:sp>
      <p:sp>
        <p:nvSpPr>
          <p:cNvPr id="57348" name="AutoShape 5"/>
          <p:cNvSpPr/>
          <p:nvPr/>
        </p:nvSpPr>
        <p:spPr>
          <a:xfrm>
            <a:off x="539750" y="2636838"/>
            <a:ext cx="1728788" cy="647700"/>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7349" name="Text Box 6"/>
          <p:cNvSpPr txBox="1"/>
          <p:nvPr/>
        </p:nvSpPr>
        <p:spPr>
          <a:xfrm>
            <a:off x="539750" y="2636838"/>
            <a:ext cx="1944688" cy="623887"/>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en-US" altLang="zh-CN" sz="1400" b="1">
                <a:latin typeface="Times New Roman" panose="02020603050405020304" charset="0"/>
              </a:rPr>
              <a:t>access programs</a:t>
            </a:r>
            <a:endParaRPr lang="en-US" altLang="zh-CN" sz="1400" b="1">
              <a:latin typeface="Times New Roman" panose="02020603050405020304" charset="0"/>
            </a:endParaRPr>
          </a:p>
          <a:p>
            <a:pPr marL="0" lvl="0" indent="0" eaLnBrk="1" hangingPunct="1">
              <a:spcBef>
                <a:spcPct val="50000"/>
              </a:spcBef>
              <a:buClrTx/>
              <a:buSzTx/>
              <a:buFontTx/>
              <a:buNone/>
            </a:pPr>
            <a:r>
              <a:rPr lang="en-US" altLang="zh-CN" sz="1400" b="1">
                <a:latin typeface="Times New Roman" panose="02020603050405020304" charset="0"/>
              </a:rPr>
              <a:t> (I)</a:t>
            </a:r>
            <a:endParaRPr lang="en-US" altLang="zh-CN" sz="1400" b="1">
              <a:latin typeface="Times New Roman" panose="02020603050405020304" charset="0"/>
            </a:endParaRPr>
          </a:p>
        </p:txBody>
      </p:sp>
      <p:sp>
        <p:nvSpPr>
          <p:cNvPr id="57350" name="Line 7"/>
          <p:cNvSpPr/>
          <p:nvPr/>
        </p:nvSpPr>
        <p:spPr>
          <a:xfrm>
            <a:off x="1403350" y="1773238"/>
            <a:ext cx="0" cy="863600"/>
          </a:xfrm>
          <a:prstGeom prst="line">
            <a:avLst/>
          </a:prstGeom>
          <a:ln w="9525" cap="flat" cmpd="sng">
            <a:solidFill>
              <a:schemeClr val="tx1"/>
            </a:solidFill>
            <a:prstDash val="solid"/>
            <a:miter/>
            <a:headEnd type="none" w="med" len="med"/>
            <a:tailEnd type="none" w="med" len="med"/>
          </a:ln>
        </p:spPr>
      </p:sp>
      <p:sp>
        <p:nvSpPr>
          <p:cNvPr id="57351" name="Line 8"/>
          <p:cNvSpPr/>
          <p:nvPr/>
        </p:nvSpPr>
        <p:spPr>
          <a:xfrm>
            <a:off x="1403350" y="3284538"/>
            <a:ext cx="0" cy="1511300"/>
          </a:xfrm>
          <a:prstGeom prst="line">
            <a:avLst/>
          </a:prstGeom>
          <a:ln w="9525" cap="flat" cmpd="sng">
            <a:solidFill>
              <a:schemeClr val="tx1"/>
            </a:solidFill>
            <a:prstDash val="solid"/>
            <a:miter/>
            <a:headEnd type="none" w="med" len="med"/>
            <a:tailEnd type="none" w="med" len="med"/>
          </a:ln>
        </p:spPr>
      </p:sp>
      <p:sp>
        <p:nvSpPr>
          <p:cNvPr id="57352" name="Line 9"/>
          <p:cNvSpPr/>
          <p:nvPr/>
        </p:nvSpPr>
        <p:spPr>
          <a:xfrm>
            <a:off x="1403350" y="4797425"/>
            <a:ext cx="1223963" cy="0"/>
          </a:xfrm>
          <a:prstGeom prst="line">
            <a:avLst/>
          </a:prstGeom>
          <a:ln w="9525" cap="flat" cmpd="sng">
            <a:solidFill>
              <a:schemeClr val="tx1"/>
            </a:solidFill>
            <a:prstDash val="solid"/>
            <a:miter/>
            <a:headEnd type="none" w="med" len="med"/>
            <a:tailEnd type="none" w="med" len="med"/>
          </a:ln>
        </p:spPr>
      </p:sp>
      <p:sp>
        <p:nvSpPr>
          <p:cNvPr id="57353" name="Line 10"/>
          <p:cNvSpPr/>
          <p:nvPr/>
        </p:nvSpPr>
        <p:spPr>
          <a:xfrm>
            <a:off x="2627313" y="4797425"/>
            <a:ext cx="0" cy="360363"/>
          </a:xfrm>
          <a:prstGeom prst="line">
            <a:avLst/>
          </a:prstGeom>
          <a:ln w="9525" cap="flat" cmpd="sng">
            <a:solidFill>
              <a:schemeClr val="tx1"/>
            </a:solidFill>
            <a:prstDash val="solid"/>
            <a:miter/>
            <a:headEnd type="none" w="med" len="med"/>
            <a:tailEnd type="triangle" w="med" len="med"/>
          </a:ln>
        </p:spPr>
      </p:sp>
      <p:sp>
        <p:nvSpPr>
          <p:cNvPr id="57354" name="Rectangle 11"/>
          <p:cNvSpPr/>
          <p:nvPr/>
        </p:nvSpPr>
        <p:spPr>
          <a:xfrm>
            <a:off x="539750" y="908050"/>
            <a:ext cx="1943100" cy="8651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800" b="1">
                <a:latin typeface="Times New Roman" panose="02020603050405020304" charset="0"/>
              </a:rPr>
              <a:t>direct access</a:t>
            </a:r>
            <a:endParaRPr lang="en-US" altLang="zh-CN" sz="1800" b="1">
              <a:latin typeface="Times New Roman" panose="02020603050405020304" charset="0"/>
            </a:endParaRPr>
          </a:p>
          <a:p>
            <a:pPr marL="0" lvl="0" indent="0" algn="ctr" eaLnBrk="1" hangingPunct="1">
              <a:spcBef>
                <a:spcPct val="0"/>
              </a:spcBef>
              <a:buClrTx/>
              <a:buSzTx/>
              <a:buFontTx/>
              <a:buNone/>
            </a:pPr>
            <a:r>
              <a:rPr lang="en-US" altLang="zh-CN" sz="1800" b="1">
                <a:latin typeface="Times New Roman" panose="02020603050405020304" charset="0"/>
              </a:rPr>
              <a:t>through </a:t>
            </a:r>
            <a:endParaRPr lang="en-US" altLang="zh-CN" sz="1800" b="1">
              <a:latin typeface="Times New Roman" panose="02020603050405020304" charset="0"/>
            </a:endParaRPr>
          </a:p>
          <a:p>
            <a:pPr marL="0" lvl="0" indent="0" algn="ctr" eaLnBrk="1" hangingPunct="1">
              <a:spcBef>
                <a:spcPct val="0"/>
              </a:spcBef>
              <a:buClrTx/>
              <a:buSzTx/>
              <a:buFontTx/>
              <a:buNone/>
            </a:pPr>
            <a:r>
              <a:rPr lang="en-US" altLang="zh-CN" sz="1800" b="1">
                <a:latin typeface="Times New Roman" panose="02020603050405020304" charset="0"/>
              </a:rPr>
              <a:t>disk controller</a:t>
            </a:r>
            <a:endParaRPr lang="en-US" altLang="zh-CN" sz="1800" b="1">
              <a:latin typeface="Times New Roman" panose="02020603050405020304" charset="0"/>
            </a:endParaRPr>
          </a:p>
        </p:txBody>
      </p:sp>
      <p:sp>
        <p:nvSpPr>
          <p:cNvPr id="57355" name="Text Box 12"/>
          <p:cNvSpPr txBox="1"/>
          <p:nvPr/>
        </p:nvSpPr>
        <p:spPr>
          <a:xfrm>
            <a:off x="1547813" y="1781175"/>
            <a:ext cx="436562"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(I)</a:t>
            </a:r>
            <a:endParaRPr lang="en-US" altLang="zh-CN" sz="2000">
              <a:latin typeface="Times New Roman" panose="02020603050405020304" charset="0"/>
            </a:endParaRPr>
          </a:p>
        </p:txBody>
      </p:sp>
      <p:sp>
        <p:nvSpPr>
          <p:cNvPr id="57356" name="Line 13"/>
          <p:cNvSpPr/>
          <p:nvPr/>
        </p:nvSpPr>
        <p:spPr>
          <a:xfrm>
            <a:off x="3708400" y="1773238"/>
            <a:ext cx="0" cy="215900"/>
          </a:xfrm>
          <a:prstGeom prst="line">
            <a:avLst/>
          </a:prstGeom>
          <a:ln w="9525" cap="flat" cmpd="sng">
            <a:solidFill>
              <a:schemeClr val="tx1"/>
            </a:solidFill>
            <a:prstDash val="solid"/>
            <a:miter/>
            <a:headEnd type="none" w="med" len="med"/>
            <a:tailEnd type="none" w="med" len="med"/>
          </a:ln>
        </p:spPr>
      </p:sp>
      <p:sp>
        <p:nvSpPr>
          <p:cNvPr id="57357" name="Rectangle 14"/>
          <p:cNvSpPr/>
          <p:nvPr/>
        </p:nvSpPr>
        <p:spPr>
          <a:xfrm>
            <a:off x="2771775" y="908050"/>
            <a:ext cx="1943100" cy="8651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800" b="1">
                <a:latin typeface="Times New Roman" panose="02020603050405020304" charset="0"/>
              </a:rPr>
              <a:t>access  </a:t>
            </a:r>
            <a:r>
              <a:rPr lang="en-US" altLang="zh-CN" sz="1800" b="1" i="1">
                <a:latin typeface="Times New Roman" panose="02020603050405020304" charset="0"/>
              </a:rPr>
              <a:t>through</a:t>
            </a:r>
            <a:endParaRPr lang="en-US" altLang="zh-CN" sz="1800" b="1" i="1">
              <a:latin typeface="Times New Roman" panose="02020603050405020304" charset="0"/>
            </a:endParaRPr>
          </a:p>
          <a:p>
            <a:pPr marL="0" lvl="0" indent="0" algn="ctr" eaLnBrk="1" hangingPunct="1">
              <a:spcBef>
                <a:spcPct val="0"/>
              </a:spcBef>
              <a:buClrTx/>
              <a:buSzTx/>
              <a:buFontTx/>
              <a:buNone/>
            </a:pPr>
            <a:r>
              <a:rPr lang="en-US" altLang="zh-CN" sz="1800" b="1" i="1">
                <a:latin typeface="Times New Roman" panose="02020603050405020304" charset="0"/>
              </a:rPr>
              <a:t> OS’ file system</a:t>
            </a:r>
            <a:endParaRPr lang="zh-CN" altLang="en-US" sz="1800" b="1" i="1">
              <a:latin typeface="Times New Roman" panose="02020603050405020304" charset="0"/>
            </a:endParaRPr>
          </a:p>
        </p:txBody>
      </p:sp>
      <p:sp>
        <p:nvSpPr>
          <p:cNvPr id="57358" name="Text Box 15"/>
          <p:cNvSpPr txBox="1"/>
          <p:nvPr/>
        </p:nvSpPr>
        <p:spPr>
          <a:xfrm>
            <a:off x="4716463" y="1204913"/>
            <a:ext cx="52070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(II)</a:t>
            </a:r>
            <a:endParaRPr lang="en-US" altLang="zh-CN" sz="2000">
              <a:latin typeface="Times New Roman" panose="02020603050405020304" charset="0"/>
            </a:endParaRPr>
          </a:p>
        </p:txBody>
      </p:sp>
      <p:sp>
        <p:nvSpPr>
          <p:cNvPr id="57359" name="Line 16"/>
          <p:cNvSpPr/>
          <p:nvPr/>
        </p:nvSpPr>
        <p:spPr>
          <a:xfrm>
            <a:off x="6948488" y="1341438"/>
            <a:ext cx="0" cy="287337"/>
          </a:xfrm>
          <a:prstGeom prst="line">
            <a:avLst/>
          </a:prstGeom>
          <a:ln w="9525" cap="flat" cmpd="sng">
            <a:solidFill>
              <a:schemeClr val="tx1"/>
            </a:solidFill>
            <a:prstDash val="solid"/>
            <a:miter/>
            <a:headEnd type="none" w="med" len="med"/>
            <a:tailEnd type="none" w="med" len="med"/>
          </a:ln>
        </p:spPr>
      </p:sp>
      <p:sp>
        <p:nvSpPr>
          <p:cNvPr id="57360" name="Rectangle 17"/>
          <p:cNvSpPr/>
          <p:nvPr/>
        </p:nvSpPr>
        <p:spPr>
          <a:xfrm>
            <a:off x="6084888" y="476250"/>
            <a:ext cx="2159000" cy="8651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800" b="1">
                <a:latin typeface="Times New Roman" panose="02020603050405020304" charset="0"/>
              </a:rPr>
              <a:t>access  </a:t>
            </a:r>
            <a:r>
              <a:rPr lang="en-US" altLang="zh-CN" sz="1800" b="1" i="1">
                <a:latin typeface="Times New Roman" panose="02020603050405020304" charset="0"/>
              </a:rPr>
              <a:t>through</a:t>
            </a:r>
            <a:endParaRPr lang="en-US" altLang="zh-CN" sz="1800" b="1" i="1">
              <a:latin typeface="Times New Roman" panose="02020603050405020304" charset="0"/>
            </a:endParaRPr>
          </a:p>
          <a:p>
            <a:pPr marL="0" lvl="0" indent="0" algn="ctr" eaLnBrk="1" hangingPunct="1">
              <a:spcBef>
                <a:spcPct val="0"/>
              </a:spcBef>
              <a:buClrTx/>
              <a:buSzTx/>
              <a:buFontTx/>
              <a:buNone/>
            </a:pPr>
            <a:r>
              <a:rPr lang="en-US" altLang="zh-CN" sz="1800" b="1" i="1">
                <a:latin typeface="Times New Roman" panose="02020603050405020304" charset="0"/>
              </a:rPr>
              <a:t> data base system</a:t>
            </a:r>
            <a:endParaRPr lang="en-US" altLang="zh-CN" sz="1800" b="1" i="1">
              <a:latin typeface="Times New Roman" panose="02020603050405020304" charset="0"/>
            </a:endParaRPr>
          </a:p>
          <a:p>
            <a:pPr marL="0" lvl="0" indent="0" algn="ctr" eaLnBrk="1" hangingPunct="1">
              <a:spcBef>
                <a:spcPct val="0"/>
              </a:spcBef>
              <a:buClrTx/>
              <a:buSzTx/>
              <a:buFontTx/>
              <a:buNone/>
            </a:pPr>
            <a:r>
              <a:rPr lang="en-US" altLang="zh-CN" sz="1800" b="1" i="1">
                <a:latin typeface="Times New Roman" panose="02020603050405020304" charset="0"/>
              </a:rPr>
              <a:t>(DBS)</a:t>
            </a:r>
            <a:endParaRPr lang="en-US" altLang="zh-CN" sz="1800" b="1" i="1">
              <a:latin typeface="Times New Roman" panose="02020603050405020304" charset="0"/>
            </a:endParaRPr>
          </a:p>
        </p:txBody>
      </p:sp>
      <p:sp>
        <p:nvSpPr>
          <p:cNvPr id="57361" name="Text Box 18"/>
          <p:cNvSpPr txBox="1"/>
          <p:nvPr/>
        </p:nvSpPr>
        <p:spPr>
          <a:xfrm>
            <a:off x="8243888" y="773113"/>
            <a:ext cx="604837"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(III)</a:t>
            </a:r>
            <a:endParaRPr lang="en-US" altLang="zh-CN" sz="2000">
              <a:latin typeface="Times New Roman" panose="02020603050405020304" charset="0"/>
            </a:endParaRPr>
          </a:p>
        </p:txBody>
      </p:sp>
      <p:sp>
        <p:nvSpPr>
          <p:cNvPr id="57362" name="AutoShape 19"/>
          <p:cNvSpPr/>
          <p:nvPr/>
        </p:nvSpPr>
        <p:spPr>
          <a:xfrm>
            <a:off x="2916238" y="1989138"/>
            <a:ext cx="1728787" cy="647700"/>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7363" name="Text Box 20"/>
          <p:cNvSpPr txBox="1"/>
          <p:nvPr/>
        </p:nvSpPr>
        <p:spPr>
          <a:xfrm>
            <a:off x="2916238" y="1989138"/>
            <a:ext cx="1944687" cy="623887"/>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en-US" altLang="zh-CN" sz="1400" b="1">
                <a:latin typeface="Times New Roman" panose="02020603050405020304" charset="0"/>
              </a:rPr>
              <a:t>access programs</a:t>
            </a:r>
            <a:endParaRPr lang="en-US" altLang="zh-CN" sz="1400" b="1">
              <a:latin typeface="Times New Roman" panose="02020603050405020304" charset="0"/>
            </a:endParaRPr>
          </a:p>
          <a:p>
            <a:pPr marL="0" lvl="0" indent="0" eaLnBrk="1" hangingPunct="1">
              <a:spcBef>
                <a:spcPct val="50000"/>
              </a:spcBef>
              <a:buClrTx/>
              <a:buSzTx/>
              <a:buFontTx/>
              <a:buNone/>
            </a:pPr>
            <a:r>
              <a:rPr lang="en-US" altLang="zh-CN" sz="1400" b="1">
                <a:latin typeface="Times New Roman" panose="02020603050405020304" charset="0"/>
              </a:rPr>
              <a:t>(II)</a:t>
            </a:r>
            <a:endParaRPr lang="en-US" altLang="zh-CN" sz="1400" b="1">
              <a:latin typeface="Times New Roman" panose="02020603050405020304" charset="0"/>
            </a:endParaRPr>
          </a:p>
        </p:txBody>
      </p:sp>
      <p:sp>
        <p:nvSpPr>
          <p:cNvPr id="57364" name="AutoShape 21"/>
          <p:cNvSpPr/>
          <p:nvPr/>
        </p:nvSpPr>
        <p:spPr>
          <a:xfrm>
            <a:off x="6227763" y="1628775"/>
            <a:ext cx="1728787" cy="647700"/>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7365" name="Text Box 22"/>
          <p:cNvSpPr txBox="1"/>
          <p:nvPr/>
        </p:nvSpPr>
        <p:spPr>
          <a:xfrm>
            <a:off x="6227763" y="1628775"/>
            <a:ext cx="1944687" cy="623888"/>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en-US" altLang="zh-CN" sz="1400" b="1">
                <a:latin typeface="Times New Roman" panose="02020603050405020304" charset="0"/>
              </a:rPr>
              <a:t>access programs</a:t>
            </a:r>
            <a:endParaRPr lang="en-US" altLang="zh-CN" sz="1400" b="1">
              <a:latin typeface="Times New Roman" panose="02020603050405020304" charset="0"/>
            </a:endParaRPr>
          </a:p>
          <a:p>
            <a:pPr marL="0" lvl="0" indent="0" eaLnBrk="1" hangingPunct="1">
              <a:spcBef>
                <a:spcPct val="50000"/>
              </a:spcBef>
              <a:buClrTx/>
              <a:buSzTx/>
              <a:buFontTx/>
              <a:buNone/>
            </a:pPr>
            <a:r>
              <a:rPr lang="en-US" altLang="zh-CN" sz="1400" b="1">
                <a:latin typeface="Times New Roman" panose="02020603050405020304" charset="0"/>
              </a:rPr>
              <a:t>  (III)</a:t>
            </a:r>
            <a:endParaRPr lang="en-US" altLang="zh-CN" sz="1400" b="1">
              <a:latin typeface="Times New Roman" panose="02020603050405020304" charset="0"/>
            </a:endParaRPr>
          </a:p>
        </p:txBody>
      </p:sp>
      <p:sp>
        <p:nvSpPr>
          <p:cNvPr id="57366" name="Rectangle 23"/>
          <p:cNvSpPr/>
          <p:nvPr/>
        </p:nvSpPr>
        <p:spPr>
          <a:xfrm>
            <a:off x="3348038" y="4797425"/>
            <a:ext cx="3240087" cy="36036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600" b="1">
                <a:latin typeface="Times New Roman" panose="02020603050405020304" charset="0"/>
              </a:rPr>
              <a:t> </a:t>
            </a:r>
            <a:r>
              <a:rPr lang="en-US" altLang="zh-CN" sz="1400" b="1">
                <a:solidFill>
                  <a:schemeClr val="folHlink"/>
                </a:solidFill>
                <a:latin typeface="Times New Roman" panose="02020603050405020304" charset="0"/>
              </a:rPr>
              <a:t>I/O system :    </a:t>
            </a:r>
            <a:r>
              <a:rPr lang="en-US" altLang="zh-CN" sz="1400" b="1" i="1" u="sng">
                <a:solidFill>
                  <a:schemeClr val="hlink"/>
                </a:solidFill>
                <a:latin typeface="Times New Roman" panose="02020603050405020304" charset="0"/>
              </a:rPr>
              <a:t>drivers</a:t>
            </a:r>
            <a:endParaRPr lang="en-US" altLang="zh-CN" sz="1400" b="1" i="1" u="sng">
              <a:solidFill>
                <a:schemeClr val="hlink"/>
              </a:solidFill>
              <a:latin typeface="Times New Roman" panose="02020603050405020304" charset="0"/>
            </a:endParaRPr>
          </a:p>
        </p:txBody>
      </p:sp>
      <p:sp>
        <p:nvSpPr>
          <p:cNvPr id="57367" name="Rectangle 24"/>
          <p:cNvSpPr/>
          <p:nvPr/>
        </p:nvSpPr>
        <p:spPr>
          <a:xfrm>
            <a:off x="2916238" y="4221163"/>
            <a:ext cx="4032250" cy="57626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400" b="1">
                <a:solidFill>
                  <a:schemeClr val="folHlink"/>
                </a:solidFill>
                <a:latin typeface="Times New Roman" panose="02020603050405020304" charset="0"/>
              </a:rPr>
              <a:t>file system:</a:t>
            </a:r>
            <a:endParaRPr lang="en-US" altLang="zh-CN" sz="1400" b="1">
              <a:solidFill>
                <a:schemeClr val="folHlink"/>
              </a:solidFill>
              <a:latin typeface="Times New Roman" panose="02020603050405020304" charset="0"/>
            </a:endParaRPr>
          </a:p>
          <a:p>
            <a:pPr marL="0" lvl="0" indent="0" algn="ctr" eaLnBrk="1" hangingPunct="1">
              <a:spcBef>
                <a:spcPct val="0"/>
              </a:spcBef>
              <a:buClrTx/>
              <a:buSzTx/>
              <a:buFontTx/>
              <a:buNone/>
            </a:pPr>
            <a:r>
              <a:rPr lang="en-US" altLang="zh-CN" sz="1400" b="1" i="1" u="sng">
                <a:solidFill>
                  <a:schemeClr val="tx2"/>
                </a:solidFill>
                <a:latin typeface="Times New Roman" panose="02020603050405020304" charset="0"/>
              </a:rPr>
              <a:t>file’s</a:t>
            </a:r>
            <a:r>
              <a:rPr lang="en-US" altLang="zh-CN" sz="1400" b="1">
                <a:latin typeface="Times New Roman" panose="02020603050405020304" charset="0"/>
              </a:rPr>
              <a:t>  </a:t>
            </a:r>
            <a:r>
              <a:rPr lang="en-US" altLang="zh-CN" sz="1400" b="1">
                <a:solidFill>
                  <a:schemeClr val="hlink"/>
                </a:solidFill>
                <a:latin typeface="Times New Roman" panose="02020603050405020304" charset="0"/>
              </a:rPr>
              <a:t>logical structures and access methods</a:t>
            </a:r>
            <a:endParaRPr lang="en-US" altLang="zh-CN" sz="1400" b="1">
              <a:solidFill>
                <a:schemeClr val="hlink"/>
              </a:solidFill>
              <a:latin typeface="Times New Roman" panose="02020603050405020304" charset="0"/>
            </a:endParaRPr>
          </a:p>
        </p:txBody>
      </p:sp>
      <p:sp>
        <p:nvSpPr>
          <p:cNvPr id="57368" name="Line 25"/>
          <p:cNvSpPr/>
          <p:nvPr/>
        </p:nvSpPr>
        <p:spPr>
          <a:xfrm>
            <a:off x="4356100" y="3213100"/>
            <a:ext cx="0" cy="431800"/>
          </a:xfrm>
          <a:prstGeom prst="line">
            <a:avLst/>
          </a:prstGeom>
          <a:ln w="9525" cap="flat" cmpd="sng">
            <a:solidFill>
              <a:schemeClr val="tx1"/>
            </a:solidFill>
            <a:prstDash val="solid"/>
            <a:miter/>
            <a:headEnd type="none" w="med" len="med"/>
            <a:tailEnd type="triangle" w="med" len="med"/>
          </a:ln>
        </p:spPr>
      </p:sp>
      <p:sp>
        <p:nvSpPr>
          <p:cNvPr id="57369" name="Line 26"/>
          <p:cNvSpPr/>
          <p:nvPr/>
        </p:nvSpPr>
        <p:spPr>
          <a:xfrm>
            <a:off x="3708400" y="2636838"/>
            <a:ext cx="0" cy="576262"/>
          </a:xfrm>
          <a:prstGeom prst="line">
            <a:avLst/>
          </a:prstGeom>
          <a:ln w="9525" cap="flat" cmpd="sng">
            <a:solidFill>
              <a:schemeClr val="tx1"/>
            </a:solidFill>
            <a:prstDash val="solid"/>
            <a:miter/>
            <a:headEnd type="none" w="med" len="med"/>
            <a:tailEnd type="none" w="med" len="med"/>
          </a:ln>
        </p:spPr>
      </p:sp>
      <p:sp>
        <p:nvSpPr>
          <p:cNvPr id="57370" name="Line 27"/>
          <p:cNvSpPr/>
          <p:nvPr/>
        </p:nvSpPr>
        <p:spPr>
          <a:xfrm>
            <a:off x="3708400" y="3213100"/>
            <a:ext cx="647700" cy="0"/>
          </a:xfrm>
          <a:prstGeom prst="line">
            <a:avLst/>
          </a:prstGeom>
          <a:ln w="9525" cap="flat" cmpd="sng">
            <a:solidFill>
              <a:schemeClr val="tx1"/>
            </a:solidFill>
            <a:prstDash val="solid"/>
            <a:miter/>
            <a:headEnd type="none" w="med" len="med"/>
            <a:tailEnd type="none" w="med" len="med"/>
          </a:ln>
        </p:spPr>
      </p:sp>
      <p:sp>
        <p:nvSpPr>
          <p:cNvPr id="57371" name="Rectangle 28"/>
          <p:cNvSpPr/>
          <p:nvPr/>
        </p:nvSpPr>
        <p:spPr>
          <a:xfrm>
            <a:off x="5651500" y="2924175"/>
            <a:ext cx="2952750" cy="50323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400" b="1">
                <a:latin typeface="Times New Roman" panose="02020603050405020304" charset="0"/>
              </a:rPr>
              <a:t>DBMS: </a:t>
            </a:r>
            <a:r>
              <a:rPr lang="en-US" altLang="zh-CN" sz="1400" b="1" i="1" u="sng">
                <a:solidFill>
                  <a:schemeClr val="tx2"/>
                </a:solidFill>
                <a:latin typeface="Times New Roman" panose="02020603050405020304" charset="0"/>
              </a:rPr>
              <a:t>relational tables</a:t>
            </a:r>
            <a:r>
              <a:rPr lang="en-US" altLang="zh-CN" sz="1400" b="1">
                <a:latin typeface="Times New Roman" panose="02020603050405020304" charset="0"/>
              </a:rPr>
              <a:t>’ </a:t>
            </a:r>
            <a:r>
              <a:rPr lang="en-US" altLang="zh-CN" sz="1400" b="1">
                <a:solidFill>
                  <a:schemeClr val="hlink"/>
                </a:solidFill>
                <a:latin typeface="Times New Roman" panose="02020603050405020304" charset="0"/>
              </a:rPr>
              <a:t>logical </a:t>
            </a:r>
            <a:endParaRPr lang="en-US" altLang="zh-CN" sz="1400" b="1">
              <a:solidFill>
                <a:schemeClr val="hlink"/>
              </a:solidFill>
              <a:latin typeface="Times New Roman" panose="02020603050405020304" charset="0"/>
            </a:endParaRPr>
          </a:p>
          <a:p>
            <a:pPr marL="0" lvl="0" indent="0" algn="ctr" eaLnBrk="1" hangingPunct="1">
              <a:spcBef>
                <a:spcPct val="0"/>
              </a:spcBef>
              <a:buClrTx/>
              <a:buSzTx/>
              <a:buFontTx/>
              <a:buNone/>
            </a:pPr>
            <a:r>
              <a:rPr lang="en-US" altLang="zh-CN" sz="1400" b="1">
                <a:solidFill>
                  <a:schemeClr val="hlink"/>
                </a:solidFill>
                <a:latin typeface="Times New Roman" panose="02020603050405020304" charset="0"/>
              </a:rPr>
              <a:t>structures and access methods</a:t>
            </a:r>
            <a:r>
              <a:rPr lang="en-US" altLang="zh-CN" sz="1400">
                <a:latin typeface="Times New Roman" panose="02020603050405020304" charset="0"/>
              </a:rPr>
              <a:t> </a:t>
            </a:r>
            <a:endParaRPr lang="en-US" altLang="zh-CN" sz="1400">
              <a:latin typeface="Times New Roman" panose="02020603050405020304" charset="0"/>
            </a:endParaRPr>
          </a:p>
        </p:txBody>
      </p:sp>
      <p:sp>
        <p:nvSpPr>
          <p:cNvPr id="57372" name="Line 29"/>
          <p:cNvSpPr/>
          <p:nvPr/>
        </p:nvSpPr>
        <p:spPr>
          <a:xfrm flipH="1">
            <a:off x="7091363" y="3429000"/>
            <a:ext cx="1587" cy="504825"/>
          </a:xfrm>
          <a:prstGeom prst="line">
            <a:avLst/>
          </a:prstGeom>
          <a:ln w="9525" cap="flat" cmpd="sng">
            <a:solidFill>
              <a:schemeClr val="tx1"/>
            </a:solidFill>
            <a:prstDash val="solid"/>
            <a:miter/>
            <a:headEnd type="none" w="med" len="med"/>
            <a:tailEnd type="none" w="med" len="med"/>
          </a:ln>
        </p:spPr>
      </p:sp>
      <p:sp>
        <p:nvSpPr>
          <p:cNvPr id="57373" name="Line 30"/>
          <p:cNvSpPr/>
          <p:nvPr/>
        </p:nvSpPr>
        <p:spPr>
          <a:xfrm flipH="1">
            <a:off x="5795963" y="3933825"/>
            <a:ext cx="1295400" cy="0"/>
          </a:xfrm>
          <a:prstGeom prst="line">
            <a:avLst/>
          </a:prstGeom>
          <a:ln w="9525" cap="flat" cmpd="sng">
            <a:solidFill>
              <a:schemeClr val="tx1"/>
            </a:solidFill>
            <a:prstDash val="solid"/>
            <a:miter/>
            <a:headEnd type="none" w="med" len="med"/>
            <a:tailEnd type="triangle" w="med" len="med"/>
          </a:ln>
        </p:spPr>
      </p:sp>
      <p:sp>
        <p:nvSpPr>
          <p:cNvPr id="57374" name="AutoShape 31"/>
          <p:cNvSpPr/>
          <p:nvPr/>
        </p:nvSpPr>
        <p:spPr>
          <a:xfrm>
            <a:off x="3708400" y="3644900"/>
            <a:ext cx="2051050" cy="574675"/>
          </a:xfrm>
          <a:prstGeom prst="flowChartTerminator">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400" b="1">
                <a:solidFill>
                  <a:schemeClr val="folHlink"/>
                </a:solidFill>
                <a:latin typeface="Times New Roman" panose="02020603050405020304" charset="0"/>
              </a:rPr>
              <a:t>system calls </a:t>
            </a:r>
            <a:r>
              <a:rPr lang="en-US" altLang="zh-CN" sz="1400" b="1">
                <a:latin typeface="Times New Roman" panose="02020603050405020304" charset="0"/>
              </a:rPr>
              <a:t>related</a:t>
            </a:r>
            <a:endParaRPr lang="en-US" altLang="zh-CN" sz="1400" b="1">
              <a:latin typeface="Times New Roman" panose="02020603050405020304" charset="0"/>
            </a:endParaRPr>
          </a:p>
          <a:p>
            <a:pPr marL="0" lvl="0" indent="0" algn="ctr" eaLnBrk="1" hangingPunct="1">
              <a:spcBef>
                <a:spcPct val="0"/>
              </a:spcBef>
              <a:buClrTx/>
              <a:buSzTx/>
              <a:buFontTx/>
              <a:buNone/>
            </a:pPr>
            <a:r>
              <a:rPr lang="en-US" altLang="zh-CN" sz="1400" b="1">
                <a:latin typeface="Times New Roman" panose="02020603050405020304" charset="0"/>
              </a:rPr>
              <a:t> to file management </a:t>
            </a:r>
            <a:endParaRPr lang="en-US" altLang="zh-CN" sz="1400">
              <a:latin typeface="Times New Roman" panose="02020603050405020304" charset="0"/>
            </a:endParaRPr>
          </a:p>
        </p:txBody>
      </p:sp>
      <p:sp>
        <p:nvSpPr>
          <p:cNvPr id="57375" name="AutoShape 32"/>
          <p:cNvSpPr/>
          <p:nvPr/>
        </p:nvSpPr>
        <p:spPr>
          <a:xfrm>
            <a:off x="6156325" y="2492375"/>
            <a:ext cx="1871663" cy="430213"/>
          </a:xfrm>
          <a:prstGeom prst="flowChartTerminator">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1400" b="1">
                <a:solidFill>
                  <a:schemeClr val="tx2"/>
                </a:solidFill>
                <a:latin typeface="Times New Roman" panose="02020603050405020304" charset="0"/>
              </a:rPr>
              <a:t>DBS API </a:t>
            </a:r>
            <a:endParaRPr lang="en-US" altLang="zh-CN" sz="1400" b="1">
              <a:solidFill>
                <a:schemeClr val="tx2"/>
              </a:solidFill>
              <a:latin typeface="Times New Roman" panose="02020603050405020304" charset="0"/>
            </a:endParaRPr>
          </a:p>
        </p:txBody>
      </p:sp>
      <p:sp>
        <p:nvSpPr>
          <p:cNvPr id="57376" name="Line 33"/>
          <p:cNvSpPr/>
          <p:nvPr/>
        </p:nvSpPr>
        <p:spPr>
          <a:xfrm>
            <a:off x="6948488" y="2276475"/>
            <a:ext cx="0" cy="288925"/>
          </a:xfrm>
          <a:prstGeom prst="line">
            <a:avLst/>
          </a:prstGeom>
          <a:ln w="9525" cap="flat" cmpd="sng">
            <a:solidFill>
              <a:schemeClr val="tx1"/>
            </a:solidFill>
            <a:prstDash val="solid"/>
            <a:miter/>
            <a:headEnd type="none" w="med" len="med"/>
            <a:tailEnd type="triangle" w="med" len="med"/>
          </a:ln>
        </p:spPr>
      </p:sp>
      <p:sp>
        <p:nvSpPr>
          <p:cNvPr id="57377" name="AutoShape 34">
            <a:hlinkClick r:id="" action="ppaction://hlinkshowjump?jump=lastslideviewed"/>
          </p:cNvPr>
          <p:cNvSpPr/>
          <p:nvPr/>
        </p:nvSpPr>
        <p:spPr>
          <a:xfrm>
            <a:off x="8839200" y="6705600"/>
            <a:ext cx="304800" cy="152400"/>
          </a:xfrm>
          <a:prstGeom prst="actionButtonBackPrevious">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7378"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9393" name="Text Box 2"/>
          <p:cNvSpPr txBox="1"/>
          <p:nvPr/>
        </p:nvSpPr>
        <p:spPr>
          <a:xfrm>
            <a:off x="76200" y="3276600"/>
            <a:ext cx="1563688" cy="9159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Select Name</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From  Student </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Where S#=100</a:t>
            </a:r>
            <a:endParaRPr lang="en-US" altLang="zh-CN" sz="1800">
              <a:latin typeface="Times New Roman" panose="02020603050405020304" charset="0"/>
            </a:endParaRPr>
          </a:p>
        </p:txBody>
      </p:sp>
      <p:sp>
        <p:nvSpPr>
          <p:cNvPr id="59394" name="Rectangle 3"/>
          <p:cNvSpPr/>
          <p:nvPr/>
        </p:nvSpPr>
        <p:spPr>
          <a:xfrm>
            <a:off x="2124075" y="2278063"/>
            <a:ext cx="1152525" cy="295116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395" name="Text Box 4"/>
          <p:cNvSpPr txBox="1"/>
          <p:nvPr/>
        </p:nvSpPr>
        <p:spPr>
          <a:xfrm>
            <a:off x="2133600" y="2362200"/>
            <a:ext cx="1228725" cy="224536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DBS</a:t>
            </a:r>
            <a:endParaRPr lang="en-US" altLang="zh-CN" sz="2000">
              <a:latin typeface="Times New Roman" panose="02020603050405020304" charset="0"/>
            </a:endParaRPr>
          </a:p>
          <a:p>
            <a:pPr marL="0" lvl="0" indent="0" eaLnBrk="1" hangingPunct="1">
              <a:spcBef>
                <a:spcPct val="0"/>
              </a:spcBef>
              <a:buClrTx/>
              <a:buSzTx/>
              <a:buFontTx/>
              <a:buNone/>
            </a:pPr>
            <a:r>
              <a:rPr lang="en-US" altLang="zh-CN" sz="2000">
                <a:latin typeface="Times New Roman" panose="02020603050405020304" charset="0"/>
              </a:rPr>
              <a:t>logical</a:t>
            </a:r>
            <a:endParaRPr lang="en-US" altLang="zh-CN" sz="2000">
              <a:latin typeface="Times New Roman" panose="02020603050405020304" charset="0"/>
            </a:endParaRPr>
          </a:p>
          <a:p>
            <a:pPr marL="0" lvl="0" indent="0" eaLnBrk="1" hangingPunct="1">
              <a:spcBef>
                <a:spcPct val="0"/>
              </a:spcBef>
              <a:buClrTx/>
              <a:buSzTx/>
              <a:buFontTx/>
              <a:buNone/>
            </a:pPr>
            <a:r>
              <a:rPr lang="en-US" altLang="zh-CN" sz="2000">
                <a:latin typeface="Times New Roman" panose="02020603050405020304" charset="0"/>
              </a:rPr>
              <a:t>structures:</a:t>
            </a:r>
            <a:endParaRPr lang="en-US" altLang="zh-CN" sz="2000">
              <a:latin typeface="Times New Roman" panose="02020603050405020304" charset="0"/>
            </a:endParaRPr>
          </a:p>
          <a:p>
            <a:pPr marL="0" lvl="0" indent="0" eaLnBrk="1" hangingPunct="1">
              <a:spcBef>
                <a:spcPct val="0"/>
              </a:spcBef>
              <a:buClrTx/>
              <a:buSzTx/>
              <a:buFontTx/>
              <a:buNone/>
            </a:pPr>
            <a:endParaRPr lang="en-US" altLang="zh-CN" sz="2000">
              <a:latin typeface="Times New Roman" panose="02020603050405020304" charset="0"/>
            </a:endParaRPr>
          </a:p>
          <a:p>
            <a:pPr marL="0" lvl="0" indent="0" eaLnBrk="1" hangingPunct="1">
              <a:spcBef>
                <a:spcPct val="0"/>
              </a:spcBef>
              <a:buClrTx/>
              <a:buSzTx/>
              <a:buFontTx/>
              <a:buNone/>
            </a:pPr>
            <a:r>
              <a:rPr lang="en-US" altLang="zh-CN" sz="2000">
                <a:latin typeface="Times New Roman" panose="02020603050405020304" charset="0"/>
              </a:rPr>
              <a:t>relations/</a:t>
            </a:r>
            <a:endParaRPr lang="en-US" altLang="zh-CN" sz="2000">
              <a:latin typeface="Times New Roman" panose="02020603050405020304" charset="0"/>
            </a:endParaRPr>
          </a:p>
          <a:p>
            <a:pPr marL="0" lvl="0" indent="0" eaLnBrk="1" hangingPunct="1">
              <a:spcBef>
                <a:spcPct val="0"/>
              </a:spcBef>
              <a:buClrTx/>
              <a:buSzTx/>
              <a:buFontTx/>
              <a:buNone/>
            </a:pPr>
            <a:r>
              <a:rPr lang="en-US" altLang="zh-CN" sz="2000">
                <a:latin typeface="Times New Roman" panose="02020603050405020304" charset="0"/>
              </a:rPr>
              <a:t>tuples</a:t>
            </a:r>
            <a:endParaRPr lang="en-US" altLang="zh-CN" sz="2000">
              <a:latin typeface="Times New Roman" panose="02020603050405020304" charset="0"/>
            </a:endParaRPr>
          </a:p>
          <a:p>
            <a:pPr marL="0" lvl="0" indent="0" eaLnBrk="1" hangingPunct="1">
              <a:spcBef>
                <a:spcPct val="0"/>
              </a:spcBef>
              <a:buClrTx/>
              <a:buSzTx/>
              <a:buFontTx/>
              <a:buNone/>
            </a:pPr>
            <a:r>
              <a:rPr lang="zh-CN" altLang="en-US" sz="2000">
                <a:solidFill>
                  <a:srgbClr val="FF0000"/>
                </a:solidFill>
                <a:latin typeface="Times New Roman" panose="02020603050405020304" charset="0"/>
              </a:rPr>
              <a:t>元组</a:t>
            </a:r>
            <a:endParaRPr lang="zh-CN" altLang="en-US" sz="2000">
              <a:solidFill>
                <a:srgbClr val="FF0000"/>
              </a:solidFill>
              <a:latin typeface="Times New Roman" panose="02020603050405020304" charset="0"/>
            </a:endParaRPr>
          </a:p>
        </p:txBody>
      </p:sp>
      <p:sp>
        <p:nvSpPr>
          <p:cNvPr id="59396" name="Text Box 5"/>
          <p:cNvSpPr txBox="1"/>
          <p:nvPr/>
        </p:nvSpPr>
        <p:spPr>
          <a:xfrm>
            <a:off x="2209800" y="304800"/>
            <a:ext cx="1049338"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solidFill>
                  <a:srgbClr val="993300"/>
                </a:solidFill>
                <a:latin typeface="Times New Roman" panose="02020603050405020304" charset="0"/>
              </a:rPr>
              <a:t>DBMS</a:t>
            </a:r>
            <a:endParaRPr lang="en-US" altLang="zh-CN">
              <a:solidFill>
                <a:srgbClr val="993300"/>
              </a:solidFill>
              <a:latin typeface="Times New Roman" panose="02020603050405020304" charset="0"/>
            </a:endParaRPr>
          </a:p>
        </p:txBody>
      </p:sp>
      <p:sp>
        <p:nvSpPr>
          <p:cNvPr id="59397" name="Text Box 6"/>
          <p:cNvSpPr txBox="1"/>
          <p:nvPr/>
        </p:nvSpPr>
        <p:spPr>
          <a:xfrm>
            <a:off x="228600" y="304800"/>
            <a:ext cx="1192213"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solidFill>
                  <a:srgbClr val="993300"/>
                </a:solidFill>
                <a:latin typeface="Times New Roman" panose="02020603050405020304" charset="0"/>
              </a:rPr>
              <a:t>DB user</a:t>
            </a:r>
            <a:endParaRPr lang="en-US" altLang="zh-CN">
              <a:solidFill>
                <a:srgbClr val="993300"/>
              </a:solidFill>
              <a:latin typeface="Times New Roman" panose="02020603050405020304" charset="0"/>
            </a:endParaRPr>
          </a:p>
        </p:txBody>
      </p:sp>
      <p:sp>
        <p:nvSpPr>
          <p:cNvPr id="59398" name="Rectangle 7"/>
          <p:cNvSpPr/>
          <p:nvPr/>
        </p:nvSpPr>
        <p:spPr>
          <a:xfrm>
            <a:off x="3851275" y="1752600"/>
            <a:ext cx="1081088" cy="419735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399" name="Text Box 8"/>
          <p:cNvSpPr txBox="1"/>
          <p:nvPr/>
        </p:nvSpPr>
        <p:spPr>
          <a:xfrm>
            <a:off x="3886200" y="1752600"/>
            <a:ext cx="1079500" cy="9159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Logical </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address</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 #Record</a:t>
            </a:r>
            <a:endParaRPr lang="en-US" altLang="zh-CN" sz="1800">
              <a:latin typeface="Times New Roman" panose="02020603050405020304" charset="0"/>
            </a:endParaRPr>
          </a:p>
        </p:txBody>
      </p:sp>
      <p:sp>
        <p:nvSpPr>
          <p:cNvPr id="59400" name="Line 9"/>
          <p:cNvSpPr/>
          <p:nvPr/>
        </p:nvSpPr>
        <p:spPr>
          <a:xfrm>
            <a:off x="3871913" y="2616200"/>
            <a:ext cx="1081087" cy="0"/>
          </a:xfrm>
          <a:prstGeom prst="line">
            <a:avLst/>
          </a:prstGeom>
          <a:ln w="9525" cap="flat" cmpd="sng">
            <a:solidFill>
              <a:schemeClr val="tx1"/>
            </a:solidFill>
            <a:prstDash val="solid"/>
            <a:headEnd type="none" w="med" len="med"/>
            <a:tailEnd type="none" w="med" len="med"/>
          </a:ln>
        </p:spPr>
      </p:sp>
      <p:sp>
        <p:nvSpPr>
          <p:cNvPr id="59401" name="Line 10"/>
          <p:cNvSpPr/>
          <p:nvPr/>
        </p:nvSpPr>
        <p:spPr>
          <a:xfrm>
            <a:off x="3871913" y="3048000"/>
            <a:ext cx="1081087" cy="0"/>
          </a:xfrm>
          <a:prstGeom prst="line">
            <a:avLst/>
          </a:prstGeom>
          <a:ln w="9525" cap="flat" cmpd="sng">
            <a:solidFill>
              <a:schemeClr val="tx1"/>
            </a:solidFill>
            <a:prstDash val="solid"/>
            <a:headEnd type="none" w="med" len="med"/>
            <a:tailEnd type="none" w="med" len="med"/>
          </a:ln>
        </p:spPr>
      </p:sp>
      <p:sp>
        <p:nvSpPr>
          <p:cNvPr id="59402" name="Line 11"/>
          <p:cNvSpPr/>
          <p:nvPr/>
        </p:nvSpPr>
        <p:spPr>
          <a:xfrm>
            <a:off x="3871913" y="3479800"/>
            <a:ext cx="1081087" cy="0"/>
          </a:xfrm>
          <a:prstGeom prst="line">
            <a:avLst/>
          </a:prstGeom>
          <a:ln w="9525" cap="flat" cmpd="sng">
            <a:solidFill>
              <a:schemeClr val="tx1"/>
            </a:solidFill>
            <a:prstDash val="solid"/>
            <a:headEnd type="none" w="med" len="med"/>
            <a:tailEnd type="none" w="med" len="med"/>
          </a:ln>
        </p:spPr>
      </p:sp>
      <p:sp>
        <p:nvSpPr>
          <p:cNvPr id="59403" name="Line 12"/>
          <p:cNvSpPr/>
          <p:nvPr/>
        </p:nvSpPr>
        <p:spPr>
          <a:xfrm>
            <a:off x="3871913" y="3911600"/>
            <a:ext cx="1081087" cy="0"/>
          </a:xfrm>
          <a:prstGeom prst="line">
            <a:avLst/>
          </a:prstGeom>
          <a:ln w="9525" cap="flat" cmpd="sng">
            <a:solidFill>
              <a:schemeClr val="tx1"/>
            </a:solidFill>
            <a:prstDash val="solid"/>
            <a:headEnd type="none" w="med" len="med"/>
            <a:tailEnd type="none" w="med" len="med"/>
          </a:ln>
        </p:spPr>
      </p:sp>
      <p:sp>
        <p:nvSpPr>
          <p:cNvPr id="59404" name="Line 13"/>
          <p:cNvSpPr/>
          <p:nvPr/>
        </p:nvSpPr>
        <p:spPr>
          <a:xfrm>
            <a:off x="3927475" y="4370388"/>
            <a:ext cx="1081088" cy="0"/>
          </a:xfrm>
          <a:prstGeom prst="line">
            <a:avLst/>
          </a:prstGeom>
          <a:ln w="9525" cap="flat" cmpd="sng">
            <a:solidFill>
              <a:schemeClr val="tx1"/>
            </a:solidFill>
            <a:prstDash val="solid"/>
            <a:headEnd type="none" w="med" len="med"/>
            <a:tailEnd type="none" w="med" len="med"/>
          </a:ln>
        </p:spPr>
      </p:sp>
      <p:sp>
        <p:nvSpPr>
          <p:cNvPr id="59405" name="Text Box 14"/>
          <p:cNvSpPr txBox="1"/>
          <p:nvPr/>
        </p:nvSpPr>
        <p:spPr>
          <a:xfrm>
            <a:off x="3924300" y="2636838"/>
            <a:ext cx="927100" cy="366712"/>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Record</a:t>
            </a:r>
            <a:r>
              <a:rPr lang="en-US" altLang="zh-CN" sz="2000" baseline="-25000">
                <a:latin typeface="Times New Roman" panose="02020603050405020304" charset="0"/>
              </a:rPr>
              <a:t>1</a:t>
            </a:r>
            <a:endParaRPr lang="en-US" altLang="zh-CN" sz="2000" baseline="-25000">
              <a:latin typeface="Times New Roman" panose="02020603050405020304" charset="0"/>
            </a:endParaRPr>
          </a:p>
        </p:txBody>
      </p:sp>
      <p:sp>
        <p:nvSpPr>
          <p:cNvPr id="59406" name="Text Box 15"/>
          <p:cNvSpPr txBox="1"/>
          <p:nvPr/>
        </p:nvSpPr>
        <p:spPr>
          <a:xfrm>
            <a:off x="3944938" y="3479800"/>
            <a:ext cx="927100" cy="3667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Record</a:t>
            </a:r>
            <a:r>
              <a:rPr lang="en-US" altLang="zh-CN" sz="2000" baseline="-25000">
                <a:latin typeface="Times New Roman" panose="02020603050405020304" charset="0"/>
              </a:rPr>
              <a:t>k</a:t>
            </a:r>
            <a:endParaRPr lang="en-US" altLang="zh-CN" sz="2000" baseline="-25000">
              <a:latin typeface="Times New Roman" panose="02020603050405020304" charset="0"/>
            </a:endParaRPr>
          </a:p>
        </p:txBody>
      </p:sp>
      <p:sp>
        <p:nvSpPr>
          <p:cNvPr id="59407" name="Text Box 16"/>
          <p:cNvSpPr txBox="1"/>
          <p:nvPr/>
        </p:nvSpPr>
        <p:spPr>
          <a:xfrm>
            <a:off x="4143375" y="3073400"/>
            <a:ext cx="549275" cy="396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Arial" panose="020B0604020202020204" pitchFamily="34" charset="0"/>
              </a:rPr>
              <a:t>…</a:t>
            </a:r>
            <a:endParaRPr lang="en-US" altLang="zh-CN">
              <a:latin typeface="Times New Roman" panose="02020603050405020304" charset="0"/>
            </a:endParaRPr>
          </a:p>
        </p:txBody>
      </p:sp>
      <p:sp>
        <p:nvSpPr>
          <p:cNvPr id="59408" name="AutoShape 17"/>
          <p:cNvSpPr/>
          <p:nvPr/>
        </p:nvSpPr>
        <p:spPr>
          <a:xfrm>
            <a:off x="4953000" y="2616200"/>
            <a:ext cx="287338" cy="1295400"/>
          </a:xfrm>
          <a:prstGeom prst="rightBrace">
            <a:avLst>
              <a:gd name="adj1" fmla="val 37568"/>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09" name="Text Box 18"/>
          <p:cNvSpPr txBox="1"/>
          <p:nvPr/>
        </p:nvSpPr>
        <p:spPr>
          <a:xfrm>
            <a:off x="5240338" y="3048000"/>
            <a:ext cx="874712"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block1</a:t>
            </a:r>
            <a:endParaRPr lang="en-US" altLang="zh-CN" sz="2000">
              <a:latin typeface="Times New Roman" panose="02020603050405020304" charset="0"/>
            </a:endParaRPr>
          </a:p>
        </p:txBody>
      </p:sp>
      <p:sp>
        <p:nvSpPr>
          <p:cNvPr id="59410" name="Text Box 19"/>
          <p:cNvSpPr txBox="1"/>
          <p:nvPr/>
        </p:nvSpPr>
        <p:spPr>
          <a:xfrm>
            <a:off x="3581400" y="1371600"/>
            <a:ext cx="1657350" cy="3667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OS: Logical file</a:t>
            </a:r>
            <a:endParaRPr lang="en-US" altLang="zh-CN" sz="1800">
              <a:latin typeface="Times New Roman" panose="02020603050405020304" charset="0"/>
            </a:endParaRPr>
          </a:p>
        </p:txBody>
      </p:sp>
      <p:sp>
        <p:nvSpPr>
          <p:cNvPr id="59411" name="Text Box 20"/>
          <p:cNvSpPr txBox="1"/>
          <p:nvPr/>
        </p:nvSpPr>
        <p:spPr>
          <a:xfrm>
            <a:off x="4122738" y="3887788"/>
            <a:ext cx="549275" cy="396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Arial" panose="020B0604020202020204" pitchFamily="34" charset="0"/>
              </a:rPr>
              <a:t>…</a:t>
            </a:r>
            <a:endParaRPr lang="en-US" altLang="zh-CN">
              <a:latin typeface="Times New Roman" panose="02020603050405020304" charset="0"/>
            </a:endParaRPr>
          </a:p>
        </p:txBody>
      </p:sp>
      <p:sp>
        <p:nvSpPr>
          <p:cNvPr id="59412" name="Line 21"/>
          <p:cNvSpPr/>
          <p:nvPr/>
        </p:nvSpPr>
        <p:spPr>
          <a:xfrm>
            <a:off x="3851275" y="4365625"/>
            <a:ext cx="1081088" cy="0"/>
          </a:xfrm>
          <a:prstGeom prst="line">
            <a:avLst/>
          </a:prstGeom>
          <a:ln w="9525" cap="flat" cmpd="sng">
            <a:solidFill>
              <a:schemeClr val="tx1"/>
            </a:solidFill>
            <a:prstDash val="solid"/>
            <a:headEnd type="none" w="med" len="med"/>
            <a:tailEnd type="none" w="med" len="med"/>
          </a:ln>
        </p:spPr>
      </p:sp>
      <p:sp>
        <p:nvSpPr>
          <p:cNvPr id="59413" name="Line 22"/>
          <p:cNvSpPr/>
          <p:nvPr/>
        </p:nvSpPr>
        <p:spPr>
          <a:xfrm>
            <a:off x="3851275" y="4797425"/>
            <a:ext cx="1081088" cy="0"/>
          </a:xfrm>
          <a:prstGeom prst="line">
            <a:avLst/>
          </a:prstGeom>
          <a:ln w="9525" cap="flat" cmpd="sng">
            <a:solidFill>
              <a:schemeClr val="tx1"/>
            </a:solidFill>
            <a:prstDash val="solid"/>
            <a:headEnd type="none" w="med" len="med"/>
            <a:tailEnd type="none" w="med" len="med"/>
          </a:ln>
        </p:spPr>
      </p:sp>
      <p:sp>
        <p:nvSpPr>
          <p:cNvPr id="59414" name="Line 23"/>
          <p:cNvSpPr/>
          <p:nvPr/>
        </p:nvSpPr>
        <p:spPr>
          <a:xfrm>
            <a:off x="3851275" y="5229225"/>
            <a:ext cx="1081088" cy="0"/>
          </a:xfrm>
          <a:prstGeom prst="line">
            <a:avLst/>
          </a:prstGeom>
          <a:ln w="9525" cap="flat" cmpd="sng">
            <a:solidFill>
              <a:schemeClr val="tx1"/>
            </a:solidFill>
            <a:prstDash val="solid"/>
            <a:headEnd type="none" w="med" len="med"/>
            <a:tailEnd type="none" w="med" len="med"/>
          </a:ln>
        </p:spPr>
      </p:sp>
      <p:sp>
        <p:nvSpPr>
          <p:cNvPr id="59415" name="Line 24"/>
          <p:cNvSpPr/>
          <p:nvPr/>
        </p:nvSpPr>
        <p:spPr>
          <a:xfrm>
            <a:off x="3851275" y="5661025"/>
            <a:ext cx="1081088" cy="0"/>
          </a:xfrm>
          <a:prstGeom prst="line">
            <a:avLst/>
          </a:prstGeom>
          <a:ln w="9525" cap="flat" cmpd="sng">
            <a:solidFill>
              <a:schemeClr val="tx1"/>
            </a:solidFill>
            <a:prstDash val="solid"/>
            <a:headEnd type="none" w="med" len="med"/>
            <a:tailEnd type="none" w="med" len="med"/>
          </a:ln>
        </p:spPr>
      </p:sp>
      <p:sp>
        <p:nvSpPr>
          <p:cNvPr id="59416" name="Text Box 25"/>
          <p:cNvSpPr txBox="1"/>
          <p:nvPr/>
        </p:nvSpPr>
        <p:spPr>
          <a:xfrm>
            <a:off x="3903663" y="4386263"/>
            <a:ext cx="890587" cy="366712"/>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Record</a:t>
            </a:r>
            <a:r>
              <a:rPr lang="en-US" altLang="zh-CN" sz="2000" baseline="-25000">
                <a:latin typeface="Times New Roman" panose="02020603050405020304" charset="0"/>
              </a:rPr>
              <a:t>i</a:t>
            </a:r>
            <a:endParaRPr lang="en-US" altLang="zh-CN" sz="2000" baseline="-25000">
              <a:latin typeface="Times New Roman" panose="02020603050405020304" charset="0"/>
            </a:endParaRPr>
          </a:p>
        </p:txBody>
      </p:sp>
      <p:sp>
        <p:nvSpPr>
          <p:cNvPr id="59417" name="Text Box 26"/>
          <p:cNvSpPr txBox="1"/>
          <p:nvPr/>
        </p:nvSpPr>
        <p:spPr>
          <a:xfrm>
            <a:off x="3924300" y="5229225"/>
            <a:ext cx="973138" cy="3667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Record</a:t>
            </a:r>
            <a:r>
              <a:rPr lang="en-US" altLang="zh-CN" sz="2000" baseline="-25000">
                <a:latin typeface="Times New Roman" panose="02020603050405020304" charset="0"/>
              </a:rPr>
              <a:t>m</a:t>
            </a:r>
            <a:endParaRPr lang="en-US" altLang="zh-CN" sz="2000" baseline="-25000">
              <a:latin typeface="Times New Roman" panose="02020603050405020304" charset="0"/>
            </a:endParaRPr>
          </a:p>
        </p:txBody>
      </p:sp>
      <p:sp>
        <p:nvSpPr>
          <p:cNvPr id="59418" name="Text Box 27"/>
          <p:cNvSpPr txBox="1"/>
          <p:nvPr/>
        </p:nvSpPr>
        <p:spPr>
          <a:xfrm>
            <a:off x="4122738" y="4822825"/>
            <a:ext cx="549275" cy="396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Arial" panose="020B0604020202020204" pitchFamily="34" charset="0"/>
              </a:rPr>
              <a:t>…</a:t>
            </a:r>
            <a:endParaRPr lang="en-US" altLang="zh-CN">
              <a:latin typeface="Times New Roman" panose="02020603050405020304" charset="0"/>
            </a:endParaRPr>
          </a:p>
        </p:txBody>
      </p:sp>
      <p:sp>
        <p:nvSpPr>
          <p:cNvPr id="59419" name="AutoShape 28"/>
          <p:cNvSpPr/>
          <p:nvPr/>
        </p:nvSpPr>
        <p:spPr>
          <a:xfrm>
            <a:off x="4932363" y="4365625"/>
            <a:ext cx="287337" cy="1295400"/>
          </a:xfrm>
          <a:prstGeom prst="rightBrace">
            <a:avLst>
              <a:gd name="adj1" fmla="val 37569"/>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20" name="Text Box 29"/>
          <p:cNvSpPr txBox="1"/>
          <p:nvPr/>
        </p:nvSpPr>
        <p:spPr>
          <a:xfrm>
            <a:off x="5219700" y="4797425"/>
            <a:ext cx="981075"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Block n</a:t>
            </a:r>
            <a:endParaRPr lang="en-US" altLang="zh-CN" sz="2000">
              <a:latin typeface="Times New Roman" panose="02020603050405020304" charset="0"/>
            </a:endParaRPr>
          </a:p>
        </p:txBody>
      </p:sp>
      <p:sp>
        <p:nvSpPr>
          <p:cNvPr id="59421" name="Rectangle 30"/>
          <p:cNvSpPr/>
          <p:nvPr/>
        </p:nvSpPr>
        <p:spPr>
          <a:xfrm>
            <a:off x="6804025" y="1752600"/>
            <a:ext cx="1296988" cy="427355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22" name="Text Box 31"/>
          <p:cNvSpPr txBox="1"/>
          <p:nvPr/>
        </p:nvSpPr>
        <p:spPr>
          <a:xfrm>
            <a:off x="6781800" y="1752600"/>
            <a:ext cx="1289050" cy="119062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Physical </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address：</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platter/track</a:t>
            </a:r>
            <a:endParaRPr lang="en-US" altLang="zh-CN" sz="1800">
              <a:latin typeface="Times New Roman" panose="02020603050405020304" charset="0"/>
            </a:endParaRPr>
          </a:p>
          <a:p>
            <a:pPr marL="0" lvl="0" indent="0" eaLnBrk="1" hangingPunct="1">
              <a:spcBef>
                <a:spcPct val="0"/>
              </a:spcBef>
              <a:buClrTx/>
              <a:buSzTx/>
              <a:buFontTx/>
              <a:buNone/>
            </a:pPr>
            <a:r>
              <a:rPr lang="en-US" altLang="zh-CN" sz="1800">
                <a:latin typeface="Times New Roman" panose="02020603050405020304" charset="0"/>
              </a:rPr>
              <a:t>/sector</a:t>
            </a:r>
            <a:endParaRPr lang="en-US" altLang="zh-CN" sz="1800">
              <a:latin typeface="Times New Roman" panose="02020603050405020304" charset="0"/>
            </a:endParaRPr>
          </a:p>
        </p:txBody>
      </p:sp>
      <p:sp>
        <p:nvSpPr>
          <p:cNvPr id="59423" name="Line 32"/>
          <p:cNvSpPr/>
          <p:nvPr/>
        </p:nvSpPr>
        <p:spPr>
          <a:xfrm>
            <a:off x="6804025" y="2928938"/>
            <a:ext cx="1296988" cy="0"/>
          </a:xfrm>
          <a:prstGeom prst="line">
            <a:avLst/>
          </a:prstGeom>
          <a:ln w="9525" cap="flat" cmpd="sng">
            <a:solidFill>
              <a:schemeClr val="tx1"/>
            </a:solidFill>
            <a:prstDash val="solid"/>
            <a:headEnd type="none" w="med" len="med"/>
            <a:tailEnd type="none" w="med" len="med"/>
          </a:ln>
        </p:spPr>
      </p:sp>
      <p:sp>
        <p:nvSpPr>
          <p:cNvPr id="59424" name="Line 33"/>
          <p:cNvSpPr/>
          <p:nvPr/>
        </p:nvSpPr>
        <p:spPr>
          <a:xfrm>
            <a:off x="6804025" y="3649663"/>
            <a:ext cx="1296988" cy="0"/>
          </a:xfrm>
          <a:prstGeom prst="line">
            <a:avLst/>
          </a:prstGeom>
          <a:ln w="9525" cap="flat" cmpd="sng">
            <a:solidFill>
              <a:schemeClr val="tx1"/>
            </a:solidFill>
            <a:prstDash val="solid"/>
            <a:headEnd type="none" w="med" len="med"/>
            <a:tailEnd type="none" w="med" len="med"/>
          </a:ln>
        </p:spPr>
      </p:sp>
      <p:sp>
        <p:nvSpPr>
          <p:cNvPr id="59425" name="Line 34"/>
          <p:cNvSpPr/>
          <p:nvPr/>
        </p:nvSpPr>
        <p:spPr>
          <a:xfrm>
            <a:off x="6804025" y="4081463"/>
            <a:ext cx="1296988" cy="0"/>
          </a:xfrm>
          <a:prstGeom prst="line">
            <a:avLst/>
          </a:prstGeom>
          <a:ln w="9525" cap="flat" cmpd="sng">
            <a:solidFill>
              <a:schemeClr val="tx1"/>
            </a:solidFill>
            <a:prstDash val="solid"/>
            <a:headEnd type="none" w="med" len="med"/>
            <a:tailEnd type="none" w="med" len="med"/>
          </a:ln>
        </p:spPr>
      </p:sp>
      <p:sp>
        <p:nvSpPr>
          <p:cNvPr id="59426" name="Line 35"/>
          <p:cNvSpPr/>
          <p:nvPr/>
        </p:nvSpPr>
        <p:spPr>
          <a:xfrm>
            <a:off x="6804025" y="4730750"/>
            <a:ext cx="1296988" cy="0"/>
          </a:xfrm>
          <a:prstGeom prst="line">
            <a:avLst/>
          </a:prstGeom>
          <a:ln w="9525" cap="flat" cmpd="sng">
            <a:solidFill>
              <a:schemeClr val="tx1"/>
            </a:solidFill>
            <a:prstDash val="solid"/>
            <a:headEnd type="none" w="med" len="med"/>
            <a:tailEnd type="none" w="med" len="med"/>
          </a:ln>
        </p:spPr>
      </p:sp>
      <p:sp>
        <p:nvSpPr>
          <p:cNvPr id="59427" name="Line 36"/>
          <p:cNvSpPr/>
          <p:nvPr/>
        </p:nvSpPr>
        <p:spPr>
          <a:xfrm>
            <a:off x="6804025" y="5305425"/>
            <a:ext cx="1296988" cy="0"/>
          </a:xfrm>
          <a:prstGeom prst="line">
            <a:avLst/>
          </a:prstGeom>
          <a:ln w="9525" cap="flat" cmpd="sng">
            <a:solidFill>
              <a:schemeClr val="tx1"/>
            </a:solidFill>
            <a:prstDash val="solid"/>
            <a:headEnd type="none" w="med" len="med"/>
            <a:tailEnd type="none" w="med" len="med"/>
          </a:ln>
        </p:spPr>
      </p:sp>
      <p:sp>
        <p:nvSpPr>
          <p:cNvPr id="59428" name="Text Box 37"/>
          <p:cNvSpPr txBox="1"/>
          <p:nvPr/>
        </p:nvSpPr>
        <p:spPr>
          <a:xfrm>
            <a:off x="7019925" y="3073400"/>
            <a:ext cx="830263"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block</a:t>
            </a:r>
            <a:r>
              <a:rPr lang="en-US" altLang="zh-CN" sz="2000" baseline="-25000">
                <a:latin typeface="Times New Roman" panose="02020603050405020304" charset="0"/>
              </a:rPr>
              <a:t>1</a:t>
            </a:r>
            <a:endParaRPr lang="en-US" altLang="zh-CN" sz="2000" baseline="-25000">
              <a:latin typeface="Times New Roman" panose="02020603050405020304" charset="0"/>
            </a:endParaRPr>
          </a:p>
        </p:txBody>
      </p:sp>
      <p:sp>
        <p:nvSpPr>
          <p:cNvPr id="59429" name="Text Box 38"/>
          <p:cNvSpPr txBox="1"/>
          <p:nvPr/>
        </p:nvSpPr>
        <p:spPr>
          <a:xfrm>
            <a:off x="7019925" y="4225925"/>
            <a:ext cx="7937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block</a:t>
            </a:r>
            <a:r>
              <a:rPr lang="en-US" altLang="zh-CN" sz="2000" baseline="-25000">
                <a:latin typeface="Times New Roman" panose="02020603050405020304" charset="0"/>
              </a:rPr>
              <a:t>i</a:t>
            </a:r>
            <a:endParaRPr lang="en-US" altLang="zh-CN" sz="2000" baseline="-25000">
              <a:latin typeface="Times New Roman" panose="02020603050405020304" charset="0"/>
            </a:endParaRPr>
          </a:p>
        </p:txBody>
      </p:sp>
      <p:sp>
        <p:nvSpPr>
          <p:cNvPr id="59430" name="Text Box 39"/>
          <p:cNvSpPr txBox="1"/>
          <p:nvPr/>
        </p:nvSpPr>
        <p:spPr>
          <a:xfrm>
            <a:off x="7019925" y="5449888"/>
            <a:ext cx="830263"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block</a:t>
            </a:r>
            <a:r>
              <a:rPr lang="en-US" altLang="zh-CN" sz="2000" baseline="-25000">
                <a:latin typeface="Times New Roman" panose="02020603050405020304" charset="0"/>
              </a:rPr>
              <a:t>k</a:t>
            </a:r>
            <a:endParaRPr lang="en-US" altLang="zh-CN" sz="2000" baseline="-25000">
              <a:latin typeface="Times New Roman" panose="02020603050405020304" charset="0"/>
            </a:endParaRPr>
          </a:p>
        </p:txBody>
      </p:sp>
      <p:sp>
        <p:nvSpPr>
          <p:cNvPr id="59431" name="Text Box 40"/>
          <p:cNvSpPr txBox="1"/>
          <p:nvPr/>
        </p:nvSpPr>
        <p:spPr>
          <a:xfrm>
            <a:off x="7164388" y="3649663"/>
            <a:ext cx="549275" cy="396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Arial" panose="020B0604020202020204" pitchFamily="34" charset="0"/>
              </a:rPr>
              <a:t>…</a:t>
            </a:r>
            <a:endParaRPr lang="en-US" altLang="zh-CN">
              <a:latin typeface="Times New Roman" panose="02020603050405020304" charset="0"/>
            </a:endParaRPr>
          </a:p>
        </p:txBody>
      </p:sp>
      <p:sp>
        <p:nvSpPr>
          <p:cNvPr id="59432" name="Text Box 41"/>
          <p:cNvSpPr txBox="1"/>
          <p:nvPr/>
        </p:nvSpPr>
        <p:spPr>
          <a:xfrm>
            <a:off x="7146925" y="4754563"/>
            <a:ext cx="549275" cy="396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Arial" panose="020B0604020202020204" pitchFamily="34" charset="0"/>
              </a:rPr>
              <a:t>…</a:t>
            </a:r>
            <a:endParaRPr lang="en-US" altLang="zh-CN">
              <a:latin typeface="Times New Roman" panose="02020603050405020304" charset="0"/>
            </a:endParaRPr>
          </a:p>
        </p:txBody>
      </p:sp>
      <p:sp>
        <p:nvSpPr>
          <p:cNvPr id="59433" name="Text Box 42"/>
          <p:cNvSpPr txBox="1"/>
          <p:nvPr/>
        </p:nvSpPr>
        <p:spPr>
          <a:xfrm>
            <a:off x="6477000" y="1371600"/>
            <a:ext cx="2095500" cy="3667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Physical File on disk</a:t>
            </a:r>
            <a:endParaRPr lang="en-US" altLang="zh-CN" sz="1800">
              <a:latin typeface="Times New Roman" panose="02020603050405020304" charset="0"/>
            </a:endParaRPr>
          </a:p>
        </p:txBody>
      </p:sp>
      <p:sp>
        <p:nvSpPr>
          <p:cNvPr id="59434" name="AutoShape 43"/>
          <p:cNvSpPr/>
          <p:nvPr/>
        </p:nvSpPr>
        <p:spPr>
          <a:xfrm rot="-5400000">
            <a:off x="5746750" y="-412750"/>
            <a:ext cx="360363" cy="3167063"/>
          </a:xfrm>
          <a:prstGeom prst="rightBrace">
            <a:avLst>
              <a:gd name="adj1" fmla="val 73237"/>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35" name="Text Box 44"/>
          <p:cNvSpPr txBox="1"/>
          <p:nvPr/>
        </p:nvSpPr>
        <p:spPr>
          <a:xfrm>
            <a:off x="5638800" y="304800"/>
            <a:ext cx="1208088"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solidFill>
                  <a:srgbClr val="993300"/>
                </a:solidFill>
                <a:latin typeface="Times New Roman" panose="02020603050405020304" charset="0"/>
              </a:rPr>
              <a:t>DB files</a:t>
            </a:r>
            <a:endParaRPr lang="en-US" altLang="zh-CN">
              <a:solidFill>
                <a:srgbClr val="993300"/>
              </a:solidFill>
              <a:latin typeface="Times New Roman" panose="02020603050405020304" charset="0"/>
            </a:endParaRPr>
          </a:p>
        </p:txBody>
      </p:sp>
      <p:sp>
        <p:nvSpPr>
          <p:cNvPr id="59436" name="AutoShape 45"/>
          <p:cNvSpPr/>
          <p:nvPr/>
        </p:nvSpPr>
        <p:spPr>
          <a:xfrm>
            <a:off x="5181600" y="3657600"/>
            <a:ext cx="1584325" cy="257175"/>
          </a:xfrm>
          <a:prstGeom prst="leftRightArrow">
            <a:avLst>
              <a:gd name="adj1" fmla="val 50000"/>
              <a:gd name="adj2" fmla="val 123209"/>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37" name="Text Box 46"/>
          <p:cNvSpPr txBox="1"/>
          <p:nvPr/>
        </p:nvSpPr>
        <p:spPr>
          <a:xfrm>
            <a:off x="5638800" y="3886200"/>
            <a:ext cx="717550" cy="36671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b="1">
                <a:latin typeface="Times New Roman" panose="02020603050405020304" charset="0"/>
              </a:rPr>
              <a:t>block</a:t>
            </a:r>
            <a:endParaRPr lang="en-US" altLang="zh-CN" sz="1800" b="1">
              <a:latin typeface="Times New Roman" panose="02020603050405020304" charset="0"/>
            </a:endParaRPr>
          </a:p>
        </p:txBody>
      </p:sp>
      <p:sp>
        <p:nvSpPr>
          <p:cNvPr id="59438" name="AutoShape 47"/>
          <p:cNvSpPr/>
          <p:nvPr/>
        </p:nvSpPr>
        <p:spPr>
          <a:xfrm>
            <a:off x="3276600" y="3657600"/>
            <a:ext cx="579438" cy="276225"/>
          </a:xfrm>
          <a:prstGeom prst="leftRightArrow">
            <a:avLst>
              <a:gd name="adj1" fmla="val 50000"/>
              <a:gd name="adj2" fmla="val 41954"/>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39" name="Text Box 48"/>
          <p:cNvSpPr txBox="1"/>
          <p:nvPr/>
        </p:nvSpPr>
        <p:spPr>
          <a:xfrm>
            <a:off x="4419600" y="6096000"/>
            <a:ext cx="3817938"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OS</a:t>
            </a:r>
            <a:r>
              <a:rPr lang="zh-CN" altLang="en-US" sz="2000">
                <a:latin typeface="Times New Roman" panose="02020603050405020304" charset="0"/>
              </a:rPr>
              <a:t>：</a:t>
            </a:r>
            <a:r>
              <a:rPr lang="en-US" altLang="zh-CN" sz="2000">
                <a:latin typeface="Times New Roman" panose="02020603050405020304" charset="0"/>
              </a:rPr>
              <a:t>file system and I/O subsystem</a:t>
            </a:r>
            <a:endParaRPr lang="zh-CN" altLang="en-US" sz="2000">
              <a:latin typeface="Times New Roman" panose="02020603050405020304" charset="0"/>
            </a:endParaRPr>
          </a:p>
        </p:txBody>
      </p:sp>
      <p:sp>
        <p:nvSpPr>
          <p:cNvPr id="59440" name="AutoShape 49"/>
          <p:cNvSpPr/>
          <p:nvPr/>
        </p:nvSpPr>
        <p:spPr>
          <a:xfrm>
            <a:off x="1600200" y="3657600"/>
            <a:ext cx="503238" cy="276225"/>
          </a:xfrm>
          <a:prstGeom prst="leftRightArrow">
            <a:avLst>
              <a:gd name="adj1" fmla="val 50000"/>
              <a:gd name="adj2" fmla="val 36436"/>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59441" name="Line 50"/>
          <p:cNvSpPr/>
          <p:nvPr/>
        </p:nvSpPr>
        <p:spPr>
          <a:xfrm>
            <a:off x="1752600" y="228600"/>
            <a:ext cx="0" cy="685800"/>
          </a:xfrm>
          <a:prstGeom prst="line">
            <a:avLst/>
          </a:prstGeom>
          <a:ln w="9525" cap="flat" cmpd="sng">
            <a:solidFill>
              <a:schemeClr val="tx1"/>
            </a:solidFill>
            <a:prstDash val="lgDash"/>
            <a:miter/>
            <a:headEnd type="none" w="med" len="med"/>
            <a:tailEnd type="none" w="med" len="med"/>
          </a:ln>
        </p:spPr>
      </p:sp>
      <p:sp>
        <p:nvSpPr>
          <p:cNvPr id="59442" name="Line 51"/>
          <p:cNvSpPr/>
          <p:nvPr/>
        </p:nvSpPr>
        <p:spPr>
          <a:xfrm>
            <a:off x="3581400" y="228600"/>
            <a:ext cx="0" cy="685800"/>
          </a:xfrm>
          <a:prstGeom prst="line">
            <a:avLst/>
          </a:prstGeom>
          <a:ln w="9525" cap="flat" cmpd="sng">
            <a:solidFill>
              <a:schemeClr val="tx1"/>
            </a:solidFill>
            <a:prstDash val="lgDash"/>
            <a:miter/>
            <a:headEnd type="none" w="med" len="med"/>
            <a:tailEnd type="none" w="med" len="med"/>
          </a:ln>
        </p:spPr>
      </p:sp>
      <p:sp>
        <p:nvSpPr>
          <p:cNvPr id="59443" name="Text Box 52"/>
          <p:cNvSpPr txBox="1"/>
          <p:nvPr/>
        </p:nvSpPr>
        <p:spPr>
          <a:xfrm>
            <a:off x="990600" y="762000"/>
            <a:ext cx="1366838" cy="7620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t> </a:t>
            </a:r>
            <a:r>
              <a:rPr lang="en-US" altLang="zh-CN" sz="2000">
                <a:solidFill>
                  <a:schemeClr val="folHlink"/>
                </a:solidFill>
                <a:latin typeface="Times New Roman" panose="02020603050405020304" charset="0"/>
              </a:rPr>
              <a:t>view of</a:t>
            </a:r>
            <a:endParaRPr lang="en-US" altLang="zh-CN" sz="2000">
              <a:solidFill>
                <a:schemeClr val="folHlink"/>
              </a:solidFill>
              <a:latin typeface="Times New Roman" panose="02020603050405020304" charset="0"/>
            </a:endParaRPr>
          </a:p>
          <a:p>
            <a:pPr marL="0" lvl="0" indent="0" eaLnBrk="1" hangingPunct="1">
              <a:spcBef>
                <a:spcPct val="0"/>
              </a:spcBef>
              <a:buClrTx/>
              <a:buSzTx/>
              <a:buFontTx/>
              <a:buNone/>
            </a:pPr>
            <a:r>
              <a:rPr lang="en-US" altLang="zh-CN" sz="2000">
                <a:solidFill>
                  <a:schemeClr val="folHlink"/>
                </a:solidFill>
                <a:latin typeface="Times New Roman" panose="02020603050405020304" charset="0"/>
              </a:rPr>
              <a:t> data model</a:t>
            </a:r>
            <a:endParaRPr lang="en-US" altLang="zh-CN" sz="2000">
              <a:solidFill>
                <a:schemeClr val="folHlink"/>
              </a:solidFill>
              <a:latin typeface="Times New Roman" panose="02020603050405020304" charset="0"/>
            </a:endParaRPr>
          </a:p>
        </p:txBody>
      </p:sp>
      <p:sp>
        <p:nvSpPr>
          <p:cNvPr id="59444" name="Text Box 53"/>
          <p:cNvSpPr txBox="1"/>
          <p:nvPr/>
        </p:nvSpPr>
        <p:spPr>
          <a:xfrm>
            <a:off x="2819400" y="762000"/>
            <a:ext cx="144780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t> </a:t>
            </a:r>
            <a:r>
              <a:rPr lang="en-US" altLang="zh-CN" sz="2000">
                <a:solidFill>
                  <a:schemeClr val="folHlink"/>
                </a:solidFill>
                <a:latin typeface="Times New Roman" panose="02020603050405020304" charset="0"/>
              </a:rPr>
              <a:t>view of file</a:t>
            </a:r>
            <a:endParaRPr lang="en-US" altLang="zh-CN" sz="2000">
              <a:solidFill>
                <a:schemeClr val="folHlink"/>
              </a:solidFill>
              <a:latin typeface="Times New Roman" panose="02020603050405020304" charset="0"/>
            </a:endParaRPr>
          </a:p>
        </p:txBody>
      </p:sp>
      <p:sp>
        <p:nvSpPr>
          <p:cNvPr id="59445" name="Text Box 54"/>
          <p:cNvSpPr txBox="1"/>
          <p:nvPr/>
        </p:nvSpPr>
        <p:spPr>
          <a:xfrm>
            <a:off x="2795588" y="6400800"/>
            <a:ext cx="3551237"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 1.0.3 Database access  </a:t>
            </a:r>
            <a:endParaRPr lang="en-US" altLang="zh-CN">
              <a:latin typeface="Times New Roman" panose="02020603050405020304" charset="0"/>
            </a:endParaRPr>
          </a:p>
        </p:txBody>
      </p:sp>
      <p:sp>
        <p:nvSpPr>
          <p:cNvPr id="5944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827088" y="260350"/>
            <a:ext cx="8077200" cy="609600"/>
          </a:xfrm>
        </p:spPr>
        <p:txBody>
          <a:bodyPr vert="horz" wrap="square" lIns="91440" tIns="45720" rIns="91440" bIns="45720" anchor="b" anchorCtr="0"/>
          <a:p>
            <a:pPr>
              <a:buNone/>
            </a:pPr>
            <a:r>
              <a:rPr lang="en-US" altLang="zh-CN" sz="2800">
                <a:latin typeface="Times New Roman" panose="02020603050405020304" charset="0"/>
                <a:ea typeface="MS PGothic" panose="020B0600070205080204" pitchFamily="34" charset="-128"/>
              </a:rPr>
              <a:t>Drawbacks of using file systems to store data</a:t>
            </a:r>
            <a:endParaRPr lang="en-US" altLang="zh-CN" sz="2800">
              <a:latin typeface="Times New Roman" panose="02020603050405020304" charset="0"/>
              <a:ea typeface="MS PGothic" panose="020B0600070205080204" pitchFamily="34" charset="-128"/>
            </a:endParaRPr>
          </a:p>
        </p:txBody>
      </p:sp>
      <p:sp>
        <p:nvSpPr>
          <p:cNvPr id="60418" name="Rectangle 3"/>
          <p:cNvSpPr>
            <a:spLocks noGrp="1"/>
          </p:cNvSpPr>
          <p:nvPr>
            <p:ph type="body"/>
          </p:nvPr>
        </p:nvSpPr>
        <p:spPr>
          <a:xfrm>
            <a:off x="782638" y="782638"/>
            <a:ext cx="7580312" cy="5468937"/>
          </a:xfrm>
        </p:spPr>
        <p:txBody>
          <a:bodyPr vert="horz" wrap="square" lIns="91440" tIns="45720" rIns="91440" bIns="45720" anchor="t" anchorCtr="0"/>
          <a:p>
            <a:pPr>
              <a:buFont typeface="Monotype Sorts" charset="2"/>
              <a:buNone/>
            </a:pPr>
            <a:endParaRPr lang="en-US" altLang="zh-CN">
              <a:ea typeface="MS PGothic" panose="020B0600070205080204" pitchFamily="34" charset="-128"/>
            </a:endParaRPr>
          </a:p>
          <a:p>
            <a:r>
              <a:rPr lang="en-US" altLang="zh-CN">
                <a:latin typeface="Times New Roman" panose="02020603050405020304" charset="0"/>
                <a:ea typeface="MS PGothic" panose="020B0600070205080204" pitchFamily="34" charset="-128"/>
              </a:rPr>
              <a:t>Data redundancy and inconsistency</a:t>
            </a:r>
            <a:endParaRPr lang="en-US" altLang="zh-CN">
              <a:latin typeface="Times New Roman" panose="02020603050405020304" charset="0"/>
              <a:ea typeface="MS PGothic" panose="020B0600070205080204" pitchFamily="34" charset="-128"/>
            </a:endParaRPr>
          </a:p>
          <a:p>
            <a:r>
              <a:rPr lang="en-US" altLang="zh-CN" sz="1600">
                <a:solidFill>
                  <a:srgbClr val="FF0000"/>
                </a:solidFill>
                <a:latin typeface="Times New Roman" panose="02020603050405020304" charset="0"/>
                <a:ea typeface="MS PGothic" panose="020B0600070205080204" pitchFamily="34" charset="-128"/>
              </a:rPr>
              <a:t>数据冗余和不一致性</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Multiple file formats, duplication of information in different files</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Difficulty in accessing data </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Need to write a new program to carry out each new task</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Data isolation</a:t>
            </a:r>
            <a:r>
              <a:rPr lang="zh-CN" altLang="en-US">
                <a:latin typeface="Times New Roman" panose="02020603050405020304" charset="0"/>
                <a:ea typeface="MS PGothic" panose="020B0600070205080204" pitchFamily="34" charset="-128"/>
              </a:rPr>
              <a:t>（孤立）</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Multiple files and formats</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Integrity problems  </a:t>
            </a:r>
            <a:r>
              <a:rPr lang="en-US" altLang="zh-CN">
                <a:solidFill>
                  <a:srgbClr val="FF0000"/>
                </a:solidFill>
                <a:latin typeface="Times New Roman" panose="02020603050405020304" charset="0"/>
                <a:ea typeface="MS PGothic" panose="020B0600070205080204" pitchFamily="34" charset="-128"/>
              </a:rPr>
              <a:t>完整性问题</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Integrity constraints  (e.g., account balance &gt; 0) become “buried” in program code rather than being stated explicitly </a:t>
            </a:r>
            <a:r>
              <a:rPr lang="zh-CN" altLang="en-US">
                <a:solidFill>
                  <a:srgbClr val="FF0000"/>
                </a:solidFill>
                <a:latin typeface="Times New Roman" panose="02020603050405020304" charset="0"/>
                <a:ea typeface="宋体" panose="02010600030101010101" pitchFamily="2" charset="-122"/>
              </a:rPr>
              <a:t>明确地</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Hard to add new constraints or change existing ones</a:t>
            </a:r>
            <a:endParaRPr lang="en-US" altLang="zh-CN">
              <a:latin typeface="Times New Roman" panose="02020603050405020304" charset="0"/>
              <a:ea typeface="MS PGothic" panose="020B0600070205080204" pitchFamily="34" charset="-128"/>
            </a:endParaRPr>
          </a:p>
        </p:txBody>
      </p:sp>
      <p:sp>
        <p:nvSpPr>
          <p:cNvPr id="6041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 name="MH_Others_1"/>
          <p:cNvCxnSpPr/>
          <p:nvPr>
            <p:custDataLst>
              <p:tags r:id="rId1"/>
            </p:custDataLst>
          </p:nvPr>
        </p:nvCxnSpPr>
        <p:spPr>
          <a:xfrm>
            <a:off x="1838325" y="2673350"/>
            <a:ext cx="536416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9458" name="MH_Entry_1">
            <a:hlinkClick r:id="rId2" action="ppaction://hlinksldjump"/>
          </p:cNvPr>
          <p:cNvSpPr txBox="1"/>
          <p:nvPr>
            <p:custDataLst>
              <p:tags r:id="rId3"/>
            </p:custDataLst>
          </p:nvPr>
        </p:nvSpPr>
        <p:spPr>
          <a:xfrm>
            <a:off x="2514600" y="2227263"/>
            <a:ext cx="4687888" cy="446087"/>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800">
                <a:solidFill>
                  <a:srgbClr val="000000"/>
                </a:solidFill>
                <a:latin typeface="华文细黑" panose="02010600040101010101" pitchFamily="2" charset="-122"/>
                <a:ea typeface="华文细黑" panose="02010600040101010101" pitchFamily="2" charset="-122"/>
              </a:rPr>
              <a:t>课程目标</a:t>
            </a:r>
            <a:endParaRPr lang="zh-CN" altLang="en-US" sz="280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2314575" y="2293938"/>
            <a:ext cx="185738" cy="330200"/>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9460" name="MH_Number_1">
            <a:hlinkClick r:id="rId2" action="ppaction://hlinksldjump"/>
          </p:cNvPr>
          <p:cNvSpPr txBox="1"/>
          <p:nvPr>
            <p:custDataLst>
              <p:tags r:id="rId5"/>
            </p:custDataLst>
          </p:nvPr>
        </p:nvSpPr>
        <p:spPr>
          <a:xfrm>
            <a:off x="1838325" y="2192338"/>
            <a:ext cx="533400" cy="541337"/>
          </a:xfrm>
          <a:prstGeom prst="rect">
            <a:avLst/>
          </a:prstGeom>
          <a:noFill/>
          <a:ln w="9525">
            <a:noFill/>
          </a:ln>
        </p:spPr>
        <p:txBody>
          <a:bodyPr lIns="0" tIns="0" rIns="0" bIns="0"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lnSpc>
                <a:spcPct val="130000"/>
              </a:lnSpc>
              <a:spcBef>
                <a:spcPct val="0"/>
              </a:spcBef>
              <a:buClrTx/>
              <a:buSzTx/>
              <a:buFontTx/>
              <a:buNone/>
            </a:pPr>
            <a:r>
              <a:rPr lang="en-US" altLang="zh-CN" sz="2800">
                <a:solidFill>
                  <a:srgbClr val="FF3B0D"/>
                </a:solidFill>
                <a:latin typeface="Times New Roman" panose="02020603050405020304" charset="0"/>
                <a:ea typeface="微软雅黑" panose="020B0503020204020204" pitchFamily="34" charset="-122"/>
              </a:rPr>
              <a:t>1</a:t>
            </a:r>
            <a:endParaRPr lang="zh-CN" altLang="en-US" sz="2800">
              <a:solidFill>
                <a:srgbClr val="FF3B0D"/>
              </a:solidFill>
              <a:latin typeface="Times New Roman" panose="02020603050405020304" charset="0"/>
              <a:ea typeface="微软雅黑" panose="020B0503020204020204" pitchFamily="34" charset="-122"/>
            </a:endParaRPr>
          </a:p>
        </p:txBody>
      </p:sp>
      <p:cxnSp>
        <p:nvCxnSpPr>
          <p:cNvPr id="33" name="MH_Others_3"/>
          <p:cNvCxnSpPr/>
          <p:nvPr>
            <p:custDataLst>
              <p:tags r:id="rId6"/>
            </p:custDataLst>
          </p:nvPr>
        </p:nvCxnSpPr>
        <p:spPr>
          <a:xfrm>
            <a:off x="1838325" y="3460750"/>
            <a:ext cx="536416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 action="ppaction://noaction"/>
          </p:cNvPr>
          <p:cNvSpPr txBox="1"/>
          <p:nvPr>
            <p:custDataLst>
              <p:tags r:id="rId7"/>
            </p:custDataLst>
          </p:nvPr>
        </p:nvSpPr>
        <p:spPr>
          <a:xfrm>
            <a:off x="2514600" y="3016250"/>
            <a:ext cx="4687888" cy="444500"/>
          </a:xfrm>
          <a:prstGeom prst="rect">
            <a:avLst/>
          </a:prstGeom>
          <a:noFill/>
        </p:spPr>
        <p:txBody>
          <a:bodyPr lIns="72000" tIns="0" rIns="0" bIns="0" anchor="ctr">
            <a:normAutofit/>
          </a:bodyPr>
          <a:lstStyle/>
          <a:p>
            <a:pPr marR="0" defTabSz="914400" eaLnBrk="1" hangingPunct="1">
              <a:buClrTx/>
              <a:buSzTx/>
              <a:buFontTx/>
              <a:buNone/>
              <a:defRPr/>
            </a:pPr>
            <a:r>
              <a:rPr kumimoji="1" lang="zh-CN" altLang="en-US" sz="2800" kern="1200" cap="none" spc="200" normalizeH="0" baseline="0" noProof="0" dirty="0">
                <a:solidFill>
                  <a:srgbClr val="000000"/>
                </a:solidFill>
                <a:latin typeface="华文细黑" panose="02010600040101010101" pitchFamily="2" charset="-122"/>
                <a:ea typeface="华文细黑" panose="02010600040101010101" pitchFamily="2" charset="-122"/>
                <a:cs typeface="+mn-cs"/>
              </a:rPr>
              <a:t>教材</a:t>
            </a:r>
            <a:endParaRPr kumimoji="1" lang="zh-CN" altLang="en-US" sz="2800" kern="1200" cap="none" spc="200" normalizeH="0" baseline="0" noProof="0" dirty="0">
              <a:solidFill>
                <a:srgbClr val="000000"/>
              </a:solidFill>
              <a:latin typeface="华文细黑" panose="02010600040101010101" pitchFamily="2" charset="-122"/>
              <a:ea typeface="华文细黑" panose="02010600040101010101" pitchFamily="2" charset="-122"/>
              <a:cs typeface="+mn-cs"/>
            </a:endParaRPr>
          </a:p>
        </p:txBody>
      </p:sp>
      <p:cxnSp>
        <p:nvCxnSpPr>
          <p:cNvPr id="37" name="MH_Others_4"/>
          <p:cNvCxnSpPr/>
          <p:nvPr>
            <p:custDataLst>
              <p:tags r:id="rId8"/>
            </p:custDataLst>
          </p:nvPr>
        </p:nvCxnSpPr>
        <p:spPr>
          <a:xfrm flipH="1">
            <a:off x="2314575" y="3082925"/>
            <a:ext cx="185738" cy="328613"/>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9464" name="MH_Number_2">
            <a:hlinkClick r:id="" action="ppaction://noaction"/>
          </p:cNvPr>
          <p:cNvSpPr txBox="1"/>
          <p:nvPr>
            <p:custDataLst>
              <p:tags r:id="rId9"/>
            </p:custDataLst>
          </p:nvPr>
        </p:nvSpPr>
        <p:spPr>
          <a:xfrm>
            <a:off x="1838325" y="2979738"/>
            <a:ext cx="533400" cy="542925"/>
          </a:xfrm>
          <a:prstGeom prst="rect">
            <a:avLst/>
          </a:prstGeom>
          <a:noFill/>
          <a:ln w="9525">
            <a:noFill/>
          </a:ln>
        </p:spPr>
        <p:txBody>
          <a:bodyPr lIns="0" tIns="0" rIns="0" bIns="0"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lnSpc>
                <a:spcPct val="130000"/>
              </a:lnSpc>
              <a:spcBef>
                <a:spcPct val="0"/>
              </a:spcBef>
              <a:buClrTx/>
              <a:buSzTx/>
              <a:buFontTx/>
              <a:buNone/>
            </a:pPr>
            <a:r>
              <a:rPr lang="en-US" altLang="zh-CN" sz="2800">
                <a:solidFill>
                  <a:srgbClr val="FF3B0D"/>
                </a:solidFill>
                <a:latin typeface="Times New Roman" panose="02020603050405020304" charset="0"/>
                <a:ea typeface="微软雅黑" panose="020B0503020204020204" pitchFamily="34" charset="-122"/>
              </a:rPr>
              <a:t>2</a:t>
            </a:r>
            <a:endParaRPr lang="zh-CN" altLang="en-US" sz="2800">
              <a:solidFill>
                <a:srgbClr val="FF3B0D"/>
              </a:solidFill>
              <a:latin typeface="Times New Roman" panose="02020603050405020304" charset="0"/>
              <a:ea typeface="微软雅黑" panose="020B0503020204020204" pitchFamily="34" charset="-122"/>
            </a:endParaRPr>
          </a:p>
        </p:txBody>
      </p:sp>
      <p:cxnSp>
        <p:nvCxnSpPr>
          <p:cNvPr id="40" name="MH_Others_5"/>
          <p:cNvCxnSpPr/>
          <p:nvPr>
            <p:custDataLst>
              <p:tags r:id="rId10"/>
            </p:custDataLst>
          </p:nvPr>
        </p:nvCxnSpPr>
        <p:spPr>
          <a:xfrm>
            <a:off x="1838325" y="4249738"/>
            <a:ext cx="536416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9466" name="MH_Entry_3">
            <a:hlinkClick r:id="rId11" action="ppaction://hlinksldjump"/>
          </p:cNvPr>
          <p:cNvSpPr txBox="1"/>
          <p:nvPr>
            <p:custDataLst>
              <p:tags r:id="rId12"/>
            </p:custDataLst>
          </p:nvPr>
        </p:nvSpPr>
        <p:spPr>
          <a:xfrm>
            <a:off x="2514600" y="3803650"/>
            <a:ext cx="4687888" cy="446088"/>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800">
                <a:solidFill>
                  <a:srgbClr val="000000"/>
                </a:solidFill>
                <a:latin typeface="华文细黑" panose="02010600040101010101" pitchFamily="2" charset="-122"/>
                <a:ea typeface="华文细黑" panose="02010600040101010101" pitchFamily="2" charset="-122"/>
              </a:rPr>
              <a:t>课程内容</a:t>
            </a:r>
            <a:endParaRPr lang="zh-CN" altLang="en-US" sz="2800">
              <a:solidFill>
                <a:srgbClr val="000000"/>
              </a:solidFill>
              <a:latin typeface="华文细黑" panose="02010600040101010101" pitchFamily="2" charset="-122"/>
              <a:ea typeface="华文细黑" panose="02010600040101010101" pitchFamily="2" charset="-122"/>
            </a:endParaRPr>
          </a:p>
        </p:txBody>
      </p:sp>
      <p:cxnSp>
        <p:nvCxnSpPr>
          <p:cNvPr id="43" name="MH_Others_6"/>
          <p:cNvCxnSpPr/>
          <p:nvPr>
            <p:custDataLst>
              <p:tags r:id="rId13"/>
            </p:custDataLst>
          </p:nvPr>
        </p:nvCxnSpPr>
        <p:spPr>
          <a:xfrm flipH="1">
            <a:off x="2314575" y="3871913"/>
            <a:ext cx="185738" cy="328613"/>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9468" name="MH_Number_3">
            <a:hlinkClick r:id="rId11" action="ppaction://hlinksldjump"/>
          </p:cNvPr>
          <p:cNvSpPr txBox="1"/>
          <p:nvPr>
            <p:custDataLst>
              <p:tags r:id="rId14"/>
            </p:custDataLst>
          </p:nvPr>
        </p:nvSpPr>
        <p:spPr>
          <a:xfrm>
            <a:off x="1838325" y="3768725"/>
            <a:ext cx="533400" cy="541338"/>
          </a:xfrm>
          <a:prstGeom prst="rect">
            <a:avLst/>
          </a:prstGeom>
          <a:noFill/>
          <a:ln w="9525">
            <a:noFill/>
          </a:ln>
        </p:spPr>
        <p:txBody>
          <a:bodyPr lIns="0" tIns="0" rIns="0" bIns="0"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lnSpc>
                <a:spcPct val="130000"/>
              </a:lnSpc>
              <a:spcBef>
                <a:spcPct val="0"/>
              </a:spcBef>
              <a:buClrTx/>
              <a:buSzTx/>
              <a:buFontTx/>
              <a:buNone/>
            </a:pPr>
            <a:r>
              <a:rPr lang="en-US" altLang="zh-CN" sz="2800">
                <a:solidFill>
                  <a:srgbClr val="FF3B0D"/>
                </a:solidFill>
                <a:latin typeface="Times New Roman" panose="02020603050405020304" charset="0"/>
                <a:ea typeface="微软雅黑" panose="020B0503020204020204" pitchFamily="34" charset="-122"/>
              </a:rPr>
              <a:t>3</a:t>
            </a:r>
            <a:endParaRPr lang="zh-CN" altLang="en-US" sz="2800">
              <a:solidFill>
                <a:srgbClr val="FF3B0D"/>
              </a:solidFill>
              <a:latin typeface="Times New Roman" panose="02020603050405020304" charset="0"/>
              <a:ea typeface="微软雅黑" panose="020B0503020204020204" pitchFamily="34" charset="-122"/>
            </a:endParaRPr>
          </a:p>
        </p:txBody>
      </p:sp>
      <p:cxnSp>
        <p:nvCxnSpPr>
          <p:cNvPr id="57" name="MH_Others_7"/>
          <p:cNvCxnSpPr/>
          <p:nvPr>
            <p:custDataLst>
              <p:tags r:id="rId15"/>
            </p:custDataLst>
          </p:nvPr>
        </p:nvCxnSpPr>
        <p:spPr>
          <a:xfrm>
            <a:off x="1838325" y="5038725"/>
            <a:ext cx="536416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9470" name="MH_Entry_4">
            <a:hlinkClick r:id="" action="ppaction://noaction"/>
          </p:cNvPr>
          <p:cNvSpPr txBox="1"/>
          <p:nvPr>
            <p:custDataLst>
              <p:tags r:id="rId16"/>
            </p:custDataLst>
          </p:nvPr>
        </p:nvSpPr>
        <p:spPr>
          <a:xfrm>
            <a:off x="2514600" y="4592638"/>
            <a:ext cx="4687888" cy="446087"/>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800">
                <a:solidFill>
                  <a:srgbClr val="000000"/>
                </a:solidFill>
                <a:latin typeface="华文细黑" panose="02010600040101010101" pitchFamily="2" charset="-122"/>
                <a:ea typeface="华文细黑" panose="02010600040101010101" pitchFamily="2" charset="-122"/>
              </a:rPr>
              <a:t>学习方法</a:t>
            </a:r>
            <a:endParaRPr lang="zh-CN" altLang="en-US" sz="2800">
              <a:solidFill>
                <a:srgbClr val="000000"/>
              </a:solidFill>
              <a:latin typeface="华文细黑" panose="02010600040101010101" pitchFamily="2" charset="-122"/>
              <a:ea typeface="华文细黑" panose="02010600040101010101" pitchFamily="2" charset="-122"/>
            </a:endParaRPr>
          </a:p>
        </p:txBody>
      </p:sp>
      <p:cxnSp>
        <p:nvCxnSpPr>
          <p:cNvPr id="63" name="MH_Others_8"/>
          <p:cNvCxnSpPr/>
          <p:nvPr>
            <p:custDataLst>
              <p:tags r:id="rId17"/>
            </p:custDataLst>
          </p:nvPr>
        </p:nvCxnSpPr>
        <p:spPr>
          <a:xfrm flipH="1">
            <a:off x="2314575" y="4659313"/>
            <a:ext cx="185738" cy="330200"/>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9472" name="MH_Number_4">
            <a:hlinkClick r:id="" action="ppaction://noaction"/>
          </p:cNvPr>
          <p:cNvSpPr txBox="1"/>
          <p:nvPr>
            <p:custDataLst>
              <p:tags r:id="rId18"/>
            </p:custDataLst>
          </p:nvPr>
        </p:nvSpPr>
        <p:spPr>
          <a:xfrm>
            <a:off x="1838325" y="4557713"/>
            <a:ext cx="533400" cy="541337"/>
          </a:xfrm>
          <a:prstGeom prst="rect">
            <a:avLst/>
          </a:prstGeom>
          <a:noFill/>
          <a:ln w="9525">
            <a:noFill/>
          </a:ln>
        </p:spPr>
        <p:txBody>
          <a:bodyPr lIns="0" tIns="0" rIns="0" bIns="0"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lnSpc>
                <a:spcPct val="130000"/>
              </a:lnSpc>
              <a:spcBef>
                <a:spcPct val="0"/>
              </a:spcBef>
              <a:buClrTx/>
              <a:buSzTx/>
              <a:buFontTx/>
              <a:buNone/>
            </a:pPr>
            <a:r>
              <a:rPr lang="en-US" altLang="zh-CN" sz="2800">
                <a:solidFill>
                  <a:srgbClr val="FF3B0D"/>
                </a:solidFill>
                <a:latin typeface="Times New Roman" panose="02020603050405020304" charset="0"/>
                <a:ea typeface="微软雅黑" panose="020B0503020204020204" pitchFamily="34" charset="-122"/>
              </a:rPr>
              <a:t>4</a:t>
            </a:r>
            <a:endParaRPr lang="zh-CN" altLang="en-US" sz="2800">
              <a:solidFill>
                <a:srgbClr val="FF3B0D"/>
              </a:solidFill>
              <a:latin typeface="Times New Roman" panose="02020603050405020304" charset="0"/>
              <a:ea typeface="微软雅黑" panose="020B0503020204020204" pitchFamily="34" charset="-122"/>
            </a:endParaRPr>
          </a:p>
        </p:txBody>
      </p:sp>
      <p:cxnSp>
        <p:nvCxnSpPr>
          <p:cNvPr id="66" name="MH_Others_9"/>
          <p:cNvCxnSpPr/>
          <p:nvPr>
            <p:custDataLst>
              <p:tags r:id="rId19"/>
            </p:custDataLst>
          </p:nvPr>
        </p:nvCxnSpPr>
        <p:spPr>
          <a:xfrm>
            <a:off x="1838325" y="5826125"/>
            <a:ext cx="536416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9474" name="MH_Entry_5">
            <a:hlinkClick r:id="" action="ppaction://noaction"/>
          </p:cNvPr>
          <p:cNvSpPr txBox="1"/>
          <p:nvPr>
            <p:custDataLst>
              <p:tags r:id="rId20"/>
            </p:custDataLst>
          </p:nvPr>
        </p:nvSpPr>
        <p:spPr>
          <a:xfrm>
            <a:off x="2514600" y="5381625"/>
            <a:ext cx="4687888" cy="444500"/>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800">
                <a:solidFill>
                  <a:srgbClr val="000000"/>
                </a:solidFill>
                <a:latin typeface="华文细黑" panose="02010600040101010101" pitchFamily="2" charset="-122"/>
                <a:ea typeface="华文细黑" panose="02010600040101010101" pitchFamily="2" charset="-122"/>
              </a:rPr>
              <a:t>成绩</a:t>
            </a:r>
            <a:endParaRPr lang="zh-CN" altLang="en-US" sz="2800">
              <a:solidFill>
                <a:srgbClr val="000000"/>
              </a:solidFill>
              <a:latin typeface="华文细黑" panose="02010600040101010101" pitchFamily="2" charset="-122"/>
              <a:ea typeface="华文细黑" panose="02010600040101010101" pitchFamily="2" charset="-122"/>
            </a:endParaRPr>
          </a:p>
        </p:txBody>
      </p:sp>
      <p:cxnSp>
        <p:nvCxnSpPr>
          <p:cNvPr id="68" name="MH_Others_10"/>
          <p:cNvCxnSpPr/>
          <p:nvPr>
            <p:custDataLst>
              <p:tags r:id="rId21"/>
            </p:custDataLst>
          </p:nvPr>
        </p:nvCxnSpPr>
        <p:spPr>
          <a:xfrm flipH="1">
            <a:off x="2314575" y="5448300"/>
            <a:ext cx="185738" cy="328613"/>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9476" name="MH_Number_5">
            <a:hlinkClick r:id="" action="ppaction://noaction"/>
          </p:cNvPr>
          <p:cNvSpPr txBox="1"/>
          <p:nvPr>
            <p:custDataLst>
              <p:tags r:id="rId22"/>
            </p:custDataLst>
          </p:nvPr>
        </p:nvSpPr>
        <p:spPr>
          <a:xfrm>
            <a:off x="1838325" y="5345113"/>
            <a:ext cx="533400" cy="542925"/>
          </a:xfrm>
          <a:prstGeom prst="rect">
            <a:avLst/>
          </a:prstGeom>
          <a:noFill/>
          <a:ln w="9525">
            <a:noFill/>
          </a:ln>
        </p:spPr>
        <p:txBody>
          <a:bodyPr lIns="0" tIns="0" rIns="0" bIns="0"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lnSpc>
                <a:spcPct val="130000"/>
              </a:lnSpc>
              <a:spcBef>
                <a:spcPct val="0"/>
              </a:spcBef>
              <a:buClrTx/>
              <a:buSzTx/>
              <a:buFontTx/>
              <a:buNone/>
            </a:pPr>
            <a:r>
              <a:rPr lang="en-US" altLang="zh-CN" sz="2800">
                <a:solidFill>
                  <a:srgbClr val="FF3B0D"/>
                </a:solidFill>
                <a:latin typeface="Times New Roman" panose="02020603050405020304" charset="0"/>
                <a:ea typeface="微软雅黑" panose="020B0503020204020204" pitchFamily="34" charset="-122"/>
              </a:rPr>
              <a:t>5</a:t>
            </a:r>
            <a:endParaRPr lang="zh-CN" altLang="en-US" sz="2800">
              <a:solidFill>
                <a:srgbClr val="FF3B0D"/>
              </a:solidFill>
              <a:latin typeface="Times New Roman" panose="02020603050405020304" charset="0"/>
              <a:ea typeface="微软雅黑" panose="020B0503020204020204" pitchFamily="34" charset="-122"/>
            </a:endParaRPr>
          </a:p>
        </p:txBody>
      </p:sp>
      <p:sp>
        <p:nvSpPr>
          <p:cNvPr id="19477" name="MH_Others_11"/>
          <p:cNvSpPr txBox="1"/>
          <p:nvPr>
            <p:custDataLst>
              <p:tags r:id="rId23"/>
            </p:custDataLst>
          </p:nvPr>
        </p:nvSpPr>
        <p:spPr>
          <a:xfrm>
            <a:off x="3798888" y="330200"/>
            <a:ext cx="1546225" cy="666750"/>
          </a:xfrm>
          <a:prstGeom prst="rect">
            <a:avLst/>
          </a:prstGeom>
          <a:noFill/>
          <a:ln w="9525">
            <a:noFill/>
          </a:ln>
        </p:spPr>
        <p:txBody>
          <a:bodyPr lIns="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4400">
                <a:solidFill>
                  <a:srgbClr val="FF3B0D"/>
                </a:solidFill>
                <a:latin typeface="微软雅黑" panose="020B0503020204020204" pitchFamily="34" charset="-122"/>
                <a:ea typeface="微软雅黑" panose="020B0503020204020204" pitchFamily="34" charset="-122"/>
              </a:rPr>
              <a:t>前 言</a:t>
            </a:r>
            <a:endParaRPr lang="zh-CN" altLang="en-US" sz="4400">
              <a:solidFill>
                <a:srgbClr val="FF3B0D"/>
              </a:solidFill>
              <a:latin typeface="微软雅黑" panose="020B0503020204020204" pitchFamily="34" charset="-122"/>
              <a:ea typeface="微软雅黑" panose="020B0503020204020204" pitchFamily="34" charset="-122"/>
            </a:endParaRPr>
          </a:p>
        </p:txBody>
      </p:sp>
      <p:sp>
        <p:nvSpPr>
          <p:cNvPr id="95" name="MH_Others_12"/>
          <p:cNvSpPr txBox="1"/>
          <p:nvPr>
            <p:custDataLst>
              <p:tags r:id="rId24"/>
            </p:custDataLst>
          </p:nvPr>
        </p:nvSpPr>
        <p:spPr>
          <a:xfrm>
            <a:off x="2725738" y="1168400"/>
            <a:ext cx="3692525" cy="400050"/>
          </a:xfrm>
          <a:prstGeom prst="rect">
            <a:avLst/>
          </a:prstGeom>
          <a:noFill/>
        </p:spPr>
        <p:txBody>
          <a:bodyPr>
            <a:spAutoFit/>
          </a:bodyPr>
          <a:lstStyle/>
          <a:p>
            <a:pPr marR="0" algn="ctr" defTabSz="914400" eaLnBrk="1" hangingPunct="1">
              <a:buClrTx/>
              <a:buSzTx/>
              <a:buFontTx/>
              <a:buNone/>
              <a:defRPr/>
            </a:pPr>
            <a:r>
              <a:rPr kumimoji="1" lang="en-US" altLang="zh-CN" sz="2000" kern="1200" cap="none" spc="400" normalizeH="0" baseline="0" noProof="0" dirty="0">
                <a:solidFill>
                  <a:srgbClr val="DDDDDD"/>
                </a:solidFill>
                <a:latin typeface="微软雅黑" panose="020B0503020204020204" pitchFamily="34" charset="-122"/>
                <a:ea typeface="微软雅黑" panose="020B0503020204020204" pitchFamily="34" charset="-122"/>
                <a:cs typeface="+mn-cs"/>
              </a:rPr>
              <a:t>CONTENTS</a:t>
            </a:r>
            <a:endParaRPr kumimoji="1" lang="zh-CN" altLang="en-US" sz="2000" kern="1200" cap="none" spc="400" normalizeH="0" baseline="0" noProof="0" dirty="0">
              <a:solidFill>
                <a:srgbClr val="DDDDDD"/>
              </a:solidFill>
              <a:latin typeface="微软雅黑" panose="020B0503020204020204" pitchFamily="34" charset="-122"/>
              <a:ea typeface="微软雅黑" panose="020B0503020204020204" pitchFamily="34" charset="-122"/>
              <a:cs typeface="+mn-cs"/>
            </a:endParaRPr>
          </a:p>
        </p:txBody>
      </p:sp>
      <p:sp>
        <p:nvSpPr>
          <p:cNvPr id="1947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2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a:xfrm>
            <a:off x="609600" y="298450"/>
            <a:ext cx="8077200" cy="609600"/>
          </a:xfrm>
        </p:spPr>
        <p:txBody>
          <a:bodyPr vert="horz" wrap="square" lIns="91440" tIns="45720" rIns="91440" bIns="45720" anchor="b" anchorCtr="0"/>
          <a:p>
            <a:pPr eaLnBrk="1" hangingPunct="1"/>
            <a:r>
              <a:rPr lang="zh-CN" altLang="en-US">
                <a:latin typeface="楷体_GB2312" pitchFamily="49" charset="-122"/>
                <a:ea typeface="楷体_GB2312" pitchFamily="49" charset="-122"/>
              </a:rPr>
              <a:t>文件管理示例</a:t>
            </a:r>
            <a:endParaRPr lang="zh-CN" altLang="en-US">
              <a:latin typeface="楷体_GB2312" pitchFamily="49" charset="-122"/>
              <a:ea typeface="楷体_GB2312" pitchFamily="49" charset="-122"/>
            </a:endParaRPr>
          </a:p>
        </p:txBody>
      </p:sp>
      <p:sp>
        <p:nvSpPr>
          <p:cNvPr id="62466" name="Text Box 5"/>
          <p:cNvSpPr txBox="1"/>
          <p:nvPr/>
        </p:nvSpPr>
        <p:spPr>
          <a:xfrm>
            <a:off x="5214938" y="1470025"/>
            <a:ext cx="2203450" cy="681038"/>
          </a:xfrm>
          <a:prstGeom prst="rect">
            <a:avLst/>
          </a:prstGeom>
          <a:solidFill>
            <a:srgbClr val="FFFFFF"/>
          </a:solid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2000">
                <a:solidFill>
                  <a:srgbClr val="FF0000"/>
                </a:solidFill>
                <a:latin typeface="宋体" panose="02010600030101010101" pitchFamily="2" charset="-122"/>
              </a:rPr>
              <a:t>应用程序</a:t>
            </a:r>
            <a:r>
              <a:rPr lang="en-US" altLang="zh-CN" sz="2000">
                <a:solidFill>
                  <a:srgbClr val="FF0000"/>
                </a:solidFill>
                <a:latin typeface="宋体" panose="02010600030101010101" pitchFamily="2" charset="-122"/>
              </a:rPr>
              <a:t>A2</a:t>
            </a:r>
            <a:endParaRPr lang="en-US" altLang="zh-CN" sz="3200">
              <a:solidFill>
                <a:srgbClr val="FF0000"/>
              </a:solidFill>
              <a:latin typeface="宋体" panose="02010600030101010101" pitchFamily="2" charset="-122"/>
            </a:endParaRPr>
          </a:p>
        </p:txBody>
      </p:sp>
      <p:sp>
        <p:nvSpPr>
          <p:cNvPr id="62467" name="Text Box 6"/>
          <p:cNvSpPr txBox="1"/>
          <p:nvPr/>
        </p:nvSpPr>
        <p:spPr>
          <a:xfrm>
            <a:off x="1428750" y="1470025"/>
            <a:ext cx="2203450" cy="681038"/>
          </a:xfrm>
          <a:prstGeom prst="rect">
            <a:avLst/>
          </a:prstGeom>
          <a:solidFill>
            <a:srgbClr val="FFFFFF"/>
          </a:solid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2000">
                <a:solidFill>
                  <a:srgbClr val="FF0000"/>
                </a:solidFill>
                <a:latin typeface="宋体" panose="02010600030101010101" pitchFamily="2" charset="-122"/>
              </a:rPr>
              <a:t>应用程序</a:t>
            </a:r>
            <a:r>
              <a:rPr lang="en-US" altLang="zh-CN" sz="2000">
                <a:solidFill>
                  <a:srgbClr val="FF0000"/>
                </a:solidFill>
                <a:latin typeface="宋体" panose="02010600030101010101" pitchFamily="2" charset="-122"/>
              </a:rPr>
              <a:t>A1</a:t>
            </a:r>
            <a:endParaRPr lang="en-US" altLang="zh-CN" sz="3200">
              <a:solidFill>
                <a:srgbClr val="FF0000"/>
              </a:solidFill>
              <a:latin typeface="宋体" panose="02010600030101010101" pitchFamily="2" charset="-122"/>
            </a:endParaRPr>
          </a:p>
        </p:txBody>
      </p:sp>
      <p:sp>
        <p:nvSpPr>
          <p:cNvPr id="57349" name="Text Box 7"/>
          <p:cNvSpPr txBox="1">
            <a:spLocks noChangeArrowheads="1"/>
          </p:cNvSpPr>
          <p:nvPr/>
        </p:nvSpPr>
        <p:spPr bwMode="auto">
          <a:xfrm>
            <a:off x="1020763" y="1914525"/>
            <a:ext cx="3030538" cy="682625"/>
          </a:xfrm>
          <a:prstGeom prst="rect">
            <a:avLst/>
          </a:prstGeom>
          <a:solidFill>
            <a:srgbClr val="FEE2FD"/>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9900"/>
                </a:solidFill>
                <a:effectLst/>
                <a:uLnTx/>
                <a:uFillTx/>
                <a:latin typeface="+mn-ea"/>
                <a:ea typeface="+mn-ea"/>
                <a:cs typeface="+mn-cs"/>
              </a:rPr>
              <a:t>学生基本信息管理</a:t>
            </a:r>
            <a:endParaRPr kumimoji="1" lang="zh-CN" altLang="en-US" sz="2400" b="0" i="0" u="none" strike="noStrike" kern="1200" cap="none" spc="0" normalizeH="0" baseline="0" noProof="0" dirty="0">
              <a:ln>
                <a:noFill/>
              </a:ln>
              <a:solidFill>
                <a:srgbClr val="009900"/>
              </a:solidFill>
              <a:effectLst/>
              <a:uLnTx/>
              <a:uFillTx/>
              <a:latin typeface="+mn-ea"/>
              <a:ea typeface="+mn-ea"/>
              <a:cs typeface="+mn-cs"/>
            </a:endParaRPr>
          </a:p>
        </p:txBody>
      </p:sp>
      <p:sp>
        <p:nvSpPr>
          <p:cNvPr id="57350" name="Text Box 8"/>
          <p:cNvSpPr txBox="1">
            <a:spLocks noChangeArrowheads="1"/>
          </p:cNvSpPr>
          <p:nvPr/>
        </p:nvSpPr>
        <p:spPr bwMode="auto">
          <a:xfrm>
            <a:off x="4878388" y="1914525"/>
            <a:ext cx="3028950" cy="682625"/>
          </a:xfrm>
          <a:prstGeom prst="rect">
            <a:avLst/>
          </a:prstGeom>
          <a:solidFill>
            <a:srgbClr val="FFFF99"/>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solidFill>
                  <a:srgbClr val="009900"/>
                </a:solidFill>
                <a:latin typeface="宋体" panose="02010600030101010101" pitchFamily="2" charset="-122"/>
              </a:rPr>
              <a:t>学生选课管理</a:t>
            </a:r>
            <a:endParaRPr lang="zh-CN" altLang="en-US">
              <a:solidFill>
                <a:srgbClr val="009900"/>
              </a:solidFill>
              <a:latin typeface="宋体" panose="02010600030101010101" pitchFamily="2" charset="-122"/>
            </a:endParaRPr>
          </a:p>
        </p:txBody>
      </p:sp>
      <p:sp>
        <p:nvSpPr>
          <p:cNvPr id="57351" name="Line 12"/>
          <p:cNvSpPr>
            <a:spLocks noChangeShapeType="1"/>
          </p:cNvSpPr>
          <p:nvPr/>
        </p:nvSpPr>
        <p:spPr bwMode="auto">
          <a:xfrm flipH="1">
            <a:off x="1571625" y="2597150"/>
            <a:ext cx="550863" cy="908050"/>
          </a:xfrm>
          <a:prstGeom prst="line">
            <a:avLst/>
          </a:prstGeom>
          <a:noFill/>
          <a:ln w="12700">
            <a:solidFill>
              <a:srgbClr val="000000"/>
            </a:solidFill>
            <a:round/>
            <a:headEnd type="none" w="med" len="med"/>
            <a:tailEnd type="triangl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ea"/>
              <a:ea typeface="+mn-ea"/>
              <a:cs typeface="+mn-cs"/>
            </a:endParaRPr>
          </a:p>
        </p:txBody>
      </p:sp>
      <p:sp>
        <p:nvSpPr>
          <p:cNvPr id="57352" name="Line 13"/>
          <p:cNvSpPr>
            <a:spLocks noChangeShapeType="1"/>
          </p:cNvSpPr>
          <p:nvPr/>
        </p:nvSpPr>
        <p:spPr bwMode="auto">
          <a:xfrm flipH="1">
            <a:off x="2122488" y="2597150"/>
            <a:ext cx="3306763" cy="908050"/>
          </a:xfrm>
          <a:prstGeom prst="line">
            <a:avLst/>
          </a:prstGeom>
          <a:noFill/>
          <a:ln w="12700">
            <a:solidFill>
              <a:srgbClr val="000000"/>
            </a:solidFill>
            <a:round/>
            <a:headEnd type="none" w="med" len="med"/>
            <a:tailEnd type="triangl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ea"/>
              <a:ea typeface="+mn-ea"/>
              <a:cs typeface="+mn-cs"/>
            </a:endParaRPr>
          </a:p>
        </p:txBody>
      </p:sp>
      <p:sp>
        <p:nvSpPr>
          <p:cNvPr id="57353" name="Line 14"/>
          <p:cNvSpPr>
            <a:spLocks noChangeShapeType="1"/>
          </p:cNvSpPr>
          <p:nvPr/>
        </p:nvSpPr>
        <p:spPr bwMode="auto">
          <a:xfrm flipH="1">
            <a:off x="4602163" y="2597150"/>
            <a:ext cx="1928813" cy="908050"/>
          </a:xfrm>
          <a:prstGeom prst="line">
            <a:avLst/>
          </a:prstGeom>
          <a:noFill/>
          <a:ln w="12700">
            <a:solidFill>
              <a:srgbClr val="000000"/>
            </a:solidFill>
            <a:round/>
            <a:headEnd type="none" w="med" len="med"/>
            <a:tailEnd type="triangl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ea"/>
              <a:ea typeface="+mn-ea"/>
              <a:cs typeface="+mn-cs"/>
            </a:endParaRPr>
          </a:p>
        </p:txBody>
      </p:sp>
      <p:sp>
        <p:nvSpPr>
          <p:cNvPr id="57354" name="Line 15"/>
          <p:cNvSpPr>
            <a:spLocks noChangeShapeType="1"/>
          </p:cNvSpPr>
          <p:nvPr/>
        </p:nvSpPr>
        <p:spPr bwMode="auto">
          <a:xfrm flipH="1">
            <a:off x="7081838" y="2597150"/>
            <a:ext cx="274638" cy="908050"/>
          </a:xfrm>
          <a:prstGeom prst="line">
            <a:avLst/>
          </a:prstGeom>
          <a:noFill/>
          <a:ln w="12700">
            <a:solidFill>
              <a:srgbClr val="000000"/>
            </a:solidFill>
            <a:round/>
            <a:headEnd type="none" w="med" len="med"/>
            <a:tailEnd type="triangl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ea"/>
              <a:ea typeface="+mn-ea"/>
              <a:cs typeface="+mn-cs"/>
            </a:endParaRPr>
          </a:p>
        </p:txBody>
      </p:sp>
      <p:sp>
        <p:nvSpPr>
          <p:cNvPr id="57355" name="AutoShape 17"/>
          <p:cNvSpPr>
            <a:spLocks noChangeArrowheads="1"/>
          </p:cNvSpPr>
          <p:nvPr/>
        </p:nvSpPr>
        <p:spPr bwMode="auto">
          <a:xfrm>
            <a:off x="1073150" y="3549650"/>
            <a:ext cx="1439863" cy="1439863"/>
          </a:xfrm>
          <a:prstGeom prst="foldedCorner">
            <a:avLst>
              <a:gd name="adj" fmla="val 12500"/>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ea"/>
                <a:ea typeface="+mn-ea"/>
                <a:cs typeface="+mn-cs"/>
              </a:rPr>
              <a:t>学生信息</a:t>
            </a:r>
            <a:endParaRPr kumimoji="1"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ea"/>
                <a:ea typeface="+mn-ea"/>
                <a:cs typeface="+mn-cs"/>
              </a:rPr>
              <a:t>文件</a:t>
            </a:r>
            <a:r>
              <a:rPr kumimoji="1" lang="en-US" altLang="zh-CN" sz="2400" b="0" i="0" u="none" strike="noStrike" kern="1200" cap="none" spc="0" normalizeH="0" baseline="0" noProof="0" dirty="0">
                <a:ln>
                  <a:noFill/>
                </a:ln>
                <a:solidFill>
                  <a:schemeClr val="tx1"/>
                </a:solidFill>
                <a:effectLst/>
                <a:uLnTx/>
                <a:uFillTx/>
                <a:latin typeface="+mn-ea"/>
                <a:ea typeface="+mn-ea"/>
                <a:cs typeface="+mn-cs"/>
              </a:rPr>
              <a:t>F1</a:t>
            </a:r>
            <a:endParaRPr kumimoji="1"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57356" name="AutoShape 18"/>
          <p:cNvSpPr>
            <a:spLocks noChangeArrowheads="1"/>
          </p:cNvSpPr>
          <p:nvPr/>
        </p:nvSpPr>
        <p:spPr bwMode="auto">
          <a:xfrm>
            <a:off x="3810000" y="3549650"/>
            <a:ext cx="1439863" cy="1439863"/>
          </a:xfrm>
          <a:prstGeom prst="foldedCorner">
            <a:avLst>
              <a:gd name="adj" fmla="val 12500"/>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宋体" panose="02010600030101010101" pitchFamily="2" charset="-122"/>
              </a:rPr>
              <a:t>课程信息</a:t>
            </a:r>
            <a:endParaRPr lang="zh-CN" altLang="en-US">
              <a:latin typeface="宋体" panose="02010600030101010101" pitchFamily="2" charset="-122"/>
            </a:endParaRPr>
          </a:p>
          <a:p>
            <a:pPr marL="0" lvl="0" indent="0" algn="ctr" eaLnBrk="1" hangingPunct="1">
              <a:spcBef>
                <a:spcPct val="0"/>
              </a:spcBef>
              <a:buClrTx/>
              <a:buSzTx/>
              <a:buFontTx/>
              <a:buNone/>
            </a:pPr>
            <a:r>
              <a:rPr lang="zh-CN" altLang="en-US">
                <a:latin typeface="宋体" panose="02010600030101010101" pitchFamily="2" charset="-122"/>
              </a:rPr>
              <a:t>文件</a:t>
            </a:r>
            <a:r>
              <a:rPr lang="en-US" altLang="zh-CN">
                <a:latin typeface="宋体" panose="02010600030101010101" pitchFamily="2" charset="-122"/>
              </a:rPr>
              <a:t>F2</a:t>
            </a:r>
            <a:endParaRPr lang="zh-CN" altLang="en-US">
              <a:latin typeface="宋体" panose="02010600030101010101" pitchFamily="2" charset="-122"/>
            </a:endParaRPr>
          </a:p>
        </p:txBody>
      </p:sp>
      <p:sp>
        <p:nvSpPr>
          <p:cNvPr id="57357" name="AutoShape 19"/>
          <p:cNvSpPr>
            <a:spLocks noChangeArrowheads="1"/>
          </p:cNvSpPr>
          <p:nvPr/>
        </p:nvSpPr>
        <p:spPr bwMode="auto">
          <a:xfrm>
            <a:off x="6402388" y="3549650"/>
            <a:ext cx="1584325" cy="1439863"/>
          </a:xfrm>
          <a:prstGeom prst="foldedCorner">
            <a:avLst>
              <a:gd name="adj" fmla="val 12500"/>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宋体" panose="02010600030101010101" pitchFamily="2" charset="-122"/>
              </a:rPr>
              <a:t>学生选课信</a:t>
            </a:r>
            <a:endParaRPr lang="zh-CN" altLang="en-US">
              <a:latin typeface="宋体" panose="02010600030101010101" pitchFamily="2" charset="-122"/>
            </a:endParaRPr>
          </a:p>
          <a:p>
            <a:pPr marL="0" lvl="0" indent="0" algn="ctr" eaLnBrk="1" hangingPunct="1">
              <a:spcBef>
                <a:spcPct val="0"/>
              </a:spcBef>
              <a:buClrTx/>
              <a:buSzTx/>
              <a:buFontTx/>
              <a:buNone/>
            </a:pPr>
            <a:r>
              <a:rPr lang="zh-CN" altLang="en-US">
                <a:latin typeface="宋体" panose="02010600030101010101" pitchFamily="2" charset="-122"/>
              </a:rPr>
              <a:t>息文件</a:t>
            </a:r>
            <a:r>
              <a:rPr lang="en-US" altLang="zh-CN">
                <a:latin typeface="宋体" panose="02010600030101010101" pitchFamily="2" charset="-122"/>
              </a:rPr>
              <a:t>F3</a:t>
            </a:r>
            <a:endParaRPr lang="zh-CN" altLang="en-US">
              <a:latin typeface="宋体" panose="02010600030101010101" pitchFamily="2" charset="-122"/>
            </a:endParaRPr>
          </a:p>
        </p:txBody>
      </p:sp>
      <p:sp>
        <p:nvSpPr>
          <p:cNvPr id="18" name="TextBox 17"/>
          <p:cNvSpPr txBox="1"/>
          <p:nvPr/>
        </p:nvSpPr>
        <p:spPr>
          <a:xfrm>
            <a:off x="387350" y="5191125"/>
            <a:ext cx="4143375" cy="701675"/>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2000">
                <a:solidFill>
                  <a:srgbClr val="3020FC"/>
                </a:solidFill>
                <a:latin typeface="宋体" panose="02010600030101010101" pitchFamily="2" charset="-122"/>
              </a:rPr>
              <a:t>（</a:t>
            </a:r>
            <a:r>
              <a:rPr lang="zh-CN" altLang="en-US" sz="2000">
                <a:solidFill>
                  <a:srgbClr val="FF0000"/>
                </a:solidFill>
                <a:latin typeface="宋体" panose="02010600030101010101" pitchFamily="2" charset="-122"/>
              </a:rPr>
              <a:t>学号、姓名</a:t>
            </a:r>
            <a:r>
              <a:rPr lang="zh-CN" altLang="en-US" sz="2000">
                <a:latin typeface="宋体" panose="02010600030101010101" pitchFamily="2" charset="-122"/>
              </a:rPr>
              <a:t>、性别、出生日期、联系电话、</a:t>
            </a:r>
            <a:r>
              <a:rPr lang="zh-CN" altLang="en-US" sz="2000">
                <a:solidFill>
                  <a:srgbClr val="FF0000"/>
                </a:solidFill>
                <a:latin typeface="宋体" panose="02010600030101010101" pitchFamily="2" charset="-122"/>
              </a:rPr>
              <a:t>所在系、专业</a:t>
            </a:r>
            <a:r>
              <a:rPr lang="zh-CN" altLang="en-US" sz="2000">
                <a:latin typeface="宋体" panose="02010600030101010101" pitchFamily="2" charset="-122"/>
              </a:rPr>
              <a:t>、班号 </a:t>
            </a:r>
            <a:r>
              <a:rPr lang="zh-CN" altLang="en-US" sz="2000">
                <a:solidFill>
                  <a:srgbClr val="3020FC"/>
                </a:solidFill>
                <a:latin typeface="宋体" panose="02010600030101010101" pitchFamily="2" charset="-122"/>
              </a:rPr>
              <a:t>）</a:t>
            </a:r>
            <a:endParaRPr lang="zh-CN" altLang="en-US" sz="2000">
              <a:solidFill>
                <a:srgbClr val="3020FC"/>
              </a:solidFill>
              <a:latin typeface="宋体" panose="02010600030101010101" pitchFamily="2" charset="-122"/>
            </a:endParaRPr>
          </a:p>
        </p:txBody>
      </p:sp>
      <p:sp>
        <p:nvSpPr>
          <p:cNvPr id="19" name="TextBox 18"/>
          <p:cNvSpPr txBox="1"/>
          <p:nvPr/>
        </p:nvSpPr>
        <p:spPr>
          <a:xfrm>
            <a:off x="5357813" y="5151438"/>
            <a:ext cx="3494087" cy="1014412"/>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sz="2000">
                <a:solidFill>
                  <a:srgbClr val="3020FC"/>
                </a:solidFill>
                <a:latin typeface="宋体" panose="02010600030101010101" pitchFamily="2" charset="-122"/>
              </a:rPr>
              <a:t>（</a:t>
            </a:r>
            <a:r>
              <a:rPr lang="zh-CN" altLang="en-US" sz="2000">
                <a:solidFill>
                  <a:srgbClr val="FF0000"/>
                </a:solidFill>
                <a:latin typeface="宋体" panose="02010600030101010101" pitchFamily="2" charset="-122"/>
              </a:rPr>
              <a:t>学号、姓名、所在系、专业</a:t>
            </a:r>
            <a:r>
              <a:rPr lang="zh-CN" altLang="en-US" sz="2000">
                <a:latin typeface="宋体" panose="02010600030101010101" pitchFamily="2" charset="-122"/>
              </a:rPr>
              <a:t>、课程号、课程名、修课类型、修课时间、考试成绩 </a:t>
            </a:r>
            <a:r>
              <a:rPr lang="zh-CN" altLang="en-US" sz="2000">
                <a:solidFill>
                  <a:srgbClr val="3020FC"/>
                </a:solidFill>
                <a:latin typeface="宋体" panose="02010600030101010101" pitchFamily="2" charset="-122"/>
              </a:rPr>
              <a:t>）</a:t>
            </a:r>
            <a:endParaRPr lang="zh-CN" altLang="en-US" sz="2000">
              <a:solidFill>
                <a:srgbClr val="3020FC"/>
              </a:solidFill>
              <a:latin typeface="宋体" panose="02010600030101010101" pitchFamily="2" charset="-122"/>
            </a:endParaRPr>
          </a:p>
        </p:txBody>
      </p:sp>
      <p:sp>
        <p:nvSpPr>
          <p:cNvPr id="6247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827088" y="260350"/>
            <a:ext cx="8077200" cy="609600"/>
          </a:xfrm>
        </p:spPr>
        <p:txBody>
          <a:bodyPr vert="horz" wrap="square" lIns="91440" tIns="45720" rIns="91440" bIns="45720" anchor="b" anchorCtr="0"/>
          <a:p>
            <a:pPr>
              <a:buNone/>
            </a:pPr>
            <a:r>
              <a:rPr lang="en-US" altLang="zh-CN" sz="2800">
                <a:latin typeface="Times New Roman" panose="02020603050405020304" charset="0"/>
                <a:ea typeface="MS PGothic" panose="020B0600070205080204" pitchFamily="34" charset="-128"/>
              </a:rPr>
              <a:t>Drawbacks of using file systems to store data (Cont.)</a:t>
            </a:r>
            <a:endParaRPr lang="en-US" altLang="zh-CN" sz="2800">
              <a:latin typeface="Times New Roman" panose="02020603050405020304" charset="0"/>
              <a:ea typeface="MS PGothic" panose="020B0600070205080204" pitchFamily="34" charset="-128"/>
            </a:endParaRPr>
          </a:p>
        </p:txBody>
      </p:sp>
      <p:sp>
        <p:nvSpPr>
          <p:cNvPr id="63490" name="Rectangle 3"/>
          <p:cNvSpPr>
            <a:spLocks noGrp="1"/>
          </p:cNvSpPr>
          <p:nvPr>
            <p:ph type="body"/>
          </p:nvPr>
        </p:nvSpPr>
        <p:spPr>
          <a:xfrm>
            <a:off x="539750" y="819150"/>
            <a:ext cx="8208963" cy="4876800"/>
          </a:xfrm>
        </p:spPr>
        <p:txBody>
          <a:bodyPr vert="horz" wrap="square" lIns="91440" tIns="45720" rIns="91440" bIns="45720" anchor="t" anchorCtr="0"/>
          <a:p>
            <a:pPr>
              <a:buFont typeface="Monotype Sorts" charset="2"/>
              <a:buNone/>
            </a:pPr>
            <a:endParaRPr lang="en-US" altLang="zh-CN" sz="1600">
              <a:ea typeface="MS PGothic" panose="020B0600070205080204" pitchFamily="34" charset="-128"/>
            </a:endParaRPr>
          </a:p>
          <a:p>
            <a:r>
              <a:rPr lang="en-US" altLang="zh-CN">
                <a:latin typeface="Times New Roman" panose="02020603050405020304" charset="0"/>
                <a:ea typeface="MS PGothic" panose="020B0600070205080204" pitchFamily="34" charset="-128"/>
              </a:rPr>
              <a:t>Atomicity of updates </a:t>
            </a:r>
            <a:r>
              <a:rPr lang="en-US" altLang="zh-CN">
                <a:solidFill>
                  <a:srgbClr val="FF0000"/>
                </a:solidFill>
                <a:latin typeface="Times New Roman" panose="02020603050405020304" charset="0"/>
                <a:ea typeface="MS PGothic" panose="020B0600070205080204" pitchFamily="34" charset="-128"/>
              </a:rPr>
              <a:t>更</a:t>
            </a:r>
            <a:r>
              <a:rPr lang="zh-CN" altLang="en-US" b="1">
                <a:solidFill>
                  <a:srgbClr val="FF0000"/>
                </a:solidFill>
                <a:latin typeface="Times New Roman" panose="02020603050405020304" charset="0"/>
                <a:ea typeface="宋体" panose="02010600030101010101" pitchFamily="2" charset="-122"/>
              </a:rPr>
              <a:t>新</a:t>
            </a:r>
            <a:r>
              <a:rPr lang="en-US" altLang="zh-CN">
                <a:solidFill>
                  <a:srgbClr val="FF0000"/>
                </a:solidFill>
                <a:latin typeface="Times New Roman" panose="02020603050405020304" charset="0"/>
                <a:ea typeface="MS PGothic" panose="020B0600070205080204" pitchFamily="34" charset="-128"/>
              </a:rPr>
              <a:t>的原子性</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Failures may leave database in an inconsistent state with partial updates carried out</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Example: Transfer of funds from one account to another should either complete or not happen at all</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Concurrent access by multiple users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Concurrent access needed for performance</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Uncontrolled concurrent accesses can lead to inconsistencies</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Example: Two people reading a balance (say 100) and updating it by withdrawing money (say 50 each) at the same time</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Security problems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Hard to provide user access to some, but not all, data</a:t>
            </a:r>
            <a:endParaRPr lang="en-US" altLang="zh-CN">
              <a:latin typeface="Times New Roman" panose="02020603050405020304" charset="0"/>
              <a:ea typeface="MS PGothic" panose="020B0600070205080204" pitchFamily="34" charset="-128"/>
            </a:endParaRPr>
          </a:p>
        </p:txBody>
      </p:sp>
      <p:sp>
        <p:nvSpPr>
          <p:cNvPr id="6349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idx="1"/>
          </p:nvPr>
        </p:nvSpPr>
        <p:spPr>
          <a:xfrm>
            <a:off x="288925" y="1330325"/>
            <a:ext cx="8408988" cy="5183188"/>
          </a:xfrm>
        </p:spPr>
        <p:txBody>
          <a:bodyPr vert="horz" wrap="square" lIns="91440" tIns="45720" rIns="91440" bIns="45720" anchor="t" anchorCtr="0"/>
          <a:p>
            <a:pPr eaLnBrk="1" hangingPunct="1"/>
            <a:r>
              <a:rPr lang="en-US" altLang="zh-CN">
                <a:latin typeface="Times New Roman" panose="02020603050405020304" charset="0"/>
              </a:rPr>
              <a:t> </a:t>
            </a:r>
            <a:r>
              <a:rPr lang="en-US" altLang="zh-CN" sz="3600" b="1">
                <a:solidFill>
                  <a:srgbClr val="FF0000"/>
                </a:solidFill>
                <a:latin typeface="Times New Roman" panose="02020603050405020304" charset="0"/>
                <a:ea typeface="MS PGothic" panose="020B0600070205080204" pitchFamily="34" charset="-128"/>
              </a:rPr>
              <a:t>Database systems offer solutions to all the above problems</a:t>
            </a:r>
            <a:endParaRPr lang="en-US" altLang="zh-CN" sz="3600" b="1">
              <a:solidFill>
                <a:srgbClr val="FF0000"/>
              </a:solidFill>
              <a:latin typeface="Times New Roman" panose="02020603050405020304" charset="0"/>
              <a:ea typeface="MS PGothic" panose="020B0600070205080204" pitchFamily="34" charset="-128"/>
            </a:endParaRPr>
          </a:p>
        </p:txBody>
      </p:sp>
      <p:sp>
        <p:nvSpPr>
          <p:cNvPr id="65538" name="Rectangle 3"/>
          <p:cNvSpPr>
            <a:spLocks noGrp="1"/>
          </p:cNvSpPr>
          <p:nvPr>
            <p:ph type="title"/>
          </p:nvPr>
        </p:nvSpPr>
        <p:spPr>
          <a:xfrm>
            <a:off x="684213" y="188913"/>
            <a:ext cx="7620000" cy="1066800"/>
          </a:xfrm>
        </p:spPr>
        <p:txBody>
          <a:bodyPr vert="horz" wrap="square" lIns="91440" tIns="45720" rIns="91440" bIns="45720" anchor="ctr" anchorCtr="0"/>
          <a:p>
            <a:pPr eaLnBrk="1" hangingPunct="1"/>
            <a:r>
              <a:rPr lang="en-US" altLang="zh-CN" sz="3200">
                <a:latin typeface="Times New Roman" panose="02020603050405020304" charset="0"/>
              </a:rPr>
              <a:t>§1.2 Purpose of Database Systems (cont.)</a:t>
            </a:r>
            <a:endParaRPr lang="zh-CN" altLang="en-US" sz="3200">
              <a:latin typeface="Times New Roman" panose="02020603050405020304" charset="0"/>
            </a:endParaRPr>
          </a:p>
        </p:txBody>
      </p:sp>
      <p:sp>
        <p:nvSpPr>
          <p:cNvPr id="6553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684213" y="-242887"/>
            <a:ext cx="7772400" cy="1143000"/>
          </a:xfrm>
        </p:spPr>
        <p:txBody>
          <a:bodyPr vert="horz" wrap="square" lIns="91440" tIns="45720" rIns="91440" bIns="45720" anchor="b" anchorCtr="0"/>
          <a:p>
            <a:pPr eaLnBrk="1" hangingPunct="1"/>
            <a:r>
              <a:rPr lang="en-US" altLang="zh-CN" sz="3200">
                <a:latin typeface="Times New Roman" panose="02020603050405020304" charset="0"/>
              </a:rPr>
              <a:t>§1.3 </a:t>
            </a:r>
            <a:r>
              <a:rPr lang="en-US" altLang="zh-CN" sz="3200">
                <a:latin typeface="Times New Roman" panose="02020603050405020304" charset="0"/>
                <a:cs typeface="Times New Roman" panose="02020603050405020304" charset="0"/>
              </a:rPr>
              <a:t>View of  Data</a:t>
            </a:r>
            <a:endParaRPr lang="en-US" altLang="zh-CN" sz="3200">
              <a:latin typeface="Times New Roman" panose="02020603050405020304" charset="0"/>
              <a:ea typeface="Times New Roman" panose="02020603050405020304" charset="0"/>
            </a:endParaRPr>
          </a:p>
        </p:txBody>
      </p:sp>
      <p:sp>
        <p:nvSpPr>
          <p:cNvPr id="66562" name="Rectangle 3"/>
          <p:cNvSpPr>
            <a:spLocks noGrp="1"/>
          </p:cNvSpPr>
          <p:nvPr>
            <p:ph idx="1"/>
          </p:nvPr>
        </p:nvSpPr>
        <p:spPr>
          <a:xfrm>
            <a:off x="379413" y="1357313"/>
            <a:ext cx="8229600" cy="4724400"/>
          </a:xfrm>
        </p:spPr>
        <p:txBody>
          <a:bodyPr vert="horz" wrap="square" lIns="91440" tIns="45720" rIns="91440" bIns="45720" anchor="t" anchorCtr="0"/>
          <a:p>
            <a:pPr marL="284480" indent="-284480" eaLnBrk="1" hangingPunct="1">
              <a:lnSpc>
                <a:spcPct val="90000"/>
              </a:lnSpc>
            </a:pPr>
            <a:r>
              <a:rPr lang="en-US" altLang="zh-CN">
                <a:latin typeface="Times New Roman" panose="02020603050405020304" charset="0"/>
              </a:rPr>
              <a:t>Basic concepts in DBS theory</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view of data </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数据视图)</a:t>
            </a:r>
            <a:r>
              <a:rPr lang="en-US" altLang="zh-CN">
                <a:latin typeface="Times New Roman" panose="02020603050405020304" charset="0"/>
              </a:rPr>
              <a:t>, </a:t>
            </a:r>
            <a:endParaRPr lang="en-US" altLang="zh-CN">
              <a:latin typeface="Times New Roman" panose="02020603050405020304" charset="0"/>
            </a:endParaRPr>
          </a:p>
          <a:p>
            <a:pPr marL="760730" lvl="1" indent="-285750" eaLnBrk="1" hangingPunct="1">
              <a:lnSpc>
                <a:spcPct val="90000"/>
              </a:lnSpc>
              <a:buNone/>
            </a:pPr>
            <a:r>
              <a:rPr lang="en-US" altLang="zh-CN">
                <a:latin typeface="Times New Roman" panose="02020603050405020304" charset="0"/>
              </a:rPr>
              <a:t>    logical/physical/view level data abstract</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data model, data </a:t>
            </a:r>
            <a:r>
              <a:rPr lang="en-US" altLang="zh-CN">
                <a:solidFill>
                  <a:srgbClr val="FF0000"/>
                </a:solidFill>
                <a:latin typeface="Times New Roman" panose="02020603050405020304" charset="0"/>
              </a:rPr>
              <a:t>schema</a:t>
            </a:r>
            <a:r>
              <a:rPr lang="en-US" altLang="zh-CN">
                <a:latin typeface="Times New Roman" panose="02020603050405020304" charset="0"/>
              </a:rPr>
              <a:t> (</a:t>
            </a:r>
            <a:r>
              <a:rPr lang="zh-CN" altLang="en-US">
                <a:latin typeface="Times New Roman" panose="02020603050405020304" charset="0"/>
              </a:rPr>
              <a:t>模式)</a:t>
            </a:r>
            <a:r>
              <a:rPr lang="en-US" altLang="zh-CN">
                <a:latin typeface="Times New Roman" panose="02020603050405020304" charset="0"/>
              </a:rPr>
              <a:t>,  schema </a:t>
            </a:r>
            <a:r>
              <a:rPr lang="en-US" altLang="zh-CN">
                <a:solidFill>
                  <a:srgbClr val="FF0000"/>
                </a:solidFill>
                <a:latin typeface="Times New Roman" panose="02020603050405020304" charset="0"/>
              </a:rPr>
              <a:t>instance </a:t>
            </a:r>
            <a:r>
              <a:rPr lang="zh-CN" altLang="en-US">
                <a:solidFill>
                  <a:srgbClr val="FF0000"/>
                </a:solidFill>
                <a:latin typeface="Times New Roman" panose="02020603050405020304" charset="0"/>
              </a:rPr>
              <a:t>实例</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logical /physical isolation </a:t>
            </a:r>
            <a:r>
              <a:rPr lang="zh-CN" altLang="en-US">
                <a:solidFill>
                  <a:srgbClr val="FF0000"/>
                </a:solidFill>
                <a:latin typeface="Times New Roman" panose="02020603050405020304" charset="0"/>
              </a:rPr>
              <a:t>隔离</a:t>
            </a:r>
            <a:endParaRPr lang="en-US" altLang="zh-CN">
              <a:latin typeface="Times New Roman" panose="02020603050405020304" charset="0"/>
            </a:endParaRPr>
          </a:p>
          <a:p>
            <a:pPr marL="284480" indent="-284480" eaLnBrk="1" hangingPunct="1">
              <a:lnSpc>
                <a:spcPct val="90000"/>
              </a:lnSpc>
              <a:buNone/>
            </a:pPr>
            <a:r>
              <a:rPr lang="en-US" altLang="zh-CN" b="1">
                <a:latin typeface="Times New Roman" panose="02020603050405020304" charset="0"/>
              </a:rPr>
              <a:t>1.3.1 Data abstraction</a:t>
            </a:r>
            <a:r>
              <a:rPr lang="en-US" altLang="zh-CN">
                <a:latin typeface="Times New Roman" panose="02020603050405020304" charset="0"/>
              </a:rPr>
              <a:t>   </a:t>
            </a:r>
            <a:endParaRPr lang="en-US" altLang="zh-CN">
              <a:latin typeface="Times New Roman" panose="02020603050405020304" charset="0"/>
            </a:endParaRPr>
          </a:p>
          <a:p>
            <a:pPr marL="284480" indent="-284480" eaLnBrk="1" hangingPunct="1">
              <a:lnSpc>
                <a:spcPct val="90000"/>
              </a:lnSpc>
            </a:pPr>
            <a:r>
              <a:rPr lang="en-US" altLang="zh-CN">
                <a:latin typeface="Times New Roman" panose="02020603050405020304" charset="0"/>
              </a:rPr>
              <a:t>Data  View</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 data </a:t>
            </a:r>
            <a:r>
              <a:rPr lang="en-US" altLang="zh-CN" i="1">
                <a:latin typeface="Times New Roman" panose="02020603050405020304" charset="0"/>
              </a:rPr>
              <a:t>features</a:t>
            </a:r>
            <a:r>
              <a:rPr lang="en-US" altLang="zh-CN">
                <a:latin typeface="Times New Roman" panose="02020603050405020304" charset="0"/>
              </a:rPr>
              <a:t> from </a:t>
            </a:r>
            <a:r>
              <a:rPr lang="en-US" altLang="zh-CN" i="1" u="sng">
                <a:latin typeface="Times New Roman" panose="02020603050405020304" charset="0"/>
              </a:rPr>
              <a:t>some</a:t>
            </a:r>
            <a:r>
              <a:rPr lang="en-US" altLang="zh-CN">
                <a:latin typeface="Times New Roman" panose="02020603050405020304" charset="0"/>
              </a:rPr>
              <a:t> viewpoints</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 e.g. about </a:t>
            </a:r>
            <a:r>
              <a:rPr lang="en-US" altLang="zh-CN" i="1">
                <a:latin typeface="Times New Roman" panose="02020603050405020304" charset="0"/>
              </a:rPr>
              <a:t>student</a:t>
            </a:r>
            <a:r>
              <a:rPr lang="en-US" altLang="zh-CN">
                <a:latin typeface="Times New Roman" panose="02020603050405020304" charset="0"/>
              </a:rPr>
              <a:t>,  his </a:t>
            </a:r>
            <a:r>
              <a:rPr lang="en-US" altLang="zh-CN" i="1">
                <a:latin typeface="Times New Roman" panose="02020603050405020304" charset="0"/>
              </a:rPr>
              <a:t>ID</a:t>
            </a:r>
            <a:r>
              <a:rPr lang="en-US" altLang="zh-CN">
                <a:latin typeface="Times New Roman" panose="02020603050405020304" charset="0"/>
              </a:rPr>
              <a:t>, </a:t>
            </a:r>
            <a:r>
              <a:rPr lang="en-US" altLang="zh-CN" i="1">
                <a:latin typeface="Times New Roman" panose="02020603050405020304" charset="0"/>
              </a:rPr>
              <a:t>name</a:t>
            </a:r>
            <a:r>
              <a:rPr lang="en-US" altLang="zh-CN">
                <a:latin typeface="Times New Roman" panose="02020603050405020304" charset="0"/>
              </a:rPr>
              <a:t>,</a:t>
            </a:r>
            <a:r>
              <a:rPr lang="en-US" altLang="zh-CN" i="1">
                <a:latin typeface="Times New Roman" panose="02020603050405020304" charset="0"/>
              </a:rPr>
              <a:t> dept_name</a:t>
            </a:r>
            <a:r>
              <a:rPr lang="en-US" altLang="zh-CN">
                <a:latin typeface="Times New Roman" panose="02020603050405020304" charset="0"/>
              </a:rPr>
              <a:t>,</a:t>
            </a:r>
            <a:r>
              <a:rPr lang="en-US" altLang="zh-CN" i="1">
                <a:latin typeface="Times New Roman" panose="02020603050405020304" charset="0"/>
              </a:rPr>
              <a:t> tot_cred</a:t>
            </a:r>
            <a:r>
              <a:rPr lang="en-US" altLang="zh-CN">
                <a:latin typeface="Times New Roman" panose="02020603050405020304" charset="0"/>
              </a:rPr>
              <a:t>, </a:t>
            </a:r>
            <a:r>
              <a:rPr lang="en-US" altLang="zh-CN">
                <a:latin typeface="Arial" panose="020B0604020202020204" pitchFamily="34" charset="0"/>
              </a:rPr>
              <a:t>…</a:t>
            </a:r>
            <a:r>
              <a:rPr lang="en-US" altLang="zh-CN">
                <a:latin typeface="Times New Roman" panose="02020603050405020304" charset="0"/>
              </a:rPr>
              <a:t>.</a:t>
            </a:r>
            <a:endParaRPr lang="en-US" altLang="zh-CN">
              <a:latin typeface="Times New Roman" panose="02020603050405020304" charset="0"/>
            </a:endParaRPr>
          </a:p>
          <a:p>
            <a:pPr marL="284480" indent="-284480" eaLnBrk="1" hangingPunct="1">
              <a:lnSpc>
                <a:spcPct val="90000"/>
              </a:lnSpc>
            </a:pPr>
            <a:r>
              <a:rPr lang="en-US" altLang="zh-CN">
                <a:latin typeface="Times New Roman" panose="02020603050405020304" charset="0"/>
              </a:rPr>
              <a:t>To simplify and </a:t>
            </a:r>
            <a:r>
              <a:rPr lang="en-US" altLang="zh-CN">
                <a:latin typeface="Arial" panose="020B0604020202020204" pitchFamily="34" charset="0"/>
              </a:rPr>
              <a:t>“</a:t>
            </a:r>
            <a:r>
              <a:rPr lang="en-US" altLang="zh-CN">
                <a:latin typeface="Times New Roman" panose="02020603050405020304" charset="0"/>
              </a:rPr>
              <a:t>divide and conquer</a:t>
            </a:r>
            <a:r>
              <a:rPr lang="en-US" altLang="zh-CN">
                <a:latin typeface="Arial" panose="020B0604020202020204" pitchFamily="34" charset="0"/>
              </a:rPr>
              <a:t>”</a:t>
            </a:r>
            <a:r>
              <a:rPr lang="en-US" altLang="zh-CN">
                <a:latin typeface="Times New Roman" panose="02020603050405020304" charset="0"/>
              </a:rPr>
              <a:t> the design of complex data application systems </a:t>
            </a:r>
            <a:endParaRPr lang="en-US" altLang="zh-CN">
              <a:latin typeface="Times New Roman" panose="02020603050405020304" charset="0"/>
            </a:endParaRPr>
          </a:p>
          <a:p>
            <a:pPr marL="760730" lvl="1" indent="-285750" eaLnBrk="1" hangingPunct="1">
              <a:lnSpc>
                <a:spcPct val="90000"/>
              </a:lnSpc>
            </a:pPr>
            <a:r>
              <a:rPr lang="en-US" altLang="zh-CN">
                <a:latin typeface="Times New Roman" panose="02020603050405020304" charset="0"/>
              </a:rPr>
              <a:t>describes/design application data in three levels, and obtains three types of schema</a:t>
            </a:r>
            <a:endParaRPr lang="en-US" altLang="zh-CN">
              <a:latin typeface="Times New Roman" panose="02020603050405020304" charset="0"/>
            </a:endParaRPr>
          </a:p>
        </p:txBody>
      </p:sp>
      <p:sp>
        <p:nvSpPr>
          <p:cNvPr id="6656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Rectangle 2"/>
          <p:cNvSpPr>
            <a:spLocks noGrp="1"/>
          </p:cNvSpPr>
          <p:nvPr>
            <p:ph type="body" sz="half" idx="1"/>
          </p:nvPr>
        </p:nvSpPr>
        <p:spPr>
          <a:xfrm>
            <a:off x="876300" y="6019800"/>
            <a:ext cx="7391400" cy="630238"/>
          </a:xfrm>
        </p:spPr>
        <p:txBody>
          <a:bodyPr vert="horz" wrap="square" lIns="91440" tIns="45720" rIns="91440" bIns="45720" anchor="t" anchorCtr="0"/>
          <a:p>
            <a:pPr algn="ctr" eaLnBrk="1" hangingPunct="1">
              <a:buClr>
                <a:schemeClr val="folHlink"/>
              </a:buClr>
              <a:buSzPct val="60000"/>
              <a:buFont typeface="Wingdings" panose="05000000000000000000" pitchFamily="2" charset="2"/>
              <a:buNone/>
            </a:pPr>
            <a:r>
              <a:rPr lang="en-US" altLang="zh-CN">
                <a:latin typeface="Times New Roman" panose="02020603050405020304" charset="0"/>
              </a:rPr>
              <a:t>Fig.1.1 Levels of data abstraction</a:t>
            </a:r>
            <a:endParaRPr lang="en-US" altLang="zh-CN">
              <a:latin typeface="Times New Roman" panose="02020603050405020304" charset="0"/>
            </a:endParaRPr>
          </a:p>
          <a:p>
            <a:pPr algn="ctr" eaLnBrk="1" hangingPunct="1">
              <a:buClr>
                <a:schemeClr val="folHlink"/>
              </a:buClr>
              <a:buSzPct val="60000"/>
              <a:buFont typeface="Wingdings" panose="05000000000000000000" pitchFamily="2" charset="2"/>
              <a:buNone/>
            </a:pPr>
            <a:r>
              <a:rPr lang="en-US" altLang="zh-CN">
                <a:solidFill>
                  <a:srgbClr val="FF0000"/>
                </a:solidFill>
                <a:latin typeface="Times New Roman" panose="02020603050405020304" charset="0"/>
              </a:rPr>
              <a:t>数据抽象的层次</a:t>
            </a:r>
            <a:endParaRPr lang="en-US" altLang="zh-CN">
              <a:solidFill>
                <a:srgbClr val="FF0000"/>
              </a:solidFill>
              <a:latin typeface="Times New Roman" panose="02020603050405020304" charset="0"/>
            </a:endParaRPr>
          </a:p>
        </p:txBody>
      </p:sp>
      <p:pic>
        <p:nvPicPr>
          <p:cNvPr id="68610" name="Picture 3"/>
          <p:cNvPicPr>
            <a:picLocks noChangeAspect="1"/>
          </p:cNvPicPr>
          <p:nvPr>
            <p:ph sz="half" idx="2"/>
          </p:nvPr>
        </p:nvPicPr>
        <p:blipFill>
          <a:blip r:embed="rId1"/>
          <a:srcRect l="14339" t="21394" r="2724" b="13913"/>
          <a:stretch>
            <a:fillRect/>
          </a:stretch>
        </p:blipFill>
        <p:spPr>
          <a:xfrm>
            <a:off x="381000" y="457200"/>
            <a:ext cx="8305800" cy="5284788"/>
          </a:xfrm>
          <a:ln w="76200"/>
        </p:spPr>
      </p:pic>
      <p:sp>
        <p:nvSpPr>
          <p:cNvPr id="68611" name="AutoShape 6">
            <a:hlinkClick r:id="" action="ppaction://hlinkshowjump?jump=lastslideviewed"/>
          </p:cNvPr>
          <p:cNvSpPr/>
          <p:nvPr/>
        </p:nvSpPr>
        <p:spPr>
          <a:xfrm>
            <a:off x="8915400" y="6705600"/>
            <a:ext cx="228600" cy="152400"/>
          </a:xfrm>
          <a:prstGeom prst="actionButtonBackPrevious">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68612"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Levels of Abstraction</a:t>
            </a:r>
            <a:endParaRPr lang="en-US" altLang="zh-CN" sz="3200">
              <a:latin typeface="Times New Roman" panose="02020603050405020304" charset="0"/>
              <a:ea typeface="MS PGothic" panose="020B0600070205080204" pitchFamily="34" charset="-128"/>
            </a:endParaRPr>
          </a:p>
        </p:txBody>
      </p:sp>
      <p:sp>
        <p:nvSpPr>
          <p:cNvPr id="69634" name="Rectangle 3"/>
          <p:cNvSpPr>
            <a:spLocks noGrp="1"/>
          </p:cNvSpPr>
          <p:nvPr>
            <p:ph type="body"/>
          </p:nvPr>
        </p:nvSpPr>
        <p:spPr>
          <a:xfrm>
            <a:off x="395288" y="1268413"/>
            <a:ext cx="8208962" cy="4876800"/>
          </a:xfrm>
        </p:spPr>
        <p:txBody>
          <a:bodyPr vert="horz" wrap="square" lIns="91440" tIns="45720" rIns="91440" bIns="45720" anchor="t" anchorCtr="0"/>
          <a:p>
            <a:pPr defTabSz="914400">
              <a:tabLst>
                <a:tab pos="1821180" algn="l"/>
                <a:tab pos="3659505" algn="l"/>
                <a:tab pos="3943350" algn="l"/>
              </a:tabLst>
            </a:pPr>
            <a:r>
              <a:rPr lang="en-US" altLang="zh-CN" b="1">
                <a:solidFill>
                  <a:srgbClr val="FF0000"/>
                </a:solidFill>
                <a:latin typeface="Times New Roman" panose="02020603050405020304" charset="0"/>
                <a:ea typeface="MS PGothic" panose="020B0600070205080204" pitchFamily="34" charset="-128"/>
              </a:rPr>
              <a:t>Logical level:</a:t>
            </a:r>
            <a:r>
              <a:rPr lang="en-US" altLang="zh-CN">
                <a:solidFill>
                  <a:srgbClr val="FF0000"/>
                </a:solidFill>
                <a:latin typeface="Times New Roman" panose="02020603050405020304" charset="0"/>
                <a:ea typeface="MS PGothic" panose="020B0600070205080204" pitchFamily="34" charset="-128"/>
              </a:rPr>
              <a:t> describes data stored in database, and the relationships among the data. </a:t>
            </a:r>
            <a:r>
              <a:rPr lang="zh-CN" altLang="en-US">
                <a:solidFill>
                  <a:srgbClr val="FF0000"/>
                </a:solidFill>
                <a:latin typeface="Times New Roman" panose="02020603050405020304" charset="0"/>
                <a:ea typeface="宋体" panose="02010600030101010101" pitchFamily="2" charset="-122"/>
              </a:rPr>
              <a:t>数据间的联系</a:t>
            </a:r>
            <a:endParaRPr lang="en-US" altLang="zh-CN">
              <a:latin typeface="Times New Roman" panose="02020603050405020304" charset="0"/>
              <a:ea typeface="MS PGothic" panose="020B0600070205080204" pitchFamily="34" charset="-128"/>
            </a:endParaRPr>
          </a:p>
          <a:p>
            <a:pPr lvl="1" defTabSz="914400">
              <a:buFont typeface="Monotype Sorts" charset="2"/>
              <a:buNone/>
              <a:tabLst>
                <a:tab pos="1821180" algn="l"/>
                <a:tab pos="3659505" algn="l"/>
                <a:tab pos="3943350" algn="l"/>
              </a:tabLst>
            </a:pPr>
            <a:r>
              <a:rPr lang="en-US" altLang="zh-CN" b="1">
                <a:latin typeface="Times New Roman" panose="02020603050405020304" charset="0"/>
                <a:ea typeface="MS PGothic" panose="020B0600070205080204" pitchFamily="34" charset="-128"/>
              </a:rPr>
              <a:t>	type</a:t>
            </a: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instructor</a:t>
            </a:r>
            <a:r>
              <a:rPr lang="en-US" altLang="zh-CN">
                <a:latin typeface="Times New Roman" panose="02020603050405020304" charset="0"/>
                <a:ea typeface="MS PGothic" panose="020B0600070205080204" pitchFamily="34" charset="-128"/>
              </a:rPr>
              <a:t> = </a:t>
            </a:r>
            <a:r>
              <a:rPr lang="en-US" altLang="zh-CN" b="1">
                <a:latin typeface="Times New Roman" panose="02020603050405020304" charset="0"/>
                <a:ea typeface="MS PGothic" panose="020B0600070205080204" pitchFamily="34" charset="-128"/>
              </a:rPr>
              <a:t>record</a:t>
            </a:r>
            <a:endParaRPr lang="en-US" altLang="zh-CN">
              <a:latin typeface="Times New Roman" panose="02020603050405020304" charset="0"/>
              <a:ea typeface="MS PGothic" panose="020B0600070205080204" pitchFamily="34" charset="-128"/>
            </a:endParaRPr>
          </a:p>
          <a:p>
            <a:pPr lvl="1" defTabSz="914400">
              <a:buFontTx/>
              <a:buNone/>
              <a:tabLst>
                <a:tab pos="1821180" algn="l"/>
                <a:tab pos="3659505" algn="l"/>
                <a:tab pos="3943350" algn="l"/>
              </a:tabLst>
            </a:pP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ID</a:t>
            </a:r>
            <a:r>
              <a:rPr lang="en-US" altLang="zh-CN">
                <a:latin typeface="Times New Roman" panose="02020603050405020304" charset="0"/>
                <a:ea typeface="MS PGothic" panose="020B0600070205080204" pitchFamily="34" charset="-128"/>
              </a:rPr>
              <a:t> : string; </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name</a:t>
            </a:r>
            <a:r>
              <a:rPr lang="en-US" altLang="zh-CN">
                <a:latin typeface="Times New Roman" panose="02020603050405020304" charset="0"/>
                <a:ea typeface="MS PGothic" panose="020B0600070205080204" pitchFamily="34" charset="-128"/>
              </a:rPr>
              <a:t> : string;</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dept_name</a:t>
            </a:r>
            <a:r>
              <a:rPr lang="en-US" altLang="zh-CN">
                <a:latin typeface="Times New Roman" panose="02020603050405020304" charset="0"/>
                <a:ea typeface="MS PGothic" panose="020B0600070205080204" pitchFamily="34" charset="-128"/>
              </a:rPr>
              <a:t> : string;</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salary</a:t>
            </a:r>
            <a:r>
              <a:rPr lang="en-US" altLang="zh-CN">
                <a:latin typeface="Times New Roman" panose="02020603050405020304" charset="0"/>
                <a:ea typeface="MS PGothic" panose="020B0600070205080204" pitchFamily="34" charset="-128"/>
              </a:rPr>
              <a:t> : integer;</a:t>
            </a:r>
            <a:endParaRPr lang="en-US" altLang="zh-CN">
              <a:latin typeface="Times New Roman" panose="02020603050405020304" charset="0"/>
              <a:ea typeface="MS PGothic" panose="020B0600070205080204" pitchFamily="34" charset="-128"/>
            </a:endParaRPr>
          </a:p>
          <a:p>
            <a:pPr lvl="4" defTabSz="914400">
              <a:buFontTx/>
              <a:buNone/>
              <a:tabLst>
                <a:tab pos="1821180" algn="l"/>
                <a:tab pos="3659505" algn="l"/>
                <a:tab pos="3943350" algn="l"/>
              </a:tabLst>
            </a:pPr>
            <a:r>
              <a:rPr lang="en-US" altLang="zh-CN" b="1">
                <a:latin typeface="Times New Roman" panose="02020603050405020304" charset="0"/>
                <a:ea typeface="MS PGothic" panose="020B0600070205080204" pitchFamily="34" charset="-128"/>
              </a:rPr>
              <a:t>end</a:t>
            </a:r>
            <a:r>
              <a:rPr lang="en-US" altLang="zh-CN">
                <a:latin typeface="Times New Roman" panose="02020603050405020304" charset="0"/>
                <a:ea typeface="MS PGothic" panose="020B0600070205080204" pitchFamily="34" charset="-128"/>
              </a:rPr>
              <a:t>;</a:t>
            </a:r>
            <a:endParaRPr lang="en-US" altLang="zh-CN">
              <a:latin typeface="Times New Roman" panose="02020603050405020304" charset="0"/>
              <a:ea typeface="MS PGothic" panose="020B0600070205080204" pitchFamily="34" charset="-128"/>
            </a:endParaRPr>
          </a:p>
          <a:p>
            <a:pPr defTabSz="914400">
              <a:tabLst>
                <a:tab pos="1821180" algn="l"/>
                <a:tab pos="3659505" algn="l"/>
                <a:tab pos="3943350" algn="l"/>
              </a:tabLst>
            </a:pPr>
            <a:r>
              <a:rPr lang="en-US" altLang="zh-CN" b="1">
                <a:solidFill>
                  <a:srgbClr val="000099"/>
                </a:solidFill>
                <a:latin typeface="Times New Roman" panose="02020603050405020304" charset="0"/>
                <a:ea typeface="MS PGothic" panose="020B0600070205080204" pitchFamily="34" charset="-128"/>
              </a:rPr>
              <a:t>Physical level:</a:t>
            </a:r>
            <a:r>
              <a:rPr lang="en-US" altLang="zh-CN">
                <a:latin typeface="Times New Roman" panose="02020603050405020304" charset="0"/>
                <a:ea typeface="MS PGothic" panose="020B0600070205080204" pitchFamily="34" charset="-128"/>
              </a:rPr>
              <a:t> describes how a record (e.g., instructor) is stored.</a:t>
            </a:r>
            <a:endParaRPr lang="en-US" altLang="zh-CN">
              <a:latin typeface="Times New Roman" panose="02020603050405020304" charset="0"/>
              <a:ea typeface="MS PGothic" panose="020B0600070205080204" pitchFamily="34" charset="-128"/>
            </a:endParaRPr>
          </a:p>
          <a:p>
            <a:pPr defTabSz="914400">
              <a:tabLst>
                <a:tab pos="1821180" algn="l"/>
                <a:tab pos="3659505" algn="l"/>
                <a:tab pos="3943350" algn="l"/>
              </a:tabLst>
            </a:pPr>
            <a:r>
              <a:rPr lang="en-US" altLang="zh-CN" b="1">
                <a:solidFill>
                  <a:srgbClr val="000099"/>
                </a:solidFill>
                <a:latin typeface="Times New Roman" panose="02020603050405020304" charset="0"/>
                <a:ea typeface="MS PGothic" panose="020B0600070205080204" pitchFamily="34" charset="-128"/>
              </a:rPr>
              <a:t>View level:</a:t>
            </a:r>
            <a:r>
              <a:rPr lang="en-US" altLang="zh-CN">
                <a:latin typeface="Times New Roman" panose="02020603050405020304" charset="0"/>
                <a:ea typeface="MS PGothic" panose="020B0600070205080204" pitchFamily="34" charset="-128"/>
              </a:rPr>
              <a:t> application programs hide details of data types.  Views can also hide information (such as an employee’s salary) for security purposes. </a:t>
            </a:r>
            <a:endParaRPr lang="en-US" altLang="zh-CN">
              <a:latin typeface="Times New Roman" panose="02020603050405020304" charset="0"/>
              <a:ea typeface="MS PGothic" panose="020B0600070205080204" pitchFamily="34" charset="-128"/>
            </a:endParaRPr>
          </a:p>
        </p:txBody>
      </p:sp>
      <p:sp>
        <p:nvSpPr>
          <p:cNvPr id="6963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idx="1"/>
          </p:nvPr>
        </p:nvSpPr>
        <p:spPr>
          <a:xfrm>
            <a:off x="323850" y="1341438"/>
            <a:ext cx="8424863" cy="52720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rgbClr val="FF0000"/>
                </a:solidFill>
                <a:effectLst/>
                <a:uLnTx/>
                <a:uFillTx/>
                <a:latin typeface="Times New Roman" panose="02020603050405020304" charset="0"/>
                <a:ea typeface="+mn-ea"/>
                <a:cs typeface="+mn-cs"/>
              </a:rPr>
              <a:t>View level</a:t>
            </a:r>
            <a:endParaRPr kumimoji="1" lang="en-US" altLang="zh-CN" sz="2400" b="0" i="0" u="none" strike="noStrike" kern="0" cap="none" spc="0" normalizeH="0" baseline="0" noProof="0" dirty="0">
              <a:ln>
                <a:noFill/>
              </a:ln>
              <a:solidFill>
                <a:srgbClr val="FF0000"/>
              </a:solidFill>
              <a:effectLst/>
              <a:uLnTx/>
              <a:uFillTx/>
              <a:latin typeface="Times New Roman" panose="02020603050405020304"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describe data from </a:t>
            </a:r>
            <a:r>
              <a:rPr kumimoji="1" lang="zh-CN" altLang="en-US" sz="2400" b="0" i="0" u="none" strike="noStrike" kern="0" cap="none" spc="0" normalizeH="0" baseline="0" noProof="0" dirty="0">
                <a:ln>
                  <a:noFill/>
                </a:ln>
                <a:solidFill>
                  <a:srgbClr val="FF0000"/>
                </a:solidFill>
                <a:effectLst/>
                <a:uLnTx/>
                <a:uFillTx/>
                <a:latin typeface="Times New Roman" panose="02020603050405020304" charset="0"/>
                <a:ea typeface="+mn-ea"/>
              </a:rPr>
              <a:t>数据项</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108585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how the </a:t>
            </a:r>
            <a:r>
              <a:rPr kumimoji="1" lang="en-US" altLang="zh-CN" sz="2400" b="0" i="0" u="none" strike="noStrike" kern="0" cap="none" spc="0" normalizeH="0" baseline="0" noProof="0" dirty="0">
                <a:ln>
                  <a:noFill/>
                </a:ln>
                <a:solidFill>
                  <a:srgbClr val="FF0000"/>
                </a:solidFill>
                <a:effectLst/>
                <a:uLnTx/>
                <a:uFillTx/>
                <a:latin typeface="Times New Roman" panose="02020603050405020304" charset="0"/>
                <a:ea typeface="+mn-ea"/>
              </a:rPr>
              <a:t>data items</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in DB are used by </a:t>
            </a:r>
            <a:r>
              <a:rPr kumimoji="1" lang="en-US" altLang="zh-CN" sz="2400" b="1" i="1" u="none" strike="noStrike" kern="0" cap="none" spc="0" normalizeH="0" baseline="0" noProof="0" dirty="0">
                <a:ln>
                  <a:noFill/>
                </a:ln>
                <a:solidFill>
                  <a:schemeClr val="tx1"/>
                </a:solidFill>
                <a:effectLst/>
                <a:uLnTx/>
                <a:uFillTx/>
                <a:latin typeface="Times New Roman" panose="02020603050405020304" charset="0"/>
                <a:ea typeface="+mn-ea"/>
              </a:rPr>
              <a:t>different</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users</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several views for one datum  </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description results</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108585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folHlink"/>
                </a:solidFill>
                <a:effectLst/>
                <a:uLnTx/>
                <a:uFillTx/>
                <a:latin typeface="Times New Roman" panose="02020603050405020304" charset="0"/>
                <a:ea typeface="+mn-ea"/>
              </a:rPr>
              <a:t>external schema</a:t>
            </a:r>
            <a:r>
              <a:rPr kumimoji="1" lang="zh-CN" altLang="en-US" sz="2400" b="0" i="0" u="none" strike="noStrike" kern="0" cap="none" spc="0" normalizeH="0" baseline="0" noProof="0" dirty="0">
                <a:ln>
                  <a:noFill/>
                </a:ln>
                <a:solidFill>
                  <a:schemeClr val="folHlink"/>
                </a:solidFill>
                <a:effectLst/>
                <a:uLnTx/>
                <a:uFillTx/>
                <a:latin typeface="Times New Roman" panose="02020603050405020304" charset="0"/>
                <a:ea typeface="+mn-ea"/>
              </a:rPr>
              <a:t>（外模式）</a:t>
            </a:r>
            <a:r>
              <a:rPr kumimoji="1" lang="en-US" altLang="zh-CN" sz="2400" b="0" i="0" u="none" strike="noStrike" kern="0" cap="none" spc="0" normalizeH="0" baseline="0" noProof="0" dirty="0">
                <a:ln>
                  <a:noFill/>
                </a:ln>
                <a:solidFill>
                  <a:schemeClr val="folHlink"/>
                </a:solidFill>
                <a:effectLst/>
                <a:uLnTx/>
                <a:uFillTx/>
                <a:latin typeface="Times New Roman" panose="02020603050405020304" charset="0"/>
                <a:ea typeface="+mn-ea"/>
              </a:rPr>
              <a:t>={view}</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a:t>
            </a:r>
            <a:r>
              <a:rPr kumimoji="1" lang="en-US" altLang="zh-CN" sz="2400" b="0" i="0" u="none" strike="noStrike" kern="0" cap="none" spc="0" normalizeH="0" baseline="0" noProof="0" dirty="0">
                <a:ln>
                  <a:noFill/>
                </a:ln>
                <a:solidFill>
                  <a:schemeClr val="accent2"/>
                </a:solidFill>
                <a:effectLst/>
                <a:uLnTx/>
                <a:uFillTx/>
                <a:latin typeface="Times New Roman" panose="02020603050405020304" charset="0"/>
                <a:ea typeface="+mn-ea"/>
              </a:rPr>
              <a:t>   </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set of views</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description  procedure/</a:t>
            </a:r>
            <a:r>
              <a:rPr kumimoji="1" lang="en-US" altLang="zh-CN" sz="2400" b="0" i="0" u="sng" strike="noStrike" kern="0" cap="none" spc="0" normalizeH="0" baseline="0" noProof="0" dirty="0">
                <a:ln>
                  <a:noFill/>
                </a:ln>
                <a:solidFill>
                  <a:schemeClr val="tx1"/>
                </a:solidFill>
                <a:effectLst/>
                <a:uLnTx/>
                <a:uFillTx/>
                <a:latin typeface="Times New Roman" panose="02020603050405020304" charset="0"/>
                <a:ea typeface="+mn-ea"/>
              </a:rPr>
              <a:t>Logical</a:t>
            </a:r>
            <a:r>
              <a:rPr kumimoji="1" lang="en-US" altLang="zh-CN" sz="2400" b="0" i="1" u="sng" strike="noStrike" kern="0" cap="none" spc="0" normalizeH="0" baseline="0" noProof="0" dirty="0">
                <a:ln>
                  <a:noFill/>
                </a:ln>
                <a:solidFill>
                  <a:schemeClr val="tx1"/>
                </a:solidFill>
                <a:effectLst/>
                <a:uLnTx/>
                <a:uFillTx/>
                <a:latin typeface="Times New Roman" panose="02020603050405020304" charset="0"/>
                <a:ea typeface="+mn-ea"/>
              </a:rPr>
              <a:t> DB design</a:t>
            </a:r>
            <a:endParaRPr kumimoji="1" lang="en-US" altLang="zh-CN" sz="2400" b="0" i="1" u="sng" strike="noStrike" kern="0" cap="none" spc="0" normalizeH="0" baseline="0" noProof="0" dirty="0">
              <a:ln>
                <a:noFill/>
              </a:ln>
              <a:solidFill>
                <a:schemeClr val="tx1"/>
              </a:solidFill>
              <a:effectLst/>
              <a:uLnTx/>
              <a:uFillTx/>
              <a:latin typeface="Times New Roman" panose="02020603050405020304" charset="0"/>
              <a:ea typeface="+mn-ea"/>
            </a:endParaRPr>
          </a:p>
          <a:p>
            <a:pPr marL="108585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view abstraction</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merits:  application programs are programmed according to views. </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Views can also hide information (e.g., salary) for security purposes. </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p:txBody>
      </p:sp>
      <p:sp>
        <p:nvSpPr>
          <p:cNvPr id="71682" name="Rectangle 3"/>
          <p:cNvSpPr>
            <a:spLocks noGrp="1"/>
          </p:cNvSpPr>
          <p:nvPr>
            <p:ph type="title"/>
          </p:nvPr>
        </p:nvSpPr>
        <p:spPr>
          <a:xfrm>
            <a:off x="614363" y="-350837"/>
            <a:ext cx="7772400" cy="140335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1.3.1 Data abstraction (cont.)</a:t>
            </a:r>
            <a:endParaRPr lang="en-US" altLang="zh-CN" sz="3200">
              <a:latin typeface="Times New Roman" panose="02020603050405020304" charset="0"/>
              <a:ea typeface="Times New Roman" panose="02020603050405020304" charset="0"/>
            </a:endParaRPr>
          </a:p>
        </p:txBody>
      </p:sp>
      <p:sp>
        <p:nvSpPr>
          <p:cNvPr id="7168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idx="1"/>
          </p:nvPr>
        </p:nvSpPr>
        <p:spPr>
          <a:xfrm>
            <a:off x="323850" y="1341438"/>
            <a:ext cx="84963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cs typeface="+mn-cs"/>
              </a:rPr>
              <a:t>E.g. University database in Fig.2.8 in page 47</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tab pos="1820545" algn="l"/>
                <a:tab pos="3658870" algn="l"/>
                <a:tab pos="3943350" algn="l"/>
              </a:tabLst>
              <a:defRPr/>
            </a:pPr>
            <a:r>
              <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rPr>
              <a:t>more than one</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viewpoints, view integration, for a data object</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view1:    </a:t>
            </a:r>
            <a:r>
              <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rPr>
              <a:t>student&lt;</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id, name&gt;</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view2:   </a:t>
            </a:r>
            <a:r>
              <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rPr>
              <a:t>student&lt;</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id, </a:t>
            </a:r>
            <a:r>
              <a:rPr kumimoji="1" lang="en-US" altLang="zh-CN" sz="2400" b="0" i="0" u="none" strike="noStrike" kern="0" cap="none" spc="0" normalizeH="0" baseline="0" noProof="0" dirty="0" err="1">
                <a:ln>
                  <a:noFill/>
                </a:ln>
                <a:solidFill>
                  <a:schemeClr val="tx1"/>
                </a:solidFill>
                <a:effectLst/>
                <a:uLnTx/>
                <a:uFillTx/>
                <a:latin typeface="Times New Roman" panose="02020603050405020304" charset="0"/>
                <a:ea typeface="+mn-ea"/>
              </a:rPr>
              <a:t>dept_name</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&gt;</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tab pos="1820545" algn="l"/>
                <a:tab pos="3658870" algn="l"/>
                <a:tab pos="3943350" algn="l"/>
              </a:tabLst>
              <a:defRPr/>
            </a:pPr>
            <a:r>
              <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rPr>
              <a:t>     </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view3:</a:t>
            </a:r>
            <a:r>
              <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rPr>
              <a:t>    student&lt;</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id, </a:t>
            </a:r>
            <a:r>
              <a:rPr kumimoji="1" lang="en-US" altLang="zh-CN" sz="2400" b="0" i="0" u="none" strike="noStrike" kern="0" cap="none" spc="0" normalizeH="0" baseline="0" noProof="0" dirty="0" err="1">
                <a:ln>
                  <a:noFill/>
                </a:ln>
                <a:solidFill>
                  <a:schemeClr val="tx1"/>
                </a:solidFill>
                <a:effectLst/>
                <a:uLnTx/>
                <a:uFillTx/>
                <a:latin typeface="Times New Roman" panose="02020603050405020304" charset="0"/>
                <a:ea typeface="+mn-ea"/>
              </a:rPr>
              <a:t>tot_cred</a:t>
            </a: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&gt;</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tab pos="1820545" algn="l"/>
                <a:tab pos="3658870" algn="l"/>
                <a:tab pos="3943350" algn="l"/>
              </a:tabLst>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rPr>
              <a:t>    </a:t>
            </a:r>
            <a:endParaRPr kumimoji="1" lang="en-US" altLang="zh-CN" sz="2400" b="0" i="1" u="none" strike="noStrike" kern="0" cap="none" spc="0" normalizeH="0" baseline="0" noProof="0" dirty="0">
              <a:ln>
                <a:noFill/>
              </a:ln>
              <a:solidFill>
                <a:schemeClr val="tx1"/>
              </a:solidFill>
              <a:effectLst/>
              <a:uLnTx/>
              <a:uFillTx/>
              <a:latin typeface="Times New Roman" panose="02020603050405020304" charset="0"/>
              <a:ea typeface="+mn-ea"/>
            </a:endParaRPr>
          </a:p>
        </p:txBody>
      </p:sp>
      <p:sp>
        <p:nvSpPr>
          <p:cNvPr id="73730" name="Rectangle 6"/>
          <p:cNvSpPr>
            <a:spLocks noGrp="1"/>
          </p:cNvSpPr>
          <p:nvPr>
            <p:ph type="title"/>
          </p:nvPr>
        </p:nvSpPr>
        <p:spPr>
          <a:xfrm>
            <a:off x="684213" y="0"/>
            <a:ext cx="7772400" cy="1052513"/>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1.3.1 Data abstraction (cont.)</a:t>
            </a:r>
            <a:endParaRPr lang="en-US" altLang="zh-CN" sz="3200">
              <a:latin typeface="Times New Roman" panose="02020603050405020304" charset="0"/>
              <a:ea typeface="Times New Roman" panose="02020603050405020304" charset="0"/>
            </a:endParaRPr>
          </a:p>
        </p:txBody>
      </p:sp>
      <p:sp>
        <p:nvSpPr>
          <p:cNvPr id="7373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idx="1"/>
          </p:nvPr>
        </p:nvSpPr>
        <p:spPr>
          <a:xfrm>
            <a:off x="539750" y="1052513"/>
            <a:ext cx="8458200" cy="5211762"/>
          </a:xfrm>
        </p:spPr>
        <p:txBody>
          <a:bodyPr vert="horz" wrap="square" lIns="91440" tIns="45720" rIns="91440" bIns="45720" anchor="t" anchorCtr="0"/>
          <a:p>
            <a:pPr marL="342900" indent="-342900" defTabSz="914400" eaLnBrk="1" hangingPunct="1">
              <a:lnSpc>
                <a:spcPct val="90000"/>
              </a:lnSpc>
              <a:tabLst>
                <a:tab pos="1821180" algn="l"/>
                <a:tab pos="3659505" algn="l"/>
                <a:tab pos="3943350" algn="l"/>
              </a:tabLst>
            </a:pPr>
            <a:r>
              <a:rPr lang="en-US" altLang="zh-CN">
                <a:solidFill>
                  <a:srgbClr val="FF0000"/>
                </a:solidFill>
                <a:latin typeface="Times New Roman" panose="02020603050405020304" charset="0"/>
              </a:rPr>
              <a:t>Logical level</a:t>
            </a:r>
            <a:endParaRPr lang="en-US" altLang="zh-CN">
              <a:solidFill>
                <a:srgbClr val="FF0000"/>
              </a:solidFill>
              <a:latin typeface="Times New Roman" panose="02020603050405020304" charset="0"/>
            </a:endParaRPr>
          </a:p>
          <a:p>
            <a:pPr marL="742950" lvl="1" indent="-285750" defTabSz="914400" eaLnBrk="1" hangingPunct="1">
              <a:lnSpc>
                <a:spcPct val="90000"/>
              </a:lnSpc>
              <a:tabLst>
                <a:tab pos="1821180" algn="l"/>
                <a:tab pos="3659505" algn="l"/>
                <a:tab pos="3943350" algn="l"/>
              </a:tabLst>
            </a:pPr>
            <a:r>
              <a:rPr lang="en-US" altLang="zh-CN">
                <a:latin typeface="Times New Roman" panose="02020603050405020304" charset="0"/>
              </a:rPr>
              <a:t>implementation-oriented, describes how the data items are stored in DBS (e.g. as </a:t>
            </a:r>
            <a:r>
              <a:rPr lang="en-US" altLang="zh-CN" i="1">
                <a:latin typeface="Times New Roman" panose="02020603050405020304" charset="0"/>
              </a:rPr>
              <a:t>relational tables</a:t>
            </a:r>
            <a:r>
              <a:rPr lang="en-US" altLang="zh-CN">
                <a:latin typeface="Times New Roman" panose="02020603050405020304" charset="0"/>
              </a:rPr>
              <a:t>), and what relationships exist among those data : </a:t>
            </a:r>
            <a:endParaRPr lang="en-US" altLang="zh-CN">
              <a:latin typeface="Times New Roman" panose="02020603050405020304" charset="0"/>
            </a:endParaRPr>
          </a:p>
          <a:p>
            <a:pPr marL="742950" lvl="1" indent="-285750" defTabSz="914400">
              <a:buFont typeface="Monotype Sorts" charset="2"/>
              <a:buNone/>
              <a:tabLst>
                <a:tab pos="1821180" algn="l"/>
                <a:tab pos="3659505" algn="l"/>
                <a:tab pos="3943350" algn="l"/>
              </a:tabLst>
            </a:pPr>
            <a:r>
              <a:rPr lang="en-US" altLang="zh-CN" b="1">
                <a:latin typeface="Times New Roman" panose="02020603050405020304" charset="0"/>
              </a:rPr>
              <a:t>           </a:t>
            </a:r>
            <a:r>
              <a:rPr lang="en-US" altLang="zh-CN" b="1">
                <a:latin typeface="Times New Roman" panose="02020603050405020304" charset="0"/>
                <a:ea typeface="MS PGothic" panose="020B0600070205080204" pitchFamily="34" charset="-128"/>
              </a:rPr>
              <a:t>type</a:t>
            </a: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instructor</a:t>
            </a:r>
            <a:r>
              <a:rPr lang="en-US" altLang="zh-CN">
                <a:latin typeface="Times New Roman" panose="02020603050405020304" charset="0"/>
                <a:ea typeface="MS PGothic" panose="020B0600070205080204" pitchFamily="34" charset="-128"/>
              </a:rPr>
              <a:t> = </a:t>
            </a:r>
            <a:r>
              <a:rPr lang="en-US" altLang="zh-CN" b="1">
                <a:latin typeface="Times New Roman" panose="02020603050405020304" charset="0"/>
                <a:ea typeface="MS PGothic" panose="020B0600070205080204" pitchFamily="34" charset="-128"/>
              </a:rPr>
              <a:t>record</a:t>
            </a:r>
            <a:endParaRPr lang="en-US" altLang="zh-CN">
              <a:latin typeface="Times New Roman" panose="02020603050405020304" charset="0"/>
              <a:ea typeface="MS PGothic" panose="020B0600070205080204" pitchFamily="34" charset="-128"/>
            </a:endParaRPr>
          </a:p>
          <a:p>
            <a:pPr marL="742950" lvl="1" indent="-285750" defTabSz="914400">
              <a:buFontTx/>
              <a:buNone/>
              <a:tabLst>
                <a:tab pos="1821180" algn="l"/>
                <a:tab pos="3659505" algn="l"/>
                <a:tab pos="3943350" algn="l"/>
              </a:tabLst>
            </a:pP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ID</a:t>
            </a:r>
            <a:r>
              <a:rPr lang="en-US" altLang="zh-CN">
                <a:latin typeface="Times New Roman" panose="02020603050405020304" charset="0"/>
                <a:ea typeface="MS PGothic" panose="020B0600070205080204" pitchFamily="34" charset="-128"/>
              </a:rPr>
              <a:t> : string; </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name</a:t>
            </a:r>
            <a:r>
              <a:rPr lang="en-US" altLang="zh-CN">
                <a:latin typeface="Times New Roman" panose="02020603050405020304" charset="0"/>
                <a:ea typeface="MS PGothic" panose="020B0600070205080204" pitchFamily="34" charset="-128"/>
              </a:rPr>
              <a:t> : string;</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dept_name</a:t>
            </a:r>
            <a:r>
              <a:rPr lang="en-US" altLang="zh-CN">
                <a:latin typeface="Times New Roman" panose="02020603050405020304" charset="0"/>
                <a:ea typeface="MS PGothic" panose="020B0600070205080204" pitchFamily="34" charset="-128"/>
              </a:rPr>
              <a:t> : string;</a:t>
            </a:r>
            <a:br>
              <a:rPr lang="en-US" altLang="zh-CN">
                <a:latin typeface="Times New Roman" panose="02020603050405020304" charset="0"/>
                <a:ea typeface="MS PGothic" panose="020B0600070205080204" pitchFamily="34" charset="-128"/>
              </a:rPr>
            </a:br>
            <a:r>
              <a:rPr lang="en-US" altLang="zh-CN">
                <a:latin typeface="Times New Roman" panose="02020603050405020304" charset="0"/>
                <a:ea typeface="MS PGothic" panose="020B0600070205080204" pitchFamily="34" charset="-128"/>
              </a:rPr>
              <a:t>	</a:t>
            </a:r>
            <a:r>
              <a:rPr lang="en-US" altLang="zh-CN" i="1">
                <a:latin typeface="Times New Roman" panose="02020603050405020304" charset="0"/>
                <a:ea typeface="MS PGothic" panose="020B0600070205080204" pitchFamily="34" charset="-128"/>
              </a:rPr>
              <a:t>salary</a:t>
            </a:r>
            <a:r>
              <a:rPr lang="en-US" altLang="zh-CN">
                <a:latin typeface="Times New Roman" panose="02020603050405020304" charset="0"/>
                <a:ea typeface="MS PGothic" panose="020B0600070205080204" pitchFamily="34" charset="-128"/>
              </a:rPr>
              <a:t> : integer;</a:t>
            </a:r>
            <a:endParaRPr lang="en-US" altLang="zh-CN">
              <a:latin typeface="Times New Roman" panose="02020603050405020304" charset="0"/>
              <a:ea typeface="MS PGothic" panose="020B0600070205080204" pitchFamily="34" charset="-128"/>
            </a:endParaRPr>
          </a:p>
          <a:p>
            <a:pPr lvl="4" defTabSz="914400">
              <a:buFontTx/>
              <a:buNone/>
              <a:tabLst>
                <a:tab pos="1821180" algn="l"/>
                <a:tab pos="3659505" algn="l"/>
                <a:tab pos="3943350" algn="l"/>
              </a:tabLst>
            </a:pPr>
            <a:r>
              <a:rPr lang="en-US" altLang="zh-CN" b="1">
                <a:latin typeface="Times New Roman" panose="02020603050405020304" charset="0"/>
                <a:ea typeface="MS PGothic" panose="020B0600070205080204" pitchFamily="34" charset="-128"/>
              </a:rPr>
              <a:t>end</a:t>
            </a:r>
            <a:r>
              <a:rPr lang="en-US" altLang="zh-CN">
                <a:latin typeface="Times New Roman" panose="02020603050405020304" charset="0"/>
                <a:ea typeface="MS PGothic" panose="020B0600070205080204" pitchFamily="34" charset="-128"/>
              </a:rPr>
              <a:t>;</a:t>
            </a:r>
            <a:endParaRPr lang="en-US" altLang="zh-CN">
              <a:latin typeface="Times New Roman" panose="02020603050405020304" charset="0"/>
            </a:endParaRPr>
          </a:p>
          <a:p>
            <a:pPr marL="742950" lvl="1" indent="-285750" defTabSz="914400" eaLnBrk="1" hangingPunct="1">
              <a:lnSpc>
                <a:spcPct val="90000"/>
              </a:lnSpc>
              <a:tabLst>
                <a:tab pos="1821180" algn="l"/>
                <a:tab pos="3659505" algn="l"/>
                <a:tab pos="3943350" algn="l"/>
              </a:tabLst>
            </a:pPr>
            <a:r>
              <a:rPr lang="en-US" altLang="zh-CN">
                <a:latin typeface="Times New Roman" panose="02020603050405020304" charset="0"/>
              </a:rPr>
              <a:t>description results</a:t>
            </a:r>
            <a:endParaRPr lang="en-US" altLang="zh-CN">
              <a:latin typeface="Times New Roman" panose="02020603050405020304" charset="0"/>
            </a:endParaRPr>
          </a:p>
          <a:p>
            <a:pPr marL="1085850" lvl="2" indent="-228600" defTabSz="914400" eaLnBrk="1" hangingPunct="1">
              <a:lnSpc>
                <a:spcPct val="90000"/>
              </a:lnSpc>
              <a:tabLst>
                <a:tab pos="1821180" algn="l"/>
                <a:tab pos="3659505" algn="l"/>
                <a:tab pos="3943350" algn="l"/>
              </a:tabLst>
            </a:pPr>
            <a:r>
              <a:rPr lang="en-US" altLang="zh-CN">
                <a:solidFill>
                  <a:schemeClr val="folHlink"/>
                </a:solidFill>
                <a:latin typeface="Times New Roman" panose="02020603050405020304" charset="0"/>
              </a:rPr>
              <a:t>logical schema (</a:t>
            </a:r>
            <a:r>
              <a:rPr lang="zh-CN" altLang="en-US">
                <a:solidFill>
                  <a:schemeClr val="folHlink"/>
                </a:solidFill>
                <a:latin typeface="Times New Roman" panose="02020603050405020304" charset="0"/>
              </a:rPr>
              <a:t>逻辑模式）,  </a:t>
            </a:r>
            <a:r>
              <a:rPr lang="en-US" altLang="zh-CN">
                <a:latin typeface="Times New Roman" panose="02020603050405020304" charset="0"/>
              </a:rPr>
              <a:t>e.g. relational tables</a:t>
            </a:r>
            <a:r>
              <a:rPr lang="en-US" altLang="zh-CN">
                <a:solidFill>
                  <a:schemeClr val="folHlink"/>
                </a:solidFill>
                <a:latin typeface="Times New Roman" panose="02020603050405020304" charset="0"/>
              </a:rPr>
              <a:t> </a:t>
            </a:r>
            <a:endParaRPr lang="zh-CN" altLang="en-US">
              <a:solidFill>
                <a:schemeClr val="accent2"/>
              </a:solidFill>
              <a:latin typeface="Times New Roman" panose="02020603050405020304" charset="0"/>
            </a:endParaRPr>
          </a:p>
          <a:p>
            <a:pPr marL="742950" lvl="1" indent="-285750" defTabSz="914400" eaLnBrk="1" hangingPunct="1">
              <a:lnSpc>
                <a:spcPct val="90000"/>
              </a:lnSpc>
              <a:tabLst>
                <a:tab pos="1821180" algn="l"/>
                <a:tab pos="3659505" algn="l"/>
                <a:tab pos="3943350" algn="l"/>
              </a:tabLst>
            </a:pPr>
            <a:r>
              <a:rPr lang="en-US" altLang="zh-CN">
                <a:latin typeface="Times New Roman" panose="02020603050405020304" charset="0"/>
              </a:rPr>
              <a:t>description  procedure/</a:t>
            </a:r>
            <a:r>
              <a:rPr lang="en-US" altLang="zh-CN" i="1" u="sng">
                <a:latin typeface="Times New Roman" panose="02020603050405020304" charset="0"/>
              </a:rPr>
              <a:t>Logical DB design</a:t>
            </a:r>
            <a:endParaRPr lang="en-US" altLang="zh-CN">
              <a:latin typeface="Times New Roman" panose="02020603050405020304" charset="0"/>
            </a:endParaRPr>
          </a:p>
          <a:p>
            <a:pPr marL="1085850" lvl="2" indent="-228600" defTabSz="914400" eaLnBrk="1" hangingPunct="1">
              <a:lnSpc>
                <a:spcPct val="90000"/>
              </a:lnSpc>
              <a:tabLst>
                <a:tab pos="1821180" algn="l"/>
                <a:tab pos="3659505" algn="l"/>
                <a:tab pos="3943350" algn="l"/>
              </a:tabLst>
            </a:pPr>
            <a:r>
              <a:rPr lang="en-US" altLang="zh-CN">
                <a:latin typeface="Times New Roman" panose="02020603050405020304" charset="0"/>
              </a:rPr>
              <a:t>logical abstraction</a:t>
            </a:r>
            <a:endParaRPr lang="en-US" altLang="zh-CN">
              <a:latin typeface="Times New Roman" panose="02020603050405020304" charset="0"/>
            </a:endParaRPr>
          </a:p>
          <a:p>
            <a:pPr marL="742950" lvl="1" indent="-285750" defTabSz="914400" eaLnBrk="1" hangingPunct="1">
              <a:lnSpc>
                <a:spcPct val="90000"/>
              </a:lnSpc>
              <a:tabLst>
                <a:tab pos="1821180" algn="l"/>
                <a:tab pos="3659505" algn="l"/>
                <a:tab pos="3943350" algn="l"/>
              </a:tabLst>
            </a:pPr>
            <a:r>
              <a:rPr lang="en-US" altLang="zh-CN">
                <a:latin typeface="Times New Roman" panose="02020603050405020304" charset="0"/>
              </a:rPr>
              <a:t>Merits: hiding physical implementation details	</a:t>
            </a:r>
            <a:endParaRPr lang="en-US" altLang="zh-CN">
              <a:latin typeface="Times New Roman" panose="02020603050405020304" charset="0"/>
            </a:endParaRPr>
          </a:p>
        </p:txBody>
      </p:sp>
      <p:sp>
        <p:nvSpPr>
          <p:cNvPr id="74754" name="Rectangle 5"/>
          <p:cNvSpPr>
            <a:spLocks noGrp="1"/>
          </p:cNvSpPr>
          <p:nvPr>
            <p:ph type="title"/>
          </p:nvPr>
        </p:nvSpPr>
        <p:spPr>
          <a:xfrm>
            <a:off x="684213" y="-242887"/>
            <a:ext cx="7772400" cy="11430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1.3.1 Data abstraction (cont.)</a:t>
            </a:r>
            <a:endParaRPr lang="en-US" altLang="zh-CN" sz="3200">
              <a:latin typeface="Times New Roman" panose="02020603050405020304" charset="0"/>
              <a:ea typeface="Times New Roman" panose="02020603050405020304" charset="0"/>
            </a:endParaRPr>
          </a:p>
        </p:txBody>
      </p:sp>
      <p:sp>
        <p:nvSpPr>
          <p:cNvPr id="74755" name="AutoShape 6">
            <a:hlinkClick r:id="" action="ppaction://noaction"/>
          </p:cNvPr>
          <p:cNvSpPr/>
          <p:nvPr/>
        </p:nvSpPr>
        <p:spPr>
          <a:xfrm>
            <a:off x="7739063" y="4689475"/>
            <a:ext cx="287337" cy="144463"/>
          </a:xfrm>
          <a:prstGeom prst="actionButtonForwardNext">
            <a:avLst/>
          </a:prstGeom>
          <a:solidFill>
            <a:srgbClr val="C0C0C0"/>
          </a:solidFill>
          <a:ln w="9525">
            <a:noFill/>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7475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idx="1"/>
          </p:nvPr>
        </p:nvSpPr>
        <p:spPr>
          <a:xfrm>
            <a:off x="379413" y="1357313"/>
            <a:ext cx="8305800" cy="4724400"/>
          </a:xfrm>
        </p:spPr>
        <p:txBody>
          <a:bodyPr vert="horz" wrap="square" lIns="91440" tIns="45720" rIns="91440" bIns="45720" anchor="t" anchorCtr="0"/>
          <a:p>
            <a:pPr marL="284480" indent="-284480" defTabSz="914400" eaLnBrk="1" hangingPunct="1">
              <a:tabLst>
                <a:tab pos="1821180" algn="l"/>
                <a:tab pos="3659505" algn="l"/>
                <a:tab pos="3943350" algn="l"/>
              </a:tabLst>
            </a:pPr>
            <a:r>
              <a:rPr lang="en-US" altLang="zh-CN">
                <a:solidFill>
                  <a:srgbClr val="FF0000"/>
                </a:solidFill>
                <a:latin typeface="Times New Roman" panose="02020603050405020304" charset="0"/>
              </a:rPr>
              <a:t>Physical level</a:t>
            </a:r>
            <a:endParaRPr lang="en-US" altLang="zh-CN">
              <a:solidFill>
                <a:srgbClr val="FF0000"/>
              </a:solidFill>
              <a:latin typeface="Times New Roman" panose="02020603050405020304" charset="0"/>
            </a:endParaRPr>
          </a:p>
          <a:p>
            <a:pPr marL="760730" lvl="1" indent="-285750" defTabSz="914400" eaLnBrk="1" hangingPunct="1">
              <a:tabLst>
                <a:tab pos="1821180" algn="l"/>
                <a:tab pos="3659505" algn="l"/>
                <a:tab pos="3943350" algn="l"/>
              </a:tabLst>
            </a:pPr>
            <a:r>
              <a:rPr lang="en-US" altLang="zh-CN">
                <a:latin typeface="Times New Roman" panose="02020603050405020304" charset="0"/>
              </a:rPr>
              <a:t>describes how the data (e.g., </a:t>
            </a:r>
            <a:r>
              <a:rPr lang="en-US" altLang="zh-CN" b="1" i="1">
                <a:latin typeface="Times New Roman" panose="02020603050405020304" charset="0"/>
              </a:rPr>
              <a:t>instructor</a:t>
            </a:r>
            <a:r>
              <a:rPr lang="en-US" altLang="zh-CN">
                <a:latin typeface="Times New Roman" panose="02020603050405020304" charset="0"/>
              </a:rPr>
              <a:t> record/table) are actually stored </a:t>
            </a:r>
            <a:r>
              <a:rPr lang="en-US" altLang="zh-CN">
                <a:solidFill>
                  <a:schemeClr val="folHlink"/>
                </a:solidFill>
                <a:latin typeface="Times New Roman" panose="02020603050405020304" charset="0"/>
              </a:rPr>
              <a:t>in  files</a:t>
            </a:r>
            <a:r>
              <a:rPr lang="en-US" altLang="zh-CN">
                <a:latin typeface="Times New Roman" panose="02020603050405020304" charset="0"/>
              </a:rPr>
              <a:t> ( or in secondary storage, e.g. disk) </a:t>
            </a:r>
            <a:endParaRPr lang="en-US" altLang="zh-CN">
              <a:latin typeface="Times New Roman" panose="02020603050405020304" charset="0"/>
            </a:endParaRPr>
          </a:p>
          <a:p>
            <a:pPr marL="760730" lvl="1" indent="-285750" defTabSz="914400" eaLnBrk="1" hangingPunct="1">
              <a:tabLst>
                <a:tab pos="1821180" algn="l"/>
                <a:tab pos="3659505" algn="l"/>
                <a:tab pos="3943350" algn="l"/>
              </a:tabLst>
            </a:pPr>
            <a:r>
              <a:rPr lang="en-US" altLang="zh-CN">
                <a:latin typeface="Times New Roman" panose="02020603050405020304" charset="0"/>
              </a:rPr>
              <a:t>description results</a:t>
            </a:r>
            <a:endParaRPr lang="en-US" altLang="zh-CN">
              <a:latin typeface="Times New Roman" panose="02020603050405020304" charset="0"/>
            </a:endParaRPr>
          </a:p>
          <a:p>
            <a:pPr marL="1279525" lvl="2" indent="-228600" defTabSz="914400" eaLnBrk="1" hangingPunct="1">
              <a:tabLst>
                <a:tab pos="1821180" algn="l"/>
                <a:tab pos="3659505" algn="l"/>
                <a:tab pos="3943350" algn="l"/>
              </a:tabLst>
            </a:pPr>
            <a:r>
              <a:rPr lang="en-US" altLang="zh-CN">
                <a:solidFill>
                  <a:schemeClr val="folHlink"/>
                </a:solidFill>
                <a:latin typeface="Times New Roman" panose="02020603050405020304" charset="0"/>
              </a:rPr>
              <a:t>physical/internal  schema (</a:t>
            </a:r>
            <a:r>
              <a:rPr lang="zh-CN" altLang="en-US">
                <a:solidFill>
                  <a:schemeClr val="folHlink"/>
                </a:solidFill>
                <a:latin typeface="Times New Roman" panose="02020603050405020304" charset="0"/>
              </a:rPr>
              <a:t>物理模式，内模式）</a:t>
            </a:r>
            <a:endParaRPr lang="zh-CN" altLang="en-US">
              <a:solidFill>
                <a:schemeClr val="folHlink"/>
              </a:solidFill>
              <a:latin typeface="Times New Roman" panose="02020603050405020304" charset="0"/>
            </a:endParaRPr>
          </a:p>
          <a:p>
            <a:pPr marL="1279525" lvl="2" indent="-228600" defTabSz="914400" eaLnBrk="1" hangingPunct="1">
              <a:tabLst>
                <a:tab pos="1821180" algn="l"/>
                <a:tab pos="3659505" algn="l"/>
                <a:tab pos="3943350" algn="l"/>
              </a:tabLst>
            </a:pPr>
            <a:r>
              <a:rPr lang="en-US" altLang="zh-CN">
                <a:latin typeface="Times New Roman" panose="02020603050405020304" charset="0"/>
              </a:rPr>
              <a:t>i.e.</a:t>
            </a:r>
            <a:r>
              <a:rPr lang="en-US" altLang="zh-CN">
                <a:solidFill>
                  <a:schemeClr val="accent2"/>
                </a:solidFill>
                <a:latin typeface="Times New Roman" panose="02020603050405020304" charset="0"/>
              </a:rPr>
              <a:t> </a:t>
            </a:r>
            <a:r>
              <a:rPr lang="en-US" altLang="zh-CN">
                <a:latin typeface="Times New Roman" panose="02020603050405020304" charset="0"/>
              </a:rPr>
              <a:t>storage structure and access methods, such as </a:t>
            </a:r>
            <a:r>
              <a:rPr lang="en-US" altLang="zh-CN" i="1">
                <a:latin typeface="Times New Roman" panose="02020603050405020304" charset="0"/>
              </a:rPr>
              <a:t>index,</a:t>
            </a:r>
            <a:r>
              <a:rPr lang="en-US" altLang="zh-CN">
                <a:latin typeface="Times New Roman" panose="02020603050405020304" charset="0"/>
              </a:rPr>
              <a:t> </a:t>
            </a:r>
            <a:r>
              <a:rPr lang="en-US" altLang="zh-CN" i="1">
                <a:latin typeface="Times New Roman" panose="02020603050405020304" charset="0"/>
              </a:rPr>
              <a:t>physical blocks</a:t>
            </a:r>
            <a:r>
              <a:rPr lang="en-US" altLang="zh-CN">
                <a:latin typeface="Times New Roman" panose="02020603050405020304" charset="0"/>
              </a:rPr>
              <a:t>, </a:t>
            </a:r>
            <a:r>
              <a:rPr lang="en-US" altLang="zh-CN" i="1">
                <a:latin typeface="Times New Roman" panose="02020603050405020304" charset="0"/>
              </a:rPr>
              <a:t>access methods</a:t>
            </a:r>
            <a:r>
              <a:rPr lang="en-US" altLang="zh-CN">
                <a:latin typeface="Times New Roman" panose="02020603050405020304" charset="0"/>
              </a:rPr>
              <a:t> for secondary memory, etc. </a:t>
            </a:r>
            <a:endParaRPr lang="en-US" altLang="zh-CN">
              <a:latin typeface="Times New Roman" panose="02020603050405020304" charset="0"/>
            </a:endParaRPr>
          </a:p>
          <a:p>
            <a:pPr marL="760730" lvl="1" indent="-285750" defTabSz="914400" eaLnBrk="1" hangingPunct="1">
              <a:tabLst>
                <a:tab pos="1821180" algn="l"/>
                <a:tab pos="3659505" algn="l"/>
                <a:tab pos="3943350" algn="l"/>
              </a:tabLst>
            </a:pPr>
            <a:r>
              <a:rPr lang="en-US" altLang="zh-CN">
                <a:latin typeface="Times New Roman" panose="02020603050405020304" charset="0"/>
              </a:rPr>
              <a:t>description  procedure/</a:t>
            </a:r>
            <a:r>
              <a:rPr lang="en-US" altLang="zh-CN" i="1" u="sng">
                <a:latin typeface="Times New Roman" panose="02020603050405020304" charset="0"/>
              </a:rPr>
              <a:t>Physical DB design</a:t>
            </a:r>
            <a:endParaRPr lang="en-US" altLang="zh-CN" i="1" u="sng">
              <a:latin typeface="Times New Roman" panose="02020603050405020304" charset="0"/>
            </a:endParaRPr>
          </a:p>
          <a:p>
            <a:pPr marL="1279525" lvl="2" indent="-228600" defTabSz="914400" eaLnBrk="1" hangingPunct="1">
              <a:tabLst>
                <a:tab pos="1821180" algn="l"/>
                <a:tab pos="3659505" algn="l"/>
                <a:tab pos="3943350" algn="l"/>
              </a:tabLst>
            </a:pPr>
            <a:r>
              <a:rPr lang="en-US" altLang="zh-CN">
                <a:latin typeface="Times New Roman" panose="02020603050405020304" charset="0"/>
              </a:rPr>
              <a:t>physical abstraction</a:t>
            </a:r>
            <a:endParaRPr lang="en-US" altLang="zh-CN">
              <a:latin typeface="Times New Roman" panose="02020603050405020304" charset="0"/>
            </a:endParaRPr>
          </a:p>
          <a:p>
            <a:pPr marL="284480" indent="-284480" defTabSz="914400" eaLnBrk="1" hangingPunct="1">
              <a:buNone/>
              <a:tabLst>
                <a:tab pos="1821180" algn="l"/>
                <a:tab pos="3659505" algn="l"/>
                <a:tab pos="3943350" algn="l"/>
              </a:tabLst>
            </a:pPr>
            <a:endParaRPr lang="en-US" altLang="zh-CN">
              <a:latin typeface="Times New Roman" panose="02020603050405020304" charset="0"/>
            </a:endParaRPr>
          </a:p>
        </p:txBody>
      </p:sp>
      <p:sp>
        <p:nvSpPr>
          <p:cNvPr id="76802" name="Rectangle 5"/>
          <p:cNvSpPr>
            <a:spLocks noGrp="1"/>
          </p:cNvSpPr>
          <p:nvPr>
            <p:ph type="title"/>
          </p:nvPr>
        </p:nvSpPr>
        <p:spPr>
          <a:xfrm>
            <a:off x="684213" y="-242887"/>
            <a:ext cx="7772400" cy="11430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1.3.1 Data abstraction (cont.)</a:t>
            </a:r>
            <a:endParaRPr lang="en-US" altLang="zh-CN" sz="3200">
              <a:latin typeface="Times New Roman" panose="02020603050405020304" charset="0"/>
              <a:ea typeface="Times New Roman" panose="02020603050405020304" charset="0"/>
            </a:endParaRPr>
          </a:p>
        </p:txBody>
      </p:sp>
      <p:sp>
        <p:nvSpPr>
          <p:cNvPr id="7680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MH_Title"/>
          <p:cNvSpPr txBox="1"/>
          <p:nvPr>
            <p:custDataLst>
              <p:tags r:id="rId1"/>
            </p:custDataLst>
          </p:nvPr>
        </p:nvSpPr>
        <p:spPr>
          <a:xfrm>
            <a:off x="1971675" y="400050"/>
            <a:ext cx="4687888" cy="650875"/>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3200">
                <a:solidFill>
                  <a:srgbClr val="000000"/>
                </a:solidFill>
                <a:latin typeface="华文细黑" panose="02010600040101010101" pitchFamily="2" charset="-122"/>
                <a:ea typeface="华文细黑" panose="02010600040101010101" pitchFamily="2" charset="-122"/>
              </a:rPr>
              <a:t>课程目标</a:t>
            </a:r>
            <a:endParaRPr lang="zh-CN" altLang="en-US" sz="3200">
              <a:solidFill>
                <a:srgbClr val="000000"/>
              </a:solidFill>
              <a:latin typeface="华文细黑" panose="02010600040101010101" pitchFamily="2" charset="-122"/>
              <a:ea typeface="华文细黑" panose="02010600040101010101" pitchFamily="2" charset="-122"/>
            </a:endParaRPr>
          </a:p>
        </p:txBody>
      </p:sp>
      <p:cxnSp>
        <p:nvCxnSpPr>
          <p:cNvPr id="4" name="MH_Others_2"/>
          <p:cNvCxnSpPr/>
          <p:nvPr>
            <p:custDataLst>
              <p:tags r:id="rId2"/>
            </p:custDataLst>
          </p:nvPr>
        </p:nvCxnSpPr>
        <p:spPr>
          <a:xfrm flipH="1">
            <a:off x="1720850" y="509588"/>
            <a:ext cx="200025" cy="492125"/>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219200" y="2603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1</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1508" name="Text Box 2"/>
          <p:cNvSpPr txBox="1"/>
          <p:nvPr/>
        </p:nvSpPr>
        <p:spPr>
          <a:xfrm>
            <a:off x="485775" y="1684338"/>
            <a:ext cx="8259763" cy="40005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endParaRPr lang="zh-CN" altLang="en-US" sz="1600">
              <a:solidFill>
                <a:srgbClr val="000000"/>
              </a:solidFill>
              <a:latin typeface="宋体" panose="02010600030101010101" pitchFamily="2" charset="-122"/>
            </a:endParaRPr>
          </a:p>
          <a:p>
            <a:pPr marL="914400" lvl="1" indent="-457200" eaLnBrk="1" hangingPunct="1">
              <a:lnSpc>
                <a:spcPct val="150000"/>
              </a:lnSpc>
              <a:spcBef>
                <a:spcPct val="50000"/>
              </a:spcBef>
              <a:buClr>
                <a:srgbClr val="FF9933"/>
              </a:buClr>
              <a:buSzTx/>
              <a:buFont typeface="Wingdings" panose="05000000000000000000" pitchFamily="2" charset="2"/>
              <a:buChar char="l"/>
            </a:pPr>
            <a:r>
              <a:rPr lang="zh-CN" altLang="en-US" sz="2800" b="1">
                <a:solidFill>
                  <a:srgbClr val="000000"/>
                </a:solidFill>
                <a:latin typeface="宋体" panose="02010600030101010101" pitchFamily="2" charset="-122"/>
              </a:rPr>
              <a:t>掌握数据库系统基本原理、基本概念、基本理论和基本方法；</a:t>
            </a:r>
            <a:endParaRPr lang="en-US" altLang="zh-CN" sz="2800" b="1">
              <a:solidFill>
                <a:srgbClr val="000000"/>
              </a:solidFill>
              <a:latin typeface="宋体" panose="02010600030101010101" pitchFamily="2" charset="-122"/>
            </a:endParaRPr>
          </a:p>
          <a:p>
            <a:pPr marL="914400" lvl="1" indent="-457200" eaLnBrk="1" hangingPunct="1">
              <a:lnSpc>
                <a:spcPct val="150000"/>
              </a:lnSpc>
              <a:spcBef>
                <a:spcPct val="50000"/>
              </a:spcBef>
              <a:buClr>
                <a:srgbClr val="FF9933"/>
              </a:buClr>
              <a:buSzTx/>
              <a:buFont typeface="Wingdings" panose="05000000000000000000" pitchFamily="2" charset="2"/>
              <a:buChar char="l"/>
            </a:pPr>
            <a:r>
              <a:rPr lang="zh-CN" altLang="en-US" sz="2800" b="1">
                <a:solidFill>
                  <a:srgbClr val="000000"/>
                </a:solidFill>
                <a:latin typeface="Times New Roman" panose="02020603050405020304" charset="0"/>
              </a:rPr>
              <a:t>熟悉了解一种具体的数据库管理系统的使用方法，能够熟练运用</a:t>
            </a:r>
            <a:r>
              <a:rPr lang="en-US" altLang="zh-CN" sz="2800" b="1">
                <a:solidFill>
                  <a:srgbClr val="000000"/>
                </a:solidFill>
                <a:latin typeface="Times New Roman" panose="02020603050405020304" charset="0"/>
              </a:rPr>
              <a:t>SQL</a:t>
            </a:r>
            <a:r>
              <a:rPr lang="zh-CN" altLang="en-US" sz="2800" b="1">
                <a:solidFill>
                  <a:srgbClr val="000000"/>
                </a:solidFill>
                <a:latin typeface="Times New Roman" panose="02020603050405020304" charset="0"/>
              </a:rPr>
              <a:t>语言来操作数据库。</a:t>
            </a:r>
            <a:endParaRPr lang="en-US" altLang="zh-CN" sz="2800" b="1">
              <a:solidFill>
                <a:srgbClr val="000000"/>
              </a:solidFill>
              <a:latin typeface="Times New Roman" panose="02020603050405020304" charset="0"/>
            </a:endParaRPr>
          </a:p>
          <a:p>
            <a:pPr marL="914400" lvl="1" indent="-457200" eaLnBrk="1" hangingPunct="1">
              <a:spcBef>
                <a:spcPct val="50000"/>
              </a:spcBef>
              <a:buClrTx/>
              <a:buSzTx/>
              <a:buFontTx/>
              <a:buChar char="•"/>
            </a:pPr>
            <a:endParaRPr lang="en-US" altLang="zh-CN" sz="2800">
              <a:solidFill>
                <a:srgbClr val="000000"/>
              </a:solidFill>
              <a:latin typeface="Times New Roman" panose="02020603050405020304" charset="0"/>
            </a:endParaRPr>
          </a:p>
        </p:txBody>
      </p:sp>
      <p:sp>
        <p:nvSpPr>
          <p:cNvPr id="2150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1026"/>
          <p:cNvSpPr>
            <a:spLocks noGrp="1"/>
          </p:cNvSpPr>
          <p:nvPr>
            <p:ph idx="1"/>
          </p:nvPr>
        </p:nvSpPr>
        <p:spPr>
          <a:xfrm>
            <a:off x="250825" y="1341438"/>
            <a:ext cx="8305800" cy="4724400"/>
          </a:xfrm>
        </p:spPr>
        <p:txBody>
          <a:bodyPr vert="horz" wrap="square" lIns="91440" tIns="45720" rIns="91440" bIns="45720" anchor="t" anchorCtr="0"/>
          <a:p>
            <a:pPr marL="284480" indent="-284480" defTabSz="914400" eaLnBrk="1" hangingPunct="1">
              <a:lnSpc>
                <a:spcPct val="90000"/>
              </a:lnSpc>
              <a:tabLst>
                <a:tab pos="1821180" algn="l"/>
                <a:tab pos="3659505" algn="l"/>
                <a:tab pos="3943350" algn="l"/>
              </a:tabLst>
            </a:pPr>
            <a:r>
              <a:rPr lang="en-US" altLang="zh-CN">
                <a:latin typeface="Times New Roman" panose="02020603050405020304" charset="0"/>
              </a:rPr>
              <a:t>An </a:t>
            </a:r>
            <a:r>
              <a:rPr lang="en-US" altLang="zh-CN" b="1" i="1">
                <a:solidFill>
                  <a:srgbClr val="FF0000"/>
                </a:solidFill>
                <a:latin typeface="Times New Roman" panose="02020603050405020304" charset="0"/>
              </a:rPr>
              <a:t>instance</a:t>
            </a:r>
            <a:r>
              <a:rPr lang="en-US" altLang="zh-CN">
                <a:solidFill>
                  <a:srgbClr val="FF0000"/>
                </a:solidFill>
                <a:latin typeface="Times New Roman" panose="02020603050405020304" charset="0"/>
              </a:rPr>
              <a:t> </a:t>
            </a:r>
            <a:r>
              <a:rPr lang="en-US" altLang="zh-CN">
                <a:latin typeface="Times New Roman" panose="02020603050405020304" charset="0"/>
              </a:rPr>
              <a:t>of the database (</a:t>
            </a:r>
            <a:r>
              <a:rPr lang="zh-CN" altLang="en-US">
                <a:latin typeface="Times New Roman" panose="02020603050405020304" charset="0"/>
              </a:rPr>
              <a:t>数据库实例</a:t>
            </a:r>
            <a:r>
              <a:rPr lang="en-US" altLang="zh-CN">
                <a:latin typeface="Times New Roman" panose="02020603050405020304" charset="0"/>
              </a:rPr>
              <a:t>)</a:t>
            </a:r>
            <a:endParaRPr lang="en-US" altLang="zh-CN">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a:latin typeface="Times New Roman" panose="02020603050405020304" charset="0"/>
              </a:rPr>
              <a:t>the collection of information stored in the database at a particular moment </a:t>
            </a:r>
            <a:r>
              <a:rPr lang="en-US" altLang="zh-CN" i="1">
                <a:latin typeface="Times New Roman" panose="02020603050405020304" charset="0"/>
              </a:rPr>
              <a:t>(P8 in the textbook)</a:t>
            </a:r>
            <a:endParaRPr lang="en-US" altLang="zh-CN" i="1">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a:latin typeface="Times New Roman" panose="02020603050405020304" charset="0"/>
              </a:rPr>
              <a:t>the content of the database </a:t>
            </a:r>
            <a:r>
              <a:rPr lang="en-US" altLang="zh-CN" i="1">
                <a:latin typeface="Times New Roman" panose="02020603050405020304" charset="0"/>
              </a:rPr>
              <a:t>at a particular point in time</a:t>
            </a:r>
            <a:endParaRPr lang="en-US" altLang="zh-CN" i="1">
              <a:latin typeface="Times New Roman" panose="02020603050405020304" charset="0"/>
            </a:endParaRPr>
          </a:p>
          <a:p>
            <a:pPr marL="284480" indent="-284480" defTabSz="914400" eaLnBrk="1" hangingPunct="1">
              <a:lnSpc>
                <a:spcPct val="90000"/>
              </a:lnSpc>
              <a:tabLst>
                <a:tab pos="1821180" algn="l"/>
                <a:tab pos="3659505" algn="l"/>
                <a:tab pos="3943350" algn="l"/>
              </a:tabLst>
            </a:pPr>
            <a:r>
              <a:rPr lang="en-US" altLang="zh-CN" b="1">
                <a:solidFill>
                  <a:srgbClr val="FF0000"/>
                </a:solidFill>
                <a:latin typeface="Times New Roman" panose="02020603050405020304" charset="0"/>
              </a:rPr>
              <a:t>Schema </a:t>
            </a:r>
            <a:r>
              <a:rPr lang="zh-CN" altLang="en-US" b="1">
                <a:solidFill>
                  <a:srgbClr val="FF0000"/>
                </a:solidFill>
                <a:latin typeface="Times New Roman" panose="02020603050405020304" charset="0"/>
              </a:rPr>
              <a:t>模式</a:t>
            </a:r>
            <a:endParaRPr lang="en-US" altLang="zh-CN" b="1">
              <a:solidFill>
                <a:srgbClr val="FF0000"/>
              </a:solidFill>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i="1">
                <a:solidFill>
                  <a:schemeClr val="hlink"/>
                </a:solidFill>
                <a:latin typeface="Times New Roman" panose="02020603050405020304" charset="0"/>
              </a:rPr>
              <a:t>overall design of the database???</a:t>
            </a:r>
            <a:r>
              <a:rPr lang="en-US" altLang="zh-CN">
                <a:latin typeface="Times New Roman" panose="02020603050405020304" charset="0"/>
              </a:rPr>
              <a:t> </a:t>
            </a:r>
            <a:r>
              <a:rPr lang="en-US" altLang="zh-CN" i="1">
                <a:latin typeface="Times New Roman" panose="02020603050405020304" charset="0"/>
              </a:rPr>
              <a:t>(P8 in the textbook)</a:t>
            </a:r>
            <a:endParaRPr lang="en-US" altLang="zh-CN" i="1">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a:latin typeface="Times New Roman" panose="02020603050405020304" charset="0"/>
              </a:rPr>
              <a:t>the structure of data organization in databases</a:t>
            </a:r>
            <a:endParaRPr lang="en-US" altLang="zh-CN">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a:latin typeface="Times New Roman" panose="02020603050405020304" charset="0"/>
              </a:rPr>
              <a:t>physical schema</a:t>
            </a:r>
            <a:endParaRPr lang="en-US" altLang="zh-CN">
              <a:latin typeface="Times New Roman" panose="02020603050405020304" charset="0"/>
            </a:endParaRPr>
          </a:p>
          <a:p>
            <a:pPr marL="1279525" lvl="2" indent="-228600" defTabSz="914400" eaLnBrk="1" hangingPunct="1">
              <a:lnSpc>
                <a:spcPct val="90000"/>
              </a:lnSpc>
              <a:tabLst>
                <a:tab pos="1821180" algn="l"/>
                <a:tab pos="3659505" algn="l"/>
                <a:tab pos="3943350" algn="l"/>
              </a:tabLst>
            </a:pPr>
            <a:r>
              <a:rPr lang="en-US" altLang="zh-CN">
                <a:latin typeface="Times New Roman" panose="02020603050405020304" charset="0"/>
              </a:rPr>
              <a:t>database design at the physical level</a:t>
            </a:r>
            <a:endParaRPr lang="en-US" altLang="zh-CN">
              <a:latin typeface="Times New Roman" panose="02020603050405020304" charset="0"/>
            </a:endParaRPr>
          </a:p>
          <a:p>
            <a:pPr marL="760730" lvl="1" indent="-285750" defTabSz="914400" eaLnBrk="1" hangingPunct="1">
              <a:lnSpc>
                <a:spcPct val="90000"/>
              </a:lnSpc>
              <a:tabLst>
                <a:tab pos="1821180" algn="l"/>
                <a:tab pos="3659505" algn="l"/>
                <a:tab pos="3943350" algn="l"/>
              </a:tabLst>
            </a:pPr>
            <a:r>
              <a:rPr lang="en-US" altLang="zh-CN">
                <a:latin typeface="Times New Roman" panose="02020603050405020304" charset="0"/>
              </a:rPr>
              <a:t>logical schema</a:t>
            </a:r>
            <a:endParaRPr lang="en-US" altLang="zh-CN">
              <a:latin typeface="Times New Roman" panose="02020603050405020304" charset="0"/>
            </a:endParaRPr>
          </a:p>
          <a:p>
            <a:pPr marL="1279525" lvl="2" indent="-228600" defTabSz="914400" eaLnBrk="1" hangingPunct="1">
              <a:lnSpc>
                <a:spcPct val="90000"/>
              </a:lnSpc>
              <a:tabLst>
                <a:tab pos="1821180" algn="l"/>
                <a:tab pos="3659505" algn="l"/>
                <a:tab pos="3943350" algn="l"/>
              </a:tabLst>
            </a:pPr>
            <a:r>
              <a:rPr lang="en-US" altLang="zh-CN">
                <a:latin typeface="Times New Roman" panose="02020603050405020304" charset="0"/>
              </a:rPr>
              <a:t>database design at the logical level</a:t>
            </a:r>
            <a:endParaRPr lang="en-US" altLang="zh-CN">
              <a:latin typeface="Times New Roman" panose="02020603050405020304" charset="0"/>
            </a:endParaRPr>
          </a:p>
          <a:p>
            <a:pPr marL="284480" indent="-284480" defTabSz="914400" eaLnBrk="1" hangingPunct="1">
              <a:lnSpc>
                <a:spcPct val="90000"/>
              </a:lnSpc>
              <a:tabLst>
                <a:tab pos="1821180" algn="l"/>
                <a:tab pos="3659505" algn="l"/>
                <a:tab pos="3943350" algn="l"/>
              </a:tabLst>
            </a:pPr>
            <a:r>
              <a:rPr lang="en-US" altLang="zh-CN">
                <a:solidFill>
                  <a:srgbClr val="0070C0"/>
                </a:solidFill>
                <a:latin typeface="Times New Roman" panose="02020603050405020304" charset="0"/>
                <a:ea typeface="MS PGothic" panose="020B0600070205080204" pitchFamily="34" charset="-128"/>
              </a:rPr>
              <a:t>Similar to types and variables in programming languages</a:t>
            </a:r>
            <a:endParaRPr lang="en-US" altLang="zh-CN">
              <a:solidFill>
                <a:srgbClr val="0070C0"/>
              </a:solidFill>
              <a:latin typeface="Times New Roman" panose="02020603050405020304" charset="0"/>
              <a:ea typeface="MS PGothic" panose="020B0600070205080204" pitchFamily="34" charset="-128"/>
            </a:endParaRPr>
          </a:p>
          <a:p>
            <a:pPr marL="284480" indent="-284480" defTabSz="914400" eaLnBrk="1" hangingPunct="1">
              <a:lnSpc>
                <a:spcPct val="90000"/>
              </a:lnSpc>
              <a:tabLst>
                <a:tab pos="1821180" algn="l"/>
                <a:tab pos="3659505" algn="l"/>
                <a:tab pos="3943350" algn="l"/>
              </a:tabLst>
            </a:pPr>
            <a:endParaRPr lang="en-US" altLang="zh-CN">
              <a:latin typeface="Times New Roman" panose="02020603050405020304" charset="0"/>
            </a:endParaRPr>
          </a:p>
          <a:p>
            <a:pPr marL="1279525" lvl="2" indent="-228600" defTabSz="914400" eaLnBrk="1" hangingPunct="1">
              <a:lnSpc>
                <a:spcPct val="90000"/>
              </a:lnSpc>
              <a:tabLst>
                <a:tab pos="1821180" algn="l"/>
                <a:tab pos="3659505" algn="l"/>
                <a:tab pos="3943350" algn="l"/>
              </a:tabLst>
            </a:pPr>
            <a:endParaRPr lang="en-US" altLang="zh-CN">
              <a:latin typeface="Times New Roman" panose="02020603050405020304" charset="0"/>
            </a:endParaRPr>
          </a:p>
        </p:txBody>
      </p:sp>
      <p:sp>
        <p:nvSpPr>
          <p:cNvPr id="77826" name="Rectangle 1027"/>
          <p:cNvSpPr>
            <a:spLocks noGrp="1"/>
          </p:cNvSpPr>
          <p:nvPr>
            <p:ph type="title"/>
          </p:nvPr>
        </p:nvSpPr>
        <p:spPr>
          <a:xfrm>
            <a:off x="555625" y="-258762"/>
            <a:ext cx="7772400" cy="11430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1.3.2 Instances and Schemas</a:t>
            </a:r>
            <a:endParaRPr lang="en-US" altLang="zh-CN" sz="3200">
              <a:latin typeface="Times New Roman" panose="02020603050405020304" charset="0"/>
              <a:ea typeface="Times New Roman" panose="02020603050405020304" charset="0"/>
            </a:endParaRPr>
          </a:p>
        </p:txBody>
      </p:sp>
      <p:sp>
        <p:nvSpPr>
          <p:cNvPr id="7782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9" name="墨迹 8"/>
              <p14:cNvContentPartPr/>
              <p14:nvPr/>
            </p14:nvContentPartPr>
            <p14:xfrm>
              <a:off x="547370" y="1743075"/>
              <a:ext cx="5723890" cy="66040"/>
            </p14:xfrm>
          </p:contentPart>
        </mc:Choice>
        <mc:Fallback xmlns="">
          <p:pic>
            <p:nvPicPr>
              <p:cNvPr id="9" name="墨迹 8"/>
            </p:nvPicPr>
            <p:blipFill>
              <a:blip r:embed="rId2"/>
            </p:blipFill>
            <p:spPr>
              <a:xfrm>
                <a:off x="547370" y="1743075"/>
                <a:ext cx="5723890" cy="66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0" name="墨迹 9"/>
              <p14:cNvContentPartPr/>
              <p14:nvPr/>
            </p14:nvContentPartPr>
            <p14:xfrm>
              <a:off x="2978785" y="793115"/>
              <a:ext cx="4116705" cy="78105"/>
            </p14:xfrm>
          </p:contentPart>
        </mc:Choice>
        <mc:Fallback xmlns="">
          <p:pic>
            <p:nvPicPr>
              <p:cNvPr id="10" name="墨迹 9"/>
            </p:nvPicPr>
            <p:blipFill>
              <a:blip r:embed="rId4"/>
            </p:blipFill>
            <p:spPr>
              <a:xfrm>
                <a:off x="2978785" y="793115"/>
                <a:ext cx="4116705" cy="78105"/>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idx="1"/>
          </p:nvPr>
        </p:nvSpPr>
        <p:spPr>
          <a:xfrm>
            <a:off x="323850" y="1268413"/>
            <a:ext cx="8305800" cy="5399087"/>
          </a:xfrm>
        </p:spPr>
        <p:txBody>
          <a:bodyPr vert="horz" wrap="square" lIns="91440" tIns="45720" rIns="91440" bIns="45720" anchor="t" anchorCtr="0"/>
          <a:p>
            <a:pPr marL="284480" indent="-284480" eaLnBrk="1" hangingPunct="1"/>
            <a:r>
              <a:rPr lang="en-US" altLang="zh-CN">
                <a:latin typeface="Times New Roman" panose="02020603050405020304" charset="0"/>
              </a:rPr>
              <a:t>Data descriptions/abstractions  in three levels must  obey three types of </a:t>
            </a:r>
            <a:r>
              <a:rPr lang="en-US" altLang="zh-CN">
                <a:solidFill>
                  <a:schemeClr val="hlink"/>
                </a:solidFill>
                <a:latin typeface="Times New Roman" panose="02020603050405020304" charset="0"/>
              </a:rPr>
              <a:t>specification</a:t>
            </a:r>
            <a:r>
              <a:rPr lang="zh-CN" altLang="en-US">
                <a:solidFill>
                  <a:schemeClr val="hlink"/>
                </a:solidFill>
                <a:latin typeface="Times New Roman" panose="02020603050405020304" charset="0"/>
              </a:rPr>
              <a:t>（规</a:t>
            </a:r>
            <a:r>
              <a:rPr lang="ja-JP" altLang="en-US">
                <a:solidFill>
                  <a:schemeClr val="hlink"/>
                </a:solidFill>
                <a:latin typeface="Times New Roman" panose="02020603050405020304" charset="0"/>
              </a:rPr>
              <a:t>范</a:t>
            </a:r>
            <a:r>
              <a:rPr lang="zh-CN" altLang="en-US">
                <a:solidFill>
                  <a:schemeClr val="hlink"/>
                </a:solidFill>
                <a:latin typeface="Times New Roman" panose="02020603050405020304" charset="0"/>
              </a:rPr>
              <a:t>）</a:t>
            </a:r>
            <a:r>
              <a:rPr lang="en-US" altLang="zh-CN">
                <a:latin typeface="Times New Roman" panose="02020603050405020304" charset="0"/>
              </a:rPr>
              <a:t>, i.e. three types of </a:t>
            </a:r>
            <a:r>
              <a:rPr lang="en-US" altLang="zh-CN">
                <a:solidFill>
                  <a:schemeClr val="folHlink"/>
                </a:solidFill>
                <a:latin typeface="Times New Roman" panose="02020603050405020304" charset="0"/>
              </a:rPr>
              <a:t>data models</a:t>
            </a:r>
            <a:endParaRPr lang="en-US" altLang="zh-CN">
              <a:solidFill>
                <a:schemeClr val="folHlink"/>
              </a:solidFill>
              <a:latin typeface="Times New Roman" panose="02020603050405020304" charset="0"/>
            </a:endParaRPr>
          </a:p>
          <a:p>
            <a:pPr marL="284480" indent="-284480" eaLnBrk="1" hangingPunct="1"/>
            <a:endParaRPr lang="en-US" altLang="zh-CN">
              <a:solidFill>
                <a:schemeClr val="folHlink"/>
              </a:solidFill>
              <a:latin typeface="Times New Roman" panose="02020603050405020304" charset="0"/>
            </a:endParaRPr>
          </a:p>
          <a:p>
            <a:pPr marL="284480" indent="-284480" eaLnBrk="1" hangingPunct="1"/>
            <a:r>
              <a:rPr lang="en-US" altLang="zh-CN">
                <a:latin typeface="Times New Roman" panose="02020603050405020304" charset="0"/>
              </a:rPr>
              <a:t>Definition of data model (P8)</a:t>
            </a:r>
            <a:r>
              <a:rPr lang="en-US" altLang="zh-CN" i="1">
                <a:solidFill>
                  <a:schemeClr val="accent2"/>
                </a:solidFill>
                <a:latin typeface="Times New Roman" panose="02020603050405020304" charset="0"/>
              </a:rPr>
              <a:t> </a:t>
            </a:r>
            <a:endParaRPr lang="en-US" altLang="zh-CN">
              <a:latin typeface="Times New Roman" panose="02020603050405020304" charset="0"/>
            </a:endParaRPr>
          </a:p>
          <a:p>
            <a:pPr marL="668655" lvl="1" indent="-193675" eaLnBrk="1" hangingPunct="1"/>
            <a:r>
              <a:rPr lang="en-US" altLang="zh-CN">
                <a:latin typeface="Times New Roman" panose="02020603050405020304" charset="0"/>
              </a:rPr>
              <a:t>a collection of </a:t>
            </a:r>
            <a:r>
              <a:rPr lang="en-US" altLang="zh-CN" i="1">
                <a:latin typeface="Times New Roman" panose="02020603050405020304" charset="0"/>
              </a:rPr>
              <a:t>conceptual tools</a:t>
            </a:r>
            <a:r>
              <a:rPr lang="en-US" altLang="zh-CN">
                <a:latin typeface="Times New Roman" panose="02020603050405020304" charset="0"/>
              </a:rPr>
              <a:t> for describing</a:t>
            </a:r>
            <a:endParaRPr lang="en-US" altLang="zh-CN">
              <a:latin typeface="Times New Roman" panose="02020603050405020304" charset="0"/>
            </a:endParaRPr>
          </a:p>
          <a:p>
            <a:pPr marL="1144905" lvl="2" indent="-193675" eaLnBrk="1" hangingPunct="1"/>
            <a:r>
              <a:rPr lang="en-US" altLang="zh-CN">
                <a:latin typeface="Times New Roman" panose="02020603050405020304" charset="0"/>
              </a:rPr>
              <a:t>data </a:t>
            </a:r>
            <a:endParaRPr lang="en-US" altLang="zh-CN">
              <a:latin typeface="Times New Roman" panose="02020603050405020304" charset="0"/>
            </a:endParaRPr>
          </a:p>
          <a:p>
            <a:pPr marL="1144905" lvl="2" indent="-193675" eaLnBrk="1" hangingPunct="1"/>
            <a:r>
              <a:rPr lang="en-US" altLang="zh-CN">
                <a:latin typeface="Times New Roman" panose="02020603050405020304" charset="0"/>
              </a:rPr>
              <a:t>data relationships</a:t>
            </a:r>
            <a:endParaRPr lang="en-US" altLang="zh-CN">
              <a:latin typeface="Times New Roman" panose="02020603050405020304" charset="0"/>
            </a:endParaRPr>
          </a:p>
          <a:p>
            <a:pPr marL="1144905" lvl="2" indent="-193675" eaLnBrk="1" hangingPunct="1"/>
            <a:r>
              <a:rPr lang="en-US" altLang="zh-CN">
                <a:latin typeface="Times New Roman" panose="02020603050405020304" charset="0"/>
              </a:rPr>
              <a:t>data semantics</a:t>
            </a:r>
            <a:endParaRPr lang="en-US" altLang="zh-CN">
              <a:latin typeface="Times New Roman" panose="02020603050405020304" charset="0"/>
            </a:endParaRPr>
          </a:p>
          <a:p>
            <a:pPr marL="1144905" lvl="2" indent="-193675" eaLnBrk="1" hangingPunct="1"/>
            <a:r>
              <a:rPr lang="en-US" altLang="zh-CN">
                <a:latin typeface="Times New Roman" panose="02020603050405020304" charset="0"/>
              </a:rPr>
              <a:t>consistency constraints</a:t>
            </a:r>
            <a:endParaRPr lang="en-US" altLang="zh-CN">
              <a:latin typeface="Times New Roman" panose="02020603050405020304" charset="0"/>
            </a:endParaRPr>
          </a:p>
          <a:p>
            <a:pPr marL="284480" indent="-284480" eaLnBrk="1" hangingPunct="1"/>
            <a:r>
              <a:rPr lang="zh-CN" altLang="en-US" b="1">
                <a:latin typeface="Times New Roman" panose="02020603050405020304" charset="0"/>
              </a:rPr>
              <a:t>程序 = 数据结构 + 算法 </a:t>
            </a:r>
            <a:endParaRPr lang="en-US" altLang="zh-CN">
              <a:latin typeface="Times New Roman" panose="02020603050405020304" charset="0"/>
            </a:endParaRPr>
          </a:p>
        </p:txBody>
      </p:sp>
      <p:sp>
        <p:nvSpPr>
          <p:cNvPr id="78850" name="AutoShape 4"/>
          <p:cNvSpPr/>
          <p:nvPr/>
        </p:nvSpPr>
        <p:spPr>
          <a:xfrm>
            <a:off x="4341813" y="4437063"/>
            <a:ext cx="228600" cy="533400"/>
          </a:xfrm>
          <a:prstGeom prst="rightBrace">
            <a:avLst>
              <a:gd name="adj1" fmla="val 19444"/>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78851" name="Text Box 5"/>
          <p:cNvSpPr txBox="1"/>
          <p:nvPr/>
        </p:nvSpPr>
        <p:spPr>
          <a:xfrm>
            <a:off x="5219700" y="4437063"/>
            <a:ext cx="2611120" cy="119888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integrity constraints</a:t>
            </a:r>
            <a:endParaRPr lang="en-US" altLang="zh-CN">
              <a:latin typeface="Times New Roman" panose="02020603050405020304" charset="0"/>
            </a:endParaRPr>
          </a:p>
          <a:p>
            <a:pPr marL="0" lvl="0" indent="0" eaLnBrk="1" hangingPunct="1">
              <a:spcBef>
                <a:spcPct val="0"/>
              </a:spcBef>
              <a:buClrTx/>
              <a:buSzTx/>
              <a:buFontTx/>
              <a:buNone/>
            </a:pPr>
            <a:endParaRPr lang="zh-CN" altLang="en-US">
              <a:latin typeface="Times New Roman" panose="02020603050405020304" charset="0"/>
            </a:endParaRPr>
          </a:p>
          <a:p>
            <a:pPr marL="0" lvl="0" indent="0" eaLnBrk="1" hangingPunct="1">
              <a:spcBef>
                <a:spcPct val="0"/>
              </a:spcBef>
              <a:buClrTx/>
              <a:buSzTx/>
              <a:buFontTx/>
              <a:buNone/>
            </a:pPr>
            <a:r>
              <a:rPr lang="zh-CN" altLang="en-US">
                <a:latin typeface="Times New Roman" panose="02020603050405020304" charset="0"/>
              </a:rPr>
              <a:t>完整性约束</a:t>
            </a:r>
            <a:endParaRPr lang="zh-CN" altLang="en-US">
              <a:latin typeface="Times New Roman" panose="02020603050405020304" charset="0"/>
            </a:endParaRPr>
          </a:p>
        </p:txBody>
      </p:sp>
      <p:sp>
        <p:nvSpPr>
          <p:cNvPr id="78852" name="Rectangle 7"/>
          <p:cNvSpPr/>
          <p:nvPr/>
        </p:nvSpPr>
        <p:spPr>
          <a:xfrm>
            <a:off x="684213" y="0"/>
            <a:ext cx="7772400" cy="1143000"/>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1.3.3 Data Model</a:t>
            </a:r>
            <a:endParaRPr lang="en-US" altLang="zh-CN" sz="3200">
              <a:solidFill>
                <a:schemeClr val="tx2"/>
              </a:solidFill>
              <a:latin typeface="Times New Roman" panose="02020603050405020304" charset="0"/>
              <a:ea typeface="Times New Roman" panose="02020603050405020304" charset="0"/>
            </a:endParaRPr>
          </a:p>
        </p:txBody>
      </p:sp>
      <p:sp>
        <p:nvSpPr>
          <p:cNvPr id="7885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315585" y="4934585"/>
              <a:ext cx="2629535" cy="36830"/>
            </p14:xfrm>
          </p:contentPart>
        </mc:Choice>
        <mc:Fallback xmlns="">
          <p:pic>
            <p:nvPicPr>
              <p:cNvPr id="2" name="墨迹 1"/>
            </p:nvPicPr>
            <p:blipFill>
              <a:blip r:embed="rId2"/>
            </p:blipFill>
            <p:spPr>
              <a:xfrm>
                <a:off x="5315585" y="4934585"/>
                <a:ext cx="2629535" cy="3683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045460" y="5143500"/>
              <a:ext cx="1398905" cy="6985"/>
            </p14:xfrm>
          </p:contentPart>
        </mc:Choice>
        <mc:Fallback xmlns="">
          <p:pic>
            <p:nvPicPr>
              <p:cNvPr id="3" name="墨迹 2"/>
            </p:nvPicPr>
            <p:blipFill>
              <a:blip r:embed="rId4"/>
            </p:blipFill>
            <p:spPr>
              <a:xfrm>
                <a:off x="3045460" y="5143500"/>
                <a:ext cx="1398905" cy="6985"/>
              </a:xfrm>
              <a:prstGeom prst="rect"/>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idx="1"/>
          </p:nvPr>
        </p:nvSpPr>
        <p:spPr>
          <a:xfrm>
            <a:off x="468313" y="1268413"/>
            <a:ext cx="8305800" cy="5399087"/>
          </a:xfrm>
        </p:spPr>
        <p:txBody>
          <a:bodyPr vert="horz" wrap="square" lIns="91440" tIns="45720" rIns="91440" bIns="45720" anchor="t" anchorCtr="0"/>
          <a:p>
            <a:pPr marL="284480" indent="-284480" eaLnBrk="1" hangingPunct="1"/>
            <a:r>
              <a:rPr lang="en-US" altLang="zh-CN">
                <a:latin typeface="Times New Roman" panose="02020603050405020304" charset="0"/>
              </a:rPr>
              <a:t>Another definition of data model</a:t>
            </a:r>
            <a:endParaRPr lang="en-US" altLang="zh-CN">
              <a:latin typeface="Times New Roman" panose="02020603050405020304" charset="0"/>
            </a:endParaRPr>
          </a:p>
          <a:p>
            <a:pPr marL="668655" lvl="1" indent="-193675" eaLnBrk="1" hangingPunct="1"/>
            <a:r>
              <a:rPr lang="en-US" altLang="zh-CN">
                <a:latin typeface="Times New Roman" panose="02020603050405020304" charset="0"/>
              </a:rPr>
              <a:t>DBS</a:t>
            </a:r>
            <a:r>
              <a:rPr lang="zh-CN" altLang="en-US">
                <a:latin typeface="Times New Roman" panose="02020603050405020304" charset="0"/>
              </a:rPr>
              <a:t>中对数据组织与管理</a:t>
            </a:r>
            <a:r>
              <a:rPr lang="en-US" altLang="zh-CN">
                <a:latin typeface="Times New Roman" panose="02020603050405020304" charset="0"/>
              </a:rPr>
              <a:t>/</a:t>
            </a:r>
            <a:r>
              <a:rPr lang="zh-CN" altLang="en-US">
                <a:latin typeface="Times New Roman" panose="02020603050405020304" charset="0"/>
              </a:rPr>
              <a:t>使用方式的抽象描述，包括</a:t>
            </a:r>
            <a:endParaRPr lang="en-US" altLang="zh-CN">
              <a:latin typeface="Times New Roman" panose="02020603050405020304" charset="0"/>
            </a:endParaRPr>
          </a:p>
          <a:p>
            <a:pPr marL="1044575" lvl="2" indent="-185420" eaLnBrk="1" hangingPunct="1"/>
            <a:r>
              <a:rPr lang="zh-CN" altLang="en-US">
                <a:latin typeface="Times New Roman" panose="02020603050405020304" charset="0"/>
              </a:rPr>
              <a:t>数据组织的语法定义，如数据项、数据项间的联系</a:t>
            </a:r>
            <a:endParaRPr lang="zh-CN" altLang="en-US">
              <a:latin typeface="Times New Roman" panose="02020603050405020304" charset="0"/>
            </a:endParaRPr>
          </a:p>
          <a:p>
            <a:pPr marL="1044575" lvl="2" indent="-185420" eaLnBrk="1" hangingPunct="1"/>
            <a:r>
              <a:rPr lang="zh-CN" altLang="en-US">
                <a:latin typeface="Times New Roman" panose="02020603050405020304" charset="0"/>
              </a:rPr>
              <a:t>数据组织的语义定义，如完整性约束</a:t>
            </a:r>
            <a:endParaRPr lang="zh-CN" altLang="en-US">
              <a:latin typeface="Times New Roman" panose="02020603050405020304" charset="0"/>
            </a:endParaRPr>
          </a:p>
          <a:p>
            <a:pPr marL="1044575" lvl="2" indent="-185420" eaLnBrk="1" hangingPunct="1"/>
            <a:r>
              <a:rPr lang="zh-CN" altLang="en-US" b="1" u="sng">
                <a:latin typeface="Times New Roman" panose="02020603050405020304" charset="0"/>
              </a:rPr>
              <a:t>数据操作</a:t>
            </a:r>
            <a:r>
              <a:rPr lang="zh-CN" altLang="en-US" i="1">
                <a:latin typeface="Times New Roman" panose="02020603050405020304" charset="0"/>
              </a:rPr>
              <a:t>  (</a:t>
            </a:r>
            <a:r>
              <a:rPr lang="en-US" altLang="zh-CN" i="1">
                <a:latin typeface="Times New Roman" panose="02020603050405020304" charset="0"/>
              </a:rPr>
              <a:t>note: only in some data models, e.g. relational data model)</a:t>
            </a:r>
            <a:endParaRPr lang="en-US" altLang="zh-CN" i="1">
              <a:latin typeface="Times New Roman" panose="02020603050405020304" charset="0"/>
            </a:endParaRPr>
          </a:p>
        </p:txBody>
      </p:sp>
      <p:sp>
        <p:nvSpPr>
          <p:cNvPr id="79874" name="Rectangle 3"/>
          <p:cNvSpPr>
            <a:spLocks noGrp="1"/>
          </p:cNvSpPr>
          <p:nvPr>
            <p:ph type="title"/>
          </p:nvPr>
        </p:nvSpPr>
        <p:spPr>
          <a:xfrm>
            <a:off x="1403350" y="260350"/>
            <a:ext cx="5638800" cy="7318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1.3.3 Data Model (cont.)</a:t>
            </a:r>
            <a:endParaRPr lang="zh-CN" altLang="en-US" sz="3200">
              <a:latin typeface="Times New Roman" panose="02020603050405020304" charset="0"/>
              <a:ea typeface="Times New Roman" panose="02020603050405020304" charset="0"/>
            </a:endParaRPr>
          </a:p>
        </p:txBody>
      </p:sp>
      <p:sp>
        <p:nvSpPr>
          <p:cNvPr id="7987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900113" y="-20637"/>
            <a:ext cx="7793037" cy="1143000"/>
          </a:xfrm>
        </p:spPr>
        <p:txBody>
          <a:bodyPr vert="horz" wrap="square" lIns="91440" tIns="45720" rIns="91440" bIns="45720" anchor="b" anchorCtr="0"/>
          <a:p>
            <a:r>
              <a:rPr lang="en-US" altLang="zh-CN" sz="3200">
                <a:latin typeface="Times New Roman" panose="02020603050405020304" charset="0"/>
                <a:cs typeface="Times New Roman" panose="02020603050405020304" charset="0"/>
              </a:rPr>
              <a:t>Data Models</a:t>
            </a:r>
            <a:endParaRPr lang="en-US" altLang="zh-CN" sz="3200">
              <a:latin typeface="Times New Roman" panose="02020603050405020304" charset="0"/>
              <a:ea typeface="Times New Roman" panose="02020603050405020304" charset="0"/>
            </a:endParaRPr>
          </a:p>
        </p:txBody>
      </p:sp>
      <p:sp>
        <p:nvSpPr>
          <p:cNvPr id="80898" name="Rectangle 3"/>
          <p:cNvSpPr>
            <a:spLocks noGrp="1"/>
          </p:cNvSpPr>
          <p:nvPr>
            <p:ph type="body"/>
          </p:nvPr>
        </p:nvSpPr>
        <p:spPr>
          <a:xfrm>
            <a:off x="611188" y="1341438"/>
            <a:ext cx="7848600" cy="4972050"/>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A collection of tools for describing </a:t>
            </a:r>
            <a:endParaRPr lang="en-US" altLang="zh-CN">
              <a:latin typeface="Times New Roman" panose="02020603050405020304" charset="0"/>
              <a:ea typeface="MS PGothic" panose="020B0600070205080204" pitchFamily="34" charset="-128"/>
            </a:endParaRPr>
          </a:p>
          <a:p>
            <a:pPr lvl="1">
              <a:lnSpc>
                <a:spcPct val="80000"/>
              </a:lnSpc>
            </a:pPr>
            <a:r>
              <a:rPr lang="en-US" altLang="zh-CN">
                <a:latin typeface="Times New Roman" panose="02020603050405020304" charset="0"/>
                <a:ea typeface="MS PGothic" panose="020B0600070205080204" pitchFamily="34" charset="-128"/>
              </a:rPr>
              <a:t>Data </a:t>
            </a:r>
            <a:endParaRPr lang="en-US" altLang="zh-CN">
              <a:latin typeface="Times New Roman" panose="02020603050405020304" charset="0"/>
              <a:ea typeface="MS PGothic" panose="020B0600070205080204" pitchFamily="34" charset="-128"/>
            </a:endParaRPr>
          </a:p>
          <a:p>
            <a:pPr lvl="1">
              <a:lnSpc>
                <a:spcPct val="80000"/>
              </a:lnSpc>
            </a:pPr>
            <a:r>
              <a:rPr lang="en-US" altLang="zh-CN">
                <a:latin typeface="Times New Roman" panose="02020603050405020304" charset="0"/>
                <a:ea typeface="MS PGothic" panose="020B0600070205080204" pitchFamily="34" charset="-128"/>
              </a:rPr>
              <a:t>Data relationships</a:t>
            </a:r>
            <a:endParaRPr lang="en-US" altLang="zh-CN">
              <a:latin typeface="Times New Roman" panose="02020603050405020304" charset="0"/>
              <a:ea typeface="MS PGothic" panose="020B0600070205080204" pitchFamily="34" charset="-128"/>
            </a:endParaRPr>
          </a:p>
          <a:p>
            <a:pPr lvl="1">
              <a:lnSpc>
                <a:spcPct val="80000"/>
              </a:lnSpc>
            </a:pPr>
            <a:r>
              <a:rPr lang="en-US" altLang="zh-CN">
                <a:latin typeface="Times New Roman" panose="02020603050405020304" charset="0"/>
                <a:ea typeface="MS PGothic" panose="020B0600070205080204" pitchFamily="34" charset="-128"/>
              </a:rPr>
              <a:t>Data semantics 数据语义</a:t>
            </a:r>
            <a:endParaRPr lang="en-US" altLang="zh-CN">
              <a:latin typeface="Times New Roman" panose="02020603050405020304" charset="0"/>
              <a:ea typeface="MS PGothic" panose="020B0600070205080204" pitchFamily="34" charset="-128"/>
            </a:endParaRPr>
          </a:p>
          <a:p>
            <a:pPr lvl="1">
              <a:lnSpc>
                <a:spcPct val="80000"/>
              </a:lnSpc>
            </a:pPr>
            <a:r>
              <a:rPr lang="en-US" altLang="zh-CN">
                <a:latin typeface="Times New Roman" panose="02020603050405020304" charset="0"/>
                <a:ea typeface="MS PGothic" panose="020B0600070205080204" pitchFamily="34" charset="-128"/>
              </a:rPr>
              <a:t>Data constraints 数据约束</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Relational model</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Entity-Relationship data model (mainly for database design) </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Object-based data models (Object-oriented and Object-relational)</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Semistructured data model  (XML)</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Other older models:</a:t>
            </a:r>
            <a:endParaRPr lang="en-US" altLang="zh-CN">
              <a:latin typeface="Times New Roman" panose="02020603050405020304" charset="0"/>
              <a:ea typeface="MS PGothic" panose="020B0600070205080204" pitchFamily="34" charset="-128"/>
            </a:endParaRPr>
          </a:p>
          <a:p>
            <a:pPr lvl="1">
              <a:lnSpc>
                <a:spcPct val="60000"/>
              </a:lnSpc>
            </a:pPr>
            <a:r>
              <a:rPr lang="en-US" altLang="zh-CN">
                <a:latin typeface="Times New Roman" panose="02020603050405020304" charset="0"/>
                <a:ea typeface="MS PGothic" panose="020B0600070205080204" pitchFamily="34" charset="-128"/>
              </a:rPr>
              <a:t>Network model  </a:t>
            </a:r>
            <a:endParaRPr lang="en-US" altLang="zh-CN">
              <a:latin typeface="Times New Roman" panose="02020603050405020304" charset="0"/>
              <a:ea typeface="MS PGothic" panose="020B0600070205080204" pitchFamily="34" charset="-128"/>
            </a:endParaRPr>
          </a:p>
          <a:p>
            <a:pPr lvl="1">
              <a:lnSpc>
                <a:spcPct val="60000"/>
              </a:lnSpc>
            </a:pPr>
            <a:r>
              <a:rPr lang="en-US" altLang="zh-CN">
                <a:latin typeface="Times New Roman" panose="02020603050405020304" charset="0"/>
                <a:ea typeface="MS PGothic" panose="020B0600070205080204" pitchFamily="34" charset="-128"/>
              </a:rPr>
              <a:t>Hierarchical model</a:t>
            </a:r>
            <a:endParaRPr lang="en-US" altLang="zh-CN">
              <a:latin typeface="Times New Roman" panose="02020603050405020304" charset="0"/>
              <a:ea typeface="MS PGothic" panose="020B0600070205080204" pitchFamily="34" charset="-128"/>
            </a:endParaRPr>
          </a:p>
          <a:p>
            <a:endParaRPr lang="en-US" altLang="zh-CN">
              <a:ea typeface="MS PGothic" panose="020B0600070205080204" pitchFamily="34" charset="-128"/>
            </a:endParaRPr>
          </a:p>
        </p:txBody>
      </p:sp>
      <p:sp>
        <p:nvSpPr>
          <p:cNvPr id="8089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38530" y="3686175"/>
              <a:ext cx="2127885" cy="36195"/>
            </p14:xfrm>
          </p:contentPart>
        </mc:Choice>
        <mc:Fallback xmlns="">
          <p:pic>
            <p:nvPicPr>
              <p:cNvPr id="2" name="墨迹 1"/>
            </p:nvPicPr>
            <p:blipFill>
              <a:blip r:embed="rId2"/>
            </p:blipFill>
            <p:spPr>
              <a:xfrm>
                <a:off x="938530" y="3686175"/>
                <a:ext cx="2127885" cy="361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08685" y="4080510"/>
              <a:ext cx="2378710" cy="78105"/>
            </p14:xfrm>
          </p:contentPart>
        </mc:Choice>
        <mc:Fallback xmlns="">
          <p:pic>
            <p:nvPicPr>
              <p:cNvPr id="3" name="墨迹 2"/>
            </p:nvPicPr>
            <p:blipFill>
              <a:blip r:embed="rId4"/>
            </p:blipFill>
            <p:spPr>
              <a:xfrm>
                <a:off x="908685" y="4080510"/>
                <a:ext cx="2378710" cy="7810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899660" y="4152265"/>
              <a:ext cx="3459480" cy="53975"/>
            </p14:xfrm>
          </p:contentPart>
        </mc:Choice>
        <mc:Fallback xmlns="">
          <p:pic>
            <p:nvPicPr>
              <p:cNvPr id="4" name="墨迹 3"/>
            </p:nvPicPr>
            <p:blipFill>
              <a:blip r:embed="rId6"/>
            </p:blipFill>
            <p:spPr>
              <a:xfrm>
                <a:off x="4899660" y="4152265"/>
                <a:ext cx="3459480" cy="539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457700" y="5269230"/>
              <a:ext cx="782955" cy="78105"/>
            </p14:xfrm>
          </p:contentPart>
        </mc:Choice>
        <mc:Fallback xmlns="">
          <p:pic>
            <p:nvPicPr>
              <p:cNvPr id="5" name="墨迹 4"/>
            </p:nvPicPr>
            <p:blipFill>
              <a:blip r:embed="rId8"/>
            </p:blipFill>
            <p:spPr>
              <a:xfrm>
                <a:off x="4457700" y="5269230"/>
                <a:ext cx="782955" cy="7810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285240" y="6326505"/>
              <a:ext cx="2503805" cy="60325"/>
            </p14:xfrm>
          </p:contentPart>
        </mc:Choice>
        <mc:Fallback xmlns="">
          <p:pic>
            <p:nvPicPr>
              <p:cNvPr id="6" name="墨迹 5"/>
            </p:nvPicPr>
            <p:blipFill>
              <a:blip r:embed="rId10"/>
            </p:blipFill>
            <p:spPr>
              <a:xfrm>
                <a:off x="1285240" y="6326505"/>
                <a:ext cx="2503805" cy="60325"/>
              </a:xfrm>
              <a:prstGeom prst="rect"/>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idx="1"/>
          </p:nvPr>
        </p:nvSpPr>
        <p:spPr>
          <a:xfrm>
            <a:off x="468313" y="1268413"/>
            <a:ext cx="8305800" cy="5399087"/>
          </a:xfrm>
        </p:spPr>
        <p:txBody>
          <a:bodyPr vert="horz" wrap="square" lIns="91440" tIns="45720" rIns="91440" bIns="45720" anchor="t" anchorCtr="0"/>
          <a:p>
            <a:pPr marL="284480" indent="-284480" eaLnBrk="1" hangingPunct="1"/>
            <a:r>
              <a:rPr lang="en-US" altLang="zh-CN">
                <a:latin typeface="Times New Roman" panose="02020603050405020304" charset="0"/>
              </a:rPr>
              <a:t>Relational model (</a:t>
            </a:r>
            <a:r>
              <a:rPr lang="zh-CN" altLang="en-US">
                <a:solidFill>
                  <a:schemeClr val="folHlink"/>
                </a:solidFill>
                <a:latin typeface="Times New Roman" panose="02020603050405020304" charset="0"/>
              </a:rPr>
              <a:t>关系</a:t>
            </a:r>
            <a:r>
              <a:rPr lang="zh-CN" altLang="en-US">
                <a:latin typeface="Times New Roman" panose="02020603050405020304" charset="0"/>
              </a:rPr>
              <a:t>模型)</a:t>
            </a:r>
            <a:endParaRPr lang="zh-CN" altLang="en-US">
              <a:latin typeface="Times New Roman" panose="02020603050405020304" charset="0"/>
            </a:endParaRPr>
          </a:p>
          <a:p>
            <a:pPr marL="668655" lvl="1" indent="-193675" eaLnBrk="1" hangingPunct="1"/>
            <a:r>
              <a:rPr lang="en-US" altLang="zh-CN">
                <a:latin typeface="Times New Roman" panose="02020603050405020304" charset="0"/>
              </a:rPr>
              <a:t>using a collection of </a:t>
            </a:r>
            <a:r>
              <a:rPr lang="en-US" altLang="zh-CN" i="1">
                <a:latin typeface="Times New Roman" panose="02020603050405020304" charset="0"/>
              </a:rPr>
              <a:t>tables</a:t>
            </a:r>
            <a:r>
              <a:rPr lang="en-US" altLang="zh-CN">
                <a:latin typeface="Times New Roman" panose="02020603050405020304" charset="0"/>
              </a:rPr>
              <a:t> to represent both data and the relationships among those data</a:t>
            </a:r>
            <a:endParaRPr lang="en-US" altLang="zh-CN">
              <a:latin typeface="Times New Roman" panose="02020603050405020304" charset="0"/>
            </a:endParaRPr>
          </a:p>
          <a:p>
            <a:pPr marL="668655" lvl="1" indent="-193675" eaLnBrk="1" hangingPunct="1"/>
            <a:endParaRPr lang="en-US" altLang="zh-CN">
              <a:latin typeface="Times New Roman" panose="02020603050405020304" charset="0"/>
            </a:endParaRPr>
          </a:p>
          <a:p>
            <a:pPr marL="668655" lvl="1" indent="-193675" eaLnBrk="1" hangingPunct="1"/>
            <a:r>
              <a:rPr lang="en-US" altLang="zh-CN">
                <a:latin typeface="Times New Roman" panose="02020603050405020304" charset="0"/>
              </a:rPr>
              <a:t>使用一组表来表示数据和这些数据之间的</a:t>
            </a:r>
            <a:r>
              <a:rPr lang="zh-CN" altLang="en-US">
                <a:latin typeface="Times New Roman" panose="02020603050405020304" charset="0"/>
              </a:rPr>
              <a:t>联系</a:t>
            </a:r>
            <a:endParaRPr lang="zh-CN" altLang="en-US">
              <a:latin typeface="Times New Roman" panose="02020603050405020304" charset="0"/>
            </a:endParaRPr>
          </a:p>
        </p:txBody>
      </p:sp>
      <p:sp>
        <p:nvSpPr>
          <p:cNvPr id="82946" name="Rectangle 3"/>
          <p:cNvSpPr>
            <a:spLocks noGrp="1"/>
          </p:cNvSpPr>
          <p:nvPr>
            <p:ph type="title"/>
          </p:nvPr>
        </p:nvSpPr>
        <p:spPr>
          <a:xfrm>
            <a:off x="1403350" y="260350"/>
            <a:ext cx="5638800" cy="7318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1.3.3 Data Model (cont.)</a:t>
            </a:r>
            <a:endParaRPr lang="zh-CN" altLang="en-US" sz="3200">
              <a:latin typeface="Times New Roman" panose="02020603050405020304" charset="0"/>
              <a:ea typeface="Times New Roman" panose="02020603050405020304" charset="0"/>
            </a:endParaRPr>
          </a:p>
        </p:txBody>
      </p:sp>
      <p:sp>
        <p:nvSpPr>
          <p:cNvPr id="8294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47090" y="1708785"/>
              <a:ext cx="3836035" cy="84455"/>
            </p14:xfrm>
          </p:contentPart>
        </mc:Choice>
        <mc:Fallback xmlns="">
          <p:pic>
            <p:nvPicPr>
              <p:cNvPr id="2" name="墨迹 1"/>
            </p:nvPicPr>
            <p:blipFill>
              <a:blip r:embed="rId2"/>
            </p:blipFill>
            <p:spPr>
              <a:xfrm>
                <a:off x="847090" y="1708785"/>
                <a:ext cx="3836035" cy="8445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53440" y="1649095"/>
              <a:ext cx="7653020" cy="1022350"/>
            </p14:xfrm>
          </p:contentPart>
        </mc:Choice>
        <mc:Fallback xmlns="">
          <p:pic>
            <p:nvPicPr>
              <p:cNvPr id="3" name="墨迹 2"/>
            </p:nvPicPr>
            <p:blipFill>
              <a:blip r:embed="rId4"/>
            </p:blipFill>
            <p:spPr>
              <a:xfrm>
                <a:off x="853440" y="1649095"/>
                <a:ext cx="7653020" cy="1022350"/>
              </a:xfrm>
              <a:prstGeom prst="rect"/>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AutoShape 12">
            <a:hlinkClick r:id="" action="ppaction://hlinkshowjump?jump=lastslideviewed"/>
          </p:cNvPr>
          <p:cNvSpPr/>
          <p:nvPr/>
        </p:nvSpPr>
        <p:spPr>
          <a:xfrm>
            <a:off x="8839200" y="6705600"/>
            <a:ext cx="304800" cy="152400"/>
          </a:xfrm>
          <a:prstGeom prst="actionButtonBackPrevious">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83970" name="Rectangle 2"/>
          <p:cNvSpPr>
            <a:spLocks noGrp="1"/>
          </p:cNvSpPr>
          <p:nvPr>
            <p:ph type="title"/>
          </p:nvPr>
        </p:nvSpPr>
        <p:spPr>
          <a:xfrm>
            <a:off x="762000" y="323850"/>
            <a:ext cx="8077200" cy="609600"/>
          </a:xfrm>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Relational Model</a:t>
            </a:r>
            <a:endParaRPr lang="en-US" altLang="zh-CN" sz="3200">
              <a:latin typeface="Times New Roman" panose="02020603050405020304" charset="0"/>
              <a:ea typeface="MS PGothic" panose="020B0600070205080204" pitchFamily="34" charset="-128"/>
            </a:endParaRPr>
          </a:p>
        </p:txBody>
      </p:sp>
      <p:sp>
        <p:nvSpPr>
          <p:cNvPr id="83971" name="Rectangle 3"/>
          <p:cNvSpPr txBox="1"/>
          <p:nvPr/>
        </p:nvSpPr>
        <p:spPr>
          <a:xfrm>
            <a:off x="814388" y="628650"/>
            <a:ext cx="7661275" cy="896938"/>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93675" lvl="0" indent="-193675">
              <a:buFont typeface="Monotype Sorts" charset="2"/>
              <a:buNone/>
            </a:pPr>
            <a:endParaRPr lang="en-US" altLang="zh-CN">
              <a:ea typeface="MS PGothic" panose="020B0600070205080204" pitchFamily="34" charset="-128"/>
            </a:endParaRPr>
          </a:p>
          <a:p>
            <a:pPr marL="193675" lvl="0" indent="-193675"/>
            <a:r>
              <a:rPr lang="en-US" altLang="zh-CN">
                <a:latin typeface="Times New Roman" panose="02020603050405020304" charset="0"/>
                <a:ea typeface="MS PGothic" panose="020B0600070205080204" pitchFamily="34" charset="-128"/>
              </a:rPr>
              <a:t>All the data is stored in various tables.</a:t>
            </a:r>
            <a:endParaRPr lang="en-US" altLang="zh-CN">
              <a:latin typeface="Times New Roman" panose="02020603050405020304" charset="0"/>
              <a:ea typeface="MS PGothic" panose="020B0600070205080204" pitchFamily="34" charset="-128"/>
            </a:endParaRPr>
          </a:p>
          <a:p>
            <a:pPr marL="193675" lvl="0" indent="-193675"/>
            <a:r>
              <a:rPr lang="en-US" altLang="zh-CN">
                <a:latin typeface="Times New Roman" panose="02020603050405020304" charset="0"/>
                <a:ea typeface="MS PGothic" panose="020B0600070205080204" pitchFamily="34" charset="-128"/>
              </a:rPr>
              <a:t>Example of tabular(</a:t>
            </a:r>
            <a:r>
              <a:rPr lang="en-US" altLang="zh-CN"/>
              <a:t>表格的)</a:t>
            </a:r>
            <a:r>
              <a:rPr lang="en-US" altLang="zh-CN">
                <a:latin typeface="Times New Roman" panose="02020603050405020304" charset="0"/>
                <a:ea typeface="MS PGothic" panose="020B0600070205080204" pitchFamily="34" charset="-128"/>
              </a:rPr>
              <a:t> data in the relational model</a:t>
            </a:r>
            <a:endParaRPr lang="en-US" altLang="zh-CN">
              <a:latin typeface="Times New Roman" panose="02020603050405020304" charset="0"/>
              <a:ea typeface="MS PGothic" panose="020B0600070205080204" pitchFamily="34" charset="-128"/>
            </a:endParaRPr>
          </a:p>
        </p:txBody>
      </p:sp>
      <p:sp>
        <p:nvSpPr>
          <p:cNvPr id="83972" name="Line 31"/>
          <p:cNvSpPr/>
          <p:nvPr/>
        </p:nvSpPr>
        <p:spPr>
          <a:xfrm flipH="1">
            <a:off x="6500813" y="2227263"/>
            <a:ext cx="857250" cy="638175"/>
          </a:xfrm>
          <a:prstGeom prst="line">
            <a:avLst/>
          </a:prstGeom>
          <a:ln w="9525" cap="flat" cmpd="sng">
            <a:solidFill>
              <a:schemeClr val="tx1"/>
            </a:solidFill>
            <a:prstDash val="solid"/>
            <a:headEnd type="none" w="med" len="med"/>
            <a:tailEnd type="triangle" w="med" len="med"/>
          </a:ln>
        </p:spPr>
      </p:sp>
      <p:sp>
        <p:nvSpPr>
          <p:cNvPr id="83973" name="Text Box 32"/>
          <p:cNvSpPr txBox="1"/>
          <p:nvPr/>
        </p:nvSpPr>
        <p:spPr>
          <a:xfrm>
            <a:off x="6902450" y="1939925"/>
            <a:ext cx="984250" cy="33655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600">
                <a:latin typeface="Helvetica"/>
                <a:ea typeface="MS PGothic" panose="020B0600070205080204" pitchFamily="34" charset="-128"/>
              </a:rPr>
              <a:t>Columns</a:t>
            </a:r>
            <a:endParaRPr lang="en-US" altLang="zh-CN" sz="1600">
              <a:latin typeface="Helvetica"/>
              <a:ea typeface="MS PGothic" panose="020B0600070205080204" pitchFamily="34" charset="-128"/>
            </a:endParaRPr>
          </a:p>
        </p:txBody>
      </p:sp>
      <p:sp>
        <p:nvSpPr>
          <p:cNvPr id="83974" name="Line 33"/>
          <p:cNvSpPr/>
          <p:nvPr/>
        </p:nvSpPr>
        <p:spPr>
          <a:xfrm flipH="1">
            <a:off x="5616575" y="2255838"/>
            <a:ext cx="1509713" cy="623887"/>
          </a:xfrm>
          <a:prstGeom prst="line">
            <a:avLst/>
          </a:prstGeom>
          <a:ln w="9525" cap="flat" cmpd="sng">
            <a:solidFill>
              <a:schemeClr val="tx1"/>
            </a:solidFill>
            <a:prstDash val="solid"/>
            <a:headEnd type="none" w="med" len="med"/>
            <a:tailEnd type="triangle" w="med" len="med"/>
          </a:ln>
        </p:spPr>
      </p:sp>
      <p:pic>
        <p:nvPicPr>
          <p:cNvPr id="83975" name="Picture 37" descr="1"/>
          <p:cNvPicPr>
            <a:picLocks noChangeAspect="1"/>
          </p:cNvPicPr>
          <p:nvPr/>
        </p:nvPicPr>
        <p:blipFill>
          <a:blip r:embed="rId1"/>
          <a:srcRect b="43330"/>
          <a:stretch>
            <a:fillRect/>
          </a:stretch>
        </p:blipFill>
        <p:spPr>
          <a:xfrm>
            <a:off x="1658938" y="2876550"/>
            <a:ext cx="5526087" cy="3744913"/>
          </a:xfrm>
          <a:prstGeom prst="rect">
            <a:avLst/>
          </a:prstGeom>
          <a:noFill/>
          <a:ln w="9525">
            <a:noFill/>
          </a:ln>
        </p:spPr>
      </p:pic>
      <p:sp>
        <p:nvSpPr>
          <p:cNvPr id="83976" name="Text Box 38"/>
          <p:cNvSpPr txBox="1"/>
          <p:nvPr/>
        </p:nvSpPr>
        <p:spPr>
          <a:xfrm>
            <a:off x="7740650" y="3208338"/>
            <a:ext cx="688975" cy="33655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600">
                <a:latin typeface="Helvetica"/>
                <a:ea typeface="MS PGothic" panose="020B0600070205080204" pitchFamily="34" charset="-128"/>
              </a:rPr>
              <a:t>Rows</a:t>
            </a:r>
            <a:endParaRPr lang="en-US" altLang="zh-CN" sz="1600">
              <a:latin typeface="Helvetica"/>
              <a:ea typeface="MS PGothic" panose="020B0600070205080204" pitchFamily="34" charset="-128"/>
            </a:endParaRPr>
          </a:p>
        </p:txBody>
      </p:sp>
      <p:sp>
        <p:nvSpPr>
          <p:cNvPr id="83977" name="Line 39"/>
          <p:cNvSpPr/>
          <p:nvPr/>
        </p:nvSpPr>
        <p:spPr>
          <a:xfrm flipH="1">
            <a:off x="7212013" y="3382963"/>
            <a:ext cx="527050" cy="28575"/>
          </a:xfrm>
          <a:prstGeom prst="line">
            <a:avLst/>
          </a:prstGeom>
          <a:ln w="9525" cap="flat" cmpd="sng">
            <a:solidFill>
              <a:schemeClr val="tx1"/>
            </a:solidFill>
            <a:prstDash val="solid"/>
            <a:headEnd type="none" w="med" len="med"/>
            <a:tailEnd type="triangle" w="med" len="med"/>
          </a:ln>
        </p:spPr>
      </p:sp>
      <p:sp>
        <p:nvSpPr>
          <p:cNvPr id="83978" name="Line 40"/>
          <p:cNvSpPr/>
          <p:nvPr/>
        </p:nvSpPr>
        <p:spPr>
          <a:xfrm flipH="1">
            <a:off x="7224713" y="3459163"/>
            <a:ext cx="527050" cy="2416175"/>
          </a:xfrm>
          <a:prstGeom prst="line">
            <a:avLst/>
          </a:prstGeom>
          <a:ln w="9525" cap="flat" cmpd="sng">
            <a:solidFill>
              <a:schemeClr val="tx1"/>
            </a:solidFill>
            <a:prstDash val="solid"/>
            <a:headEnd type="none" w="med" len="med"/>
            <a:tailEnd type="triangle" w="med" len="med"/>
          </a:ln>
        </p:spPr>
      </p:sp>
      <p:sp>
        <p:nvSpPr>
          <p:cNvPr id="8397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A Sample Relational Database</a:t>
            </a:r>
            <a:endParaRPr lang="en-US" altLang="zh-CN" sz="3200">
              <a:latin typeface="Times New Roman" panose="02020603050405020304" charset="0"/>
              <a:ea typeface="MS PGothic" panose="020B0600070205080204" pitchFamily="34" charset="-128"/>
            </a:endParaRPr>
          </a:p>
        </p:txBody>
      </p:sp>
      <p:pic>
        <p:nvPicPr>
          <p:cNvPr id="84994" name="Picture 3" descr="1"/>
          <p:cNvPicPr>
            <a:picLocks noChangeAspect="1"/>
          </p:cNvPicPr>
          <p:nvPr/>
        </p:nvPicPr>
        <p:blipFill>
          <a:blip r:embed="rId1"/>
          <a:stretch>
            <a:fillRect/>
          </a:stretch>
        </p:blipFill>
        <p:spPr>
          <a:xfrm>
            <a:off x="2774950" y="1408113"/>
            <a:ext cx="4170363" cy="4986337"/>
          </a:xfrm>
          <a:prstGeom prst="rect">
            <a:avLst/>
          </a:prstGeom>
          <a:noFill/>
          <a:ln w="9525">
            <a:noFill/>
          </a:ln>
        </p:spPr>
      </p:pic>
      <p:sp>
        <p:nvSpPr>
          <p:cNvPr id="8499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idx="1"/>
          </p:nvPr>
        </p:nvSpPr>
        <p:spPr>
          <a:xfrm>
            <a:off x="395288" y="1268413"/>
            <a:ext cx="8305800" cy="5399087"/>
          </a:xfrm>
        </p:spPr>
        <p:txBody>
          <a:bodyPr vert="horz" wrap="square" lIns="91440" tIns="45720" rIns="91440" bIns="45720" anchor="t" anchorCtr="0"/>
          <a:p>
            <a:pPr marL="284480" indent="-284480" eaLnBrk="1" hangingPunct="1"/>
            <a:r>
              <a:rPr lang="en-US" altLang="zh-CN">
                <a:latin typeface="Times New Roman" panose="02020603050405020304" charset="0"/>
              </a:rPr>
              <a:t>Entity-Relationship model (</a:t>
            </a:r>
            <a:r>
              <a:rPr lang="zh-CN" altLang="en-US">
                <a:latin typeface="Times New Roman" panose="02020603050405020304" charset="0"/>
              </a:rPr>
              <a:t>实体</a:t>
            </a:r>
            <a:r>
              <a:rPr lang="en-US" altLang="zh-CN">
                <a:latin typeface="Times New Roman" panose="02020603050405020304" charset="0"/>
              </a:rPr>
              <a:t>-</a:t>
            </a:r>
            <a:r>
              <a:rPr lang="zh-CN" altLang="en-US" u="sng">
                <a:solidFill>
                  <a:schemeClr val="folHlink"/>
                </a:solidFill>
                <a:latin typeface="Times New Roman" panose="02020603050405020304" charset="0"/>
              </a:rPr>
              <a:t>联系</a:t>
            </a:r>
            <a:r>
              <a:rPr lang="zh-CN" altLang="en-US">
                <a:latin typeface="Times New Roman" panose="02020603050405020304" charset="0"/>
              </a:rPr>
              <a:t>模型)</a:t>
            </a:r>
            <a:endParaRPr lang="zh-CN" altLang="en-US">
              <a:latin typeface="Times New Roman" panose="02020603050405020304" charset="0"/>
            </a:endParaRPr>
          </a:p>
          <a:p>
            <a:pPr marL="668655" lvl="1" indent="-193675" eaLnBrk="1" hangingPunct="1"/>
            <a:r>
              <a:rPr lang="en-US" altLang="zh-CN">
                <a:latin typeface="Times New Roman" panose="02020603050405020304" charset="0"/>
              </a:rPr>
              <a:t>using the </a:t>
            </a:r>
            <a:r>
              <a:rPr lang="en-US" altLang="zh-CN" b="1" i="1">
                <a:latin typeface="Times New Roman" panose="02020603050405020304" charset="0"/>
              </a:rPr>
              <a:t>entity</a:t>
            </a:r>
            <a:r>
              <a:rPr lang="en-US" altLang="zh-CN">
                <a:latin typeface="Times New Roman" panose="02020603050405020304" charset="0"/>
              </a:rPr>
              <a:t> and the </a:t>
            </a:r>
            <a:r>
              <a:rPr lang="en-US" altLang="zh-CN" b="1" i="1">
                <a:latin typeface="Times New Roman" panose="02020603050405020304" charset="0"/>
              </a:rPr>
              <a:t>relationship</a:t>
            </a:r>
            <a:r>
              <a:rPr lang="en-US" altLang="zh-CN">
                <a:latin typeface="Times New Roman" panose="02020603050405020304" charset="0"/>
              </a:rPr>
              <a:t> to model the </a:t>
            </a:r>
            <a:r>
              <a:rPr lang="en-US" altLang="zh-CN" i="1">
                <a:latin typeface="Times New Roman" panose="02020603050405020304" charset="0"/>
              </a:rPr>
              <a:t>objec</a:t>
            </a:r>
            <a:r>
              <a:rPr lang="en-US" altLang="zh-CN">
                <a:latin typeface="Times New Roman" panose="02020603050405020304" charset="0"/>
              </a:rPr>
              <a:t>t and the </a:t>
            </a:r>
            <a:r>
              <a:rPr lang="en-US" altLang="zh-CN" i="1">
                <a:latin typeface="Times New Roman" panose="02020603050405020304" charset="0"/>
              </a:rPr>
              <a:t>association</a:t>
            </a:r>
            <a:r>
              <a:rPr lang="en-US" altLang="zh-CN">
                <a:latin typeface="Times New Roman" panose="02020603050405020304" charset="0"/>
              </a:rPr>
              <a:t> among objects</a:t>
            </a:r>
            <a:endParaRPr lang="en-US" altLang="zh-CN">
              <a:latin typeface="Times New Roman" panose="02020603050405020304" charset="0"/>
            </a:endParaRPr>
          </a:p>
          <a:p>
            <a:pPr marL="668655" lvl="1" indent="-193675" eaLnBrk="1" hangingPunct="1"/>
            <a:endParaRPr lang="en-US" altLang="zh-CN">
              <a:latin typeface="Times New Roman" panose="02020603050405020304" charset="0"/>
            </a:endParaRPr>
          </a:p>
          <a:p>
            <a:pPr marL="0" lvl="1" indent="-193675" eaLnBrk="1" hangingPunct="1"/>
            <a:r>
              <a:rPr lang="en-US" altLang="zh-CN">
                <a:latin typeface="Times New Roman" panose="02020603050405020304" charset="0"/>
              </a:rPr>
              <a:t>使用实体和</a:t>
            </a:r>
            <a:r>
              <a:rPr lang="zh-CN" altLang="en-US">
                <a:latin typeface="Times New Roman" panose="02020603050405020304" charset="0"/>
              </a:rPr>
              <a:t>联系</a:t>
            </a:r>
            <a:r>
              <a:rPr lang="en-US" altLang="zh-CN">
                <a:latin typeface="Times New Roman" panose="02020603050405020304" charset="0"/>
              </a:rPr>
              <a:t>来对对象</a:t>
            </a:r>
            <a:r>
              <a:rPr lang="en-US" altLang="zh-CN">
                <a:latin typeface="Times New Roman" panose="02020603050405020304" charset="0"/>
                <a:sym typeface="+mn-ea"/>
              </a:rPr>
              <a:t>以及对象之间的关联</a:t>
            </a:r>
            <a:r>
              <a:rPr lang="en-US" altLang="zh-CN">
                <a:latin typeface="Times New Roman" panose="02020603050405020304" charset="0"/>
              </a:rPr>
              <a:t>进行建模</a:t>
            </a:r>
            <a:endParaRPr lang="en-US" altLang="zh-CN">
              <a:latin typeface="Times New Roman" panose="02020603050405020304" charset="0"/>
            </a:endParaRPr>
          </a:p>
          <a:p>
            <a:pPr marL="284480" indent="-284480" eaLnBrk="1" hangingPunct="1"/>
            <a:endParaRPr lang="en-US" altLang="zh-CN">
              <a:latin typeface="Times New Roman" panose="02020603050405020304" charset="0"/>
            </a:endParaRPr>
          </a:p>
        </p:txBody>
      </p:sp>
      <p:sp>
        <p:nvSpPr>
          <p:cNvPr id="87042" name="Rectangle 3"/>
          <p:cNvSpPr>
            <a:spLocks noGrp="1"/>
          </p:cNvSpPr>
          <p:nvPr>
            <p:ph type="title"/>
          </p:nvPr>
        </p:nvSpPr>
        <p:spPr>
          <a:xfrm>
            <a:off x="1547813" y="260350"/>
            <a:ext cx="5638800" cy="7318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1.3.3 Data Model (cont.)</a:t>
            </a:r>
            <a:endParaRPr lang="zh-CN" altLang="en-US" sz="3200">
              <a:latin typeface="Times New Roman" panose="02020603050405020304" charset="0"/>
              <a:ea typeface="Times New Roman" panose="02020603050405020304" charset="0"/>
            </a:endParaRPr>
          </a:p>
        </p:txBody>
      </p:sp>
      <p:sp>
        <p:nvSpPr>
          <p:cNvPr id="8704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87350" y="1057910"/>
              <a:ext cx="8608695" cy="1876425"/>
            </p14:xfrm>
          </p:contentPart>
        </mc:Choice>
        <mc:Fallback xmlns="">
          <p:pic>
            <p:nvPicPr>
              <p:cNvPr id="2" name="墨迹 1"/>
            </p:nvPicPr>
            <p:blipFill>
              <a:blip r:embed="rId2"/>
            </p:blipFill>
            <p:spPr>
              <a:xfrm>
                <a:off x="387350" y="1057910"/>
                <a:ext cx="8608695" cy="18764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45465" y="2455545"/>
              <a:ext cx="1905" cy="635"/>
            </p14:xfrm>
          </p:contentPart>
        </mc:Choice>
        <mc:Fallback xmlns="">
          <p:pic>
            <p:nvPicPr>
              <p:cNvPr id="3" name="墨迹 2"/>
            </p:nvPicPr>
            <p:blipFill>
              <a:blip r:embed="rId4"/>
            </p:blipFill>
            <p:spPr>
              <a:xfrm>
                <a:off x="-545465" y="2455545"/>
                <a:ext cx="1905" cy="6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45465" y="4558665"/>
              <a:ext cx="1905" cy="635"/>
            </p14:xfrm>
          </p:contentPart>
        </mc:Choice>
        <mc:Fallback xmlns="">
          <p:pic>
            <p:nvPicPr>
              <p:cNvPr id="4" name="墨迹 3"/>
            </p:nvPicPr>
            <p:blipFill>
              <a:blip r:embed="rId4"/>
            </p:blipFill>
            <p:spPr>
              <a:xfrm>
                <a:off x="-545465" y="4558665"/>
                <a:ext cx="1905" cy="6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9855200" y="2288540"/>
              <a:ext cx="1905" cy="635"/>
            </p14:xfrm>
          </p:contentPart>
        </mc:Choice>
        <mc:Fallback xmlns="">
          <p:pic>
            <p:nvPicPr>
              <p:cNvPr id="5" name="墨迹 4"/>
            </p:nvPicPr>
            <p:blipFill>
              <a:blip r:embed="rId4"/>
            </p:blipFill>
            <p:spPr>
              <a:xfrm>
                <a:off x="9855200" y="2288540"/>
                <a:ext cx="1905" cy="635"/>
              </a:xfrm>
              <a:prstGeom prst="rect"/>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0" y="-217487"/>
            <a:ext cx="8420100" cy="682625"/>
          </a:xfrm>
        </p:spPr>
        <p:txBody>
          <a:bodyPr vert="horz" wrap="square" lIns="91440" tIns="45720" rIns="91440" bIns="45720" anchor="b" anchorCtr="0"/>
          <a:p>
            <a:r>
              <a:rPr lang="en-US" altLang="zh-CN" sz="3200">
                <a:latin typeface="Times New Roman" panose="02020603050405020304" charset="0"/>
                <a:cs typeface="Times New Roman" panose="02020603050405020304" charset="0"/>
              </a:rPr>
              <a:t>E-R Diagram for a University Enterprise</a:t>
            </a:r>
            <a:endParaRPr lang="en-US" altLang="zh-CN" sz="3200">
              <a:latin typeface="Times New Roman" panose="02020603050405020304" charset="0"/>
              <a:ea typeface="Times New Roman" panose="02020603050405020304" charset="0"/>
            </a:endParaRPr>
          </a:p>
        </p:txBody>
      </p:sp>
      <p:pic>
        <p:nvPicPr>
          <p:cNvPr id="88066" name="Picture 2"/>
          <p:cNvPicPr>
            <a:picLocks noChangeAspect="1"/>
          </p:cNvPicPr>
          <p:nvPr/>
        </p:nvPicPr>
        <p:blipFill>
          <a:blip r:embed="rId1"/>
          <a:stretch>
            <a:fillRect/>
          </a:stretch>
        </p:blipFill>
        <p:spPr>
          <a:xfrm>
            <a:off x="0" y="458788"/>
            <a:ext cx="6732588" cy="6399212"/>
          </a:xfrm>
          <a:prstGeom prst="rect">
            <a:avLst/>
          </a:prstGeom>
          <a:noFill/>
          <a:ln w="9525">
            <a:noFill/>
          </a:ln>
        </p:spPr>
      </p:pic>
      <p:sp>
        <p:nvSpPr>
          <p:cNvPr id="8806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97865" y="520065"/>
              <a:ext cx="6601460" cy="95885"/>
            </p14:xfrm>
          </p:contentPart>
        </mc:Choice>
        <mc:Fallback xmlns="">
          <p:pic>
            <p:nvPicPr>
              <p:cNvPr id="2" name="墨迹 1"/>
            </p:nvPicPr>
            <p:blipFill>
              <a:blip r:embed="rId3"/>
            </p:blipFill>
            <p:spPr>
              <a:xfrm>
                <a:off x="697865" y="520065"/>
                <a:ext cx="6601460" cy="9588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7275195" y="579755"/>
              <a:ext cx="144145" cy="6350"/>
            </p14:xfrm>
          </p:contentPart>
        </mc:Choice>
        <mc:Fallback xmlns="">
          <p:pic>
            <p:nvPicPr>
              <p:cNvPr id="3" name="墨迹 2"/>
            </p:nvPicPr>
            <p:blipFill>
              <a:blip r:embed="rId5"/>
            </p:blipFill>
            <p:spPr>
              <a:xfrm>
                <a:off x="7275195" y="579755"/>
                <a:ext cx="144145" cy="6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9861550" y="2802255"/>
              <a:ext cx="1905" cy="635"/>
            </p14:xfrm>
          </p:contentPart>
        </mc:Choice>
        <mc:Fallback xmlns="">
          <p:pic>
            <p:nvPicPr>
              <p:cNvPr id="4" name="墨迹 3"/>
            </p:nvPicPr>
            <p:blipFill>
              <a:blip r:embed="rId7"/>
            </p:blipFill>
            <p:spPr>
              <a:xfrm>
                <a:off x="9861550" y="2802255"/>
                <a:ext cx="1905" cy="635"/>
              </a:xfrm>
              <a:prstGeom prst="rect"/>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idx="1"/>
          </p:nvPr>
        </p:nvSpPr>
        <p:spPr>
          <a:xfrm>
            <a:off x="323850" y="1268413"/>
            <a:ext cx="8305800" cy="5399087"/>
          </a:xfrm>
        </p:spPr>
        <p:txBody>
          <a:bodyPr vert="horz" wrap="square" lIns="91440" tIns="45720" rIns="91440" bIns="45720" anchor="t" anchorCtr="0"/>
          <a:p>
            <a:pPr marL="284480" indent="-284480" eaLnBrk="1" hangingPunct="1"/>
            <a:endParaRPr lang="en-US" altLang="zh-CN">
              <a:latin typeface="Times New Roman" panose="02020603050405020304" charset="0"/>
            </a:endParaRPr>
          </a:p>
          <a:p>
            <a:pPr marL="284480" indent="-284480" eaLnBrk="1" hangingPunct="1"/>
            <a:r>
              <a:rPr lang="en-US" altLang="zh-CN">
                <a:latin typeface="Times New Roman" panose="02020603050405020304" charset="0"/>
              </a:rPr>
              <a:t>Network model and hierarchical model</a:t>
            </a:r>
            <a:endParaRPr lang="en-US" altLang="zh-CN">
              <a:latin typeface="Times New Roman" panose="02020603050405020304" charset="0"/>
            </a:endParaRPr>
          </a:p>
          <a:p>
            <a:pPr marL="668655" lvl="1" indent="-193675" eaLnBrk="1" hangingPunct="1">
              <a:lnSpc>
                <a:spcPct val="70000"/>
              </a:lnSpc>
            </a:pPr>
            <a:r>
              <a:rPr lang="en-US" altLang="zh-CN">
                <a:latin typeface="Times New Roman" panose="02020603050405020304" charset="0"/>
              </a:rPr>
              <a:t>only used for early DBS</a:t>
            </a:r>
            <a:endParaRPr lang="en-US" altLang="zh-CN">
              <a:latin typeface="Times New Roman" panose="02020603050405020304" charset="0"/>
            </a:endParaRPr>
          </a:p>
          <a:p>
            <a:pPr marL="284480" indent="-284480" eaLnBrk="1" hangingPunct="1"/>
            <a:r>
              <a:rPr lang="en-US" altLang="zh-CN">
                <a:latin typeface="Times New Roman" panose="02020603050405020304" charset="0"/>
              </a:rPr>
              <a:t>Other models </a:t>
            </a:r>
            <a:endParaRPr lang="en-US" altLang="zh-CN">
              <a:latin typeface="Times New Roman" panose="02020603050405020304" charset="0"/>
            </a:endParaRPr>
          </a:p>
          <a:p>
            <a:pPr marL="668655" lvl="1" indent="-193675" eaLnBrk="1" hangingPunct="1"/>
            <a:r>
              <a:rPr lang="en-US" altLang="zh-CN">
                <a:latin typeface="Times New Roman" panose="02020603050405020304" charset="0"/>
              </a:rPr>
              <a:t>object-oriented model</a:t>
            </a:r>
            <a:endParaRPr lang="en-US" altLang="zh-CN">
              <a:latin typeface="Times New Roman" panose="02020603050405020304" charset="0"/>
            </a:endParaRPr>
          </a:p>
          <a:p>
            <a:pPr marL="668655" lvl="1" indent="-193675" eaLnBrk="1" hangingPunct="1">
              <a:lnSpc>
                <a:spcPct val="70000"/>
              </a:lnSpc>
            </a:pPr>
            <a:r>
              <a:rPr lang="en-US" altLang="zh-CN">
                <a:latin typeface="Times New Roman" panose="02020603050405020304" charset="0"/>
              </a:rPr>
              <a:t>semi-structured data models, e.g. XML (Chapter 23)</a:t>
            </a:r>
            <a:endParaRPr lang="en-US" altLang="zh-CN">
              <a:latin typeface="Times New Roman" panose="02020603050405020304" charset="0"/>
            </a:endParaRPr>
          </a:p>
        </p:txBody>
      </p:sp>
      <p:sp>
        <p:nvSpPr>
          <p:cNvPr id="90114" name="Rectangle 3"/>
          <p:cNvSpPr>
            <a:spLocks noGrp="1"/>
          </p:cNvSpPr>
          <p:nvPr>
            <p:ph type="title"/>
          </p:nvPr>
        </p:nvSpPr>
        <p:spPr>
          <a:xfrm>
            <a:off x="1547813" y="260350"/>
            <a:ext cx="5638800" cy="7318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1.3.3 Data Model (cont.)</a:t>
            </a:r>
            <a:endParaRPr lang="zh-CN" altLang="en-US" sz="3200">
              <a:latin typeface="Times New Roman" panose="02020603050405020304" charset="0"/>
              <a:ea typeface="Times New Roman" panose="02020603050405020304" charset="0"/>
            </a:endParaRPr>
          </a:p>
        </p:txBody>
      </p:sp>
      <p:sp>
        <p:nvSpPr>
          <p:cNvPr id="90115" name="Oval 5"/>
          <p:cNvSpPr/>
          <p:nvPr/>
        </p:nvSpPr>
        <p:spPr>
          <a:xfrm>
            <a:off x="5148263" y="3141663"/>
            <a:ext cx="2519362" cy="647700"/>
          </a:xfrm>
          <a:prstGeom prst="ellipse">
            <a:avLst/>
          </a:prstGeom>
          <a:noFill/>
          <a:ln w="9525" cap="flat" cmpd="sng">
            <a:solidFill>
              <a:schemeClr val="hlink"/>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011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094605" y="3847465"/>
              <a:ext cx="2963545" cy="144145"/>
            </p14:xfrm>
          </p:contentPart>
        </mc:Choice>
        <mc:Fallback xmlns="">
          <p:pic>
            <p:nvPicPr>
              <p:cNvPr id="2" name="墨迹 1"/>
            </p:nvPicPr>
            <p:blipFill>
              <a:blip r:embed="rId2"/>
            </p:blipFill>
            <p:spPr>
              <a:xfrm>
                <a:off x="5094605" y="3847465"/>
                <a:ext cx="2963545" cy="144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004050" y="2541270"/>
              <a:ext cx="358140" cy="419100"/>
            </p14:xfrm>
          </p:contentPart>
        </mc:Choice>
        <mc:Fallback xmlns="">
          <p:pic>
            <p:nvPicPr>
              <p:cNvPr id="3" name="墨迹 2"/>
            </p:nvPicPr>
            <p:blipFill>
              <a:blip r:embed="rId4"/>
            </p:blipFill>
            <p:spPr>
              <a:xfrm>
                <a:off x="7004050" y="2541270"/>
                <a:ext cx="358140" cy="419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244080" y="2831465"/>
              <a:ext cx="39370" cy="290830"/>
            </p14:xfrm>
          </p:contentPart>
        </mc:Choice>
        <mc:Fallback xmlns="">
          <p:pic>
            <p:nvPicPr>
              <p:cNvPr id="4" name="墨迹 3"/>
            </p:nvPicPr>
            <p:blipFill>
              <a:blip r:embed="rId6"/>
            </p:blipFill>
            <p:spPr>
              <a:xfrm>
                <a:off x="7244080" y="2831465"/>
                <a:ext cx="39370" cy="2908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350125" y="2893060"/>
              <a:ext cx="162560" cy="78740"/>
            </p14:xfrm>
          </p:contentPart>
        </mc:Choice>
        <mc:Fallback xmlns="">
          <p:pic>
            <p:nvPicPr>
              <p:cNvPr id="5" name="墨迹 4"/>
            </p:nvPicPr>
            <p:blipFill>
              <a:blip r:embed="rId8"/>
            </p:blipFill>
            <p:spPr>
              <a:xfrm>
                <a:off x="7350125" y="2893060"/>
                <a:ext cx="162560" cy="787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802245" y="2513330"/>
              <a:ext cx="285750" cy="17145"/>
            </p14:xfrm>
          </p:contentPart>
        </mc:Choice>
        <mc:Fallback xmlns="">
          <p:pic>
            <p:nvPicPr>
              <p:cNvPr id="6" name="墨迹 5"/>
            </p:nvPicPr>
            <p:blipFill>
              <a:blip r:embed="rId10"/>
            </p:blipFill>
            <p:spPr>
              <a:xfrm>
                <a:off x="7802245" y="2513330"/>
                <a:ext cx="285750" cy="171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7908290" y="2323465"/>
              <a:ext cx="134620" cy="508635"/>
            </p14:xfrm>
          </p:contentPart>
        </mc:Choice>
        <mc:Fallback xmlns="">
          <p:pic>
            <p:nvPicPr>
              <p:cNvPr id="7" name="墨迹 6"/>
            </p:nvPicPr>
            <p:blipFill>
              <a:blip r:embed="rId12"/>
            </p:blipFill>
            <p:spPr>
              <a:xfrm>
                <a:off x="7908290" y="2323465"/>
                <a:ext cx="134620" cy="5086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707630" y="2764155"/>
              <a:ext cx="1452245" cy="118110"/>
            </p14:xfrm>
          </p:contentPart>
        </mc:Choice>
        <mc:Fallback xmlns="">
          <p:pic>
            <p:nvPicPr>
              <p:cNvPr id="8" name="墨迹 7"/>
            </p:nvPicPr>
            <p:blipFill>
              <a:blip r:embed="rId14"/>
            </p:blipFill>
            <p:spPr>
              <a:xfrm>
                <a:off x="7707630" y="2764155"/>
                <a:ext cx="1452245" cy="11811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918450" y="2591435"/>
              <a:ext cx="827405" cy="765810"/>
            </p14:xfrm>
          </p:contentPart>
        </mc:Choice>
        <mc:Fallback xmlns="">
          <p:pic>
            <p:nvPicPr>
              <p:cNvPr id="9" name="墨迹 8"/>
            </p:nvPicPr>
            <p:blipFill>
              <a:blip r:embed="rId16"/>
            </p:blipFill>
            <p:spPr>
              <a:xfrm>
                <a:off x="7918450" y="2591435"/>
                <a:ext cx="827405" cy="7658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8409940" y="3177540"/>
              <a:ext cx="396875" cy="22860"/>
            </p14:xfrm>
          </p:contentPart>
        </mc:Choice>
        <mc:Fallback xmlns="">
          <p:pic>
            <p:nvPicPr>
              <p:cNvPr id="10" name="墨迹 9"/>
            </p:nvPicPr>
            <p:blipFill>
              <a:blip r:embed="rId18"/>
            </p:blipFill>
            <p:spPr>
              <a:xfrm>
                <a:off x="8409940" y="3177540"/>
                <a:ext cx="396875" cy="228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398510" y="3272790"/>
              <a:ext cx="531495" cy="620395"/>
            </p14:xfrm>
          </p:contentPart>
        </mc:Choice>
        <mc:Fallback xmlns="">
          <p:pic>
            <p:nvPicPr>
              <p:cNvPr id="11" name="墨迹 10"/>
            </p:nvPicPr>
            <p:blipFill>
              <a:blip r:embed="rId20"/>
            </p:blipFill>
            <p:spPr>
              <a:xfrm>
                <a:off x="8398510" y="3272790"/>
                <a:ext cx="531495" cy="620395"/>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H_Title"/>
          <p:cNvSpPr txBox="1"/>
          <p:nvPr>
            <p:custDataLst>
              <p:tags r:id="rId1"/>
            </p:custDataLst>
          </p:nvPr>
        </p:nvSpPr>
        <p:spPr>
          <a:xfrm>
            <a:off x="2051050" y="476250"/>
            <a:ext cx="4687888" cy="650875"/>
          </a:xfrm>
          <a:prstGeom prst="rect">
            <a:avLst/>
          </a:prstGeom>
          <a:noFill/>
        </p:spPr>
        <p:txBody>
          <a:bodyPr lIns="72000" tIns="0" rIns="0" bIns="0" anchor="ctr">
            <a:normAutofit/>
          </a:bodyPr>
          <a:lstStyle/>
          <a:p>
            <a:pPr marR="0" defTabSz="914400" eaLnBrk="1" hangingPunct="1">
              <a:buClrTx/>
              <a:buSzTx/>
              <a:buFontTx/>
              <a:buNone/>
              <a:defRPr/>
            </a:pPr>
            <a:r>
              <a:rPr kumimoji="1" lang="zh-CN" altLang="en-US" sz="3200" b="1" kern="1200" cap="none" spc="200" normalizeH="0" baseline="0" noProof="0" dirty="0">
                <a:solidFill>
                  <a:srgbClr val="000000"/>
                </a:solidFill>
                <a:latin typeface="华文细黑" panose="02010600040101010101" pitchFamily="2" charset="-122"/>
                <a:ea typeface="华文细黑" panose="02010600040101010101" pitchFamily="2" charset="-122"/>
                <a:cs typeface="+mn-cs"/>
              </a:rPr>
              <a:t>教材</a:t>
            </a:r>
            <a:endParaRPr kumimoji="1" lang="zh-CN" altLang="en-US" sz="3200" b="1" kern="1200" cap="none" spc="200" normalizeH="0" baseline="0" noProof="0" dirty="0">
              <a:solidFill>
                <a:srgbClr val="000000"/>
              </a:solidFill>
              <a:latin typeface="华文细黑" panose="02010600040101010101" pitchFamily="2" charset="-122"/>
              <a:ea typeface="华文细黑" panose="02010600040101010101" pitchFamily="2" charset="-122"/>
              <a:cs typeface="+mn-cs"/>
            </a:endParaRPr>
          </a:p>
        </p:txBody>
      </p:sp>
      <p:cxnSp>
        <p:nvCxnSpPr>
          <p:cNvPr id="4" name="MH_Others_2"/>
          <p:cNvCxnSpPr/>
          <p:nvPr>
            <p:custDataLst>
              <p:tags r:id="rId2"/>
            </p:custDataLst>
          </p:nvPr>
        </p:nvCxnSpPr>
        <p:spPr>
          <a:xfrm flipH="1">
            <a:off x="1800225" y="585788"/>
            <a:ext cx="200025" cy="492125"/>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298575" y="3365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2</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2532" name="Rectangle 3"/>
          <p:cNvSpPr txBox="1"/>
          <p:nvPr/>
        </p:nvSpPr>
        <p:spPr>
          <a:xfrm>
            <a:off x="1066800" y="1752600"/>
            <a:ext cx="7772400" cy="41148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908050" lvl="1" indent="-436245" eaLnBrk="1" hangingPunct="1">
              <a:buClr>
                <a:srgbClr val="FF9933"/>
              </a:buClr>
              <a:buSzTx/>
            </a:pPr>
            <a:r>
              <a:rPr lang="en-US" altLang="zh-CN" sz="2800" b="1">
                <a:solidFill>
                  <a:srgbClr val="000000"/>
                </a:solidFill>
                <a:latin typeface="Times New Roman" panose="02020603050405020304" charset="0"/>
                <a:cs typeface="Times New Roman" panose="02020603050405020304" charset="0"/>
              </a:rPr>
              <a:t>《Database System Concepts》</a:t>
            </a: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CCCC00"/>
              </a:buClr>
              <a:buSzTx/>
              <a:buNone/>
            </a:pPr>
            <a:r>
              <a:rPr lang="en-US" altLang="zh-CN" sz="2800" b="1">
                <a:solidFill>
                  <a:srgbClr val="000000"/>
                </a:solidFill>
                <a:latin typeface="Times New Roman" panose="02020603050405020304" charset="0"/>
                <a:cs typeface="Times New Roman" panose="02020603050405020304" charset="0"/>
              </a:rPr>
              <a:t>     Abraham Silberschatz</a:t>
            </a:r>
            <a:r>
              <a:rPr lang="zh-CN" altLang="en-US" sz="2800" b="1">
                <a:solidFill>
                  <a:srgbClr val="000000"/>
                </a:solidFill>
                <a:latin typeface="Times New Roman" panose="02020603050405020304" charset="0"/>
                <a:cs typeface="Times New Roman" panose="02020603050405020304" charset="0"/>
              </a:rPr>
              <a:t>，</a:t>
            </a:r>
            <a:r>
              <a:rPr lang="en-US" altLang="zh-CN" sz="2800" b="1">
                <a:solidFill>
                  <a:srgbClr val="000000"/>
                </a:solidFill>
                <a:latin typeface="Times New Roman" panose="02020603050405020304" charset="0"/>
                <a:cs typeface="Times New Roman" panose="02020603050405020304" charset="0"/>
              </a:rPr>
              <a:t>Henry F.Korth</a:t>
            </a:r>
            <a:r>
              <a:rPr lang="zh-CN" altLang="en-US" sz="2800" b="1">
                <a:solidFill>
                  <a:srgbClr val="000000"/>
                </a:solidFill>
                <a:latin typeface="Times New Roman" panose="02020603050405020304" charset="0"/>
                <a:cs typeface="Times New Roman" panose="02020603050405020304" charset="0"/>
              </a:rPr>
              <a:t>，</a:t>
            </a: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CCCC00"/>
              </a:buClr>
              <a:buSzTx/>
              <a:buNone/>
            </a:pPr>
            <a:r>
              <a:rPr lang="en-US" altLang="zh-CN" sz="2800" b="1">
                <a:solidFill>
                  <a:srgbClr val="000000"/>
                </a:solidFill>
                <a:latin typeface="Times New Roman" panose="02020603050405020304" charset="0"/>
                <a:cs typeface="Times New Roman" panose="02020603050405020304" charset="0"/>
              </a:rPr>
              <a:t>     S.Sudarshan </a:t>
            </a:r>
            <a:r>
              <a:rPr lang="zh-CN" altLang="en-US" sz="2800" b="1">
                <a:solidFill>
                  <a:srgbClr val="000000"/>
                </a:solidFill>
                <a:latin typeface="Times New Roman" panose="02020603050405020304" charset="0"/>
                <a:cs typeface="Times New Roman" panose="02020603050405020304" charset="0"/>
              </a:rPr>
              <a:t>著</a:t>
            </a:r>
            <a:r>
              <a:rPr lang="en-US" altLang="zh-CN" sz="2800" b="1">
                <a:solidFill>
                  <a:srgbClr val="000000"/>
                </a:solidFill>
                <a:latin typeface="Times New Roman" panose="02020603050405020304" charset="0"/>
                <a:cs typeface="Times New Roman" panose="02020603050405020304" charset="0"/>
              </a:rPr>
              <a:t>    </a:t>
            </a: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CCCC00"/>
              </a:buClr>
              <a:buSzTx/>
            </a:pP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FF9933"/>
              </a:buClr>
              <a:buSzTx/>
            </a:pPr>
            <a:r>
              <a:rPr lang="en-US" altLang="zh-CN" sz="2800" b="1">
                <a:solidFill>
                  <a:srgbClr val="000000"/>
                </a:solidFill>
                <a:latin typeface="Times New Roman" panose="02020603050405020304" charset="0"/>
                <a:cs typeface="Times New Roman" panose="02020603050405020304" charset="0"/>
              </a:rPr>
              <a:t>《</a:t>
            </a:r>
            <a:r>
              <a:rPr lang="zh-CN" altLang="en-US" sz="2800" b="1">
                <a:solidFill>
                  <a:srgbClr val="000000"/>
                </a:solidFill>
                <a:latin typeface="Times New Roman" panose="02020603050405020304" charset="0"/>
                <a:cs typeface="Times New Roman" panose="02020603050405020304" charset="0"/>
              </a:rPr>
              <a:t>数据库系统概念 （第</a:t>
            </a:r>
            <a:r>
              <a:rPr lang="en-US" altLang="zh-CN" sz="2800" b="1">
                <a:solidFill>
                  <a:srgbClr val="000000"/>
                </a:solidFill>
                <a:latin typeface="Times New Roman" panose="02020603050405020304" charset="0"/>
                <a:cs typeface="Times New Roman" panose="02020603050405020304" charset="0"/>
              </a:rPr>
              <a:t>6</a:t>
            </a:r>
            <a:r>
              <a:rPr lang="zh-CN" altLang="en-US" sz="2800" b="1">
                <a:solidFill>
                  <a:srgbClr val="000000"/>
                </a:solidFill>
                <a:latin typeface="Times New Roman" panose="02020603050405020304" charset="0"/>
                <a:cs typeface="Times New Roman" panose="02020603050405020304" charset="0"/>
              </a:rPr>
              <a:t>版）</a:t>
            </a:r>
            <a:r>
              <a:rPr lang="en-US" altLang="zh-CN" sz="2800" b="1">
                <a:solidFill>
                  <a:srgbClr val="000000"/>
                </a:solidFill>
                <a:latin typeface="Times New Roman" panose="02020603050405020304" charset="0"/>
                <a:cs typeface="Times New Roman" panose="02020603050405020304" charset="0"/>
              </a:rPr>
              <a:t>》  </a:t>
            </a: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CCCC00"/>
              </a:buClr>
              <a:buSzTx/>
              <a:buNone/>
            </a:pPr>
            <a:r>
              <a:rPr lang="zh-CN" altLang="en-US" sz="2800" b="1">
                <a:solidFill>
                  <a:srgbClr val="000000"/>
                </a:solidFill>
                <a:latin typeface="Times New Roman" panose="02020603050405020304" charset="0"/>
                <a:cs typeface="Times New Roman" panose="02020603050405020304" charset="0"/>
              </a:rPr>
              <a:t>     杨冬青，李红燕，唐世渭 等译</a:t>
            </a:r>
            <a:endParaRPr lang="en-US" altLang="zh-CN" sz="2800" b="1">
              <a:solidFill>
                <a:srgbClr val="000000"/>
              </a:solidFill>
              <a:latin typeface="Times New Roman" panose="02020603050405020304" charset="0"/>
              <a:cs typeface="Times New Roman" panose="02020603050405020304" charset="0"/>
            </a:endParaRPr>
          </a:p>
          <a:p>
            <a:pPr marL="908050" lvl="1" indent="-436245" eaLnBrk="1" hangingPunct="1">
              <a:buClr>
                <a:srgbClr val="CCCC00"/>
              </a:buClr>
              <a:buSzTx/>
              <a:buNone/>
            </a:pPr>
            <a:r>
              <a:rPr lang="zh-CN" altLang="en-US" sz="2800" b="1">
                <a:solidFill>
                  <a:srgbClr val="000000"/>
                </a:solidFill>
                <a:latin typeface="Times New Roman" panose="02020603050405020304" charset="0"/>
                <a:cs typeface="Times New Roman" panose="02020603050405020304" charset="0"/>
              </a:rPr>
              <a:t>     机械工业出版社</a:t>
            </a:r>
            <a:endParaRPr lang="en-US" altLang="zh-CN" sz="2800" b="1">
              <a:solidFill>
                <a:srgbClr val="000000"/>
              </a:solidFill>
              <a:latin typeface="Times New Roman" panose="02020603050405020304" charset="0"/>
              <a:cs typeface="Times New Roman" panose="02020603050405020304" charset="0"/>
            </a:endParaRPr>
          </a:p>
          <a:p>
            <a:pPr marL="469900" lvl="0" indent="-469900" eaLnBrk="1" hangingPunct="1">
              <a:buClr>
                <a:srgbClr val="CCCC00"/>
              </a:buClr>
              <a:buSzTx/>
              <a:buFont typeface="Wingdings" panose="05000000000000000000" pitchFamily="2" charset="2"/>
              <a:buChar char="o"/>
            </a:pPr>
            <a:endParaRPr lang="en-US" altLang="zh-CN" sz="3000">
              <a:solidFill>
                <a:srgbClr val="000000"/>
              </a:solidFill>
              <a:latin typeface="Helvetica"/>
            </a:endParaRPr>
          </a:p>
        </p:txBody>
      </p:sp>
      <p:sp>
        <p:nvSpPr>
          <p:cNvPr id="2253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p:nvPr/>
        </p:nvSpPr>
        <p:spPr>
          <a:xfrm>
            <a:off x="323850" y="1341438"/>
            <a:ext cx="8382000" cy="47244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r>
              <a:rPr lang="en-US" altLang="zh-CN">
                <a:latin typeface="Times New Roman" panose="02020603050405020304" charset="0"/>
              </a:rPr>
              <a:t>Data </a:t>
            </a:r>
            <a:r>
              <a:rPr lang="en-US" altLang="zh-CN" b="1">
                <a:solidFill>
                  <a:schemeClr val="folHlink"/>
                </a:solidFill>
                <a:latin typeface="Times New Roman" panose="02020603050405020304" charset="0"/>
              </a:rPr>
              <a:t>model</a:t>
            </a:r>
            <a:r>
              <a:rPr lang="en-US" altLang="zh-CN">
                <a:latin typeface="Times New Roman" panose="02020603050405020304" charset="0"/>
              </a:rPr>
              <a:t>, data </a:t>
            </a:r>
            <a:r>
              <a:rPr lang="en-US" altLang="zh-CN" b="1">
                <a:solidFill>
                  <a:schemeClr val="folHlink"/>
                </a:solidFill>
                <a:latin typeface="Times New Roman" panose="02020603050405020304" charset="0"/>
              </a:rPr>
              <a:t>schema</a:t>
            </a:r>
            <a:r>
              <a:rPr lang="en-US" altLang="zh-CN">
                <a:latin typeface="Times New Roman" panose="02020603050405020304" charset="0"/>
              </a:rPr>
              <a:t> (of data model), </a:t>
            </a:r>
            <a:r>
              <a:rPr lang="en-US" altLang="zh-CN" b="1">
                <a:solidFill>
                  <a:schemeClr val="folHlink"/>
                </a:solidFill>
                <a:latin typeface="Times New Roman" panose="02020603050405020304" charset="0"/>
              </a:rPr>
              <a:t>instance</a:t>
            </a:r>
            <a:r>
              <a:rPr lang="en-US" altLang="zh-CN">
                <a:solidFill>
                  <a:schemeClr val="folHlink"/>
                </a:solidFill>
                <a:latin typeface="Times New Roman" panose="02020603050405020304" charset="0"/>
              </a:rPr>
              <a:t> of schema</a:t>
            </a:r>
            <a:endParaRPr lang="en-US" altLang="zh-CN">
              <a:solidFill>
                <a:schemeClr val="folHlink"/>
              </a:solidFill>
              <a:latin typeface="Times New Roman" panose="02020603050405020304" charset="0"/>
            </a:endParaRPr>
          </a:p>
          <a:p>
            <a:pPr marL="342900" lvl="0" indent="-342900" eaLnBrk="1" hangingPunct="1">
              <a:buNone/>
            </a:pPr>
            <a:r>
              <a:rPr lang="en-US" altLang="zh-CN">
                <a:solidFill>
                  <a:schemeClr val="folHlink"/>
                </a:solidFill>
                <a:latin typeface="Times New Roman" panose="02020603050405020304" charset="0"/>
              </a:rPr>
              <a:t>  </a:t>
            </a:r>
            <a:r>
              <a:rPr lang="en-US" altLang="zh-CN">
                <a:latin typeface="Times New Roman" panose="02020603050405020304" charset="0"/>
              </a:rPr>
              <a:t>E.g. </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relational data model :     R={ &lt;a</a:t>
            </a:r>
            <a:r>
              <a:rPr lang="en-US" altLang="zh-CN" baseline="-25000">
                <a:latin typeface="Times New Roman" panose="02020603050405020304" charset="0"/>
              </a:rPr>
              <a:t>1</a:t>
            </a:r>
            <a:r>
              <a:rPr lang="en-US" altLang="zh-CN">
                <a:latin typeface="Times New Roman" panose="02020603050405020304" charset="0"/>
              </a:rPr>
              <a:t>, a</a:t>
            </a:r>
            <a:r>
              <a:rPr lang="en-US" altLang="zh-CN" baseline="-25000">
                <a:latin typeface="Times New Roman" panose="02020603050405020304" charset="0"/>
              </a:rPr>
              <a:t>2</a:t>
            </a:r>
            <a:r>
              <a:rPr lang="en-US" altLang="zh-CN">
                <a:latin typeface="Times New Roman" panose="02020603050405020304" charset="0"/>
              </a:rPr>
              <a:t>, …., a</a:t>
            </a:r>
            <a:r>
              <a:rPr lang="en-US" altLang="zh-CN" baseline="-25000">
                <a:latin typeface="Times New Roman" panose="02020603050405020304" charset="0"/>
              </a:rPr>
              <a:t>n</a:t>
            </a:r>
            <a:r>
              <a:rPr lang="en-US" altLang="zh-CN">
                <a:latin typeface="Times New Roman" panose="02020603050405020304" charset="0"/>
              </a:rPr>
              <a:t>&gt; }</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relational data schema :   customer=&lt;c_name, c_id, street, city&gt; </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 instance of  schema :    &lt;Wang_Li,  1001, Haidian, Beijing &gt;</a:t>
            </a:r>
            <a:endParaRPr lang="en-US" altLang="zh-CN">
              <a:latin typeface="Times New Roman" panose="02020603050405020304" charset="0"/>
            </a:endParaRPr>
          </a:p>
          <a:p>
            <a:pPr marL="742950" lvl="1" indent="-285750" eaLnBrk="1" hangingPunct="1"/>
            <a:r>
              <a:rPr lang="en-US" altLang="zh-CN" i="1">
                <a:latin typeface="Times New Roman" panose="02020603050405020304" charset="0"/>
              </a:rPr>
              <a:t>similar to</a:t>
            </a:r>
            <a:r>
              <a:rPr lang="en-US" altLang="zh-CN">
                <a:latin typeface="Times New Roman" panose="02020603050405020304" charset="0"/>
              </a:rPr>
              <a:t>  data </a:t>
            </a:r>
            <a:r>
              <a:rPr lang="en-US" altLang="zh-CN">
                <a:solidFill>
                  <a:schemeClr val="folHlink"/>
                </a:solidFill>
                <a:latin typeface="Times New Roman" panose="02020603050405020304" charset="0"/>
              </a:rPr>
              <a:t>types declaration, variables</a:t>
            </a:r>
            <a:r>
              <a:rPr lang="en-US" altLang="zh-CN">
                <a:latin typeface="Times New Roman" panose="02020603050405020304" charset="0"/>
              </a:rPr>
              <a:t> of data types, and </a:t>
            </a:r>
            <a:r>
              <a:rPr lang="en-US" altLang="zh-CN">
                <a:solidFill>
                  <a:schemeClr val="folHlink"/>
                </a:solidFill>
                <a:latin typeface="Times New Roman" panose="02020603050405020304" charset="0"/>
              </a:rPr>
              <a:t>values</a:t>
            </a:r>
            <a:r>
              <a:rPr lang="en-US" altLang="zh-CN">
                <a:solidFill>
                  <a:schemeClr val="accent2"/>
                </a:solidFill>
                <a:latin typeface="Times New Roman" panose="02020603050405020304" charset="0"/>
              </a:rPr>
              <a:t> </a:t>
            </a:r>
            <a:r>
              <a:rPr lang="en-US" altLang="zh-CN">
                <a:latin typeface="Times New Roman" panose="02020603050405020304" charset="0"/>
              </a:rPr>
              <a:t>of variables</a:t>
            </a:r>
            <a:endParaRPr lang="en-US" altLang="zh-CN">
              <a:latin typeface="Times New Roman" panose="02020603050405020304" charset="0"/>
            </a:endParaRPr>
          </a:p>
        </p:txBody>
      </p:sp>
      <p:sp>
        <p:nvSpPr>
          <p:cNvPr id="91138" name="Rectangle 3"/>
          <p:cNvSpPr/>
          <p:nvPr/>
        </p:nvSpPr>
        <p:spPr>
          <a:xfrm>
            <a:off x="539750" y="0"/>
            <a:ext cx="7772400" cy="1143000"/>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Model, Schema, Instance</a:t>
            </a:r>
            <a:endParaRPr lang="en-US" altLang="zh-CN" sz="3200">
              <a:solidFill>
                <a:schemeClr val="tx2"/>
              </a:solidFill>
              <a:latin typeface="Times New Roman" panose="02020603050405020304" charset="0"/>
              <a:ea typeface="Times New Roman" panose="02020603050405020304" charset="0"/>
            </a:endParaRPr>
          </a:p>
        </p:txBody>
      </p:sp>
      <p:sp>
        <p:nvSpPr>
          <p:cNvPr id="9113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181860" y="406400"/>
              <a:ext cx="4552315" cy="932815"/>
            </p14:xfrm>
          </p:contentPart>
        </mc:Choice>
        <mc:Fallback xmlns="">
          <p:pic>
            <p:nvPicPr>
              <p:cNvPr id="2" name="墨迹 1"/>
            </p:nvPicPr>
            <p:blipFill>
              <a:blip r:embed="rId2"/>
            </p:blipFill>
            <p:spPr>
              <a:xfrm>
                <a:off x="2181860" y="406400"/>
                <a:ext cx="4552315" cy="9328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212590" y="2640965"/>
              <a:ext cx="347345" cy="24130"/>
            </p14:xfrm>
          </p:contentPart>
        </mc:Choice>
        <mc:Fallback xmlns="">
          <p:pic>
            <p:nvPicPr>
              <p:cNvPr id="3" name="墨迹 2"/>
            </p:nvPicPr>
            <p:blipFill>
              <a:blip r:embed="rId4"/>
            </p:blipFill>
            <p:spPr>
              <a:xfrm>
                <a:off x="4212590" y="2640965"/>
                <a:ext cx="347345" cy="241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535170" y="2640965"/>
              <a:ext cx="2665095" cy="90170"/>
            </p14:xfrm>
          </p:contentPart>
        </mc:Choice>
        <mc:Fallback xmlns="">
          <p:pic>
            <p:nvPicPr>
              <p:cNvPr id="4" name="墨迹 3"/>
            </p:nvPicPr>
            <p:blipFill>
              <a:blip r:embed="rId6"/>
            </p:blipFill>
            <p:spPr>
              <a:xfrm>
                <a:off x="4535170" y="2640965"/>
                <a:ext cx="2665095" cy="90170"/>
              </a:xfrm>
              <a:prstGeom prst="rect"/>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idx="1"/>
          </p:nvPr>
        </p:nvSpPr>
        <p:spPr>
          <a:xfrm>
            <a:off x="323850" y="1582738"/>
            <a:ext cx="8382000" cy="5399087"/>
          </a:xfrm>
        </p:spPr>
        <p:txBody>
          <a:bodyPr vert="horz" wrap="square" lIns="91440" tIns="45720" rIns="91440" bIns="45720" anchor="t" anchorCtr="0"/>
          <a:p>
            <a:pPr eaLnBrk="1" hangingPunct="1">
              <a:lnSpc>
                <a:spcPct val="90000"/>
              </a:lnSpc>
            </a:pPr>
            <a:r>
              <a:rPr lang="en-US" altLang="zh-CN">
                <a:solidFill>
                  <a:srgbClr val="FF0000"/>
                </a:solidFill>
                <a:latin typeface="Times New Roman" panose="02020603050405020304" charset="0"/>
              </a:rPr>
              <a:t>3</a:t>
            </a:r>
            <a:r>
              <a:rPr lang="zh-CN" altLang="en-US">
                <a:solidFill>
                  <a:srgbClr val="FF0000"/>
                </a:solidFill>
                <a:latin typeface="Times New Roman" panose="02020603050405020304" charset="0"/>
              </a:rPr>
              <a:t>种数据抽象、</a:t>
            </a:r>
            <a:r>
              <a:rPr lang="en-US" altLang="zh-CN">
                <a:solidFill>
                  <a:srgbClr val="FF0000"/>
                </a:solidFill>
                <a:latin typeface="Times New Roman" panose="02020603050405020304" charset="0"/>
              </a:rPr>
              <a:t>3</a:t>
            </a:r>
            <a:r>
              <a:rPr lang="zh-CN" altLang="en-US">
                <a:solidFill>
                  <a:srgbClr val="FF0000"/>
                </a:solidFill>
                <a:latin typeface="Times New Roman" panose="02020603050405020304" charset="0"/>
              </a:rPr>
              <a:t>种模式</a:t>
            </a:r>
            <a:r>
              <a:rPr lang="en-US" altLang="zh-CN">
                <a:solidFill>
                  <a:srgbClr val="FF0000"/>
                </a:solidFill>
                <a:latin typeface="Times New Roman" panose="02020603050405020304" charset="0"/>
              </a:rPr>
              <a:t>→DBS</a:t>
            </a:r>
            <a:r>
              <a:rPr lang="zh-CN" altLang="en-US">
                <a:solidFill>
                  <a:srgbClr val="FF0000"/>
                </a:solidFill>
                <a:latin typeface="Times New Roman" panose="02020603050405020304" charset="0"/>
              </a:rPr>
              <a:t>中</a:t>
            </a:r>
            <a:r>
              <a:rPr lang="en-US" altLang="zh-CN">
                <a:solidFill>
                  <a:srgbClr val="FF0000"/>
                </a:solidFill>
                <a:latin typeface="Times New Roman" panose="02020603050405020304" charset="0"/>
              </a:rPr>
              <a:t>2</a:t>
            </a:r>
            <a:r>
              <a:rPr lang="zh-CN" altLang="en-US">
                <a:solidFill>
                  <a:srgbClr val="FF0000"/>
                </a:solidFill>
                <a:latin typeface="Times New Roman" panose="02020603050405020304" charset="0"/>
              </a:rPr>
              <a:t>种数据独立性</a:t>
            </a:r>
            <a:endParaRPr lang="zh-CN" altLang="en-US">
              <a:solidFill>
                <a:srgbClr val="FF0000"/>
              </a:solidFill>
              <a:latin typeface="Times New Roman" panose="02020603050405020304" charset="0"/>
            </a:endParaRPr>
          </a:p>
          <a:p>
            <a:pPr lvl="1" eaLnBrk="1" hangingPunct="1">
              <a:lnSpc>
                <a:spcPct val="90000"/>
              </a:lnSpc>
            </a:pPr>
            <a:r>
              <a:rPr lang="zh-CN" altLang="en-US">
                <a:latin typeface="Times New Roman" panose="02020603050405020304" charset="0"/>
              </a:rPr>
              <a:t>逻辑模式</a:t>
            </a:r>
            <a:r>
              <a:rPr lang="en-US" altLang="zh-CN">
                <a:latin typeface="Times New Roman" panose="02020603050405020304" charset="0"/>
              </a:rPr>
              <a:t>→</a:t>
            </a:r>
            <a:r>
              <a:rPr lang="zh-CN" altLang="en-US">
                <a:latin typeface="Times New Roman" panose="02020603050405020304" charset="0"/>
              </a:rPr>
              <a:t>内模式间的映射 与</a:t>
            </a:r>
            <a:r>
              <a:rPr lang="en-US" altLang="zh-CN">
                <a:latin typeface="Times New Roman" panose="02020603050405020304" charset="0"/>
              </a:rPr>
              <a:t>physical data independence</a:t>
            </a:r>
            <a:endParaRPr lang="zh-CN" altLang="en-US">
              <a:latin typeface="Times New Roman" panose="02020603050405020304" charset="0"/>
            </a:endParaRPr>
          </a:p>
          <a:p>
            <a:pPr lvl="1" eaLnBrk="1" hangingPunct="1">
              <a:lnSpc>
                <a:spcPct val="90000"/>
              </a:lnSpc>
            </a:pPr>
            <a:r>
              <a:rPr lang="zh-CN" altLang="en-US">
                <a:latin typeface="Times New Roman" panose="02020603050405020304" charset="0"/>
              </a:rPr>
              <a:t>外模式</a:t>
            </a:r>
            <a:r>
              <a:rPr lang="en-US" altLang="zh-CN">
                <a:latin typeface="Times New Roman" panose="02020603050405020304" charset="0"/>
              </a:rPr>
              <a:t>→</a:t>
            </a:r>
            <a:r>
              <a:rPr lang="zh-CN" altLang="en-US">
                <a:latin typeface="Times New Roman" panose="02020603050405020304" charset="0"/>
              </a:rPr>
              <a:t>逻辑模式间的映射 与</a:t>
            </a:r>
            <a:r>
              <a:rPr lang="en-US" altLang="zh-CN">
                <a:latin typeface="Times New Roman" panose="02020603050405020304" charset="0"/>
              </a:rPr>
              <a:t>logical data independence</a:t>
            </a:r>
            <a:endParaRPr lang="en-US" altLang="zh-CN">
              <a:latin typeface="Times New Roman" panose="02020603050405020304" charset="0"/>
            </a:endParaRPr>
          </a:p>
          <a:p>
            <a:pPr lvl="1" eaLnBrk="1" hangingPunct="1">
              <a:lnSpc>
                <a:spcPct val="90000"/>
              </a:lnSpc>
            </a:pPr>
            <a:r>
              <a:rPr lang="en-US" altLang="zh-CN">
                <a:latin typeface="Times New Roman" panose="02020603050405020304" charset="0"/>
              </a:rPr>
              <a:t> refer to Fig.1.0.4</a:t>
            </a:r>
            <a:endParaRPr lang="en-US" altLang="zh-CN">
              <a:latin typeface="Times New Roman" panose="02020603050405020304" charset="0"/>
            </a:endParaRPr>
          </a:p>
        </p:txBody>
      </p:sp>
      <p:sp>
        <p:nvSpPr>
          <p:cNvPr id="92162" name="Rectangle 3"/>
          <p:cNvSpPr>
            <a:spLocks noGrp="1"/>
          </p:cNvSpPr>
          <p:nvPr>
            <p:ph type="title"/>
          </p:nvPr>
        </p:nvSpPr>
        <p:spPr>
          <a:xfrm>
            <a:off x="1547813" y="260350"/>
            <a:ext cx="6096000" cy="7318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1.3.2 Data Independence</a:t>
            </a:r>
            <a:r>
              <a:rPr lang="zh-CN" altLang="en-US" b="1">
                <a:latin typeface="Times New Roman" panose="02020603050405020304" charset="0"/>
                <a:cs typeface="Times New Roman" panose="02020603050405020304" charset="0"/>
              </a:rPr>
              <a:t> </a:t>
            </a:r>
            <a:endParaRPr lang="zh-CN" altLang="en-US" b="1">
              <a:latin typeface="Times New Roman" panose="02020603050405020304" charset="0"/>
              <a:ea typeface="Times New Roman" panose="02020603050405020304" charset="0"/>
            </a:endParaRPr>
          </a:p>
        </p:txBody>
      </p:sp>
      <p:sp>
        <p:nvSpPr>
          <p:cNvPr id="92163" name="Rectangle 6"/>
          <p:cNvSpPr/>
          <p:nvPr/>
        </p:nvSpPr>
        <p:spPr>
          <a:xfrm>
            <a:off x="323850" y="3357563"/>
            <a:ext cx="8382000" cy="26670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92405" lvl="0" indent="-192405" eaLnBrk="1" hangingPunct="1"/>
            <a:r>
              <a:rPr lang="en-US" altLang="zh-CN" b="1">
                <a:solidFill>
                  <a:srgbClr val="0070C0"/>
                </a:solidFill>
                <a:latin typeface="Times New Roman" panose="02020603050405020304" charset="0"/>
              </a:rPr>
              <a:t>Logical data independence</a:t>
            </a:r>
            <a:endParaRPr lang="en-US" altLang="zh-CN" b="1">
              <a:solidFill>
                <a:srgbClr val="0070C0"/>
              </a:solidFill>
              <a:latin typeface="Times New Roman" panose="02020603050405020304" charset="0"/>
            </a:endParaRPr>
          </a:p>
          <a:p>
            <a:pPr marL="668655" lvl="1" indent="-284480" eaLnBrk="1" hangingPunct="1"/>
            <a:r>
              <a:rPr lang="en-US" altLang="zh-CN">
                <a:latin typeface="Times New Roman" panose="02020603050405020304" charset="0"/>
              </a:rPr>
              <a:t>when DBS’s logical schemas at logical level (DBMS-oriented) change, application-oriented external schema or application programs do not change</a:t>
            </a:r>
            <a:endParaRPr lang="en-US" altLang="zh-CN">
              <a:latin typeface="Times New Roman" panose="02020603050405020304" charset="0"/>
            </a:endParaRPr>
          </a:p>
          <a:p>
            <a:pPr marL="668655" lvl="1" indent="-284480" eaLnBrk="1" hangingPunct="1"/>
            <a:r>
              <a:rPr lang="en-US" altLang="zh-CN">
                <a:latin typeface="Times New Roman" panose="02020603050405020304" charset="0"/>
              </a:rPr>
              <a:t>e.g.  </a:t>
            </a:r>
            <a:r>
              <a:rPr lang="en-US" altLang="zh-CN" i="1">
                <a:latin typeface="Times New Roman" panose="02020603050405020304" charset="0"/>
              </a:rPr>
              <a:t>student=&lt;id, name, dept_name, tot_cred&gt;</a:t>
            </a:r>
            <a:r>
              <a:rPr lang="en-US" altLang="zh-CN">
                <a:latin typeface="Times New Roman" panose="02020603050405020304" charset="0"/>
              </a:rPr>
              <a:t>  is extended into </a:t>
            </a:r>
            <a:r>
              <a:rPr lang="en-US" altLang="zh-CN" i="1">
                <a:latin typeface="Times New Roman" panose="02020603050405020304" charset="0"/>
              </a:rPr>
              <a:t>student=&lt;id, name, </a:t>
            </a:r>
            <a:r>
              <a:rPr lang="en-US" altLang="zh-CN" b="1" i="1">
                <a:solidFill>
                  <a:srgbClr val="00B050"/>
                </a:solidFill>
                <a:latin typeface="Times New Roman" panose="02020603050405020304" charset="0"/>
              </a:rPr>
              <a:t>age</a:t>
            </a:r>
            <a:r>
              <a:rPr lang="en-US" altLang="zh-CN" i="1">
                <a:latin typeface="Times New Roman" panose="02020603050405020304" charset="0"/>
              </a:rPr>
              <a:t>, dept_name, tot_cred&gt;</a:t>
            </a:r>
            <a:r>
              <a:rPr lang="en-US" altLang="zh-CN">
                <a:latin typeface="Times New Roman" panose="02020603050405020304" charset="0"/>
              </a:rPr>
              <a:t> </a:t>
            </a:r>
            <a:endParaRPr lang="en-US" altLang="zh-CN">
              <a:latin typeface="Times New Roman" panose="02020603050405020304" charset="0"/>
            </a:endParaRPr>
          </a:p>
        </p:txBody>
      </p:sp>
      <p:sp>
        <p:nvSpPr>
          <p:cNvPr id="92164"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54405" y="4228465"/>
              <a:ext cx="1905" cy="635"/>
            </p14:xfrm>
          </p:contentPart>
        </mc:Choice>
        <mc:Fallback xmlns="">
          <p:pic>
            <p:nvPicPr>
              <p:cNvPr id="2" name="墨迹 1"/>
            </p:nvPicPr>
            <p:blipFill>
              <a:blip r:embed="rId2"/>
            </p:blipFill>
            <p:spPr>
              <a:xfrm>
                <a:off x="-954405" y="4228465"/>
                <a:ext cx="1905" cy="6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967740" y="4998720"/>
              <a:ext cx="4928870" cy="60325"/>
            </p14:xfrm>
          </p:contentPart>
        </mc:Choice>
        <mc:Fallback xmlns="">
          <p:pic>
            <p:nvPicPr>
              <p:cNvPr id="4" name="墨迹 3"/>
            </p:nvPicPr>
            <p:blipFill>
              <a:blip r:embed="rId4"/>
            </p:blipFill>
            <p:spPr>
              <a:xfrm>
                <a:off x="967740" y="4998720"/>
                <a:ext cx="4928870" cy="60325"/>
              </a:xfrm>
              <a:prstGeom prst="rect"/>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4209" name="Text Box 3"/>
          <p:cNvSpPr txBox="1"/>
          <p:nvPr/>
        </p:nvSpPr>
        <p:spPr>
          <a:xfrm>
            <a:off x="762000" y="0"/>
            <a:ext cx="1166813"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用户</a:t>
            </a:r>
            <a:r>
              <a:rPr lang="en-US" altLang="zh-CN">
                <a:latin typeface="Times New Roman" panose="02020603050405020304" charset="0"/>
              </a:rPr>
              <a:t>A1</a:t>
            </a:r>
            <a:endParaRPr lang="en-US" altLang="zh-CN">
              <a:latin typeface="Times New Roman" panose="02020603050405020304" charset="0"/>
            </a:endParaRPr>
          </a:p>
        </p:txBody>
      </p:sp>
      <p:sp>
        <p:nvSpPr>
          <p:cNvPr id="94210" name="Rectangle 4"/>
          <p:cNvSpPr/>
          <p:nvPr/>
        </p:nvSpPr>
        <p:spPr>
          <a:xfrm>
            <a:off x="304800" y="609600"/>
            <a:ext cx="1676400" cy="7620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Times New Roman" panose="02020603050405020304" charset="0"/>
              </a:rPr>
              <a:t>宿主语言</a:t>
            </a:r>
            <a:endParaRPr lang="zh-CN" altLang="en-US">
              <a:latin typeface="Times New Roman" panose="02020603050405020304" charset="0"/>
            </a:endParaRPr>
          </a:p>
          <a:p>
            <a:pPr marL="0" lvl="0" indent="0" algn="ctr" eaLnBrk="1" hangingPunct="1">
              <a:spcBef>
                <a:spcPct val="0"/>
              </a:spcBef>
              <a:buClrTx/>
              <a:buSzTx/>
              <a:buFontTx/>
              <a:buNone/>
            </a:pPr>
            <a:r>
              <a:rPr lang="zh-CN" altLang="en-US">
                <a:latin typeface="Times New Roman" panose="02020603050405020304" charset="0"/>
              </a:rPr>
              <a:t>+ </a:t>
            </a:r>
            <a:r>
              <a:rPr lang="en-US" altLang="zh-CN">
                <a:latin typeface="Times New Roman" panose="02020603050405020304" charset="0"/>
              </a:rPr>
              <a:t>DML</a:t>
            </a:r>
            <a:endParaRPr lang="en-US" altLang="zh-CN">
              <a:latin typeface="Times New Roman" panose="02020603050405020304" charset="0"/>
            </a:endParaRPr>
          </a:p>
        </p:txBody>
      </p:sp>
      <p:sp>
        <p:nvSpPr>
          <p:cNvPr id="94211" name="Text Box 5"/>
          <p:cNvSpPr txBox="1"/>
          <p:nvPr/>
        </p:nvSpPr>
        <p:spPr>
          <a:xfrm>
            <a:off x="2438400" y="0"/>
            <a:ext cx="1166813"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用户</a:t>
            </a:r>
            <a:r>
              <a:rPr lang="en-US" altLang="zh-CN">
                <a:latin typeface="Times New Roman" panose="02020603050405020304" charset="0"/>
              </a:rPr>
              <a:t>A2</a:t>
            </a:r>
            <a:endParaRPr lang="en-US" altLang="zh-CN">
              <a:latin typeface="Times New Roman" panose="02020603050405020304" charset="0"/>
            </a:endParaRPr>
          </a:p>
        </p:txBody>
      </p:sp>
      <p:sp>
        <p:nvSpPr>
          <p:cNvPr id="94212" name="Text Box 8"/>
          <p:cNvSpPr txBox="1"/>
          <p:nvPr/>
        </p:nvSpPr>
        <p:spPr>
          <a:xfrm>
            <a:off x="4572000" y="0"/>
            <a:ext cx="11493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用户</a:t>
            </a:r>
            <a:r>
              <a:rPr lang="en-US" altLang="zh-CN">
                <a:latin typeface="Times New Roman" panose="02020603050405020304" charset="0"/>
              </a:rPr>
              <a:t>B1</a:t>
            </a:r>
            <a:endParaRPr lang="en-US" altLang="zh-CN">
              <a:latin typeface="Times New Roman" panose="02020603050405020304" charset="0"/>
            </a:endParaRPr>
          </a:p>
        </p:txBody>
      </p:sp>
      <p:sp>
        <p:nvSpPr>
          <p:cNvPr id="94213" name="Text Box 10"/>
          <p:cNvSpPr txBox="1"/>
          <p:nvPr/>
        </p:nvSpPr>
        <p:spPr>
          <a:xfrm>
            <a:off x="6705600" y="0"/>
            <a:ext cx="11493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用户</a:t>
            </a:r>
            <a:r>
              <a:rPr lang="en-US" altLang="zh-CN">
                <a:latin typeface="Times New Roman" panose="02020603050405020304" charset="0"/>
              </a:rPr>
              <a:t>B2</a:t>
            </a:r>
            <a:endParaRPr lang="en-US" altLang="zh-CN">
              <a:latin typeface="Times New Roman" panose="02020603050405020304" charset="0"/>
            </a:endParaRPr>
          </a:p>
        </p:txBody>
      </p:sp>
      <p:sp>
        <p:nvSpPr>
          <p:cNvPr id="94214" name="Rectangle 12"/>
          <p:cNvSpPr/>
          <p:nvPr/>
        </p:nvSpPr>
        <p:spPr>
          <a:xfrm>
            <a:off x="1981200" y="2038350"/>
            <a:ext cx="1828800" cy="5334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 </a:t>
            </a:r>
            <a:r>
              <a:rPr lang="zh-CN" altLang="en-US">
                <a:latin typeface="Times New Roman" panose="02020603050405020304" charset="0"/>
              </a:rPr>
              <a:t>外部视图</a:t>
            </a:r>
            <a:r>
              <a:rPr lang="en-US" altLang="zh-CN">
                <a:latin typeface="Times New Roman" panose="02020603050405020304" charset="0"/>
              </a:rPr>
              <a:t>A</a:t>
            </a:r>
            <a:endParaRPr lang="en-US" altLang="zh-CN">
              <a:latin typeface="Times New Roman" panose="02020603050405020304" charset="0"/>
            </a:endParaRPr>
          </a:p>
        </p:txBody>
      </p:sp>
      <p:sp>
        <p:nvSpPr>
          <p:cNvPr id="94215" name="Rectangle 13"/>
          <p:cNvSpPr/>
          <p:nvPr/>
        </p:nvSpPr>
        <p:spPr>
          <a:xfrm>
            <a:off x="5334000" y="2038350"/>
            <a:ext cx="1752600" cy="5334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 </a:t>
            </a:r>
            <a:r>
              <a:rPr lang="zh-CN" altLang="en-US">
                <a:latin typeface="Times New Roman" panose="02020603050405020304" charset="0"/>
              </a:rPr>
              <a:t>外部视图</a:t>
            </a:r>
            <a:r>
              <a:rPr lang="en-US" altLang="zh-CN">
                <a:latin typeface="Times New Roman" panose="02020603050405020304" charset="0"/>
              </a:rPr>
              <a:t>B</a:t>
            </a:r>
            <a:endParaRPr lang="en-US" altLang="zh-CN">
              <a:latin typeface="Times New Roman" panose="02020603050405020304" charset="0"/>
            </a:endParaRPr>
          </a:p>
        </p:txBody>
      </p:sp>
      <p:sp>
        <p:nvSpPr>
          <p:cNvPr id="94216" name="Rectangle 14"/>
          <p:cNvSpPr/>
          <p:nvPr/>
        </p:nvSpPr>
        <p:spPr>
          <a:xfrm>
            <a:off x="3048000" y="3810000"/>
            <a:ext cx="2209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 </a:t>
            </a:r>
            <a:r>
              <a:rPr lang="zh-CN" altLang="en-US">
                <a:latin typeface="Times New Roman" panose="02020603050405020304" charset="0"/>
              </a:rPr>
              <a:t>逻辑视图</a:t>
            </a:r>
            <a:endParaRPr lang="en-US" altLang="zh-CN">
              <a:latin typeface="Times New Roman" panose="02020603050405020304" charset="0"/>
            </a:endParaRPr>
          </a:p>
        </p:txBody>
      </p:sp>
      <p:sp>
        <p:nvSpPr>
          <p:cNvPr id="94217" name="AutoShape 15"/>
          <p:cNvSpPr/>
          <p:nvPr/>
        </p:nvSpPr>
        <p:spPr>
          <a:xfrm>
            <a:off x="2209800" y="6019800"/>
            <a:ext cx="685800" cy="6096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18" name="AutoShape 16"/>
          <p:cNvSpPr/>
          <p:nvPr/>
        </p:nvSpPr>
        <p:spPr>
          <a:xfrm>
            <a:off x="3276600" y="6019800"/>
            <a:ext cx="685800" cy="6096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19" name="AutoShape 17"/>
          <p:cNvSpPr/>
          <p:nvPr/>
        </p:nvSpPr>
        <p:spPr>
          <a:xfrm>
            <a:off x="4343400" y="6019800"/>
            <a:ext cx="685800" cy="6096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20" name="AutoShape 18"/>
          <p:cNvSpPr/>
          <p:nvPr/>
        </p:nvSpPr>
        <p:spPr>
          <a:xfrm>
            <a:off x="5410200" y="6019800"/>
            <a:ext cx="685800" cy="609600"/>
          </a:xfrm>
          <a:prstGeom prst="can">
            <a:avLst>
              <a:gd name="adj" fmla="val 25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21" name="AutoShape 19"/>
          <p:cNvSpPr/>
          <p:nvPr/>
        </p:nvSpPr>
        <p:spPr>
          <a:xfrm rot="-5400000">
            <a:off x="4076700" y="4229100"/>
            <a:ext cx="228600" cy="3200400"/>
          </a:xfrm>
          <a:prstGeom prst="rightBrace">
            <a:avLst>
              <a:gd name="adj1" fmla="val 116666"/>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22" name="Text Box 20"/>
          <p:cNvSpPr txBox="1"/>
          <p:nvPr/>
        </p:nvSpPr>
        <p:spPr>
          <a:xfrm>
            <a:off x="838200" y="2009775"/>
            <a:ext cx="10985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外模式</a:t>
            </a:r>
            <a:endParaRPr lang="zh-CN" altLang="en-US">
              <a:latin typeface="Times New Roman" panose="02020603050405020304" charset="0"/>
            </a:endParaRPr>
          </a:p>
        </p:txBody>
      </p:sp>
      <p:sp>
        <p:nvSpPr>
          <p:cNvPr id="94223" name="Text Box 21"/>
          <p:cNvSpPr txBox="1"/>
          <p:nvPr/>
        </p:nvSpPr>
        <p:spPr>
          <a:xfrm>
            <a:off x="1344613" y="3830638"/>
            <a:ext cx="1416050" cy="461962"/>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逻辑模式</a:t>
            </a:r>
            <a:endParaRPr lang="zh-CN" altLang="en-US">
              <a:latin typeface="Times New Roman" panose="02020603050405020304" charset="0"/>
            </a:endParaRPr>
          </a:p>
        </p:txBody>
      </p:sp>
      <p:sp>
        <p:nvSpPr>
          <p:cNvPr id="94224" name="Text Box 22"/>
          <p:cNvSpPr txBox="1"/>
          <p:nvPr/>
        </p:nvSpPr>
        <p:spPr>
          <a:xfrm>
            <a:off x="838200" y="5943600"/>
            <a:ext cx="10985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内模式</a:t>
            </a:r>
            <a:endParaRPr lang="zh-CN" altLang="en-US">
              <a:latin typeface="Times New Roman" panose="02020603050405020304" charset="0"/>
            </a:endParaRPr>
          </a:p>
        </p:txBody>
      </p:sp>
      <p:sp>
        <p:nvSpPr>
          <p:cNvPr id="94225" name="Line 23"/>
          <p:cNvSpPr/>
          <p:nvPr/>
        </p:nvSpPr>
        <p:spPr>
          <a:xfrm>
            <a:off x="1066800" y="1371600"/>
            <a:ext cx="1066800" cy="666750"/>
          </a:xfrm>
          <a:prstGeom prst="line">
            <a:avLst/>
          </a:prstGeom>
          <a:ln w="9525" cap="flat" cmpd="sng">
            <a:solidFill>
              <a:schemeClr val="tx1"/>
            </a:solidFill>
            <a:prstDash val="solid"/>
            <a:headEnd type="none" w="med" len="med"/>
            <a:tailEnd type="none" w="med" len="med"/>
          </a:ln>
        </p:spPr>
      </p:sp>
      <p:sp>
        <p:nvSpPr>
          <p:cNvPr id="94226" name="Line 24"/>
          <p:cNvSpPr/>
          <p:nvPr/>
        </p:nvSpPr>
        <p:spPr>
          <a:xfrm>
            <a:off x="2971800" y="1352550"/>
            <a:ext cx="0" cy="685800"/>
          </a:xfrm>
          <a:prstGeom prst="line">
            <a:avLst/>
          </a:prstGeom>
          <a:ln w="9525" cap="flat" cmpd="sng">
            <a:solidFill>
              <a:schemeClr val="tx1"/>
            </a:solidFill>
            <a:prstDash val="solid"/>
            <a:headEnd type="none" w="med" len="med"/>
            <a:tailEnd type="none" w="med" len="med"/>
          </a:ln>
        </p:spPr>
      </p:sp>
      <p:sp>
        <p:nvSpPr>
          <p:cNvPr id="94227" name="Line 25"/>
          <p:cNvSpPr/>
          <p:nvPr/>
        </p:nvSpPr>
        <p:spPr>
          <a:xfrm>
            <a:off x="5181600" y="1352550"/>
            <a:ext cx="609600" cy="685800"/>
          </a:xfrm>
          <a:prstGeom prst="line">
            <a:avLst/>
          </a:prstGeom>
          <a:ln w="9525" cap="flat" cmpd="sng">
            <a:solidFill>
              <a:schemeClr val="tx1"/>
            </a:solidFill>
            <a:prstDash val="solid"/>
            <a:headEnd type="none" w="med" len="med"/>
            <a:tailEnd type="none" w="med" len="med"/>
          </a:ln>
        </p:spPr>
      </p:sp>
      <p:sp>
        <p:nvSpPr>
          <p:cNvPr id="94228" name="Line 26"/>
          <p:cNvSpPr/>
          <p:nvPr/>
        </p:nvSpPr>
        <p:spPr>
          <a:xfrm flipH="1">
            <a:off x="6629400" y="1371600"/>
            <a:ext cx="457200" cy="666750"/>
          </a:xfrm>
          <a:prstGeom prst="line">
            <a:avLst/>
          </a:prstGeom>
          <a:ln w="9525" cap="flat" cmpd="sng">
            <a:solidFill>
              <a:schemeClr val="tx1"/>
            </a:solidFill>
            <a:prstDash val="solid"/>
            <a:headEnd type="none" w="med" len="med"/>
            <a:tailEnd type="none" w="med" len="med"/>
          </a:ln>
        </p:spPr>
      </p:sp>
      <p:sp>
        <p:nvSpPr>
          <p:cNvPr id="94229" name="Line 27"/>
          <p:cNvSpPr/>
          <p:nvPr/>
        </p:nvSpPr>
        <p:spPr>
          <a:xfrm>
            <a:off x="2819400" y="2571750"/>
            <a:ext cx="838200" cy="1238250"/>
          </a:xfrm>
          <a:prstGeom prst="line">
            <a:avLst/>
          </a:prstGeom>
          <a:ln w="9525" cap="flat" cmpd="sng">
            <a:solidFill>
              <a:schemeClr val="tx1"/>
            </a:solidFill>
            <a:prstDash val="solid"/>
            <a:headEnd type="none" w="med" len="med"/>
            <a:tailEnd type="none" w="med" len="med"/>
          </a:ln>
        </p:spPr>
      </p:sp>
      <p:sp>
        <p:nvSpPr>
          <p:cNvPr id="94230" name="Line 28"/>
          <p:cNvSpPr/>
          <p:nvPr/>
        </p:nvSpPr>
        <p:spPr>
          <a:xfrm flipH="1">
            <a:off x="4876800" y="2571750"/>
            <a:ext cx="1371600" cy="1238250"/>
          </a:xfrm>
          <a:prstGeom prst="line">
            <a:avLst/>
          </a:prstGeom>
          <a:ln w="9525" cap="flat" cmpd="sng">
            <a:solidFill>
              <a:schemeClr val="tx1"/>
            </a:solidFill>
            <a:prstDash val="solid"/>
            <a:headEnd type="none" w="med" len="med"/>
            <a:tailEnd type="none" w="med" len="med"/>
          </a:ln>
        </p:spPr>
      </p:sp>
      <p:sp>
        <p:nvSpPr>
          <p:cNvPr id="94231" name="Line 29"/>
          <p:cNvSpPr/>
          <p:nvPr/>
        </p:nvSpPr>
        <p:spPr>
          <a:xfrm>
            <a:off x="4191000" y="4495800"/>
            <a:ext cx="0" cy="1219200"/>
          </a:xfrm>
          <a:prstGeom prst="line">
            <a:avLst/>
          </a:prstGeom>
          <a:ln w="9525" cap="flat" cmpd="sng">
            <a:solidFill>
              <a:schemeClr val="tx1"/>
            </a:solidFill>
            <a:prstDash val="solid"/>
            <a:headEnd type="none" w="med" len="med"/>
            <a:tailEnd type="none" w="med" len="med"/>
          </a:ln>
        </p:spPr>
      </p:sp>
      <p:sp>
        <p:nvSpPr>
          <p:cNvPr id="94232" name="AutoShape 30"/>
          <p:cNvSpPr/>
          <p:nvPr/>
        </p:nvSpPr>
        <p:spPr>
          <a:xfrm>
            <a:off x="7848600" y="3810000"/>
            <a:ext cx="1295400" cy="590550"/>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DBMS</a:t>
            </a:r>
            <a:endParaRPr lang="en-US" altLang="zh-CN">
              <a:latin typeface="Times New Roman" panose="02020603050405020304" charset="0"/>
            </a:endParaRPr>
          </a:p>
        </p:txBody>
      </p:sp>
      <p:sp>
        <p:nvSpPr>
          <p:cNvPr id="94233" name="AutoShape 31"/>
          <p:cNvSpPr/>
          <p:nvPr/>
        </p:nvSpPr>
        <p:spPr>
          <a:xfrm>
            <a:off x="7315200" y="2343150"/>
            <a:ext cx="381000" cy="3581400"/>
          </a:xfrm>
          <a:prstGeom prst="rightBrace">
            <a:avLst>
              <a:gd name="adj1" fmla="val 78333"/>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94234" name="Text Box 32"/>
          <p:cNvSpPr txBox="1"/>
          <p:nvPr/>
        </p:nvSpPr>
        <p:spPr>
          <a:xfrm>
            <a:off x="2779713" y="2819400"/>
            <a:ext cx="1808162" cy="83026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外模式/逻辑</a:t>
            </a:r>
            <a:endParaRPr lang="zh-CN" altLang="en-US">
              <a:latin typeface="Times New Roman" panose="02020603050405020304" charset="0"/>
            </a:endParaRPr>
          </a:p>
          <a:p>
            <a:pPr marL="0" lvl="0" indent="0" eaLnBrk="1" hangingPunct="1">
              <a:spcBef>
                <a:spcPct val="0"/>
              </a:spcBef>
              <a:buClrTx/>
              <a:buSzTx/>
              <a:buFontTx/>
              <a:buNone/>
            </a:pPr>
            <a:r>
              <a:rPr lang="zh-CN" altLang="en-US">
                <a:latin typeface="Times New Roman" panose="02020603050405020304" charset="0"/>
              </a:rPr>
              <a:t>模式映射</a:t>
            </a:r>
            <a:r>
              <a:rPr lang="en-US" altLang="zh-CN">
                <a:latin typeface="Times New Roman" panose="02020603050405020304" charset="0"/>
              </a:rPr>
              <a:t>A</a:t>
            </a:r>
            <a:endParaRPr lang="en-US" altLang="zh-CN">
              <a:latin typeface="Times New Roman" panose="02020603050405020304" charset="0"/>
            </a:endParaRPr>
          </a:p>
        </p:txBody>
      </p:sp>
      <p:sp>
        <p:nvSpPr>
          <p:cNvPr id="94235" name="Text Box 33"/>
          <p:cNvSpPr txBox="1"/>
          <p:nvPr/>
        </p:nvSpPr>
        <p:spPr>
          <a:xfrm>
            <a:off x="5638800" y="2819400"/>
            <a:ext cx="1808163" cy="83026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外模式/逻辑</a:t>
            </a:r>
            <a:endParaRPr lang="zh-CN" altLang="en-US">
              <a:latin typeface="Times New Roman" panose="02020603050405020304" charset="0"/>
            </a:endParaRPr>
          </a:p>
          <a:p>
            <a:pPr marL="0" lvl="0" indent="0" eaLnBrk="1" hangingPunct="1">
              <a:spcBef>
                <a:spcPct val="0"/>
              </a:spcBef>
              <a:buClrTx/>
              <a:buSzTx/>
              <a:buFontTx/>
              <a:buNone/>
            </a:pPr>
            <a:r>
              <a:rPr lang="zh-CN" altLang="en-US">
                <a:latin typeface="Times New Roman" panose="02020603050405020304" charset="0"/>
              </a:rPr>
              <a:t>模式映射</a:t>
            </a:r>
            <a:r>
              <a:rPr lang="en-US" altLang="zh-CN">
                <a:latin typeface="Times New Roman" panose="02020603050405020304" charset="0"/>
              </a:rPr>
              <a:t>B</a:t>
            </a:r>
            <a:endParaRPr lang="en-US" altLang="zh-CN">
              <a:latin typeface="Times New Roman" panose="02020603050405020304" charset="0"/>
            </a:endParaRPr>
          </a:p>
        </p:txBody>
      </p:sp>
      <p:sp>
        <p:nvSpPr>
          <p:cNvPr id="94236" name="Text Box 34"/>
          <p:cNvSpPr txBox="1"/>
          <p:nvPr/>
        </p:nvSpPr>
        <p:spPr>
          <a:xfrm>
            <a:off x="4191000" y="4572000"/>
            <a:ext cx="1808163" cy="83026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a:latin typeface="Times New Roman" panose="02020603050405020304" charset="0"/>
              </a:rPr>
              <a:t>逻辑模式/内</a:t>
            </a:r>
            <a:endParaRPr lang="en-US" altLang="zh-CN">
              <a:latin typeface="Times New Roman" panose="02020603050405020304" charset="0"/>
            </a:endParaRPr>
          </a:p>
          <a:p>
            <a:pPr marL="0" lvl="0" indent="0" eaLnBrk="1" hangingPunct="1">
              <a:spcBef>
                <a:spcPct val="0"/>
              </a:spcBef>
              <a:buClrTx/>
              <a:buSzTx/>
              <a:buFontTx/>
              <a:buNone/>
            </a:pPr>
            <a:r>
              <a:rPr lang="zh-CN" altLang="en-US">
                <a:latin typeface="Times New Roman" panose="02020603050405020304" charset="0"/>
              </a:rPr>
              <a:t>模式映射</a:t>
            </a:r>
            <a:endParaRPr lang="en-US" altLang="zh-CN">
              <a:latin typeface="Times New Roman" panose="02020603050405020304" charset="0"/>
            </a:endParaRPr>
          </a:p>
        </p:txBody>
      </p:sp>
      <p:sp>
        <p:nvSpPr>
          <p:cNvPr id="94237" name="Rectangle 36"/>
          <p:cNvSpPr/>
          <p:nvPr/>
        </p:nvSpPr>
        <p:spPr>
          <a:xfrm>
            <a:off x="2209800" y="609600"/>
            <a:ext cx="1676400" cy="7620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Times New Roman" panose="02020603050405020304" charset="0"/>
              </a:rPr>
              <a:t>宿主语言</a:t>
            </a:r>
            <a:endParaRPr lang="zh-CN" altLang="en-US">
              <a:latin typeface="Times New Roman" panose="02020603050405020304" charset="0"/>
            </a:endParaRPr>
          </a:p>
          <a:p>
            <a:pPr marL="0" lvl="0" indent="0" algn="ctr" eaLnBrk="1" hangingPunct="1">
              <a:spcBef>
                <a:spcPct val="0"/>
              </a:spcBef>
              <a:buClrTx/>
              <a:buSzTx/>
              <a:buFontTx/>
              <a:buNone/>
            </a:pPr>
            <a:r>
              <a:rPr lang="zh-CN" altLang="en-US">
                <a:latin typeface="Times New Roman" panose="02020603050405020304" charset="0"/>
              </a:rPr>
              <a:t>+ </a:t>
            </a:r>
            <a:r>
              <a:rPr lang="en-US" altLang="zh-CN">
                <a:latin typeface="Times New Roman" panose="02020603050405020304" charset="0"/>
              </a:rPr>
              <a:t>DML</a:t>
            </a:r>
            <a:endParaRPr lang="en-US" altLang="zh-CN">
              <a:latin typeface="Times New Roman" panose="02020603050405020304" charset="0"/>
            </a:endParaRPr>
          </a:p>
        </p:txBody>
      </p:sp>
      <p:sp>
        <p:nvSpPr>
          <p:cNvPr id="94238" name="Rectangle 37"/>
          <p:cNvSpPr/>
          <p:nvPr/>
        </p:nvSpPr>
        <p:spPr>
          <a:xfrm>
            <a:off x="4343400" y="609600"/>
            <a:ext cx="1676400" cy="7620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Times New Roman" panose="02020603050405020304" charset="0"/>
              </a:rPr>
              <a:t>宿主语言</a:t>
            </a:r>
            <a:endParaRPr lang="zh-CN" altLang="en-US">
              <a:latin typeface="Times New Roman" panose="02020603050405020304" charset="0"/>
            </a:endParaRPr>
          </a:p>
          <a:p>
            <a:pPr marL="0" lvl="0" indent="0" algn="ctr" eaLnBrk="1" hangingPunct="1">
              <a:spcBef>
                <a:spcPct val="0"/>
              </a:spcBef>
              <a:buClrTx/>
              <a:buSzTx/>
              <a:buFontTx/>
              <a:buNone/>
            </a:pPr>
            <a:r>
              <a:rPr lang="zh-CN" altLang="en-US">
                <a:latin typeface="Times New Roman" panose="02020603050405020304" charset="0"/>
              </a:rPr>
              <a:t>+ </a:t>
            </a:r>
            <a:r>
              <a:rPr lang="en-US" altLang="zh-CN">
                <a:latin typeface="Times New Roman" panose="02020603050405020304" charset="0"/>
              </a:rPr>
              <a:t>DML</a:t>
            </a:r>
            <a:endParaRPr lang="en-US" altLang="zh-CN">
              <a:latin typeface="Times New Roman" panose="02020603050405020304" charset="0"/>
            </a:endParaRPr>
          </a:p>
        </p:txBody>
      </p:sp>
      <p:sp>
        <p:nvSpPr>
          <p:cNvPr id="94239" name="Rectangle 38"/>
          <p:cNvSpPr/>
          <p:nvPr/>
        </p:nvSpPr>
        <p:spPr>
          <a:xfrm>
            <a:off x="6400800" y="609600"/>
            <a:ext cx="1676400" cy="7620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latin typeface="Times New Roman" panose="02020603050405020304" charset="0"/>
              </a:rPr>
              <a:t>宿主语言</a:t>
            </a:r>
            <a:endParaRPr lang="zh-CN" altLang="en-US">
              <a:latin typeface="Times New Roman" panose="02020603050405020304" charset="0"/>
            </a:endParaRPr>
          </a:p>
          <a:p>
            <a:pPr marL="0" lvl="0" indent="0" algn="ctr" eaLnBrk="1" hangingPunct="1">
              <a:spcBef>
                <a:spcPct val="0"/>
              </a:spcBef>
              <a:buClrTx/>
              <a:buSzTx/>
              <a:buFontTx/>
              <a:buNone/>
            </a:pPr>
            <a:r>
              <a:rPr lang="zh-CN" altLang="en-US">
                <a:latin typeface="Times New Roman" panose="02020603050405020304" charset="0"/>
              </a:rPr>
              <a:t>+ </a:t>
            </a:r>
            <a:r>
              <a:rPr lang="en-US" altLang="zh-CN">
                <a:latin typeface="Times New Roman" panose="02020603050405020304" charset="0"/>
              </a:rPr>
              <a:t>DML</a:t>
            </a:r>
            <a:endParaRPr lang="en-US" altLang="zh-CN">
              <a:latin typeface="Times New Roman" panose="02020603050405020304" charset="0"/>
            </a:endParaRPr>
          </a:p>
        </p:txBody>
      </p:sp>
      <p:sp>
        <p:nvSpPr>
          <p:cNvPr id="94240" name="Text Box 39"/>
          <p:cNvSpPr txBox="1"/>
          <p:nvPr/>
        </p:nvSpPr>
        <p:spPr>
          <a:xfrm>
            <a:off x="6629400" y="6400800"/>
            <a:ext cx="13525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 1.0.4</a:t>
            </a:r>
            <a:endParaRPr lang="en-US" altLang="zh-CN">
              <a:latin typeface="Times New Roman" panose="02020603050405020304" charset="0"/>
            </a:endParaRPr>
          </a:p>
        </p:txBody>
      </p:sp>
      <p:sp>
        <p:nvSpPr>
          <p:cNvPr id="9424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idx="1"/>
          </p:nvPr>
        </p:nvSpPr>
        <p:spPr>
          <a:xfrm>
            <a:off x="228600" y="1295400"/>
            <a:ext cx="8382000" cy="5399088"/>
          </a:xfrm>
        </p:spPr>
        <p:txBody>
          <a:bodyPr vert="horz" wrap="square" lIns="91440" tIns="45720" rIns="91440" bIns="45720" anchor="t" anchorCtr="0"/>
          <a:p>
            <a:pPr marL="192405" indent="-192405" eaLnBrk="1" hangingPunct="1">
              <a:buSzPct val="50000"/>
            </a:pPr>
            <a:r>
              <a:rPr lang="en-US" altLang="zh-CN" b="1">
                <a:solidFill>
                  <a:srgbClr val="0070C0"/>
                </a:solidFill>
                <a:latin typeface="Times New Roman" panose="02020603050405020304" charset="0"/>
              </a:rPr>
              <a:t>Physical data independence</a:t>
            </a:r>
            <a:endParaRPr lang="en-US" altLang="zh-CN" b="1">
              <a:solidFill>
                <a:srgbClr val="0070C0"/>
              </a:solidFill>
              <a:latin typeface="Times New Roman" panose="02020603050405020304" charset="0"/>
            </a:endParaRPr>
          </a:p>
          <a:p>
            <a:pPr marL="668655" lvl="1" indent="-284480" eaLnBrk="1" hangingPunct="1"/>
            <a:r>
              <a:rPr lang="en-US" altLang="zh-CN">
                <a:latin typeface="Times New Roman" panose="02020603050405020304" charset="0"/>
              </a:rPr>
              <a:t>application programs do not depend on DBS’s physical schema,  i.e. when physical schema (e.g. index, block-size) change, application programs remain unchanged</a:t>
            </a:r>
            <a:endParaRPr lang="en-US" altLang="zh-CN">
              <a:latin typeface="Times New Roman" panose="02020603050405020304" charset="0"/>
            </a:endParaRPr>
          </a:p>
          <a:p>
            <a:pPr marL="1179830" lvl="2" indent="-228600" eaLnBrk="1" hangingPunct="1"/>
            <a:r>
              <a:rPr lang="en-US" altLang="zh-CN">
                <a:latin typeface="Times New Roman" panose="02020603050405020304" charset="0"/>
              </a:rPr>
              <a:t>the ability to modify the physical schema without changing the external/logical schemas, on which application programs depend </a:t>
            </a:r>
            <a:endParaRPr lang="en-US" altLang="zh-CN">
              <a:latin typeface="Times New Roman" panose="02020603050405020304" charset="0"/>
            </a:endParaRPr>
          </a:p>
        </p:txBody>
      </p:sp>
      <p:sp>
        <p:nvSpPr>
          <p:cNvPr id="95234" name="Rectangle 4"/>
          <p:cNvSpPr/>
          <p:nvPr/>
        </p:nvSpPr>
        <p:spPr>
          <a:xfrm>
            <a:off x="1476375" y="333375"/>
            <a:ext cx="6096000" cy="731838"/>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1.3.4 Data Independence</a:t>
            </a:r>
            <a:r>
              <a:rPr lang="zh-CN" altLang="en-US" sz="4400" b="1">
                <a:solidFill>
                  <a:schemeClr val="tx2"/>
                </a:solidFill>
                <a:latin typeface="Times New Roman" panose="02020603050405020304" charset="0"/>
                <a:cs typeface="Times New Roman" panose="02020603050405020304" charset="0"/>
              </a:rPr>
              <a:t> </a:t>
            </a:r>
            <a:r>
              <a:rPr lang="zh-CN" altLang="en-US" sz="3200">
                <a:solidFill>
                  <a:schemeClr val="tx2"/>
                </a:solidFill>
                <a:latin typeface="Times New Roman" panose="02020603050405020304" charset="0"/>
                <a:cs typeface="Times New Roman" panose="02020603050405020304" charset="0"/>
              </a:rPr>
              <a:t>(</a:t>
            </a:r>
            <a:r>
              <a:rPr lang="en-US" altLang="zh-CN" sz="3200">
                <a:solidFill>
                  <a:schemeClr val="tx2"/>
                </a:solidFill>
                <a:latin typeface="Times New Roman" panose="02020603050405020304" charset="0"/>
                <a:cs typeface="Times New Roman" panose="02020603050405020304" charset="0"/>
              </a:rPr>
              <a:t>cont.)</a:t>
            </a:r>
            <a:endParaRPr lang="en-US" altLang="zh-CN" sz="3200">
              <a:solidFill>
                <a:schemeClr val="tx2"/>
              </a:solidFill>
              <a:latin typeface="Times New Roman" panose="02020603050405020304" charset="0"/>
              <a:ea typeface="Times New Roman" panose="02020603050405020304" charset="0"/>
            </a:endParaRPr>
          </a:p>
        </p:txBody>
      </p:sp>
      <p:sp>
        <p:nvSpPr>
          <p:cNvPr id="9523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71170" y="1758950"/>
              <a:ext cx="4010660" cy="45720"/>
            </p14:xfrm>
          </p:contentPart>
        </mc:Choice>
        <mc:Fallback xmlns="">
          <p:pic>
            <p:nvPicPr>
              <p:cNvPr id="2" name="墨迹 1"/>
            </p:nvPicPr>
            <p:blipFill>
              <a:blip r:embed="rId2"/>
            </p:blipFill>
            <p:spPr>
              <a:xfrm>
                <a:off x="471170" y="1758950"/>
                <a:ext cx="4010660" cy="45720"/>
              </a:xfrm>
              <a:prstGeom prst="rect"/>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395288" y="404813"/>
            <a:ext cx="7772400" cy="731837"/>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§1.4  Database Language</a:t>
            </a:r>
            <a:endParaRPr lang="zh-CN" altLang="en-US" sz="3200">
              <a:latin typeface="Times New Roman" panose="02020603050405020304" charset="0"/>
              <a:ea typeface="Times New Roman" panose="02020603050405020304" charset="0"/>
            </a:endParaRPr>
          </a:p>
        </p:txBody>
      </p:sp>
      <p:sp>
        <p:nvSpPr>
          <p:cNvPr id="97282" name="Rectangle 3"/>
          <p:cNvSpPr>
            <a:spLocks noGrp="1"/>
          </p:cNvSpPr>
          <p:nvPr>
            <p:ph idx="1"/>
          </p:nvPr>
        </p:nvSpPr>
        <p:spPr>
          <a:xfrm>
            <a:off x="323850" y="1268413"/>
            <a:ext cx="8458200" cy="5399087"/>
          </a:xfrm>
        </p:spPr>
        <p:txBody>
          <a:bodyPr vert="horz" wrap="square" lIns="91440" tIns="45720" rIns="91440" bIns="45720" anchor="t" anchorCtr="0"/>
          <a:p>
            <a:pPr eaLnBrk="1" hangingPunct="1"/>
            <a:r>
              <a:rPr lang="en-US" altLang="zh-CN">
                <a:latin typeface="Times New Roman" panose="02020603050405020304" charset="0"/>
              </a:rPr>
              <a:t>Database Languages as (</a:t>
            </a:r>
            <a:r>
              <a:rPr lang="en-US" altLang="zh-CN" i="1">
                <a:latin typeface="Times New Roman" panose="02020603050405020304" charset="0"/>
              </a:rPr>
              <a:t>user-machine</a:t>
            </a:r>
            <a:r>
              <a:rPr lang="en-US" altLang="zh-CN">
                <a:latin typeface="Times New Roman" panose="02020603050405020304" charset="0"/>
              </a:rPr>
              <a:t>)</a:t>
            </a:r>
            <a:r>
              <a:rPr lang="en-US" altLang="zh-CN" i="1">
                <a:latin typeface="Times New Roman" panose="02020603050405020304" charset="0"/>
              </a:rPr>
              <a:t> interfaces</a:t>
            </a:r>
            <a:endParaRPr lang="en-US" altLang="zh-CN" i="1">
              <a:latin typeface="Times New Roman" panose="02020603050405020304" charset="0"/>
            </a:endParaRPr>
          </a:p>
          <a:p>
            <a:pPr lvl="1" eaLnBrk="1" hangingPunct="1"/>
            <a:r>
              <a:rPr lang="en-US" altLang="zh-CN">
                <a:latin typeface="Times New Roman" panose="02020603050405020304" charset="0"/>
              </a:rPr>
              <a:t>data manipulation language, DML  </a:t>
            </a:r>
            <a:r>
              <a:rPr lang="zh-CN" altLang="en-US">
                <a:solidFill>
                  <a:srgbClr val="FF0000"/>
                </a:solidFill>
                <a:latin typeface="Times New Roman" panose="02020603050405020304" charset="0"/>
              </a:rPr>
              <a:t>数据操纵语言</a:t>
            </a:r>
            <a:endParaRPr lang="en-US" altLang="zh-CN">
              <a:latin typeface="Times New Roman" panose="02020603050405020304" charset="0"/>
            </a:endParaRPr>
          </a:p>
          <a:p>
            <a:pPr lvl="1" eaLnBrk="1" hangingPunct="1"/>
            <a:r>
              <a:rPr lang="en-US" altLang="zh-CN">
                <a:latin typeface="Times New Roman" panose="02020603050405020304" charset="0"/>
              </a:rPr>
              <a:t>data definition language, DDL</a:t>
            </a:r>
            <a:endParaRPr lang="en-US" altLang="zh-CN">
              <a:latin typeface="Times New Roman" panose="02020603050405020304" charset="0"/>
            </a:endParaRPr>
          </a:p>
          <a:p>
            <a:pPr lvl="1" eaLnBrk="1" hangingPunct="1"/>
            <a:endParaRPr lang="en-US" altLang="zh-CN">
              <a:latin typeface="Times New Roman" panose="02020603050405020304" charset="0"/>
            </a:endParaRPr>
          </a:p>
          <a:p>
            <a:pPr eaLnBrk="1" hangingPunct="1">
              <a:buNone/>
            </a:pPr>
            <a:r>
              <a:rPr lang="en-US" altLang="zh-CN" b="1">
                <a:latin typeface="Times New Roman" panose="02020603050405020304" charset="0"/>
              </a:rPr>
              <a:t>1.4.1 Data manipulation language </a:t>
            </a:r>
            <a:endParaRPr lang="en-US" altLang="zh-CN" b="1">
              <a:latin typeface="Times New Roman" panose="02020603050405020304" charset="0"/>
            </a:endParaRPr>
          </a:p>
          <a:p>
            <a:pPr eaLnBrk="1" hangingPunct="1"/>
            <a:r>
              <a:rPr lang="en-US" altLang="zh-CN">
                <a:latin typeface="Times New Roman" panose="02020603050405020304" charset="0"/>
              </a:rPr>
              <a:t> DML is the language that enables users to access or manipulate the data as organized by the appropriate data model</a:t>
            </a:r>
            <a:endParaRPr lang="en-US" altLang="zh-CN">
              <a:latin typeface="Times New Roman" panose="02020603050405020304" charset="0"/>
            </a:endParaRPr>
          </a:p>
          <a:p>
            <a:pPr eaLnBrk="1" hangingPunct="1"/>
            <a:r>
              <a:rPr lang="en-US" altLang="zh-CN">
                <a:solidFill>
                  <a:srgbClr val="FF0000"/>
                </a:solidFill>
                <a:latin typeface="Times New Roman" panose="02020603050405020304" charset="0"/>
              </a:rPr>
              <a:t>DML是一种使用户能够访问或按照适当的数据模型组织来操作数据的语言</a:t>
            </a:r>
            <a:endParaRPr lang="en-US" altLang="zh-CN">
              <a:solidFill>
                <a:srgbClr val="FF0000"/>
              </a:solidFill>
              <a:latin typeface="Times New Roman" panose="02020603050405020304" charset="0"/>
            </a:endParaRPr>
          </a:p>
          <a:p>
            <a:pPr eaLnBrk="1" hangingPunct="1"/>
            <a:r>
              <a:rPr lang="en-US" altLang="zh-CN">
                <a:latin typeface="Times New Roman" panose="02020603050405020304" charset="0"/>
              </a:rPr>
              <a:t>Types of  DBS access</a:t>
            </a:r>
            <a:endParaRPr lang="en-US" altLang="zh-CN">
              <a:latin typeface="Times New Roman" panose="02020603050405020304" charset="0"/>
            </a:endParaRPr>
          </a:p>
          <a:p>
            <a:pPr lvl="1" eaLnBrk="1" hangingPunct="1"/>
            <a:r>
              <a:rPr lang="en-US" altLang="zh-CN" b="1" i="1">
                <a:latin typeface="Times New Roman" panose="02020603050405020304" charset="0"/>
              </a:rPr>
              <a:t>retrieve , insert, delete, modify</a:t>
            </a:r>
            <a:endParaRPr lang="en-US" altLang="zh-CN" b="1" i="1">
              <a:latin typeface="Times New Roman" panose="02020603050405020304" charset="0"/>
            </a:endParaRPr>
          </a:p>
        </p:txBody>
      </p:sp>
      <p:sp>
        <p:nvSpPr>
          <p:cNvPr id="9728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954655" y="1087755"/>
              <a:ext cx="3949065" cy="209550"/>
            </p14:xfrm>
          </p:contentPart>
        </mc:Choice>
        <mc:Fallback xmlns="">
          <p:pic>
            <p:nvPicPr>
              <p:cNvPr id="2" name="墨迹 1"/>
            </p:nvPicPr>
            <p:blipFill>
              <a:blip r:embed="rId2"/>
            </p:blipFill>
            <p:spPr>
              <a:xfrm>
                <a:off x="2954655" y="1087755"/>
                <a:ext cx="3949065" cy="209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012825" y="2115185"/>
              <a:ext cx="4242435" cy="66040"/>
            </p14:xfrm>
          </p:contentPart>
        </mc:Choice>
        <mc:Fallback xmlns="">
          <p:pic>
            <p:nvPicPr>
              <p:cNvPr id="3" name="墨迹 2"/>
            </p:nvPicPr>
            <p:blipFill>
              <a:blip r:embed="rId4"/>
            </p:blipFill>
            <p:spPr>
              <a:xfrm>
                <a:off x="1012825" y="2115185"/>
                <a:ext cx="4242435" cy="660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941705" y="2628900"/>
              <a:ext cx="4056380" cy="60325"/>
            </p14:xfrm>
          </p:contentPart>
        </mc:Choice>
        <mc:Fallback xmlns="">
          <p:pic>
            <p:nvPicPr>
              <p:cNvPr id="4" name="墨迹 3"/>
            </p:nvPicPr>
            <p:blipFill>
              <a:blip r:embed="rId6"/>
            </p:blipFill>
            <p:spPr>
              <a:xfrm>
                <a:off x="941705" y="2628900"/>
                <a:ext cx="4056380" cy="603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5488305" y="1692275"/>
              <a:ext cx="1195705" cy="17145"/>
            </p14:xfrm>
          </p:contentPart>
        </mc:Choice>
        <mc:Fallback xmlns="">
          <p:pic>
            <p:nvPicPr>
              <p:cNvPr id="5" name="墨迹 4"/>
            </p:nvPicPr>
            <p:blipFill>
              <a:blip r:embed="rId8"/>
            </p:blipFill>
            <p:spPr>
              <a:xfrm>
                <a:off x="5488305" y="1692275"/>
                <a:ext cx="1195705"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74700" y="3909060"/>
              <a:ext cx="503555" cy="40005"/>
            </p14:xfrm>
          </p:contentPart>
        </mc:Choice>
        <mc:Fallback xmlns="">
          <p:pic>
            <p:nvPicPr>
              <p:cNvPr id="6" name="墨迹 5"/>
            </p:nvPicPr>
            <p:blipFill>
              <a:blip r:embed="rId10"/>
            </p:blipFill>
            <p:spPr>
              <a:xfrm>
                <a:off x="774700" y="3909060"/>
                <a:ext cx="503555" cy="400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673475" y="4283710"/>
              <a:ext cx="3435350" cy="33655"/>
            </p14:xfrm>
          </p:contentPart>
        </mc:Choice>
        <mc:Fallback xmlns="">
          <p:pic>
            <p:nvPicPr>
              <p:cNvPr id="7" name="墨迹 6"/>
            </p:nvPicPr>
            <p:blipFill>
              <a:blip r:embed="rId12"/>
            </p:blipFill>
            <p:spPr>
              <a:xfrm>
                <a:off x="3673475" y="4283710"/>
                <a:ext cx="3435350" cy="336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975995" y="5958840"/>
              <a:ext cx="4356735" cy="112395"/>
            </p14:xfrm>
          </p:contentPart>
        </mc:Choice>
        <mc:Fallback xmlns="">
          <p:pic>
            <p:nvPicPr>
              <p:cNvPr id="8" name="墨迹 7"/>
            </p:nvPicPr>
            <p:blipFill>
              <a:blip r:embed="rId14"/>
            </p:blipFill>
            <p:spPr>
              <a:xfrm>
                <a:off x="975995" y="5958840"/>
                <a:ext cx="4356735" cy="112395"/>
              </a:xfrm>
              <a:prstGeom prst="rect"/>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 Box 2"/>
          <p:cNvSpPr txBox="1"/>
          <p:nvPr/>
        </p:nvSpPr>
        <p:spPr>
          <a:xfrm>
            <a:off x="323850" y="3789363"/>
            <a:ext cx="8496300"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latin typeface="Times New Roman" panose="02020603050405020304" charset="0"/>
            </a:endParaRPr>
          </a:p>
        </p:txBody>
      </p:sp>
      <p:sp>
        <p:nvSpPr>
          <p:cNvPr id="99330" name="Rectangle 3"/>
          <p:cNvSpPr>
            <a:spLocks noGrp="1"/>
          </p:cNvSpPr>
          <p:nvPr>
            <p:ph idx="1"/>
          </p:nvPr>
        </p:nvSpPr>
        <p:spPr>
          <a:xfrm>
            <a:off x="323850" y="1341438"/>
            <a:ext cx="8305800" cy="4724400"/>
          </a:xfrm>
        </p:spPr>
        <p:txBody>
          <a:bodyPr vert="horz" wrap="square" lIns="91440" tIns="45720" rIns="91440" bIns="45720" anchor="t" anchorCtr="0"/>
          <a:p>
            <a:pPr marL="342900" indent="-342900" eaLnBrk="1" hangingPunct="1"/>
            <a:r>
              <a:rPr lang="en-US" altLang="zh-CN" b="1">
                <a:latin typeface="Times New Roman" panose="02020603050405020304" charset="0"/>
              </a:rPr>
              <a:t>Query(</a:t>
            </a:r>
            <a:r>
              <a:rPr lang="zh-CN" altLang="en-US" b="1">
                <a:latin typeface="Times New Roman" panose="02020603050405020304" charset="0"/>
              </a:rPr>
              <a:t>查询）</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a statement requesting the retrieval of information</a:t>
            </a:r>
            <a:endParaRPr lang="en-US" altLang="zh-CN">
              <a:latin typeface="Times New Roman" panose="02020603050405020304" charset="0"/>
            </a:endParaRPr>
          </a:p>
          <a:p>
            <a:pPr marL="342900" indent="-342900" eaLnBrk="1" hangingPunct="1"/>
            <a:r>
              <a:rPr lang="en-US" altLang="zh-CN">
                <a:latin typeface="Times New Roman" panose="02020603050405020304" charset="0"/>
              </a:rPr>
              <a:t>DML also known as </a:t>
            </a:r>
            <a:r>
              <a:rPr lang="en-US" altLang="zh-CN" b="1">
                <a:latin typeface="Times New Roman" panose="02020603050405020304" charset="0"/>
              </a:rPr>
              <a:t>query language</a:t>
            </a:r>
            <a:endParaRPr lang="en-US" altLang="zh-CN" b="1">
              <a:latin typeface="Times New Roman" panose="02020603050405020304" charset="0"/>
            </a:endParaRPr>
          </a:p>
          <a:p>
            <a:pPr marL="342900" indent="-342900" eaLnBrk="1" hangingPunct="1"/>
            <a:endParaRPr lang="en-US" altLang="zh-CN">
              <a:latin typeface="Times New Roman" panose="02020603050405020304" charset="0"/>
            </a:endParaRPr>
          </a:p>
          <a:p>
            <a:pPr marL="342900" indent="-342900" eaLnBrk="1" hangingPunct="1"/>
            <a:r>
              <a:rPr lang="en-US" altLang="zh-CN">
                <a:latin typeface="Times New Roman" panose="02020603050405020304" charset="0"/>
              </a:rPr>
              <a:t>Two types of DML</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procedural (</a:t>
            </a:r>
            <a:r>
              <a:rPr lang="zh-CN" altLang="en-US">
                <a:latin typeface="Times New Roman" panose="02020603050405020304" charset="0"/>
              </a:rPr>
              <a:t>过程性) </a:t>
            </a:r>
            <a:r>
              <a:rPr lang="en-US" altLang="zh-CN">
                <a:latin typeface="Times New Roman" panose="02020603050405020304" charset="0"/>
              </a:rPr>
              <a:t>– user specifies what data is required and how to get those data </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用户指定需要哪些数据以及如何获取这些数据</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nonprocedural (</a:t>
            </a:r>
            <a:r>
              <a:rPr lang="zh-CN" altLang="en-US">
                <a:latin typeface="Times New Roman" panose="02020603050405020304" charset="0"/>
              </a:rPr>
              <a:t>说明性，</a:t>
            </a:r>
            <a:r>
              <a:rPr lang="en-US" altLang="zh-CN">
                <a:latin typeface="Times New Roman" panose="02020603050405020304" charset="0"/>
              </a:rPr>
              <a:t>declarative</a:t>
            </a:r>
            <a:r>
              <a:rPr lang="zh-CN" altLang="en-US">
                <a:latin typeface="Times New Roman" panose="02020603050405020304" charset="0"/>
              </a:rPr>
              <a:t>) </a:t>
            </a:r>
            <a:r>
              <a:rPr lang="en-US" altLang="zh-CN">
                <a:latin typeface="Times New Roman" panose="02020603050405020304" charset="0"/>
              </a:rPr>
              <a:t>– user specifies what data is required without specifying how to get those data</a:t>
            </a:r>
            <a:endParaRPr lang="en-US" altLang="zh-CN">
              <a:latin typeface="Times New Roman" panose="02020603050405020304" charset="0"/>
            </a:endParaRPr>
          </a:p>
          <a:p>
            <a:pPr marL="342900" indent="-342900" eaLnBrk="1" hangingPunct="1"/>
            <a:endParaRPr lang="en-US" altLang="zh-CN" b="1">
              <a:latin typeface="Times New Roman" panose="02020603050405020304" charset="0"/>
            </a:endParaRPr>
          </a:p>
          <a:p>
            <a:pPr marL="742950" lvl="1" indent="-285750" eaLnBrk="1" hangingPunct="1"/>
            <a:endParaRPr lang="en-US" altLang="zh-CN">
              <a:latin typeface="Times New Roman" panose="02020603050405020304" charset="0"/>
            </a:endParaRPr>
          </a:p>
          <a:p>
            <a:pPr marL="742950" lvl="1" indent="-285750" eaLnBrk="1" hangingPunct="1"/>
            <a:endParaRPr lang="en-US" altLang="zh-CN">
              <a:latin typeface="Times New Roman" panose="02020603050405020304" charset="0"/>
            </a:endParaRPr>
          </a:p>
        </p:txBody>
      </p:sp>
      <p:sp>
        <p:nvSpPr>
          <p:cNvPr id="99331" name="Rectangle 4"/>
          <p:cNvSpPr>
            <a:spLocks noGrp="1"/>
          </p:cNvSpPr>
          <p:nvPr>
            <p:ph type="title"/>
          </p:nvPr>
        </p:nvSpPr>
        <p:spPr>
          <a:xfrm>
            <a:off x="1116013" y="0"/>
            <a:ext cx="7219950" cy="1265238"/>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1.4.1  Database Manipulation Language (cont.)</a:t>
            </a:r>
            <a:endParaRPr lang="zh-CN" altLang="en-US" sz="3200">
              <a:latin typeface="Times New Roman" panose="02020603050405020304" charset="0"/>
              <a:ea typeface="Times New Roman" panose="02020603050405020304" charset="0"/>
            </a:endParaRPr>
          </a:p>
        </p:txBody>
      </p:sp>
      <p:sp>
        <p:nvSpPr>
          <p:cNvPr id="99332"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72870" y="2198370"/>
              <a:ext cx="1219200" cy="24765"/>
            </p14:xfrm>
          </p:contentPart>
        </mc:Choice>
        <mc:Fallback xmlns="">
          <p:pic>
            <p:nvPicPr>
              <p:cNvPr id="2" name="墨迹 1"/>
            </p:nvPicPr>
            <p:blipFill>
              <a:blip r:embed="rId2"/>
            </p:blipFill>
            <p:spPr>
              <a:xfrm>
                <a:off x="1372870" y="2198370"/>
                <a:ext cx="1219200" cy="247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479290" y="2210435"/>
              <a:ext cx="1075690" cy="42545"/>
            </p14:xfrm>
          </p:contentPart>
        </mc:Choice>
        <mc:Fallback xmlns="">
          <p:pic>
            <p:nvPicPr>
              <p:cNvPr id="3" name="墨迹 2"/>
            </p:nvPicPr>
            <p:blipFill>
              <a:blip r:embed="rId4"/>
            </p:blipFill>
            <p:spPr>
              <a:xfrm>
                <a:off x="4479290" y="2210435"/>
                <a:ext cx="1075690" cy="42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87400" y="2694305"/>
              <a:ext cx="4737735" cy="84455"/>
            </p14:xfrm>
          </p:contentPart>
        </mc:Choice>
        <mc:Fallback xmlns="">
          <p:pic>
            <p:nvPicPr>
              <p:cNvPr id="4" name="墨迹 3"/>
            </p:nvPicPr>
            <p:blipFill>
              <a:blip r:embed="rId6"/>
            </p:blipFill>
            <p:spPr>
              <a:xfrm>
                <a:off x="787400" y="2694305"/>
                <a:ext cx="4737735" cy="844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230245" y="2306320"/>
              <a:ext cx="36830" cy="544195"/>
            </p14:xfrm>
          </p:contentPart>
        </mc:Choice>
        <mc:Fallback xmlns="">
          <p:pic>
            <p:nvPicPr>
              <p:cNvPr id="5" name="墨迹 4"/>
            </p:nvPicPr>
            <p:blipFill>
              <a:blip r:embed="rId8"/>
            </p:blipFill>
            <p:spPr>
              <a:xfrm>
                <a:off x="3230245" y="2306320"/>
                <a:ext cx="36830" cy="5441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308350" y="2222500"/>
              <a:ext cx="2342515" cy="30480"/>
            </p14:xfrm>
          </p:contentPart>
        </mc:Choice>
        <mc:Fallback xmlns="">
          <p:pic>
            <p:nvPicPr>
              <p:cNvPr id="6" name="墨迹 5"/>
            </p:nvPicPr>
            <p:blipFill>
              <a:blip r:embed="rId10"/>
            </p:blipFill>
            <p:spPr>
              <a:xfrm>
                <a:off x="3308350" y="2222500"/>
                <a:ext cx="2342515" cy="30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638165" y="2228850"/>
              <a:ext cx="53975" cy="549910"/>
            </p14:xfrm>
          </p:contentPart>
        </mc:Choice>
        <mc:Fallback xmlns="">
          <p:pic>
            <p:nvPicPr>
              <p:cNvPr id="7" name="墨迹 6"/>
            </p:nvPicPr>
            <p:blipFill>
              <a:blip r:embed="rId12"/>
            </p:blipFill>
            <p:spPr>
              <a:xfrm>
                <a:off x="5638165" y="2228850"/>
                <a:ext cx="53975" cy="54991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347845" y="1726565"/>
              <a:ext cx="42545" cy="526415"/>
            </p14:xfrm>
          </p:contentPart>
        </mc:Choice>
        <mc:Fallback xmlns="">
          <p:pic>
            <p:nvPicPr>
              <p:cNvPr id="8" name="墨迹 7"/>
            </p:nvPicPr>
            <p:blipFill>
              <a:blip r:embed="rId14"/>
            </p:blipFill>
            <p:spPr>
              <a:xfrm>
                <a:off x="4347845" y="1726565"/>
                <a:ext cx="42545" cy="5264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500370" y="1756410"/>
              <a:ext cx="6985" cy="562610"/>
            </p14:xfrm>
          </p:contentPart>
        </mc:Choice>
        <mc:Fallback xmlns="">
          <p:pic>
            <p:nvPicPr>
              <p:cNvPr id="9" name="墨迹 8"/>
            </p:nvPicPr>
            <p:blipFill>
              <a:blip r:embed="rId16"/>
            </p:blipFill>
            <p:spPr>
              <a:xfrm>
                <a:off x="5500370" y="1756410"/>
                <a:ext cx="6985" cy="5626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371340" y="1666875"/>
              <a:ext cx="1069975" cy="30480"/>
            </p14:xfrm>
          </p:contentPart>
        </mc:Choice>
        <mc:Fallback xmlns="">
          <p:pic>
            <p:nvPicPr>
              <p:cNvPr id="10" name="墨迹 9"/>
            </p:nvPicPr>
            <p:blipFill>
              <a:blip r:embed="rId18"/>
            </p:blipFill>
            <p:spPr>
              <a:xfrm>
                <a:off x="4371340" y="1666875"/>
                <a:ext cx="1069975" cy="304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47980" y="3321685"/>
              <a:ext cx="1905" cy="635"/>
            </p14:xfrm>
          </p:contentPart>
        </mc:Choice>
        <mc:Fallback xmlns="">
          <p:pic>
            <p:nvPicPr>
              <p:cNvPr id="11" name="墨迹 10"/>
            </p:nvPicPr>
            <p:blipFill>
              <a:blip r:embed="rId20"/>
            </p:blipFill>
            <p:spPr>
              <a:xfrm>
                <a:off x="-347980" y="3321685"/>
                <a:ext cx="1905" cy="6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337050" y="5186045"/>
              <a:ext cx="1458595" cy="62230"/>
            </p14:xfrm>
          </p:contentPart>
        </mc:Choice>
        <mc:Fallback xmlns="">
          <p:pic>
            <p:nvPicPr>
              <p:cNvPr id="12" name="墨迹 11"/>
            </p:nvPicPr>
            <p:blipFill>
              <a:blip r:embed="rId22"/>
            </p:blipFill>
            <p:spPr>
              <a:xfrm>
                <a:off x="4337050" y="5186045"/>
                <a:ext cx="1458595" cy="622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153410" y="5649595"/>
              <a:ext cx="5066030" cy="100965"/>
            </p14:xfrm>
          </p:contentPart>
        </mc:Choice>
        <mc:Fallback xmlns="">
          <p:pic>
            <p:nvPicPr>
              <p:cNvPr id="13" name="墨迹 12"/>
            </p:nvPicPr>
            <p:blipFill>
              <a:blip r:embed="rId24"/>
            </p:blipFill>
            <p:spPr>
              <a:xfrm>
                <a:off x="3153410" y="5649595"/>
                <a:ext cx="5066030" cy="100965"/>
              </a:xfrm>
              <a:prstGeom prst="rect"/>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a:xfrm>
            <a:off x="971550" y="0"/>
            <a:ext cx="7793038" cy="1143000"/>
          </a:xfrm>
        </p:spPr>
        <p:txBody>
          <a:bodyPr vert="horz" wrap="square" lIns="91440" tIns="45720" rIns="91440" bIns="45720" anchor="b" anchorCtr="0"/>
          <a:p>
            <a:r>
              <a:rPr lang="en-US" altLang="zh-CN" sz="3200">
                <a:latin typeface="Times New Roman" panose="02020603050405020304" charset="0"/>
                <a:cs typeface="Times New Roman" panose="02020603050405020304" charset="0"/>
              </a:rPr>
              <a:t>Data Manipulation Language (DML)</a:t>
            </a:r>
            <a:endParaRPr lang="en-US" altLang="zh-CN" sz="3200">
              <a:latin typeface="Times New Roman" panose="02020603050405020304" charset="0"/>
              <a:ea typeface="Times New Roman" panose="02020603050405020304" charset="0"/>
            </a:endParaRPr>
          </a:p>
        </p:txBody>
      </p:sp>
      <p:sp>
        <p:nvSpPr>
          <p:cNvPr id="100354" name="Rectangle 3"/>
          <p:cNvSpPr>
            <a:spLocks noGrp="1"/>
          </p:cNvSpPr>
          <p:nvPr>
            <p:ph type="body"/>
          </p:nvPr>
        </p:nvSpPr>
        <p:spPr>
          <a:xfrm>
            <a:off x="684213" y="1341438"/>
            <a:ext cx="7920037" cy="4903787"/>
          </a:xfrm>
        </p:spPr>
        <p:txBody>
          <a:bodyPr vert="horz" wrap="square" lIns="91440" tIns="45720" rIns="91440" bIns="45720" anchor="t" anchorCtr="0"/>
          <a:p>
            <a:r>
              <a:rPr lang="en-US" altLang="zh-CN">
                <a:ea typeface="MS PGothic" panose="020B0600070205080204" pitchFamily="34" charset="-128"/>
              </a:rPr>
              <a:t> </a:t>
            </a:r>
            <a:r>
              <a:rPr lang="en-US" altLang="zh-CN">
                <a:latin typeface="Times New Roman" panose="02020603050405020304" charset="0"/>
              </a:rPr>
              <a:t>Two classes of languages </a:t>
            </a:r>
            <a:endParaRPr lang="en-US" altLang="zh-CN">
              <a:latin typeface="Times New Roman" panose="02020603050405020304" charset="0"/>
            </a:endParaRPr>
          </a:p>
          <a:p>
            <a:pPr lvl="1"/>
            <a:r>
              <a:rPr lang="en-US" altLang="zh-CN" b="1">
                <a:solidFill>
                  <a:srgbClr val="000099"/>
                </a:solidFill>
                <a:latin typeface="Times New Roman" panose="02020603050405020304" charset="0"/>
                <a:ea typeface="MS PGothic" panose="020B0600070205080204" pitchFamily="34" charset="-128"/>
              </a:rPr>
              <a:t>Pure</a:t>
            </a:r>
            <a:r>
              <a:rPr lang="en-US" altLang="zh-CN" b="1">
                <a:solidFill>
                  <a:schemeClr val="tx2"/>
                </a:solidFill>
                <a:latin typeface="Times New Roman" panose="02020603050405020304" charset="0"/>
                <a:ea typeface="MS PGothic" panose="020B0600070205080204" pitchFamily="34" charset="-128"/>
              </a:rPr>
              <a:t> </a:t>
            </a:r>
            <a:r>
              <a:rPr lang="en-US" altLang="zh-CN">
                <a:latin typeface="Times New Roman" panose="02020603050405020304" charset="0"/>
                <a:ea typeface="MS PGothic" panose="020B0600070205080204" pitchFamily="34" charset="-128"/>
              </a:rPr>
              <a:t>– used for proving properties about computational power and for optimization</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Relational Algebra</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Tuple relational calculus</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Domain relational calculus</a:t>
            </a:r>
            <a:endParaRPr lang="en-US" altLang="zh-CN">
              <a:latin typeface="Times New Roman" panose="02020603050405020304" charset="0"/>
              <a:ea typeface="MS PGothic" panose="020B0600070205080204" pitchFamily="34" charset="-128"/>
            </a:endParaRPr>
          </a:p>
          <a:p>
            <a:pPr lvl="1"/>
            <a:r>
              <a:rPr lang="en-US" altLang="zh-CN" b="1">
                <a:solidFill>
                  <a:srgbClr val="000099"/>
                </a:solidFill>
                <a:latin typeface="Times New Roman" panose="02020603050405020304" charset="0"/>
                <a:ea typeface="MS PGothic" panose="020B0600070205080204" pitchFamily="34" charset="-128"/>
              </a:rPr>
              <a:t>Commercial</a:t>
            </a:r>
            <a:r>
              <a:rPr lang="en-US" altLang="zh-CN" b="1">
                <a:solidFill>
                  <a:schemeClr val="tx2"/>
                </a:solidFill>
                <a:latin typeface="Times New Roman" panose="02020603050405020304" charset="0"/>
                <a:ea typeface="MS PGothic" panose="020B0600070205080204" pitchFamily="34" charset="-128"/>
              </a:rPr>
              <a:t> </a:t>
            </a:r>
            <a:r>
              <a:rPr lang="en-US" altLang="zh-CN">
                <a:latin typeface="Times New Roman" panose="02020603050405020304" charset="0"/>
                <a:ea typeface="MS PGothic" panose="020B0600070205080204" pitchFamily="34" charset="-128"/>
              </a:rPr>
              <a:t>– used in commercial systems</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SQL is the most widely used commercial language</a:t>
            </a:r>
            <a:endParaRPr lang="en-US" altLang="zh-CN">
              <a:latin typeface="Times New Roman" panose="02020603050405020304" charset="0"/>
              <a:ea typeface="MS PGothic" panose="020B0600070205080204" pitchFamily="34" charset="-128"/>
            </a:endParaRPr>
          </a:p>
          <a:p>
            <a:pPr lvl="1">
              <a:buFont typeface="Monotype Sorts" charset="2"/>
              <a:buNone/>
            </a:pPr>
            <a:endParaRPr lang="en-US" altLang="zh-CN">
              <a:latin typeface="Times New Roman" panose="02020603050405020304" charset="0"/>
              <a:ea typeface="MS PGothic" panose="020B0600070205080204" pitchFamily="34" charset="-128"/>
            </a:endParaRPr>
          </a:p>
        </p:txBody>
      </p:sp>
      <p:sp>
        <p:nvSpPr>
          <p:cNvPr id="10035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69060" y="2161540"/>
              <a:ext cx="743585" cy="17145"/>
            </p14:xfrm>
          </p:contentPart>
        </mc:Choice>
        <mc:Fallback xmlns="">
          <p:pic>
            <p:nvPicPr>
              <p:cNvPr id="2" name="墨迹 1"/>
            </p:nvPicPr>
            <p:blipFill>
              <a:blip r:embed="rId2"/>
            </p:blipFill>
            <p:spPr>
              <a:xfrm>
                <a:off x="1369060" y="2161540"/>
                <a:ext cx="743585" cy="171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380490" y="4305935"/>
              <a:ext cx="1709420" cy="67310"/>
            </p14:xfrm>
          </p:contentPart>
        </mc:Choice>
        <mc:Fallback xmlns="">
          <p:pic>
            <p:nvPicPr>
              <p:cNvPr id="3" name="墨迹 2"/>
            </p:nvPicPr>
            <p:blipFill>
              <a:blip r:embed="rId4"/>
            </p:blipFill>
            <p:spPr>
              <a:xfrm>
                <a:off x="1380490" y="4305935"/>
                <a:ext cx="1709420" cy="6731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307465" y="2987675"/>
              <a:ext cx="2933065" cy="67945"/>
            </p14:xfrm>
          </p:contentPart>
        </mc:Choice>
        <mc:Fallback xmlns="">
          <p:pic>
            <p:nvPicPr>
              <p:cNvPr id="4" name="墨迹 3"/>
            </p:nvPicPr>
            <p:blipFill>
              <a:blip r:embed="rId6"/>
            </p:blipFill>
            <p:spPr>
              <a:xfrm>
                <a:off x="1307465" y="2987675"/>
                <a:ext cx="2933065" cy="679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285240" y="3451225"/>
              <a:ext cx="3641725" cy="67945"/>
            </p14:xfrm>
          </p:contentPart>
        </mc:Choice>
        <mc:Fallback xmlns="">
          <p:pic>
            <p:nvPicPr>
              <p:cNvPr id="5" name="墨迹 4"/>
            </p:nvPicPr>
            <p:blipFill>
              <a:blip r:embed="rId8"/>
            </p:blipFill>
            <p:spPr>
              <a:xfrm>
                <a:off x="1285240" y="3451225"/>
                <a:ext cx="3641725" cy="679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302385" y="3892550"/>
              <a:ext cx="3865245" cy="56515"/>
            </p14:xfrm>
          </p:contentPart>
        </mc:Choice>
        <mc:Fallback xmlns="">
          <p:pic>
            <p:nvPicPr>
              <p:cNvPr id="6" name="墨迹 5"/>
            </p:nvPicPr>
            <p:blipFill>
              <a:blip r:embed="rId10"/>
            </p:blipFill>
            <p:spPr>
              <a:xfrm>
                <a:off x="1302385" y="3892550"/>
                <a:ext cx="3865245" cy="565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145540" y="2546350"/>
              <a:ext cx="3055620" cy="503555"/>
            </p14:xfrm>
          </p:contentPart>
        </mc:Choice>
        <mc:Fallback xmlns="">
          <p:pic>
            <p:nvPicPr>
              <p:cNvPr id="7" name="墨迹 6"/>
            </p:nvPicPr>
            <p:blipFill>
              <a:blip r:embed="rId12"/>
            </p:blipFill>
            <p:spPr>
              <a:xfrm>
                <a:off x="1145540" y="2546350"/>
                <a:ext cx="3055620" cy="5035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5105400" y="3115945"/>
              <a:ext cx="268605" cy="241300"/>
            </p14:xfrm>
          </p:contentPart>
        </mc:Choice>
        <mc:Fallback xmlns="">
          <p:pic>
            <p:nvPicPr>
              <p:cNvPr id="8" name="墨迹 7"/>
            </p:nvPicPr>
            <p:blipFill>
              <a:blip r:embed="rId14"/>
            </p:blipFill>
            <p:spPr>
              <a:xfrm>
                <a:off x="5105400" y="3115945"/>
                <a:ext cx="268605" cy="2413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5099685" y="3071495"/>
              <a:ext cx="296545" cy="274320"/>
            </p14:xfrm>
          </p:contentPart>
        </mc:Choice>
        <mc:Fallback xmlns="">
          <p:pic>
            <p:nvPicPr>
              <p:cNvPr id="9" name="墨迹 8"/>
            </p:nvPicPr>
            <p:blipFill>
              <a:blip r:embed="rId16"/>
            </p:blipFill>
            <p:spPr>
              <a:xfrm>
                <a:off x="5099685" y="3071495"/>
                <a:ext cx="296545" cy="2743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339715" y="3507105"/>
              <a:ext cx="475615" cy="386080"/>
            </p14:xfrm>
          </p:contentPart>
        </mc:Choice>
        <mc:Fallback xmlns="">
          <p:pic>
            <p:nvPicPr>
              <p:cNvPr id="10" name="墨迹 9"/>
            </p:nvPicPr>
            <p:blipFill>
              <a:blip r:embed="rId18"/>
            </p:blipFill>
            <p:spPr>
              <a:xfrm>
                <a:off x="5339715" y="3507105"/>
                <a:ext cx="475615" cy="3860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317490" y="3630295"/>
              <a:ext cx="302260" cy="234950"/>
            </p14:xfrm>
          </p:contentPart>
        </mc:Choice>
        <mc:Fallback xmlns="">
          <p:pic>
            <p:nvPicPr>
              <p:cNvPr id="11" name="墨迹 10"/>
            </p:nvPicPr>
            <p:blipFill>
              <a:blip r:embed="rId20"/>
            </p:blipFill>
            <p:spPr>
              <a:xfrm>
                <a:off x="5317490" y="3630295"/>
                <a:ext cx="302260" cy="2349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211955" y="2574290"/>
              <a:ext cx="508635" cy="447675"/>
            </p14:xfrm>
          </p:contentPart>
        </mc:Choice>
        <mc:Fallback xmlns="">
          <p:pic>
            <p:nvPicPr>
              <p:cNvPr id="12" name="墨迹 11"/>
            </p:nvPicPr>
            <p:blipFill>
              <a:blip r:embed="rId22"/>
            </p:blipFill>
            <p:spPr>
              <a:xfrm>
                <a:off x="4211955" y="2574290"/>
                <a:ext cx="508635" cy="4476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541520" y="2831465"/>
              <a:ext cx="1647825" cy="84455"/>
            </p14:xfrm>
          </p:contentPart>
        </mc:Choice>
        <mc:Fallback xmlns="">
          <p:pic>
            <p:nvPicPr>
              <p:cNvPr id="13" name="墨迹 12"/>
            </p:nvPicPr>
            <p:blipFill>
              <a:blip r:embed="rId24"/>
            </p:blipFill>
            <p:spPr>
              <a:xfrm>
                <a:off x="4541520" y="2831465"/>
                <a:ext cx="1647825" cy="844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6708140" y="2457450"/>
              <a:ext cx="346710" cy="112395"/>
            </p14:xfrm>
          </p:contentPart>
        </mc:Choice>
        <mc:Fallback xmlns="">
          <p:pic>
            <p:nvPicPr>
              <p:cNvPr id="14" name="墨迹 13"/>
            </p:nvPicPr>
            <p:blipFill>
              <a:blip r:embed="rId26"/>
            </p:blipFill>
            <p:spPr>
              <a:xfrm>
                <a:off x="6708140" y="2457450"/>
                <a:ext cx="346710" cy="11239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6942455" y="2289810"/>
              <a:ext cx="62230" cy="469900"/>
            </p14:xfrm>
          </p:contentPart>
        </mc:Choice>
        <mc:Fallback xmlns="">
          <p:pic>
            <p:nvPicPr>
              <p:cNvPr id="15" name="墨迹 14"/>
            </p:nvPicPr>
            <p:blipFill>
              <a:blip r:embed="rId28"/>
            </p:blipFill>
            <p:spPr>
              <a:xfrm>
                <a:off x="6942455" y="2289810"/>
                <a:ext cx="62230" cy="4699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6769735" y="2741930"/>
              <a:ext cx="603885" cy="95885"/>
            </p14:xfrm>
          </p:contentPart>
        </mc:Choice>
        <mc:Fallback xmlns="">
          <p:pic>
            <p:nvPicPr>
              <p:cNvPr id="16" name="墨迹 15"/>
            </p:nvPicPr>
            <p:blipFill>
              <a:blip r:embed="rId30"/>
            </p:blipFill>
            <p:spPr>
              <a:xfrm>
                <a:off x="6769735" y="2741930"/>
                <a:ext cx="603885" cy="9588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853555" y="2446020"/>
              <a:ext cx="413385" cy="693420"/>
            </p14:xfrm>
          </p:contentPart>
        </mc:Choice>
        <mc:Fallback xmlns="">
          <p:pic>
            <p:nvPicPr>
              <p:cNvPr id="17" name="墨迹 16"/>
            </p:nvPicPr>
            <p:blipFill>
              <a:blip r:embed="rId32"/>
            </p:blipFill>
            <p:spPr>
              <a:xfrm>
                <a:off x="6853555" y="2446020"/>
                <a:ext cx="413385" cy="6934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059930" y="3015615"/>
              <a:ext cx="234950" cy="50800"/>
            </p14:xfrm>
          </p:contentPart>
        </mc:Choice>
        <mc:Fallback xmlns="">
          <p:pic>
            <p:nvPicPr>
              <p:cNvPr id="18" name="墨迹 17"/>
            </p:nvPicPr>
            <p:blipFill>
              <a:blip r:embed="rId34"/>
            </p:blipFill>
            <p:spPr>
              <a:xfrm>
                <a:off x="7059930" y="3015615"/>
                <a:ext cx="234950" cy="508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048500" y="3043555"/>
              <a:ext cx="235585" cy="408305"/>
            </p14:xfrm>
          </p:contentPart>
        </mc:Choice>
        <mc:Fallback xmlns="">
          <p:pic>
            <p:nvPicPr>
              <p:cNvPr id="19" name="墨迹 18"/>
            </p:nvPicPr>
            <p:blipFill>
              <a:blip r:embed="rId36"/>
            </p:blipFill>
            <p:spPr>
              <a:xfrm>
                <a:off x="7048500" y="3043555"/>
                <a:ext cx="235585" cy="408305"/>
              </a:xfrm>
              <a:prstGeom prst="rect"/>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xfrm>
            <a:off x="468313" y="476250"/>
            <a:ext cx="8077200" cy="609600"/>
          </a:xfrm>
        </p:spPr>
        <p:txBody>
          <a:bodyPr vert="horz" wrap="square" lIns="91440" tIns="45720" rIns="91440" bIns="45720" anchor="b" anchorCtr="0"/>
          <a:p>
            <a:r>
              <a:rPr lang="en-US" altLang="zh-CN">
                <a:ea typeface="MS PGothic" panose="020B0600070205080204" pitchFamily="34" charset="-128"/>
              </a:rPr>
              <a:t>SQL</a:t>
            </a:r>
            <a:endParaRPr lang="en-US" altLang="zh-CN">
              <a:ea typeface="MS PGothic" panose="020B0600070205080204" pitchFamily="34" charset="-128"/>
            </a:endParaRPr>
          </a:p>
        </p:txBody>
      </p:sp>
      <p:sp>
        <p:nvSpPr>
          <p:cNvPr id="102402" name="Rectangle 3"/>
          <p:cNvSpPr>
            <a:spLocks noGrp="1"/>
          </p:cNvSpPr>
          <p:nvPr>
            <p:ph type="body"/>
          </p:nvPr>
        </p:nvSpPr>
        <p:spPr>
          <a:xfrm>
            <a:off x="611188" y="1341438"/>
            <a:ext cx="8281987" cy="5194300"/>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 SQL is the most widely used </a:t>
            </a:r>
            <a:r>
              <a:rPr lang="en-US" altLang="zh-CN" b="1" i="1">
                <a:solidFill>
                  <a:srgbClr val="FF0000"/>
                </a:solidFill>
                <a:latin typeface="Times New Roman" panose="02020603050405020304" charset="0"/>
                <a:ea typeface="MS PGothic" panose="020B0600070205080204" pitchFamily="34" charset="-128"/>
              </a:rPr>
              <a:t>non-procedural</a:t>
            </a:r>
            <a:r>
              <a:rPr lang="en-US" altLang="zh-CN" b="1">
                <a:solidFill>
                  <a:srgbClr val="FF0000"/>
                </a:solidFill>
                <a:latin typeface="Times New Roman" panose="02020603050405020304" charset="0"/>
                <a:ea typeface="MS PGothic" panose="020B0600070205080204" pitchFamily="34" charset="-128"/>
              </a:rPr>
              <a:t> query language</a:t>
            </a:r>
            <a:endParaRPr lang="en-US" altLang="zh-CN" b="1">
              <a:solidFill>
                <a:srgbClr val="FF0000"/>
              </a:solidFill>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others are QE, Datalog</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To be able to compute complex functions, SQL is usually embedded in some higher-level language</a:t>
            </a:r>
            <a:endParaRPr lang="en-US" altLang="zh-CN">
              <a:latin typeface="Times New Roman" panose="02020603050405020304" charset="0"/>
              <a:ea typeface="MS PGothic" panose="020B0600070205080204" pitchFamily="34" charset="-128"/>
            </a:endParaRPr>
          </a:p>
          <a:p>
            <a:r>
              <a:rPr lang="en-US" altLang="zh-CN">
                <a:solidFill>
                  <a:srgbClr val="FF0000"/>
                </a:solidFill>
                <a:latin typeface="Times New Roman" panose="02020603050405020304" charset="0"/>
                <a:ea typeface="MS PGothic" panose="020B0600070205080204" pitchFamily="34" charset="-128"/>
              </a:rPr>
              <a:t>Application programs generally access databases through one of</a:t>
            </a:r>
            <a:endParaRPr lang="en-US" altLang="zh-CN">
              <a:solidFill>
                <a:srgbClr val="FF0000"/>
              </a:solidFill>
              <a:latin typeface="Times New Roman" panose="02020603050405020304" charset="0"/>
              <a:ea typeface="MS PGothic" panose="020B0600070205080204" pitchFamily="34" charset="-128"/>
            </a:endParaRPr>
          </a:p>
          <a:p>
            <a:pPr lvl="1"/>
            <a:r>
              <a:rPr lang="en-US" altLang="zh-CN">
                <a:solidFill>
                  <a:srgbClr val="0070C0"/>
                </a:solidFill>
                <a:latin typeface="Times New Roman" panose="02020603050405020304" charset="0"/>
                <a:ea typeface="MS PGothic" panose="020B0600070205080204" pitchFamily="34" charset="-128"/>
              </a:rPr>
              <a:t>Language extensions to allow embedded SQL</a:t>
            </a:r>
            <a:endParaRPr lang="en-US" altLang="zh-CN">
              <a:solidFill>
                <a:srgbClr val="0070C0"/>
              </a:solidFill>
              <a:latin typeface="Times New Roman" panose="02020603050405020304" charset="0"/>
              <a:ea typeface="MS PGothic" panose="020B0600070205080204" pitchFamily="34" charset="-128"/>
            </a:endParaRPr>
          </a:p>
          <a:p>
            <a:pPr lvl="1"/>
            <a:r>
              <a:rPr lang="en-US" altLang="zh-CN">
                <a:solidFill>
                  <a:srgbClr val="0070C0"/>
                </a:solidFill>
                <a:latin typeface="Times New Roman" panose="02020603050405020304" charset="0"/>
                <a:ea typeface="MS PGothic" panose="020B0600070205080204" pitchFamily="34" charset="-128"/>
              </a:rPr>
              <a:t>Application program interface (e.g., ODBC/JDBC) which allow SQL queries to be sent to a database</a:t>
            </a:r>
            <a:endParaRPr lang="en-US" altLang="zh-CN">
              <a:solidFill>
                <a:srgbClr val="0070C0"/>
              </a:solidFill>
              <a:latin typeface="Times New Roman" panose="02020603050405020304" charset="0"/>
              <a:ea typeface="MS PGothic" panose="020B0600070205080204" pitchFamily="34" charset="-128"/>
            </a:endParaRPr>
          </a:p>
          <a:p>
            <a:pPr>
              <a:buFont typeface="Monotype Sorts" charset="2"/>
              <a:buNone/>
            </a:pPr>
            <a:endParaRPr lang="en-US" altLang="zh-CN" b="1">
              <a:latin typeface="Times New Roman" panose="02020603050405020304" charset="0"/>
              <a:ea typeface="MS PGothic" panose="020B0600070205080204" pitchFamily="34" charset="-128"/>
            </a:endParaRPr>
          </a:p>
        </p:txBody>
      </p:sp>
      <p:sp>
        <p:nvSpPr>
          <p:cNvPr id="10240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407535" y="1798320"/>
              <a:ext cx="4325620" cy="239395"/>
            </p14:xfrm>
          </p:contentPart>
        </mc:Choice>
        <mc:Fallback xmlns="">
          <p:pic>
            <p:nvPicPr>
              <p:cNvPr id="2" name="墨迹 1"/>
            </p:nvPicPr>
            <p:blipFill>
              <a:blip r:embed="rId2"/>
            </p:blipFill>
            <p:spPr>
              <a:xfrm>
                <a:off x="4407535" y="1798320"/>
                <a:ext cx="4325620" cy="2393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850130" y="3865245"/>
              <a:ext cx="2270125" cy="66675"/>
            </p14:xfrm>
          </p:contentPart>
        </mc:Choice>
        <mc:Fallback xmlns="">
          <p:pic>
            <p:nvPicPr>
              <p:cNvPr id="4" name="墨迹 3"/>
            </p:nvPicPr>
            <p:blipFill>
              <a:blip r:embed="rId4"/>
            </p:blipFill>
            <p:spPr>
              <a:xfrm>
                <a:off x="4850130" y="3865245"/>
                <a:ext cx="2270125" cy="666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823585" y="4325620"/>
              <a:ext cx="1697355" cy="48260"/>
            </p14:xfrm>
          </p:contentPart>
        </mc:Choice>
        <mc:Fallback xmlns="">
          <p:pic>
            <p:nvPicPr>
              <p:cNvPr id="5" name="墨迹 4"/>
            </p:nvPicPr>
            <p:blipFill>
              <a:blip r:embed="rId6"/>
            </p:blipFill>
            <p:spPr>
              <a:xfrm>
                <a:off x="5823585" y="4325620"/>
                <a:ext cx="1697355" cy="482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1043305" y="1781810"/>
              <a:ext cx="3468370" cy="55880"/>
            </p14:xfrm>
          </p:contentPart>
        </mc:Choice>
        <mc:Fallback xmlns="">
          <p:pic>
            <p:nvPicPr>
              <p:cNvPr id="3" name="墨迹 2"/>
            </p:nvPicPr>
            <p:blipFill>
              <a:blip r:embed="rId8"/>
            </p:blipFill>
            <p:spPr>
              <a:xfrm>
                <a:off x="1043305" y="1781810"/>
                <a:ext cx="3468370" cy="558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261110" y="2194560"/>
              <a:ext cx="2770505" cy="40005"/>
            </p14:xfrm>
          </p:contentPart>
        </mc:Choice>
        <mc:Fallback xmlns="">
          <p:pic>
            <p:nvPicPr>
              <p:cNvPr id="6" name="墨迹 5"/>
            </p:nvPicPr>
            <p:blipFill>
              <a:blip r:embed="rId10"/>
            </p:blipFill>
            <p:spPr>
              <a:xfrm>
                <a:off x="1261110" y="2194560"/>
                <a:ext cx="2770505" cy="400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741680" y="3004820"/>
              <a:ext cx="1385570" cy="67310"/>
            </p14:xfrm>
          </p:contentPart>
        </mc:Choice>
        <mc:Fallback xmlns="">
          <p:pic>
            <p:nvPicPr>
              <p:cNvPr id="7" name="墨迹 6"/>
            </p:nvPicPr>
            <p:blipFill>
              <a:blip r:embed="rId12"/>
            </p:blipFill>
            <p:spPr>
              <a:xfrm>
                <a:off x="741680" y="3004820"/>
                <a:ext cx="1385570" cy="67310"/>
              </a:xfrm>
              <a:prstGeom prst="rect"/>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Text Box 2"/>
          <p:cNvSpPr txBox="1"/>
          <p:nvPr/>
        </p:nvSpPr>
        <p:spPr>
          <a:xfrm>
            <a:off x="323850" y="3789363"/>
            <a:ext cx="8496300"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latin typeface="Times New Roman" panose="02020603050405020304" charset="0"/>
            </a:endParaRPr>
          </a:p>
        </p:txBody>
      </p:sp>
      <p:sp>
        <p:nvSpPr>
          <p:cNvPr id="36867" name="Rectangle 3"/>
          <p:cNvSpPr>
            <a:spLocks noGrp="1" noChangeArrowheads="1"/>
          </p:cNvSpPr>
          <p:nvPr>
            <p:ph idx="1"/>
          </p:nvPr>
        </p:nvSpPr>
        <p:spPr>
          <a:xfrm>
            <a:off x="323850" y="1341438"/>
            <a:ext cx="8382000" cy="4876800"/>
          </a:xfrm>
        </p:spPr>
        <p:txBody>
          <a:bodyPr vert="horz" wrap="square" lIns="91440" tIns="45720" rIns="91440" bIns="45720" numCol="1" anchor="t" anchorCtr="0" compatLnSpc="1"/>
          <a:lstStyle/>
          <a:p>
            <a:pPr marL="193675" marR="0" lvl="0" indent="-1936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cs typeface="+mn-cs"/>
              </a:rPr>
              <a:t>Example</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charset="0"/>
              <a:ea typeface="+mn-ea"/>
              <a:cs typeface="+mn-cs"/>
            </a:endParaRPr>
          </a:p>
          <a:p>
            <a:pPr marL="573405" marR="0" lvl="1" indent="-18923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tabLst>
                <a:tab pos="1311275" algn="l"/>
              </a:tabLst>
              <a:defRPr/>
            </a:pPr>
            <a:r>
              <a:rPr kumimoji="1" lang="en-US" altLang="en-US" sz="2400" b="0" i="0" u="none" strike="noStrike" kern="0" cap="none" spc="0" normalizeH="0" baseline="0" noProof="0" dirty="0">
                <a:ln>
                  <a:noFill/>
                </a:ln>
                <a:solidFill>
                  <a:schemeClr val="tx1"/>
                </a:solidFill>
                <a:effectLst/>
                <a:uLnTx/>
                <a:uFillTx/>
                <a:latin typeface="Times New Roman" panose="02020603050405020304" charset="0"/>
                <a:ea typeface="+mn-ea"/>
                <a:cs typeface="+mn-cs"/>
              </a:rPr>
              <a:t>to find all instructors in Comp. Sci. </a:t>
            </a:r>
            <a:r>
              <a:rPr kumimoji="1" lang="en-US" altLang="en-US" sz="2400" b="0" i="0" u="none" strike="noStrike" kern="0" cap="none" spc="0" normalizeH="0" baseline="0" noProof="0" dirty="0" err="1">
                <a:ln>
                  <a:noFill/>
                </a:ln>
                <a:solidFill>
                  <a:schemeClr val="tx1"/>
                </a:solidFill>
                <a:effectLst/>
                <a:uLnTx/>
                <a:uFillTx/>
                <a:latin typeface="Times New Roman" panose="02020603050405020304" charset="0"/>
                <a:ea typeface="+mn-ea"/>
                <a:cs typeface="+mn-cs"/>
              </a:rPr>
              <a:t>dept</a:t>
            </a:r>
            <a:r>
              <a:rPr kumimoji="1" lang="en-US" altLang="en-US" sz="2400" b="0" i="0" u="none" strike="noStrike" kern="0" cap="none" spc="0" normalizeH="0" baseline="0" noProof="0" dirty="0">
                <a:ln>
                  <a:noFill/>
                </a:ln>
                <a:solidFill>
                  <a:schemeClr val="tx1"/>
                </a:solidFill>
                <a:effectLst/>
                <a:uLnTx/>
                <a:uFillTx/>
                <a:latin typeface="Times New Roman" panose="02020603050405020304" charset="0"/>
                <a:ea typeface="+mn-ea"/>
                <a:cs typeface="+mn-cs"/>
              </a:rPr>
              <a:t> with salary &gt; 80000</a:t>
            </a:r>
            <a:endParaRPr kumimoji="1" lang="en-US" altLang="en-US" sz="2400" b="0" i="0" u="none" strike="noStrike" kern="0" cap="none" spc="0" normalizeH="0" baseline="0" noProof="0" dirty="0">
              <a:ln>
                <a:noFill/>
              </a:ln>
              <a:solidFill>
                <a:schemeClr val="tx1"/>
              </a:solidFill>
              <a:effectLst/>
              <a:uLnTx/>
              <a:uFillTx/>
              <a:latin typeface="Times New Roman" panose="02020603050405020304" charset="0"/>
              <a:ea typeface="+mn-ea"/>
              <a:cs typeface="+mn-cs"/>
            </a:endParaRPr>
          </a:p>
          <a:p>
            <a:pPr marL="573405" marR="0" lvl="1" indent="-189230" algn="l" defTabSz="914400" rtl="0" eaLnBrk="0" fontAlgn="base" latinLnBrk="0" hangingPunct="0">
              <a:lnSpc>
                <a:spcPct val="100000"/>
              </a:lnSpc>
              <a:spcBef>
                <a:spcPct val="20000"/>
              </a:spcBef>
              <a:spcAft>
                <a:spcPct val="0"/>
              </a:spcAft>
              <a:buClr>
                <a:schemeClr val="hlink"/>
              </a:buClr>
              <a:buSzPct val="55000"/>
              <a:buFont typeface="Monotype Sorts" charset="2"/>
              <a:buNone/>
              <a:tabLst>
                <a:tab pos="1311275" algn="l"/>
              </a:tabLst>
              <a:defRPr/>
            </a:pPr>
            <a:r>
              <a:rPr kumimoji="1" lang="en-US" altLang="en-US" sz="24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1" i="0" u="none" strike="noStrike" kern="0" cap="none" spc="0" normalizeH="0" baseline="0" noProof="0" dirty="0">
                <a:ln>
                  <a:noFill/>
                </a:ln>
                <a:solidFill>
                  <a:schemeClr val="tx1"/>
                </a:solidFill>
                <a:effectLst/>
                <a:uLnTx/>
                <a:uFillTx/>
                <a:latin typeface="Times New Roman" panose="02020603050405020304" charset="0"/>
                <a:ea typeface="+mn-ea"/>
                <a:cs typeface="+mn-cs"/>
              </a:rPr>
              <a:t>select</a:t>
            </a: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rPr>
              <a:t>name</a:t>
            </a:r>
            <a:b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b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1" i="0" u="none" strike="noStrike" kern="0" cap="none" spc="0" normalizeH="0" baseline="0" noProof="0" dirty="0">
                <a:ln>
                  <a:noFill/>
                </a:ln>
                <a:solidFill>
                  <a:schemeClr val="tx1"/>
                </a:solidFill>
                <a:effectLst/>
                <a:uLnTx/>
                <a:uFillTx/>
                <a:latin typeface="Times New Roman" panose="02020603050405020304" charset="0"/>
                <a:ea typeface="+mn-ea"/>
                <a:cs typeface="+mn-cs"/>
              </a:rPr>
              <a:t>from</a:t>
            </a: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rPr>
              <a:t>instructor</a:t>
            </a:r>
            <a:b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b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1" i="0" u="none" strike="noStrike" kern="0" cap="none" spc="0" normalizeH="0" baseline="0" noProof="0" dirty="0">
                <a:ln>
                  <a:noFill/>
                </a:ln>
                <a:solidFill>
                  <a:schemeClr val="tx1"/>
                </a:solidFill>
                <a:effectLst/>
                <a:uLnTx/>
                <a:uFillTx/>
                <a:latin typeface="Times New Roman" panose="02020603050405020304" charset="0"/>
                <a:ea typeface="+mn-ea"/>
                <a:cs typeface="+mn-cs"/>
              </a:rPr>
              <a:t>where</a:t>
            </a: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0" i="1" u="none" strike="noStrike" kern="0" cap="none" spc="0" normalizeH="0" baseline="0" noProof="0" dirty="0" err="1">
                <a:ln>
                  <a:noFill/>
                </a:ln>
                <a:solidFill>
                  <a:schemeClr val="tx1"/>
                </a:solidFill>
                <a:effectLst/>
                <a:uLnTx/>
                <a:uFillTx/>
                <a:latin typeface="Times New Roman" panose="02020603050405020304" charset="0"/>
                <a:ea typeface="+mn-ea"/>
                <a:cs typeface="+mn-cs"/>
              </a:rPr>
              <a:t>dept_name</a:t>
            </a:r>
            <a:r>
              <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r>
              <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rPr>
              <a:t>Comp. Sci</a:t>
            </a: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  </a:t>
            </a:r>
            <a:endPar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endParaRPr>
          </a:p>
          <a:p>
            <a:pPr marL="573405" marR="0" lvl="1" indent="-189230" algn="l" defTabSz="914400" rtl="0" eaLnBrk="0" fontAlgn="base" latinLnBrk="0" hangingPunct="0">
              <a:lnSpc>
                <a:spcPct val="100000"/>
              </a:lnSpc>
              <a:spcBef>
                <a:spcPct val="20000"/>
              </a:spcBef>
              <a:spcAft>
                <a:spcPct val="0"/>
              </a:spcAft>
              <a:buClr>
                <a:schemeClr val="hlink"/>
              </a:buClr>
              <a:buSzPct val="55000"/>
              <a:buFont typeface="Monotype Sorts" charset="2"/>
              <a:buNone/>
              <a:tabLst>
                <a:tab pos="1311275" algn="l"/>
              </a:tabLst>
              <a:defRPr/>
            </a:pPr>
            <a:r>
              <a:rPr kumimoji="1" lang="en-US" altLang="en-US" sz="3200" b="0" i="0" u="none" strike="noStrike" kern="0" cap="none" spc="0" normalizeH="0" baseline="0" noProof="0" dirty="0">
                <a:ln>
                  <a:noFill/>
                </a:ln>
                <a:solidFill>
                  <a:schemeClr val="tx1"/>
                </a:solidFill>
                <a:effectLst/>
                <a:uLnTx/>
                <a:uFillTx/>
                <a:latin typeface="Times New Roman" panose="02020603050405020304" charset="0"/>
                <a:ea typeface="+mn-ea"/>
                <a:cs typeface="+mn-cs"/>
              </a:rPr>
              <a:t>and </a:t>
            </a:r>
            <a:r>
              <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rPr>
              <a:t>salary &gt; 80000</a:t>
            </a:r>
            <a:endParaRPr kumimoji="1" lang="en-US" altLang="en-US" sz="3200" b="0" i="1" u="none" strike="noStrike" kern="0" cap="none" spc="0" normalizeH="0" baseline="0" noProof="0" dirty="0">
              <a:ln>
                <a:noFill/>
              </a:ln>
              <a:solidFill>
                <a:schemeClr val="tx1"/>
              </a:solidFill>
              <a:effectLst/>
              <a:uLnTx/>
              <a:uFillTx/>
              <a:latin typeface="Times New Roman" panose="02020603050405020304" charset="0"/>
              <a:ea typeface="+mn-ea"/>
              <a:cs typeface="+mn-cs"/>
            </a:endParaRPr>
          </a:p>
          <a:p>
            <a:pPr marL="193675" marR="0" lvl="0" indent="-193675" algn="l" defTabSz="914400" rtl="0" eaLnBrk="0" fontAlgn="base" latinLnBrk="0" hangingPunct="0">
              <a:lnSpc>
                <a:spcPct val="100000"/>
              </a:lnSpc>
              <a:spcBef>
                <a:spcPct val="20000"/>
              </a:spcBef>
              <a:spcAft>
                <a:spcPct val="0"/>
              </a:spcAft>
              <a:buClr>
                <a:schemeClr val="folHlink"/>
              </a:buClr>
              <a:buSzPct val="60000"/>
              <a:buFont typeface="Monotype Sorts" charset="2"/>
              <a:buNone/>
              <a:tabLst>
                <a:tab pos="1311275" algn="l"/>
              </a:tabLst>
              <a:defRPr/>
            </a:pPr>
            <a:endParaRPr kumimoji="1" lang="en-US"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04451" name="标题 1"/>
          <p:cNvSpPr>
            <a:spLocks noGrp="1"/>
          </p:cNvSpPr>
          <p:nvPr>
            <p:ph type="title"/>
          </p:nvPr>
        </p:nvSpPr>
        <p:spPr/>
        <p:txBody>
          <a:bodyPr vert="horz" wrap="square" lIns="91440" tIns="45720" rIns="91440" bIns="45720" anchor="b" anchorCtr="0"/>
          <a:p>
            <a:r>
              <a:rPr lang="en-US" altLang="zh-CN"/>
              <a:t>SQL</a:t>
            </a:r>
            <a:endParaRPr lang="zh-CN" altLang="en-US"/>
          </a:p>
        </p:txBody>
      </p:sp>
      <p:sp>
        <p:nvSpPr>
          <p:cNvPr id="104452"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62560" y="2515235"/>
              <a:ext cx="884555" cy="938530"/>
            </p14:xfrm>
          </p:contentPart>
        </mc:Choice>
        <mc:Fallback xmlns="">
          <p:pic>
            <p:nvPicPr>
              <p:cNvPr id="2" name="墨迹 1"/>
            </p:nvPicPr>
            <p:blipFill>
              <a:blip r:embed="rId2"/>
            </p:blipFill>
            <p:spPr>
              <a:xfrm>
                <a:off x="162560" y="2515235"/>
                <a:ext cx="884555" cy="938530"/>
              </a:xfrm>
              <a:prstGeom prst="rect"/>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5"/>
          <p:cNvSpPr>
            <a:spLocks noGrp="1"/>
          </p:cNvSpPr>
          <p:nvPr>
            <p:ph type="title"/>
          </p:nvPr>
        </p:nvSpPr>
        <p:spPr>
          <a:xfrm>
            <a:off x="684213" y="0"/>
            <a:ext cx="7772400" cy="10668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1.4.2  Database Definition Language</a:t>
            </a:r>
            <a:endParaRPr lang="zh-CN" altLang="en-US" sz="3200">
              <a:latin typeface="Times New Roman" panose="02020603050405020304" charset="0"/>
              <a:ea typeface="Times New Roman" panose="02020603050405020304" charset="0"/>
            </a:endParaRPr>
          </a:p>
        </p:txBody>
      </p:sp>
      <p:sp>
        <p:nvSpPr>
          <p:cNvPr id="105474" name="Rectangle 3"/>
          <p:cNvSpPr txBox="1"/>
          <p:nvPr/>
        </p:nvSpPr>
        <p:spPr>
          <a:xfrm>
            <a:off x="539750" y="1268413"/>
            <a:ext cx="7661275" cy="484505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93675" lvl="0" indent="-193675"/>
            <a:r>
              <a:rPr lang="en-US" altLang="zh-CN">
                <a:latin typeface="Times New Roman" panose="02020603050405020304" charset="0"/>
                <a:ea typeface="MS PGothic" panose="020B0600070205080204" pitchFamily="34" charset="-128"/>
              </a:rPr>
              <a:t>Specification notation for </a:t>
            </a:r>
            <a:r>
              <a:rPr lang="en-US" altLang="zh-CN" b="1">
                <a:solidFill>
                  <a:srgbClr val="FF0000"/>
                </a:solidFill>
                <a:latin typeface="Times New Roman" panose="02020603050405020304" charset="0"/>
                <a:ea typeface="MS PGothic" panose="020B0600070205080204" pitchFamily="34" charset="-128"/>
              </a:rPr>
              <a:t>defining the database schema</a:t>
            </a:r>
            <a:endParaRPr lang="en-US" altLang="zh-CN" b="1">
              <a:solidFill>
                <a:srgbClr val="FF0000"/>
              </a:solidFill>
              <a:latin typeface="Times New Roman" panose="02020603050405020304" charset="0"/>
              <a:ea typeface="MS PGothic" panose="020B0600070205080204" pitchFamily="34" charset="-128"/>
            </a:endParaRPr>
          </a:p>
          <a:p>
            <a:pPr marL="193675" lvl="0" indent="-193675"/>
            <a:r>
              <a:rPr lang="en-US" altLang="zh-CN">
                <a:solidFill>
                  <a:srgbClr val="FF0000"/>
                </a:solidFill>
                <a:latin typeface="仿宋" panose="02010609060101010101" charset="-122"/>
                <a:ea typeface="仿宋" panose="02010609060101010101" charset="-122"/>
              </a:rPr>
              <a:t>用于定义数据库模式的规范表示法</a:t>
            </a:r>
            <a:endParaRPr lang="en-US" altLang="zh-CN" b="1">
              <a:solidFill>
                <a:srgbClr val="FF0000"/>
              </a:solidFill>
              <a:latin typeface="仿宋" panose="02010609060101010101" charset="-122"/>
              <a:ea typeface="仿宋" panose="02010609060101010101" charset="-122"/>
            </a:endParaRPr>
          </a:p>
          <a:p>
            <a:pPr marL="573405" lvl="1" indent="-189230">
              <a:buFont typeface="Monotype Sorts" charset="2"/>
              <a:buNone/>
            </a:pPr>
            <a:r>
              <a:rPr lang="en-US" altLang="zh-CN">
                <a:latin typeface="Times New Roman" panose="02020603050405020304" charset="0"/>
                <a:ea typeface="MS PGothic" panose="020B0600070205080204" pitchFamily="34" charset="-128"/>
              </a:rPr>
              <a:t>Example:	</a:t>
            </a:r>
            <a:endParaRPr lang="en-US" altLang="zh-CN">
              <a:latin typeface="Times New Roman" panose="02020603050405020304" charset="0"/>
              <a:ea typeface="MS PGothic" panose="020B0600070205080204" pitchFamily="34" charset="-128"/>
            </a:endParaRPr>
          </a:p>
          <a:p>
            <a:pPr marL="573405" lvl="1" indent="-189230">
              <a:buFont typeface="Monotype Sorts" charset="2"/>
              <a:buNone/>
            </a:pPr>
            <a:r>
              <a:rPr lang="en-US" altLang="zh-CN" sz="2800" b="1">
                <a:latin typeface="Times New Roman" panose="02020603050405020304" charset="0"/>
                <a:ea typeface="MS PGothic" panose="020B0600070205080204" pitchFamily="34" charset="-128"/>
              </a:rPr>
              <a:t>create table</a:t>
            </a:r>
            <a:r>
              <a:rPr lang="en-US" altLang="zh-CN" sz="2800">
                <a:latin typeface="Times New Roman" panose="02020603050405020304" charset="0"/>
                <a:ea typeface="MS PGothic" panose="020B0600070205080204" pitchFamily="34" charset="-128"/>
              </a:rPr>
              <a:t> </a:t>
            </a:r>
            <a:r>
              <a:rPr lang="en-US" altLang="zh-CN" sz="2800" i="1">
                <a:latin typeface="Times New Roman" panose="02020603050405020304" charset="0"/>
                <a:ea typeface="MS PGothic" panose="020B0600070205080204" pitchFamily="34" charset="-128"/>
              </a:rPr>
              <a:t>instructor</a:t>
            </a:r>
            <a:r>
              <a:rPr lang="en-US" altLang="zh-CN" sz="2800">
                <a:latin typeface="Times New Roman" panose="02020603050405020304" charset="0"/>
                <a:ea typeface="MS PGothic" panose="020B0600070205080204" pitchFamily="34" charset="-128"/>
              </a:rPr>
              <a:t> (</a:t>
            </a:r>
            <a:br>
              <a:rPr lang="en-US" altLang="zh-CN" sz="2800">
                <a:latin typeface="Times New Roman" panose="02020603050405020304" charset="0"/>
                <a:ea typeface="MS PGothic" panose="020B0600070205080204" pitchFamily="34" charset="-128"/>
              </a:rPr>
            </a:br>
            <a:r>
              <a:rPr lang="en-US" altLang="zh-CN" sz="2800">
                <a:latin typeface="Times New Roman" panose="02020603050405020304" charset="0"/>
                <a:ea typeface="MS PGothic" panose="020B0600070205080204" pitchFamily="34" charset="-128"/>
              </a:rPr>
              <a:t>                             </a:t>
            </a:r>
            <a:r>
              <a:rPr lang="en-US" altLang="zh-CN" sz="2800" i="1">
                <a:latin typeface="Times New Roman" panose="02020603050405020304" charset="0"/>
                <a:ea typeface="MS PGothic" panose="020B0600070205080204" pitchFamily="34" charset="-128"/>
              </a:rPr>
              <a:t>ID</a:t>
            </a:r>
            <a:r>
              <a:rPr lang="en-US" altLang="zh-CN" sz="2800">
                <a:latin typeface="Times New Roman" panose="02020603050405020304" charset="0"/>
                <a:ea typeface="MS PGothic" panose="020B0600070205080204" pitchFamily="34" charset="-128"/>
              </a:rPr>
              <a:t>                </a:t>
            </a:r>
            <a:r>
              <a:rPr lang="en-US" altLang="zh-CN" sz="2800" b="1">
                <a:latin typeface="Times New Roman" panose="02020603050405020304" charset="0"/>
                <a:ea typeface="MS PGothic" panose="020B0600070205080204" pitchFamily="34" charset="-128"/>
              </a:rPr>
              <a:t>char</a:t>
            </a:r>
            <a:r>
              <a:rPr lang="en-US" altLang="zh-CN" sz="2800">
                <a:latin typeface="Times New Roman" panose="02020603050405020304" charset="0"/>
                <a:ea typeface="MS PGothic" panose="020B0600070205080204" pitchFamily="34" charset="-128"/>
              </a:rPr>
              <a:t>(5),</a:t>
            </a:r>
            <a:br>
              <a:rPr lang="en-US" altLang="zh-CN" sz="2800">
                <a:latin typeface="Times New Roman" panose="02020603050405020304" charset="0"/>
                <a:ea typeface="MS PGothic" panose="020B0600070205080204" pitchFamily="34" charset="-128"/>
              </a:rPr>
            </a:br>
            <a:r>
              <a:rPr lang="en-US" altLang="zh-CN" sz="2800">
                <a:latin typeface="Times New Roman" panose="02020603050405020304" charset="0"/>
                <a:ea typeface="MS PGothic" panose="020B0600070205080204" pitchFamily="34" charset="-128"/>
              </a:rPr>
              <a:t>                             </a:t>
            </a:r>
            <a:r>
              <a:rPr lang="en-US" altLang="zh-CN" sz="2800" i="1">
                <a:latin typeface="Times New Roman" panose="02020603050405020304" charset="0"/>
                <a:ea typeface="MS PGothic" panose="020B0600070205080204" pitchFamily="34" charset="-128"/>
              </a:rPr>
              <a:t>name           </a:t>
            </a:r>
            <a:r>
              <a:rPr lang="en-US" altLang="zh-CN" sz="2800" b="1">
                <a:latin typeface="Times New Roman" panose="02020603050405020304" charset="0"/>
                <a:ea typeface="MS PGothic" panose="020B0600070205080204" pitchFamily="34" charset="-128"/>
              </a:rPr>
              <a:t>varchar</a:t>
            </a:r>
            <a:r>
              <a:rPr lang="en-US" altLang="zh-CN" sz="2800">
                <a:latin typeface="Times New Roman" panose="02020603050405020304" charset="0"/>
                <a:ea typeface="MS PGothic" panose="020B0600070205080204" pitchFamily="34" charset="-128"/>
              </a:rPr>
              <a:t>(20)</a:t>
            </a:r>
            <a:r>
              <a:rPr lang="en-US" altLang="zh-CN" sz="2800" b="1">
                <a:latin typeface="Times New Roman" panose="02020603050405020304" charset="0"/>
                <a:ea typeface="MS PGothic" panose="020B0600070205080204" pitchFamily="34" charset="-128"/>
              </a:rPr>
              <a:t>,</a:t>
            </a:r>
            <a:br>
              <a:rPr lang="en-US" altLang="zh-CN" sz="2800" b="1" i="1">
                <a:latin typeface="Times New Roman" panose="02020603050405020304" charset="0"/>
                <a:ea typeface="MS PGothic" panose="020B0600070205080204" pitchFamily="34" charset="-128"/>
              </a:rPr>
            </a:br>
            <a:r>
              <a:rPr lang="en-US" altLang="zh-CN" sz="2800" b="1" i="1">
                <a:latin typeface="Times New Roman" panose="02020603050405020304" charset="0"/>
                <a:ea typeface="MS PGothic" panose="020B0600070205080204" pitchFamily="34" charset="-128"/>
              </a:rPr>
              <a:t>                             </a:t>
            </a:r>
            <a:r>
              <a:rPr lang="en-US" altLang="zh-CN" sz="2800" i="1">
                <a:latin typeface="Times New Roman" panose="02020603050405020304" charset="0"/>
                <a:ea typeface="MS PGothic" panose="020B0600070205080204" pitchFamily="34" charset="-128"/>
              </a:rPr>
              <a:t>dept_name  </a:t>
            </a:r>
            <a:r>
              <a:rPr lang="en-US" altLang="zh-CN" sz="2800" b="1">
                <a:latin typeface="Times New Roman" panose="02020603050405020304" charset="0"/>
                <a:ea typeface="MS PGothic" panose="020B0600070205080204" pitchFamily="34" charset="-128"/>
              </a:rPr>
              <a:t>varchar</a:t>
            </a:r>
            <a:r>
              <a:rPr lang="en-US" altLang="zh-CN" sz="2800">
                <a:latin typeface="Times New Roman" panose="02020603050405020304" charset="0"/>
                <a:ea typeface="MS PGothic" panose="020B0600070205080204" pitchFamily="34" charset="-128"/>
              </a:rPr>
              <a:t>(20),</a:t>
            </a:r>
            <a:br>
              <a:rPr lang="en-US" altLang="zh-CN" sz="2800">
                <a:latin typeface="Times New Roman" panose="02020603050405020304" charset="0"/>
                <a:ea typeface="MS PGothic" panose="020B0600070205080204" pitchFamily="34" charset="-128"/>
              </a:rPr>
            </a:br>
            <a:r>
              <a:rPr lang="en-US" altLang="zh-CN" sz="2800">
                <a:latin typeface="Times New Roman" panose="02020603050405020304" charset="0"/>
                <a:ea typeface="MS PGothic" panose="020B0600070205080204" pitchFamily="34" charset="-128"/>
              </a:rPr>
              <a:t>                             </a:t>
            </a:r>
            <a:r>
              <a:rPr lang="en-US" altLang="zh-CN" sz="2800" i="1">
                <a:latin typeface="Times New Roman" panose="02020603050405020304" charset="0"/>
                <a:ea typeface="MS PGothic" panose="020B0600070205080204" pitchFamily="34" charset="-128"/>
              </a:rPr>
              <a:t>salary</a:t>
            </a:r>
            <a:r>
              <a:rPr lang="en-US" altLang="zh-CN" sz="2800">
                <a:latin typeface="Times New Roman" panose="02020603050405020304" charset="0"/>
                <a:ea typeface="MS PGothic" panose="020B0600070205080204" pitchFamily="34" charset="-128"/>
              </a:rPr>
              <a:t>           </a:t>
            </a:r>
            <a:r>
              <a:rPr lang="en-US" altLang="zh-CN" sz="2800" b="1">
                <a:latin typeface="Times New Roman" panose="02020603050405020304" charset="0"/>
                <a:ea typeface="MS PGothic" panose="020B0600070205080204" pitchFamily="34" charset="-128"/>
              </a:rPr>
              <a:t>numeric</a:t>
            </a:r>
            <a:r>
              <a:rPr lang="en-US" altLang="zh-CN" sz="2800">
                <a:latin typeface="Times New Roman" panose="02020603050405020304" charset="0"/>
                <a:ea typeface="MS PGothic" panose="020B0600070205080204" pitchFamily="34" charset="-128"/>
              </a:rPr>
              <a:t>(8,2))</a:t>
            </a:r>
            <a:endParaRPr lang="en-US" altLang="zh-CN" sz="2800">
              <a:latin typeface="Times New Roman" panose="02020603050405020304" charset="0"/>
              <a:ea typeface="MS PGothic" panose="020B0600070205080204" pitchFamily="34" charset="-128"/>
            </a:endParaRPr>
          </a:p>
        </p:txBody>
      </p:sp>
      <p:sp>
        <p:nvSpPr>
          <p:cNvPr id="10547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MH_Title"/>
          <p:cNvSpPr txBox="1"/>
          <p:nvPr>
            <p:custDataLst>
              <p:tags r:id="rId1"/>
            </p:custDataLst>
          </p:nvPr>
        </p:nvSpPr>
        <p:spPr>
          <a:xfrm>
            <a:off x="2051050" y="404813"/>
            <a:ext cx="4687888" cy="650875"/>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3200" b="1">
                <a:solidFill>
                  <a:srgbClr val="000000"/>
                </a:solidFill>
                <a:latin typeface="华文细黑" panose="02010600040101010101" pitchFamily="2" charset="-122"/>
                <a:ea typeface="华文细黑" panose="02010600040101010101" pitchFamily="2" charset="-122"/>
              </a:rPr>
              <a:t>课程内容</a:t>
            </a:r>
            <a:endParaRPr lang="zh-CN" altLang="en-US" sz="3200" b="1">
              <a:solidFill>
                <a:srgbClr val="000000"/>
              </a:solidFill>
              <a:latin typeface="华文细黑" panose="02010600040101010101" pitchFamily="2" charset="-122"/>
              <a:ea typeface="华文细黑" panose="02010600040101010101" pitchFamily="2" charset="-122"/>
            </a:endParaRPr>
          </a:p>
        </p:txBody>
      </p:sp>
      <p:cxnSp>
        <p:nvCxnSpPr>
          <p:cNvPr id="4" name="MH_Others_2"/>
          <p:cNvCxnSpPr/>
          <p:nvPr>
            <p:custDataLst>
              <p:tags r:id="rId2"/>
            </p:custDataLst>
          </p:nvPr>
        </p:nvCxnSpPr>
        <p:spPr>
          <a:xfrm flipH="1">
            <a:off x="1800225" y="514350"/>
            <a:ext cx="200025" cy="492125"/>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298575" y="265113"/>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3</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3556" name="Text Box 5"/>
          <p:cNvSpPr txBox="1"/>
          <p:nvPr/>
        </p:nvSpPr>
        <p:spPr>
          <a:xfrm>
            <a:off x="1447800" y="1647825"/>
            <a:ext cx="7559675" cy="45974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 Introduction</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2: Relation Model</a:t>
            </a:r>
            <a:endParaRPr lang="zh-CN" altLang="en-US" b="1">
              <a:solidFill>
                <a:srgbClr val="000000"/>
              </a:solidFill>
              <a:latin typeface="Times New Roman" panose="02020603050405020304" charset="0"/>
              <a:ea typeface="MS PGothic" panose="020B0600070205080204" pitchFamily="34" charset="-128"/>
            </a:endParaRPr>
          </a:p>
          <a:p>
            <a:pPr marL="0" lvl="0" indent="0" eaLnBrk="1" hangingPunct="1">
              <a:spcBef>
                <a:spcPct val="4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3: SQL</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40000"/>
              </a:spcBef>
              <a:buClrTx/>
              <a:buSzTx/>
              <a:buFont typeface="Monotype Sorts" charset="2"/>
              <a:buNone/>
            </a:pPr>
            <a:r>
              <a:rPr lang="en-US" altLang="zh-CN" b="1">
                <a:solidFill>
                  <a:srgbClr val="000000"/>
                </a:solidFill>
                <a:latin typeface="Times New Roman" panose="02020603050405020304" charset="0"/>
                <a:ea typeface="MS PGothic" panose="020B0600070205080204" pitchFamily="34" charset="-128"/>
              </a:rPr>
              <a:t>Chapter 4: Intermediate SQL</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40000"/>
              </a:spcBef>
              <a:buClrTx/>
              <a:buSzTx/>
              <a:buFont typeface="Monotype Sorts" charset="2"/>
              <a:buNone/>
            </a:pPr>
            <a:r>
              <a:rPr lang="en-US" altLang="zh-CN" b="1">
                <a:solidFill>
                  <a:srgbClr val="000000"/>
                </a:solidFill>
                <a:latin typeface="Times New Roman" panose="02020603050405020304" charset="0"/>
                <a:ea typeface="MS PGothic" panose="020B0600070205080204" pitchFamily="34" charset="-128"/>
              </a:rPr>
              <a:t>Chapter 5: Advanced SQL</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6: Formal Relational Query Languages </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7: Database Design and Entity-Relationship Model</a:t>
            </a:r>
            <a:endParaRPr lang="zh-CN" altLang="en-US"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8: Relational Database Design</a:t>
            </a:r>
            <a:endParaRPr lang="zh-CN" altLang="en-US" b="1">
              <a:solidFill>
                <a:srgbClr val="000000"/>
              </a:solidFill>
              <a:latin typeface="Times New Roman" panose="02020603050405020304" charset="0"/>
              <a:ea typeface="MS PGothic" panose="020B0600070205080204" pitchFamily="34" charset="-128"/>
            </a:endParaRPr>
          </a:p>
        </p:txBody>
      </p:sp>
      <p:sp>
        <p:nvSpPr>
          <p:cNvPr id="2355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5"/>
          <p:cNvSpPr>
            <a:spLocks noGrp="1"/>
          </p:cNvSpPr>
          <p:nvPr>
            <p:ph type="title"/>
          </p:nvPr>
        </p:nvSpPr>
        <p:spPr>
          <a:xfrm>
            <a:off x="684213" y="0"/>
            <a:ext cx="7772400" cy="10668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1.4.2  Database Definition Language</a:t>
            </a:r>
            <a:endParaRPr lang="zh-CN" altLang="en-US" sz="3200">
              <a:latin typeface="Times New Roman" panose="02020603050405020304" charset="0"/>
              <a:ea typeface="Times New Roman" panose="02020603050405020304" charset="0"/>
            </a:endParaRPr>
          </a:p>
        </p:txBody>
      </p:sp>
      <p:sp>
        <p:nvSpPr>
          <p:cNvPr id="106498" name="Rectangle 3"/>
          <p:cNvSpPr txBox="1"/>
          <p:nvPr/>
        </p:nvSpPr>
        <p:spPr>
          <a:xfrm>
            <a:off x="539750" y="1268413"/>
            <a:ext cx="8208963" cy="484505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93675" lvl="0" indent="-193675"/>
            <a:r>
              <a:rPr lang="en-US" altLang="zh-CN">
                <a:latin typeface="Times New Roman" panose="02020603050405020304" charset="0"/>
                <a:ea typeface="MS PGothic" panose="020B0600070205080204" pitchFamily="34" charset="-128"/>
              </a:rPr>
              <a:t>DDL compiler generates a set of table templates stored in a </a:t>
            </a:r>
            <a:r>
              <a:rPr lang="en-US" altLang="zh-CN" b="1" i="1">
                <a:solidFill>
                  <a:srgbClr val="0066CC"/>
                </a:solidFill>
                <a:latin typeface="Times New Roman" panose="02020603050405020304" charset="0"/>
                <a:ea typeface="MS PGothic" panose="020B0600070205080204" pitchFamily="34" charset="-128"/>
              </a:rPr>
              <a:t>data dictionary  </a:t>
            </a:r>
            <a:r>
              <a:rPr lang="zh-CN" altLang="en-US" b="1" i="1">
                <a:solidFill>
                  <a:srgbClr val="0066CC"/>
                </a:solidFill>
                <a:latin typeface="Times New Roman" panose="02020603050405020304" charset="0"/>
                <a:ea typeface="宋体" panose="02010600030101010101" pitchFamily="2" charset="-122"/>
              </a:rPr>
              <a:t>数据字典</a:t>
            </a:r>
            <a:endParaRPr lang="en-US" altLang="zh-CN" b="1" i="1">
              <a:solidFill>
                <a:srgbClr val="0066CC"/>
              </a:solidFill>
              <a:latin typeface="Times New Roman" panose="02020603050405020304" charset="0"/>
              <a:ea typeface="MS PGothic" panose="020B0600070205080204" pitchFamily="34" charset="-128"/>
            </a:endParaRPr>
          </a:p>
          <a:p>
            <a:pPr marL="193675" lvl="0" indent="-193675"/>
            <a:endParaRPr lang="en-US" altLang="zh-CN">
              <a:latin typeface="Times New Roman" panose="02020603050405020304" charset="0"/>
              <a:ea typeface="MS PGothic" panose="020B0600070205080204" pitchFamily="34" charset="-128"/>
            </a:endParaRPr>
          </a:p>
          <a:p>
            <a:pPr marL="193675" lvl="0" indent="-193675"/>
            <a:r>
              <a:rPr lang="en-US" altLang="zh-CN">
                <a:latin typeface="Times New Roman" panose="02020603050405020304" charset="0"/>
                <a:ea typeface="MS PGothic" panose="020B0600070205080204" pitchFamily="34" charset="-128"/>
              </a:rPr>
              <a:t>Data dictionary contains metadata </a:t>
            </a:r>
            <a:r>
              <a:rPr lang="zh-CN" altLang="en-US">
                <a:solidFill>
                  <a:srgbClr val="FF0000"/>
                </a:solidFill>
                <a:latin typeface="Times New Roman" panose="02020603050405020304" charset="0"/>
                <a:ea typeface="宋体" panose="02010600030101010101" pitchFamily="2" charset="-122"/>
              </a:rPr>
              <a:t>元数据</a:t>
            </a:r>
            <a:r>
              <a:rPr lang="en-US" altLang="zh-CN">
                <a:latin typeface="Times New Roman" panose="02020603050405020304" charset="0"/>
                <a:ea typeface="MS PGothic" panose="020B0600070205080204" pitchFamily="34" charset="-128"/>
              </a:rPr>
              <a:t>(i.e., data about data)</a:t>
            </a:r>
            <a:endParaRPr lang="en-US" altLang="zh-CN">
              <a:latin typeface="Times New Roman" panose="02020603050405020304" charset="0"/>
              <a:ea typeface="MS PGothic" panose="020B0600070205080204" pitchFamily="34" charset="-128"/>
            </a:endParaRPr>
          </a:p>
          <a:p>
            <a:pPr marL="573405" lvl="1" indent="-189230"/>
            <a:r>
              <a:rPr lang="en-US" altLang="zh-CN">
                <a:latin typeface="Times New Roman" panose="02020603050405020304" charset="0"/>
                <a:ea typeface="MS PGothic" panose="020B0600070205080204" pitchFamily="34" charset="-128"/>
              </a:rPr>
              <a:t>Database schema </a:t>
            </a:r>
            <a:endParaRPr lang="en-US" altLang="zh-CN">
              <a:latin typeface="Times New Roman" panose="02020603050405020304" charset="0"/>
              <a:ea typeface="MS PGothic" panose="020B0600070205080204" pitchFamily="34" charset="-128"/>
            </a:endParaRPr>
          </a:p>
          <a:p>
            <a:pPr marL="573405" lvl="1" indent="-189230"/>
            <a:r>
              <a:rPr lang="en-US" altLang="zh-CN">
                <a:latin typeface="Times New Roman" panose="02020603050405020304" charset="0"/>
                <a:ea typeface="MS PGothic" panose="020B0600070205080204" pitchFamily="34" charset="-128"/>
              </a:rPr>
              <a:t>Integrity constraints</a:t>
            </a:r>
            <a:endParaRPr lang="en-US" altLang="zh-CN">
              <a:latin typeface="Times New Roman" panose="02020603050405020304" charset="0"/>
              <a:ea typeface="MS PGothic" panose="020B0600070205080204" pitchFamily="34" charset="-128"/>
            </a:endParaRPr>
          </a:p>
          <a:p>
            <a:pPr marL="952500" lvl="2" indent="-188595"/>
            <a:r>
              <a:rPr lang="en-US" altLang="zh-CN">
                <a:latin typeface="Times New Roman" panose="02020603050405020304" charset="0"/>
                <a:ea typeface="MS PGothic" panose="020B0600070205080204" pitchFamily="34" charset="-128"/>
              </a:rPr>
              <a:t>Primary key (ID uniquely identifies instructors)</a:t>
            </a:r>
            <a:endParaRPr lang="en-US" altLang="zh-CN">
              <a:latin typeface="Times New Roman" panose="02020603050405020304" charset="0"/>
              <a:ea typeface="MS PGothic" panose="020B0600070205080204" pitchFamily="34" charset="-128"/>
            </a:endParaRPr>
          </a:p>
          <a:p>
            <a:pPr marL="573405" lvl="1" indent="-189230"/>
            <a:r>
              <a:rPr lang="en-US" altLang="zh-CN">
                <a:latin typeface="Times New Roman" panose="02020603050405020304" charset="0"/>
                <a:ea typeface="MS PGothic" panose="020B0600070205080204" pitchFamily="34" charset="-128"/>
              </a:rPr>
              <a:t>Authorization</a:t>
            </a:r>
            <a:endParaRPr lang="en-US" altLang="zh-CN">
              <a:latin typeface="Times New Roman" panose="02020603050405020304" charset="0"/>
              <a:ea typeface="MS PGothic" panose="020B0600070205080204" pitchFamily="34" charset="-128"/>
            </a:endParaRPr>
          </a:p>
          <a:p>
            <a:pPr marL="952500" lvl="2" indent="-188595"/>
            <a:r>
              <a:rPr lang="en-US" altLang="zh-CN">
                <a:latin typeface="Times New Roman" panose="02020603050405020304" charset="0"/>
                <a:ea typeface="MS PGothic" panose="020B0600070205080204" pitchFamily="34" charset="-128"/>
              </a:rPr>
              <a:t>Who can access what</a:t>
            </a:r>
            <a:endParaRPr lang="en-US" altLang="zh-CN">
              <a:latin typeface="Times New Roman" panose="02020603050405020304" charset="0"/>
              <a:ea typeface="MS PGothic" panose="020B0600070205080204" pitchFamily="34" charset="-128"/>
            </a:endParaRPr>
          </a:p>
        </p:txBody>
      </p:sp>
      <p:sp>
        <p:nvSpPr>
          <p:cNvPr id="10649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098790" y="1684655"/>
              <a:ext cx="108585" cy="24765"/>
            </p14:xfrm>
          </p:contentPart>
        </mc:Choice>
        <mc:Fallback xmlns="">
          <p:pic>
            <p:nvPicPr>
              <p:cNvPr id="2" name="墨迹 1"/>
            </p:nvPicPr>
            <p:blipFill>
              <a:blip r:embed="rId2"/>
            </p:blipFill>
            <p:spPr>
              <a:xfrm>
                <a:off x="8098790" y="1684655"/>
                <a:ext cx="108585" cy="247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075295" y="1708785"/>
              <a:ext cx="621665" cy="48260"/>
            </p14:xfrm>
          </p:contentPart>
        </mc:Choice>
        <mc:Fallback xmlns="">
          <p:pic>
            <p:nvPicPr>
              <p:cNvPr id="3" name="墨迹 2"/>
            </p:nvPicPr>
            <p:blipFill>
              <a:blip r:embed="rId4"/>
            </p:blipFill>
            <p:spPr>
              <a:xfrm>
                <a:off x="8075295" y="1708785"/>
                <a:ext cx="621665" cy="482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44855" y="2013585"/>
              <a:ext cx="1362710" cy="36195"/>
            </p14:xfrm>
          </p:contentPart>
        </mc:Choice>
        <mc:Fallback xmlns="">
          <p:pic>
            <p:nvPicPr>
              <p:cNvPr id="4" name="墨迹 3"/>
            </p:nvPicPr>
            <p:blipFill>
              <a:blip r:embed="rId6"/>
            </p:blipFill>
            <p:spPr>
              <a:xfrm>
                <a:off x="744855" y="2013585"/>
                <a:ext cx="1362710" cy="361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896995" y="1731010"/>
              <a:ext cx="939165" cy="45720"/>
            </p14:xfrm>
          </p:contentPart>
        </mc:Choice>
        <mc:Fallback xmlns="">
          <p:pic>
            <p:nvPicPr>
              <p:cNvPr id="5" name="墨迹 4"/>
            </p:nvPicPr>
            <p:blipFill>
              <a:blip r:embed="rId8"/>
            </p:blipFill>
            <p:spPr>
              <a:xfrm>
                <a:off x="3896995" y="1731010"/>
                <a:ext cx="939165" cy="45720"/>
              </a:xfrm>
              <a:prstGeom prst="rect"/>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p:nvPr/>
        </p:nvSpPr>
        <p:spPr>
          <a:xfrm>
            <a:off x="1476375" y="260350"/>
            <a:ext cx="6248400" cy="731838"/>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§1.5  Relational Database</a:t>
            </a:r>
            <a:endParaRPr lang="zh-CN" altLang="en-US" sz="3200">
              <a:solidFill>
                <a:schemeClr val="tx2"/>
              </a:solidFill>
              <a:latin typeface="Times New Roman" panose="02020603050405020304" charset="0"/>
              <a:ea typeface="Times New Roman" panose="02020603050405020304" charset="0"/>
            </a:endParaRPr>
          </a:p>
        </p:txBody>
      </p:sp>
      <p:sp>
        <p:nvSpPr>
          <p:cNvPr id="107522" name="Rectangle 3"/>
          <p:cNvSpPr/>
          <p:nvPr/>
        </p:nvSpPr>
        <p:spPr>
          <a:xfrm>
            <a:off x="323850" y="1341438"/>
            <a:ext cx="8382000" cy="48768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r>
              <a:rPr lang="en-US" altLang="zh-CN">
                <a:latin typeface="Times New Roman" panose="02020603050405020304" charset="0"/>
              </a:rPr>
              <a:t>Refer to chapter 2</a:t>
            </a:r>
            <a:endParaRPr lang="en-US" altLang="zh-CN">
              <a:latin typeface="Times New Roman" panose="02020603050405020304" charset="0"/>
            </a:endParaRPr>
          </a:p>
        </p:txBody>
      </p:sp>
      <p:sp>
        <p:nvSpPr>
          <p:cNvPr id="10752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p:nvPr/>
        </p:nvSpPr>
        <p:spPr>
          <a:xfrm>
            <a:off x="468313" y="1412875"/>
            <a:ext cx="8382000" cy="48768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r>
              <a:rPr lang="en-US" altLang="zh-CN">
                <a:solidFill>
                  <a:srgbClr val="FF0000"/>
                </a:solidFill>
                <a:latin typeface="Times New Roman" panose="02020603050405020304" charset="0"/>
              </a:rPr>
              <a:t>Application programs generally access databases in two   methods</a:t>
            </a:r>
            <a:endParaRPr lang="en-US" altLang="zh-CN">
              <a:solidFill>
                <a:srgbClr val="FF0000"/>
              </a:solidFill>
              <a:latin typeface="Times New Roman" panose="02020603050405020304" charset="0"/>
            </a:endParaRPr>
          </a:p>
          <a:p>
            <a:pPr marL="742950" lvl="1" indent="-285750" eaLnBrk="1" hangingPunct="1"/>
            <a:r>
              <a:rPr lang="en-US" altLang="zh-CN">
                <a:solidFill>
                  <a:srgbClr val="0070C0"/>
                </a:solidFill>
                <a:latin typeface="Times New Roman" panose="02020603050405020304" charset="0"/>
              </a:rPr>
              <a:t>application program interfaces </a:t>
            </a:r>
            <a:r>
              <a:rPr lang="en-US" altLang="zh-CN">
                <a:latin typeface="Times New Roman" panose="02020603050405020304" charset="0"/>
              </a:rPr>
              <a:t>(API, e.g. ODBC, JDBC, ADO, </a:t>
            </a:r>
            <a:r>
              <a:rPr lang="en-US" altLang="zh-CN">
                <a:latin typeface="Arial" panose="020B0604020202020204" pitchFamily="34" charset="0"/>
              </a:rPr>
              <a:t>…</a:t>
            </a:r>
            <a:r>
              <a:rPr lang="en-US" altLang="zh-CN">
                <a:latin typeface="Times New Roman" panose="02020603050405020304" charset="0"/>
              </a:rPr>
              <a:t>),  which allow SQL queries to be sent to a database</a:t>
            </a:r>
            <a:endParaRPr lang="en-US" altLang="zh-CN">
              <a:latin typeface="Times New Roman" panose="02020603050405020304" charset="0"/>
            </a:endParaRPr>
          </a:p>
          <a:p>
            <a:pPr marL="1143000" lvl="2" indent="-228600" eaLnBrk="1" hangingPunct="1">
              <a:lnSpc>
                <a:spcPct val="90000"/>
              </a:lnSpc>
            </a:pPr>
            <a:r>
              <a:rPr lang="en-US" altLang="zh-CN">
                <a:latin typeface="Times New Roman" panose="02020603050405020304" charset="0"/>
              </a:rPr>
              <a:t>Fig. 1.0.5</a:t>
            </a:r>
            <a:endParaRPr lang="en-US" altLang="zh-CN">
              <a:latin typeface="Times New Roman" panose="02020603050405020304" charset="0"/>
            </a:endParaRPr>
          </a:p>
          <a:p>
            <a:pPr marL="742950" lvl="1" indent="-285750" eaLnBrk="1" hangingPunct="1"/>
            <a:r>
              <a:rPr lang="en-US" altLang="zh-CN">
                <a:solidFill>
                  <a:srgbClr val="0070C0"/>
                </a:solidFill>
                <a:latin typeface="Times New Roman" panose="02020603050405020304" charset="0"/>
              </a:rPr>
              <a:t>embed DML call within </a:t>
            </a:r>
            <a:r>
              <a:rPr lang="en-US" altLang="zh-CN" b="1" i="1">
                <a:solidFill>
                  <a:srgbClr val="0070C0"/>
                </a:solidFill>
                <a:latin typeface="Times New Roman" panose="02020603050405020304" charset="0"/>
              </a:rPr>
              <a:t>host language </a:t>
            </a:r>
            <a:r>
              <a:rPr lang="en-US" altLang="zh-CN">
                <a:latin typeface="Times New Roman" panose="02020603050405020304" charset="0"/>
              </a:rPr>
              <a:t>(</a:t>
            </a:r>
            <a:r>
              <a:rPr lang="zh-CN" altLang="en-US">
                <a:latin typeface="Times New Roman" panose="02020603050405020304" charset="0"/>
              </a:rPr>
              <a:t>宿主语言, </a:t>
            </a:r>
            <a:r>
              <a:rPr lang="en-US" altLang="zh-CN">
                <a:latin typeface="Times New Roman" panose="02020603050405020304" charset="0"/>
              </a:rPr>
              <a:t>such as C and Java)</a:t>
            </a:r>
            <a:endParaRPr lang="en-US" altLang="zh-CN">
              <a:latin typeface="Times New Roman" panose="02020603050405020304" charset="0"/>
            </a:endParaRPr>
          </a:p>
          <a:p>
            <a:pPr marL="742950" lvl="1" indent="-285750" eaLnBrk="1" hangingPunct="1"/>
            <a:endParaRPr lang="en-US" altLang="zh-CN" b="1" i="1">
              <a:latin typeface="Times New Roman" panose="02020603050405020304" charset="0"/>
            </a:endParaRPr>
          </a:p>
        </p:txBody>
      </p:sp>
      <p:sp>
        <p:nvSpPr>
          <p:cNvPr id="108546" name="Rectangle 3"/>
          <p:cNvSpPr/>
          <p:nvPr/>
        </p:nvSpPr>
        <p:spPr>
          <a:xfrm>
            <a:off x="684213" y="260350"/>
            <a:ext cx="7772400" cy="731838"/>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1.5.4 DB Access for Application Programs</a:t>
            </a:r>
            <a:endParaRPr lang="zh-CN" altLang="en-US" sz="3200">
              <a:solidFill>
                <a:schemeClr val="tx2"/>
              </a:solidFill>
              <a:latin typeface="Times New Roman" panose="02020603050405020304" charset="0"/>
              <a:ea typeface="Times New Roman" panose="02020603050405020304" charset="0"/>
            </a:endParaRPr>
          </a:p>
        </p:txBody>
      </p:sp>
      <p:sp>
        <p:nvSpPr>
          <p:cNvPr id="10854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261745" y="2640965"/>
              <a:ext cx="3799840" cy="53975"/>
            </p14:xfrm>
          </p:contentPart>
        </mc:Choice>
        <mc:Fallback xmlns="">
          <p:pic>
            <p:nvPicPr>
              <p:cNvPr id="2" name="墨迹 1"/>
            </p:nvPicPr>
            <p:blipFill>
              <a:blip r:embed="rId2"/>
            </p:blipFill>
            <p:spPr>
              <a:xfrm>
                <a:off x="1261745" y="2640965"/>
                <a:ext cx="3799840" cy="539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279525" y="3853180"/>
              <a:ext cx="5054600" cy="191770"/>
            </p14:xfrm>
          </p:contentPart>
        </mc:Choice>
        <mc:Fallback xmlns="">
          <p:pic>
            <p:nvPicPr>
              <p:cNvPr id="3" name="墨迹 2"/>
            </p:nvPicPr>
            <p:blipFill>
              <a:blip r:embed="rId4"/>
            </p:blipFill>
            <p:spPr>
              <a:xfrm>
                <a:off x="1279525" y="3853180"/>
                <a:ext cx="5054600" cy="1917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189095" y="3369310"/>
              <a:ext cx="2115185" cy="669925"/>
            </p14:xfrm>
          </p:contentPart>
        </mc:Choice>
        <mc:Fallback xmlns="">
          <p:pic>
            <p:nvPicPr>
              <p:cNvPr id="4" name="墨迹 3"/>
            </p:nvPicPr>
            <p:blipFill>
              <a:blip r:embed="rId6"/>
            </p:blipFill>
            <p:spPr>
              <a:xfrm>
                <a:off x="4189095" y="3369310"/>
                <a:ext cx="2115185" cy="6699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291580" y="2592705"/>
              <a:ext cx="2181225" cy="60325"/>
            </p14:xfrm>
          </p:contentPart>
        </mc:Choice>
        <mc:Fallback xmlns="">
          <p:pic>
            <p:nvPicPr>
              <p:cNvPr id="5" name="墨迹 4"/>
            </p:nvPicPr>
            <p:blipFill>
              <a:blip r:embed="rId8"/>
            </p:blipFill>
            <p:spPr>
              <a:xfrm>
                <a:off x="6291580" y="2592705"/>
                <a:ext cx="2181225" cy="6032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231900" y="2993390"/>
              <a:ext cx="1290955" cy="72390"/>
            </p14:xfrm>
          </p:contentPart>
        </mc:Choice>
        <mc:Fallback xmlns="">
          <p:pic>
            <p:nvPicPr>
              <p:cNvPr id="6" name="墨迹 5"/>
            </p:nvPicPr>
            <p:blipFill>
              <a:blip r:embed="rId10"/>
            </p:blipFill>
            <p:spPr>
              <a:xfrm>
                <a:off x="1231900" y="2993390"/>
                <a:ext cx="1290955" cy="72390"/>
              </a:xfrm>
              <a:prstGeom prst="rect"/>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p:nvPr/>
        </p:nvSpPr>
        <p:spPr>
          <a:xfrm>
            <a:off x="1506538" y="1776413"/>
            <a:ext cx="167005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70" name="Text Box 3"/>
          <p:cNvSpPr txBox="1"/>
          <p:nvPr/>
        </p:nvSpPr>
        <p:spPr>
          <a:xfrm>
            <a:off x="1582738" y="1700213"/>
            <a:ext cx="1535112" cy="118745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i="1">
                <a:latin typeface="Times New Roman" panose="02020603050405020304" charset="0"/>
              </a:rPr>
              <a:t>C</a:t>
            </a:r>
            <a:r>
              <a:rPr lang="en-US" altLang="zh-CN">
                <a:latin typeface="Times New Roman" panose="02020603050405020304" charset="0"/>
              </a:rPr>
              <a:t> </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application</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programs</a:t>
            </a:r>
            <a:endParaRPr lang="en-US" altLang="zh-CN">
              <a:latin typeface="Times New Roman" panose="02020603050405020304" charset="0"/>
            </a:endParaRPr>
          </a:p>
        </p:txBody>
      </p:sp>
      <p:sp>
        <p:nvSpPr>
          <p:cNvPr id="109571" name="Rectangle 4"/>
          <p:cNvSpPr/>
          <p:nvPr/>
        </p:nvSpPr>
        <p:spPr>
          <a:xfrm>
            <a:off x="3563938" y="1776413"/>
            <a:ext cx="144780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72" name="Text Box 5"/>
          <p:cNvSpPr txBox="1"/>
          <p:nvPr/>
        </p:nvSpPr>
        <p:spPr>
          <a:xfrm>
            <a:off x="3563938" y="1700213"/>
            <a:ext cx="1535112" cy="118745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i="1">
                <a:latin typeface="Times New Roman" panose="02020603050405020304" charset="0"/>
              </a:rPr>
              <a:t>Java </a:t>
            </a:r>
            <a:endParaRPr lang="en-US" altLang="zh-CN" i="1">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application</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programs</a:t>
            </a:r>
            <a:endParaRPr lang="en-US" altLang="zh-CN">
              <a:latin typeface="Times New Roman" panose="02020603050405020304" charset="0"/>
            </a:endParaRPr>
          </a:p>
        </p:txBody>
      </p:sp>
      <p:sp>
        <p:nvSpPr>
          <p:cNvPr id="109573" name="Rectangle 6"/>
          <p:cNvSpPr/>
          <p:nvPr/>
        </p:nvSpPr>
        <p:spPr>
          <a:xfrm>
            <a:off x="5621338" y="1700213"/>
            <a:ext cx="2057400" cy="11430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74" name="Text Box 7"/>
          <p:cNvSpPr txBox="1"/>
          <p:nvPr/>
        </p:nvSpPr>
        <p:spPr>
          <a:xfrm>
            <a:off x="5621338" y="1700213"/>
            <a:ext cx="2128837" cy="118745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a:latin typeface="Times New Roman" panose="02020603050405020304" charset="0"/>
              </a:rPr>
              <a:t>Other language </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application</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programs      </a:t>
            </a:r>
            <a:endParaRPr lang="en-US" altLang="zh-CN">
              <a:latin typeface="Times New Roman" panose="02020603050405020304" charset="0"/>
            </a:endParaRPr>
          </a:p>
        </p:txBody>
      </p:sp>
      <p:sp>
        <p:nvSpPr>
          <p:cNvPr id="109575" name="Oval 8"/>
          <p:cNvSpPr/>
          <p:nvPr/>
        </p:nvSpPr>
        <p:spPr>
          <a:xfrm>
            <a:off x="1736725" y="3203575"/>
            <a:ext cx="1368425" cy="503238"/>
          </a:xfrm>
          <a:prstGeom prst="ellipse">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76" name="Text Box 9"/>
          <p:cNvSpPr txBox="1"/>
          <p:nvPr/>
        </p:nvSpPr>
        <p:spPr>
          <a:xfrm>
            <a:off x="1881188" y="3203575"/>
            <a:ext cx="1031875"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ODBC</a:t>
            </a:r>
            <a:endParaRPr lang="en-US" altLang="zh-CN">
              <a:latin typeface="Times New Roman" panose="02020603050405020304" charset="0"/>
            </a:endParaRPr>
          </a:p>
        </p:txBody>
      </p:sp>
      <p:sp>
        <p:nvSpPr>
          <p:cNvPr id="109577" name="Oval 10"/>
          <p:cNvSpPr/>
          <p:nvPr/>
        </p:nvSpPr>
        <p:spPr>
          <a:xfrm>
            <a:off x="3608388" y="3203575"/>
            <a:ext cx="1368425" cy="503238"/>
          </a:xfrm>
          <a:prstGeom prst="ellipse">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78" name="Text Box 11"/>
          <p:cNvSpPr txBox="1"/>
          <p:nvPr/>
        </p:nvSpPr>
        <p:spPr>
          <a:xfrm>
            <a:off x="3752850" y="3203575"/>
            <a:ext cx="930275"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JDBC</a:t>
            </a:r>
            <a:endParaRPr lang="en-US" altLang="zh-CN">
              <a:latin typeface="Times New Roman" panose="02020603050405020304" charset="0"/>
            </a:endParaRPr>
          </a:p>
        </p:txBody>
      </p:sp>
      <p:sp>
        <p:nvSpPr>
          <p:cNvPr id="109579" name="Line 12"/>
          <p:cNvSpPr/>
          <p:nvPr/>
        </p:nvSpPr>
        <p:spPr>
          <a:xfrm>
            <a:off x="4257675" y="2843213"/>
            <a:ext cx="0" cy="360362"/>
          </a:xfrm>
          <a:prstGeom prst="line">
            <a:avLst/>
          </a:prstGeom>
          <a:ln w="9525" cap="flat" cmpd="sng">
            <a:solidFill>
              <a:schemeClr val="tx1"/>
            </a:solidFill>
            <a:prstDash val="solid"/>
            <a:headEnd type="none" w="med" len="med"/>
            <a:tailEnd type="none" w="med" len="med"/>
          </a:ln>
        </p:spPr>
      </p:sp>
      <p:sp>
        <p:nvSpPr>
          <p:cNvPr id="109580" name="Line 13"/>
          <p:cNvSpPr/>
          <p:nvPr/>
        </p:nvSpPr>
        <p:spPr>
          <a:xfrm>
            <a:off x="2386013" y="2843213"/>
            <a:ext cx="0" cy="360362"/>
          </a:xfrm>
          <a:prstGeom prst="line">
            <a:avLst/>
          </a:prstGeom>
          <a:ln w="9525" cap="flat" cmpd="sng">
            <a:solidFill>
              <a:schemeClr val="tx1"/>
            </a:solidFill>
            <a:prstDash val="solid"/>
            <a:headEnd type="none" w="med" len="med"/>
            <a:tailEnd type="none" w="med" len="med"/>
          </a:ln>
        </p:spPr>
      </p:sp>
      <p:sp>
        <p:nvSpPr>
          <p:cNvPr id="109581" name="Oval 14"/>
          <p:cNvSpPr/>
          <p:nvPr/>
        </p:nvSpPr>
        <p:spPr>
          <a:xfrm>
            <a:off x="6129338" y="3275013"/>
            <a:ext cx="1439862" cy="431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82" name="Line 15"/>
          <p:cNvSpPr/>
          <p:nvPr/>
        </p:nvSpPr>
        <p:spPr>
          <a:xfrm>
            <a:off x="6850063" y="2843213"/>
            <a:ext cx="0" cy="431800"/>
          </a:xfrm>
          <a:prstGeom prst="line">
            <a:avLst/>
          </a:prstGeom>
          <a:ln w="9525" cap="flat" cmpd="sng">
            <a:solidFill>
              <a:schemeClr val="tx1"/>
            </a:solidFill>
            <a:prstDash val="solid"/>
            <a:headEnd type="none" w="med" len="med"/>
            <a:tailEnd type="none" w="med" len="med"/>
          </a:ln>
        </p:spPr>
      </p:sp>
      <p:sp>
        <p:nvSpPr>
          <p:cNvPr id="109583" name="Rectangle 16"/>
          <p:cNvSpPr/>
          <p:nvPr/>
        </p:nvSpPr>
        <p:spPr>
          <a:xfrm>
            <a:off x="1809750" y="3924300"/>
            <a:ext cx="5688013" cy="93503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09584" name="Line 17"/>
          <p:cNvSpPr/>
          <p:nvPr/>
        </p:nvSpPr>
        <p:spPr>
          <a:xfrm>
            <a:off x="1809750" y="4356100"/>
            <a:ext cx="5688013" cy="0"/>
          </a:xfrm>
          <a:prstGeom prst="line">
            <a:avLst/>
          </a:prstGeom>
          <a:ln w="9525" cap="flat" cmpd="sng">
            <a:solidFill>
              <a:schemeClr val="tx1"/>
            </a:solidFill>
            <a:prstDash val="solid"/>
            <a:headEnd type="none" w="med" len="med"/>
            <a:tailEnd type="none" w="med" len="med"/>
          </a:ln>
        </p:spPr>
      </p:sp>
      <p:sp>
        <p:nvSpPr>
          <p:cNvPr id="109585" name="Text Box 18"/>
          <p:cNvSpPr txBox="1"/>
          <p:nvPr/>
        </p:nvSpPr>
        <p:spPr>
          <a:xfrm>
            <a:off x="4184650" y="4356100"/>
            <a:ext cx="777875"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DBS</a:t>
            </a:r>
            <a:endParaRPr lang="en-US" altLang="zh-CN">
              <a:latin typeface="Times New Roman" panose="02020603050405020304" charset="0"/>
            </a:endParaRPr>
          </a:p>
        </p:txBody>
      </p:sp>
      <p:sp>
        <p:nvSpPr>
          <p:cNvPr id="109586" name="Text Box 19"/>
          <p:cNvSpPr txBox="1"/>
          <p:nvPr/>
        </p:nvSpPr>
        <p:spPr>
          <a:xfrm>
            <a:off x="3394075" y="3924300"/>
            <a:ext cx="1736725"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DDL+ DML</a:t>
            </a:r>
            <a:endParaRPr lang="en-US" altLang="zh-CN">
              <a:latin typeface="Times New Roman" panose="02020603050405020304" charset="0"/>
            </a:endParaRPr>
          </a:p>
        </p:txBody>
      </p:sp>
      <p:sp>
        <p:nvSpPr>
          <p:cNvPr id="109587" name="Line 20"/>
          <p:cNvSpPr/>
          <p:nvPr/>
        </p:nvSpPr>
        <p:spPr>
          <a:xfrm>
            <a:off x="2601913" y="3706813"/>
            <a:ext cx="503237" cy="217487"/>
          </a:xfrm>
          <a:prstGeom prst="line">
            <a:avLst/>
          </a:prstGeom>
          <a:ln w="9525" cap="flat" cmpd="sng">
            <a:solidFill>
              <a:schemeClr val="tx1"/>
            </a:solidFill>
            <a:prstDash val="solid"/>
            <a:headEnd type="none" w="med" len="med"/>
            <a:tailEnd type="none" w="med" len="med"/>
          </a:ln>
        </p:spPr>
      </p:sp>
      <p:sp>
        <p:nvSpPr>
          <p:cNvPr id="109588" name="Line 21"/>
          <p:cNvSpPr/>
          <p:nvPr/>
        </p:nvSpPr>
        <p:spPr>
          <a:xfrm>
            <a:off x="4257675" y="3706813"/>
            <a:ext cx="0" cy="217487"/>
          </a:xfrm>
          <a:prstGeom prst="line">
            <a:avLst/>
          </a:prstGeom>
          <a:ln w="9525" cap="flat" cmpd="sng">
            <a:solidFill>
              <a:schemeClr val="tx1"/>
            </a:solidFill>
            <a:prstDash val="solid"/>
            <a:headEnd type="none" w="med" len="med"/>
            <a:tailEnd type="none" w="med" len="med"/>
          </a:ln>
        </p:spPr>
      </p:sp>
      <p:sp>
        <p:nvSpPr>
          <p:cNvPr id="109589" name="Line 22"/>
          <p:cNvSpPr/>
          <p:nvPr/>
        </p:nvSpPr>
        <p:spPr>
          <a:xfrm flipH="1">
            <a:off x="5984875" y="3706813"/>
            <a:ext cx="865188" cy="217487"/>
          </a:xfrm>
          <a:prstGeom prst="line">
            <a:avLst/>
          </a:prstGeom>
          <a:ln w="9525" cap="flat" cmpd="sng">
            <a:solidFill>
              <a:schemeClr val="tx1"/>
            </a:solidFill>
            <a:prstDash val="solid"/>
            <a:headEnd type="none" w="med" len="med"/>
            <a:tailEnd type="none" w="med" len="med"/>
          </a:ln>
        </p:spPr>
      </p:sp>
      <p:sp>
        <p:nvSpPr>
          <p:cNvPr id="109590" name="Line 23"/>
          <p:cNvSpPr/>
          <p:nvPr/>
        </p:nvSpPr>
        <p:spPr>
          <a:xfrm>
            <a:off x="1017588" y="3419475"/>
            <a:ext cx="719137" cy="0"/>
          </a:xfrm>
          <a:prstGeom prst="line">
            <a:avLst/>
          </a:prstGeom>
          <a:ln w="9525" cap="flat" cmpd="sng">
            <a:solidFill>
              <a:schemeClr val="tx1"/>
            </a:solidFill>
            <a:prstDash val="dash"/>
            <a:headEnd type="none" w="med" len="med"/>
            <a:tailEnd type="none" w="med" len="med"/>
          </a:ln>
        </p:spPr>
      </p:sp>
      <p:sp>
        <p:nvSpPr>
          <p:cNvPr id="109591" name="Line 24"/>
          <p:cNvSpPr/>
          <p:nvPr/>
        </p:nvSpPr>
        <p:spPr>
          <a:xfrm>
            <a:off x="3105150" y="3419475"/>
            <a:ext cx="504825" cy="0"/>
          </a:xfrm>
          <a:prstGeom prst="line">
            <a:avLst/>
          </a:prstGeom>
          <a:ln w="9525" cap="flat" cmpd="sng">
            <a:solidFill>
              <a:schemeClr val="tx1"/>
            </a:solidFill>
            <a:prstDash val="lgDash"/>
            <a:headEnd type="none" w="med" len="med"/>
            <a:tailEnd type="none" w="med" len="med"/>
          </a:ln>
        </p:spPr>
      </p:sp>
      <p:sp>
        <p:nvSpPr>
          <p:cNvPr id="109592" name="Line 25"/>
          <p:cNvSpPr/>
          <p:nvPr/>
        </p:nvSpPr>
        <p:spPr>
          <a:xfrm>
            <a:off x="4976813" y="3419475"/>
            <a:ext cx="1225550" cy="0"/>
          </a:xfrm>
          <a:prstGeom prst="line">
            <a:avLst/>
          </a:prstGeom>
          <a:ln w="9525" cap="flat" cmpd="sng">
            <a:solidFill>
              <a:schemeClr val="tx1"/>
            </a:solidFill>
            <a:prstDash val="lgDash"/>
            <a:headEnd type="none" w="med" len="med"/>
            <a:tailEnd type="none" w="med" len="med"/>
          </a:ln>
        </p:spPr>
      </p:sp>
      <p:sp>
        <p:nvSpPr>
          <p:cNvPr id="109593" name="Text Box 26"/>
          <p:cNvSpPr txBox="1"/>
          <p:nvPr/>
        </p:nvSpPr>
        <p:spPr>
          <a:xfrm>
            <a:off x="368300" y="3203575"/>
            <a:ext cx="676275"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API</a:t>
            </a:r>
            <a:endParaRPr lang="en-US" altLang="zh-CN">
              <a:latin typeface="Times New Roman" panose="02020603050405020304" charset="0"/>
            </a:endParaRPr>
          </a:p>
        </p:txBody>
      </p:sp>
      <p:sp>
        <p:nvSpPr>
          <p:cNvPr id="109594" name="Text Box 28"/>
          <p:cNvSpPr txBox="1"/>
          <p:nvPr/>
        </p:nvSpPr>
        <p:spPr>
          <a:xfrm>
            <a:off x="2633663" y="5170488"/>
            <a:ext cx="4059237"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Fig.1.0.5 DBS access interfaces</a:t>
            </a:r>
            <a:endParaRPr lang="zh-CN" altLang="en-US">
              <a:latin typeface="Times New Roman" panose="02020603050405020304" charset="0"/>
            </a:endParaRPr>
          </a:p>
        </p:txBody>
      </p:sp>
      <p:sp>
        <p:nvSpPr>
          <p:cNvPr id="109595" name="Rectangle 29"/>
          <p:cNvSpPr/>
          <p:nvPr/>
        </p:nvSpPr>
        <p:spPr>
          <a:xfrm>
            <a:off x="611188" y="0"/>
            <a:ext cx="7772400" cy="1052513"/>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1.5.3 DB Access for Application Programs</a:t>
            </a:r>
            <a:endParaRPr lang="en-US" altLang="zh-CN" sz="3200">
              <a:solidFill>
                <a:schemeClr val="tx2"/>
              </a:solidFill>
              <a:latin typeface="Times New Roman" panose="02020603050405020304" charset="0"/>
              <a:cs typeface="Times New Roman" panose="02020603050405020304" charset="0"/>
            </a:endParaRPr>
          </a:p>
          <a:p>
            <a:pPr marL="0" lvl="0" indent="0" algn="ctr" eaLnBrk="1" hangingPunct="1">
              <a:spcBef>
                <a:spcPct val="0"/>
              </a:spcBef>
              <a:buClrTx/>
              <a:buSzTx/>
              <a:buFontTx/>
              <a:buNone/>
            </a:pPr>
            <a:r>
              <a:rPr lang="zh-CN" altLang="en-US" sz="3200">
                <a:solidFill>
                  <a:schemeClr val="tx2"/>
                </a:solidFill>
                <a:latin typeface="Times New Roman" panose="02020603050405020304" charset="0"/>
                <a:cs typeface="Times New Roman" panose="02020603050405020304" charset="0"/>
              </a:rPr>
              <a:t>(</a:t>
            </a:r>
            <a:r>
              <a:rPr lang="en-US" altLang="zh-CN" sz="3200">
                <a:solidFill>
                  <a:schemeClr val="tx2"/>
                </a:solidFill>
                <a:latin typeface="Times New Roman" panose="02020603050405020304" charset="0"/>
                <a:cs typeface="Times New Roman" panose="02020603050405020304" charset="0"/>
              </a:rPr>
              <a:t>cont.)</a:t>
            </a:r>
            <a:endParaRPr lang="en-US" altLang="zh-CN" sz="3200">
              <a:solidFill>
                <a:schemeClr val="tx2"/>
              </a:solidFill>
              <a:latin typeface="Times New Roman" panose="02020603050405020304" charset="0"/>
              <a:ea typeface="Times New Roman" panose="02020603050405020304" charset="0"/>
            </a:endParaRPr>
          </a:p>
        </p:txBody>
      </p:sp>
      <p:sp>
        <p:nvSpPr>
          <p:cNvPr id="109596"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71475" y="5269230"/>
              <a:ext cx="1905" cy="635"/>
            </p14:xfrm>
          </p:contentPart>
        </mc:Choice>
        <mc:Fallback xmlns="">
          <p:pic>
            <p:nvPicPr>
              <p:cNvPr id="2" name="墨迹 1"/>
            </p:nvPicPr>
            <p:blipFill>
              <a:blip r:embed="rId2"/>
            </p:blipFill>
            <p:spPr>
              <a:xfrm>
                <a:off x="-371475" y="5269230"/>
                <a:ext cx="1905" cy="635"/>
              </a:xfrm>
              <a:prstGeom prst="rect"/>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p:nvPr/>
        </p:nvSpPr>
        <p:spPr>
          <a:xfrm>
            <a:off x="1331913" y="333375"/>
            <a:ext cx="6248400" cy="731838"/>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§1.6 Database Design</a:t>
            </a:r>
            <a:endParaRPr lang="zh-CN" altLang="en-US" sz="3200">
              <a:solidFill>
                <a:schemeClr val="tx2"/>
              </a:solidFill>
              <a:latin typeface="Times New Roman" panose="02020603050405020304" charset="0"/>
              <a:ea typeface="Times New Roman" panose="02020603050405020304" charset="0"/>
            </a:endParaRPr>
          </a:p>
        </p:txBody>
      </p:sp>
      <p:sp>
        <p:nvSpPr>
          <p:cNvPr id="110594" name="Rectangle 3"/>
          <p:cNvSpPr/>
          <p:nvPr/>
        </p:nvSpPr>
        <p:spPr>
          <a:xfrm>
            <a:off x="323850" y="1341438"/>
            <a:ext cx="8382000" cy="48768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buNone/>
            </a:pPr>
            <a:r>
              <a:rPr lang="en-US" altLang="zh-CN" b="1">
                <a:latin typeface="Times New Roman" panose="02020603050405020304" charset="0"/>
              </a:rPr>
              <a:t>1.6.1 Design process</a:t>
            </a:r>
            <a:endParaRPr lang="en-US" altLang="zh-CN" b="1">
              <a:latin typeface="Times New Roman" panose="02020603050405020304" charset="0"/>
            </a:endParaRPr>
          </a:p>
          <a:p>
            <a:pPr marL="342900" lvl="0" indent="-342900" eaLnBrk="1" hangingPunct="1"/>
            <a:r>
              <a:rPr lang="zh-CN" altLang="en-US">
                <a:latin typeface="Times New Roman" panose="02020603050405020304" charset="0"/>
              </a:rPr>
              <a:t>从保持</a:t>
            </a:r>
            <a:r>
              <a:rPr lang="en-US" altLang="zh-CN">
                <a:latin typeface="Times New Roman" panose="02020603050405020304" charset="0"/>
              </a:rPr>
              <a:t>data independence（</a:t>
            </a:r>
            <a:r>
              <a:rPr lang="zh-CN" altLang="en-US">
                <a:latin typeface="Times New Roman" panose="02020603050405020304" charset="0"/>
              </a:rPr>
              <a:t>数据无关性/独立性）角度出发，根据</a:t>
            </a:r>
            <a:r>
              <a:rPr lang="en-US" altLang="zh-CN">
                <a:latin typeface="Times New Roman" panose="02020603050405020304" charset="0"/>
              </a:rPr>
              <a:t>data models</a:t>
            </a:r>
            <a:r>
              <a:rPr lang="zh-CN" altLang="en-US">
                <a:latin typeface="Times New Roman" panose="02020603050405020304" charset="0"/>
              </a:rPr>
              <a:t>所定义的数据规范形式，在</a:t>
            </a:r>
            <a:r>
              <a:rPr lang="en-US" altLang="zh-CN">
                <a:latin typeface="Times New Roman" panose="02020603050405020304" charset="0"/>
              </a:rPr>
              <a:t>view、logical 、 physical</a:t>
            </a:r>
            <a:r>
              <a:rPr lang="zh-CN" altLang="en-US">
                <a:latin typeface="Times New Roman" panose="02020603050405020304" charset="0"/>
              </a:rPr>
              <a:t>三个层次，采用三种</a:t>
            </a:r>
            <a:r>
              <a:rPr lang="en-US" altLang="zh-CN">
                <a:latin typeface="Times New Roman" panose="02020603050405020304" charset="0"/>
              </a:rPr>
              <a:t>data abstraction</a:t>
            </a:r>
            <a:r>
              <a:rPr lang="zh-CN" altLang="en-US">
                <a:latin typeface="Times New Roman" panose="02020603050405020304" charset="0"/>
              </a:rPr>
              <a:t>方法，通过</a:t>
            </a:r>
            <a:r>
              <a:rPr lang="en-US" altLang="zh-CN">
                <a:latin typeface="Times New Roman" panose="02020603050405020304" charset="0"/>
              </a:rPr>
              <a:t>DB</a:t>
            </a:r>
            <a:r>
              <a:rPr lang="zh-CN" altLang="en-US" b="1">
                <a:solidFill>
                  <a:srgbClr val="FF0000"/>
                </a:solidFill>
                <a:latin typeface="Times New Roman" panose="02020603050405020304" charset="0"/>
              </a:rPr>
              <a:t>概念设计、</a:t>
            </a:r>
            <a:r>
              <a:rPr lang="en-US" altLang="zh-CN" b="1">
                <a:solidFill>
                  <a:srgbClr val="FF0000"/>
                </a:solidFill>
                <a:latin typeface="Times New Roman" panose="02020603050405020304" charset="0"/>
              </a:rPr>
              <a:t>DBS</a:t>
            </a:r>
            <a:r>
              <a:rPr lang="zh-CN" altLang="en-US" b="1">
                <a:solidFill>
                  <a:srgbClr val="FF0000"/>
                </a:solidFill>
                <a:latin typeface="Times New Roman" panose="02020603050405020304" charset="0"/>
              </a:rPr>
              <a:t>逻辑设计、 </a:t>
            </a:r>
            <a:r>
              <a:rPr lang="en-US" altLang="zh-CN" b="1">
                <a:solidFill>
                  <a:srgbClr val="FF0000"/>
                </a:solidFill>
                <a:latin typeface="Times New Roman" panose="02020603050405020304" charset="0"/>
              </a:rPr>
              <a:t>DBS</a:t>
            </a:r>
            <a:r>
              <a:rPr lang="zh-CN" altLang="en-US" b="1">
                <a:solidFill>
                  <a:srgbClr val="FF0000"/>
                </a:solidFill>
                <a:latin typeface="Times New Roman" panose="02020603050405020304" charset="0"/>
              </a:rPr>
              <a:t>物理设计三个阶段</a:t>
            </a:r>
            <a:r>
              <a:rPr lang="zh-CN" altLang="en-US">
                <a:latin typeface="Times New Roman" panose="02020603050405020304" charset="0"/>
              </a:rPr>
              <a:t>，构造 面向具体应用领域的</a:t>
            </a:r>
            <a:r>
              <a:rPr lang="en-US" altLang="zh-CN">
                <a:latin typeface="Times New Roman" panose="02020603050405020304" charset="0"/>
              </a:rPr>
              <a:t>DBS</a:t>
            </a:r>
            <a:r>
              <a:rPr lang="zh-CN" altLang="en-US">
                <a:latin typeface="Times New Roman" panose="02020603050405020304" charset="0"/>
              </a:rPr>
              <a:t>的 </a:t>
            </a:r>
            <a:r>
              <a:rPr lang="en-US" altLang="zh-CN">
                <a:latin typeface="Times New Roman" panose="02020603050405020304" charset="0"/>
              </a:rPr>
              <a:t>external schema</a:t>
            </a:r>
            <a:r>
              <a:rPr lang="zh-CN" altLang="en-US">
                <a:latin typeface="Times New Roman" panose="02020603050405020304" charset="0"/>
              </a:rPr>
              <a:t>、</a:t>
            </a:r>
            <a:r>
              <a:rPr lang="en-US" altLang="zh-CN">
                <a:latin typeface="Times New Roman" panose="02020603050405020304" charset="0"/>
              </a:rPr>
              <a:t>logical schema </a:t>
            </a:r>
            <a:r>
              <a:rPr lang="zh-CN" altLang="en-US">
                <a:latin typeface="Times New Roman" panose="02020603050405020304" charset="0"/>
              </a:rPr>
              <a:t>、</a:t>
            </a:r>
            <a:r>
              <a:rPr lang="en-US" altLang="zh-CN">
                <a:latin typeface="Times New Roman" panose="02020603050405020304" charset="0"/>
              </a:rPr>
              <a:t>internal schema</a:t>
            </a:r>
            <a:r>
              <a:rPr lang="zh-CN" altLang="en-US">
                <a:latin typeface="Times New Roman" panose="02020603050405020304" charset="0"/>
              </a:rPr>
              <a:t>的集合, 从而得到</a:t>
            </a:r>
            <a:r>
              <a:rPr lang="en-US" altLang="zh-CN">
                <a:latin typeface="Times New Roman" panose="02020603050405020304" charset="0"/>
              </a:rPr>
              <a:t>conceptual DBS </a:t>
            </a:r>
            <a:r>
              <a:rPr lang="zh-CN" altLang="en-US">
                <a:latin typeface="Times New Roman" panose="02020603050405020304" charset="0"/>
              </a:rPr>
              <a:t>、</a:t>
            </a:r>
            <a:r>
              <a:rPr lang="en-US" altLang="zh-CN">
                <a:latin typeface="Times New Roman" panose="02020603050405020304" charset="0"/>
              </a:rPr>
              <a:t>logical DBS </a:t>
            </a:r>
            <a:r>
              <a:rPr lang="zh-CN" altLang="en-US">
                <a:latin typeface="Times New Roman" panose="02020603050405020304" charset="0"/>
              </a:rPr>
              <a:t>、</a:t>
            </a:r>
            <a:r>
              <a:rPr lang="en-US" altLang="zh-CN">
                <a:latin typeface="Times New Roman" panose="02020603050405020304" charset="0"/>
              </a:rPr>
              <a:t>physical DBS</a:t>
            </a:r>
            <a:r>
              <a:rPr lang="zh-CN" altLang="en-US">
                <a:latin typeface="Times New Roman" panose="02020603050405020304" charset="0"/>
              </a:rPr>
              <a:t>的设计结果</a:t>
            </a:r>
            <a:endParaRPr lang="en-US" altLang="zh-CN">
              <a:latin typeface="Times New Roman" panose="02020603050405020304" charset="0"/>
            </a:endParaRPr>
          </a:p>
          <a:p>
            <a:pPr marL="342900" lvl="0" indent="-342900" eaLnBrk="1" hangingPunct="1"/>
            <a:r>
              <a:rPr lang="en-US" altLang="zh-CN">
                <a:latin typeface="Times New Roman" panose="02020603050405020304" charset="0"/>
              </a:rPr>
              <a:t>As described in Fig.1.0.6</a:t>
            </a:r>
            <a:endParaRPr lang="en-US" altLang="zh-CN">
              <a:latin typeface="Times New Roman" panose="02020603050405020304" charset="0"/>
            </a:endParaRPr>
          </a:p>
          <a:p>
            <a:pPr marL="742950" lvl="1" indent="-285750" eaLnBrk="1" hangingPunct="1"/>
            <a:r>
              <a:rPr lang="en-US" altLang="zh-CN">
                <a:solidFill>
                  <a:srgbClr val="FF0000"/>
                </a:solidFill>
                <a:latin typeface="Times New Roman" panose="02020603050405020304" charset="0"/>
              </a:rPr>
              <a:t>conceptual design</a:t>
            </a:r>
            <a:endParaRPr lang="en-US" altLang="zh-CN">
              <a:solidFill>
                <a:srgbClr val="FF0000"/>
              </a:solidFill>
              <a:latin typeface="Times New Roman" panose="02020603050405020304" charset="0"/>
            </a:endParaRPr>
          </a:p>
          <a:p>
            <a:pPr marL="742950" lvl="1" indent="-285750" eaLnBrk="1" hangingPunct="1"/>
            <a:r>
              <a:rPr lang="en-US" altLang="zh-CN">
                <a:solidFill>
                  <a:srgbClr val="FF0000"/>
                </a:solidFill>
                <a:latin typeface="Times New Roman" panose="02020603050405020304" charset="0"/>
              </a:rPr>
              <a:t>logical design</a:t>
            </a:r>
            <a:endParaRPr lang="en-US" altLang="zh-CN">
              <a:solidFill>
                <a:srgbClr val="FF0000"/>
              </a:solidFill>
              <a:latin typeface="Times New Roman" panose="02020603050405020304" charset="0"/>
            </a:endParaRPr>
          </a:p>
          <a:p>
            <a:pPr marL="742950" lvl="1" indent="-285750" eaLnBrk="1" hangingPunct="1"/>
            <a:r>
              <a:rPr lang="en-US" altLang="zh-CN">
                <a:solidFill>
                  <a:srgbClr val="FF0000"/>
                </a:solidFill>
                <a:latin typeface="Times New Roman" panose="02020603050405020304" charset="0"/>
              </a:rPr>
              <a:t>physical design</a:t>
            </a:r>
            <a:endParaRPr lang="en-US" altLang="zh-CN">
              <a:solidFill>
                <a:srgbClr val="FF0000"/>
              </a:solidFill>
              <a:latin typeface="Times New Roman" panose="02020603050405020304" charset="0"/>
            </a:endParaRPr>
          </a:p>
        </p:txBody>
      </p:sp>
      <p:sp>
        <p:nvSpPr>
          <p:cNvPr id="11059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 Box 3"/>
          <p:cNvSpPr txBox="1"/>
          <p:nvPr/>
        </p:nvSpPr>
        <p:spPr>
          <a:xfrm>
            <a:off x="2047875" y="6324600"/>
            <a:ext cx="5046663"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 1.0.6 Data abstraction and Schema </a:t>
            </a:r>
            <a:endParaRPr lang="en-US" altLang="zh-CN">
              <a:latin typeface="Times New Roman" panose="02020603050405020304" charset="0"/>
            </a:endParaRPr>
          </a:p>
        </p:txBody>
      </p:sp>
      <p:sp>
        <p:nvSpPr>
          <p:cNvPr id="112642" name="AutoShape 4">
            <a:hlinkClick r:id="" action="ppaction://hlinkshowjump?jump=lastslideviewed"/>
          </p:cNvPr>
          <p:cNvSpPr/>
          <p:nvPr/>
        </p:nvSpPr>
        <p:spPr>
          <a:xfrm>
            <a:off x="8915400" y="6705600"/>
            <a:ext cx="228600" cy="152400"/>
          </a:xfrm>
          <a:prstGeom prst="actionButtonForwardNex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graphicFrame>
        <p:nvGraphicFramePr>
          <p:cNvPr id="112643" name="Object 5"/>
          <p:cNvGraphicFramePr>
            <a:graphicFrameLocks noChangeAspect="1"/>
          </p:cNvGraphicFramePr>
          <p:nvPr/>
        </p:nvGraphicFramePr>
        <p:xfrm>
          <a:off x="458788" y="0"/>
          <a:ext cx="8224837" cy="6324600"/>
        </p:xfrm>
        <a:graphic>
          <a:graphicData uri="http://schemas.openxmlformats.org/presentationml/2006/ole">
            <mc:AlternateContent xmlns:mc="http://schemas.openxmlformats.org/markup-compatibility/2006">
              <mc:Choice xmlns:v="urn:schemas-microsoft-com:vml" Requires="v">
                <p:oleObj spid="_x0000_s3076" name="" r:id="rId1" imgW="5111750" imgH="3834765" progId="PowerPoint.Show.8">
                  <p:embed/>
                </p:oleObj>
              </mc:Choice>
              <mc:Fallback>
                <p:oleObj name="" r:id="rId1" imgW="5111750" imgH="3834765" progId="PowerPoint.Show.8">
                  <p:embed/>
                  <p:pic>
                    <p:nvPicPr>
                      <p:cNvPr id="0" name="图片 3075"/>
                      <p:cNvPicPr/>
                      <p:nvPr/>
                    </p:nvPicPr>
                    <p:blipFill>
                      <a:blip r:embed="rId2"/>
                      <a:stretch>
                        <a:fillRect/>
                      </a:stretch>
                    </p:blipFill>
                    <p:spPr>
                      <a:xfrm>
                        <a:off x="458788" y="0"/>
                        <a:ext cx="8224837" cy="6324600"/>
                      </a:xfrm>
                      <a:prstGeom prst="rect">
                        <a:avLst/>
                      </a:prstGeom>
                      <a:noFill/>
                      <a:ln w="38100">
                        <a:noFill/>
                        <a:miter/>
                      </a:ln>
                    </p:spPr>
                  </p:pic>
                </p:oleObj>
              </mc:Fallback>
            </mc:AlternateContent>
          </a:graphicData>
        </a:graphic>
      </p:graphicFrame>
      <p:sp>
        <p:nvSpPr>
          <p:cNvPr id="112644"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3"/>
          <p:cNvSpPr txBox="1"/>
          <p:nvPr/>
        </p:nvSpPr>
        <p:spPr>
          <a:xfrm>
            <a:off x="500063" y="1268413"/>
            <a:ext cx="7888287" cy="4903787"/>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93675" lvl="0" indent="-193675"/>
            <a:r>
              <a:rPr lang="en-US" altLang="zh-CN">
                <a:latin typeface="Times New Roman" panose="02020603050405020304" charset="0"/>
                <a:ea typeface="MS PGothic" panose="020B0600070205080204" pitchFamily="34" charset="-128"/>
              </a:rPr>
              <a:t>Need to come up with a methodology to </a:t>
            </a:r>
            <a:r>
              <a:rPr lang="en-US" altLang="zh-CN">
                <a:solidFill>
                  <a:srgbClr val="FF0000"/>
                </a:solidFill>
                <a:latin typeface="Times New Roman" panose="02020603050405020304" charset="0"/>
                <a:ea typeface="MS PGothic" panose="020B0600070205080204" pitchFamily="34" charset="-128"/>
              </a:rPr>
              <a:t>ensure that each of the relations in the database is “good”</a:t>
            </a:r>
            <a:endParaRPr lang="en-US" altLang="zh-CN">
              <a:solidFill>
                <a:srgbClr val="FF0000"/>
              </a:solidFill>
              <a:latin typeface="Times New Roman" panose="02020603050405020304" charset="0"/>
              <a:ea typeface="MS PGothic" panose="020B0600070205080204" pitchFamily="34" charset="-128"/>
            </a:endParaRPr>
          </a:p>
          <a:p>
            <a:pPr marL="193675" lvl="0" indent="-193675"/>
            <a:r>
              <a:rPr lang="en-US" altLang="zh-CN">
                <a:latin typeface="Times New Roman" panose="02020603050405020304" charset="0"/>
                <a:ea typeface="MS PGothic" panose="020B0600070205080204" pitchFamily="34" charset="-128"/>
              </a:rPr>
              <a:t>Two ways of doing so:</a:t>
            </a:r>
            <a:endParaRPr lang="en-US" altLang="zh-CN">
              <a:latin typeface="Times New Roman" panose="02020603050405020304" charset="0"/>
              <a:ea typeface="MS PGothic" panose="020B0600070205080204" pitchFamily="34" charset="-128"/>
            </a:endParaRPr>
          </a:p>
          <a:p>
            <a:pPr marL="573405" lvl="1" indent="-189230"/>
            <a:r>
              <a:rPr lang="en-US" altLang="zh-CN">
                <a:solidFill>
                  <a:srgbClr val="0070C0"/>
                </a:solidFill>
                <a:latin typeface="Times New Roman" panose="02020603050405020304" charset="0"/>
                <a:ea typeface="MS PGothic" panose="020B0600070205080204" pitchFamily="34" charset="-128"/>
              </a:rPr>
              <a:t>Entity Relationship Model </a:t>
            </a:r>
            <a:r>
              <a:rPr lang="en-US" altLang="zh-CN">
                <a:latin typeface="Times New Roman" panose="02020603050405020304" charset="0"/>
                <a:ea typeface="MS PGothic" panose="020B0600070205080204" pitchFamily="34" charset="-128"/>
              </a:rPr>
              <a:t>(Chapter 7)</a:t>
            </a:r>
            <a:endParaRPr lang="en-US" altLang="zh-CN">
              <a:latin typeface="Times New Roman" panose="02020603050405020304" charset="0"/>
              <a:ea typeface="MS PGothic" panose="020B0600070205080204" pitchFamily="34" charset="-128"/>
            </a:endParaRPr>
          </a:p>
          <a:p>
            <a:pPr marL="952500" lvl="2" indent="-188595"/>
            <a:r>
              <a:rPr lang="en-US" altLang="zh-CN">
                <a:latin typeface="Times New Roman" panose="02020603050405020304" charset="0"/>
                <a:ea typeface="MS PGothic" panose="020B0600070205080204" pitchFamily="34" charset="-128"/>
              </a:rPr>
              <a:t>Models an enterprise as a collection of </a:t>
            </a:r>
            <a:r>
              <a:rPr lang="en-US" altLang="zh-CN" i="1">
                <a:latin typeface="Times New Roman" panose="02020603050405020304" charset="0"/>
                <a:ea typeface="MS PGothic" panose="020B0600070205080204" pitchFamily="34" charset="-128"/>
              </a:rPr>
              <a:t>entities </a:t>
            </a:r>
            <a:r>
              <a:rPr lang="en-US" altLang="zh-CN">
                <a:latin typeface="Times New Roman" panose="02020603050405020304" charset="0"/>
                <a:ea typeface="MS PGothic" panose="020B0600070205080204" pitchFamily="34" charset="-128"/>
              </a:rPr>
              <a:t>and </a:t>
            </a:r>
            <a:r>
              <a:rPr lang="en-US" altLang="zh-CN" i="1">
                <a:latin typeface="Times New Roman" panose="02020603050405020304" charset="0"/>
                <a:ea typeface="MS PGothic" panose="020B0600070205080204" pitchFamily="34" charset="-128"/>
              </a:rPr>
              <a:t>relationships</a:t>
            </a:r>
            <a:endParaRPr lang="en-US" altLang="zh-CN" i="1">
              <a:latin typeface="Times New Roman" panose="02020603050405020304" charset="0"/>
              <a:ea typeface="MS PGothic" panose="020B0600070205080204" pitchFamily="34" charset="-128"/>
            </a:endParaRPr>
          </a:p>
          <a:p>
            <a:pPr marL="952500" lvl="2" indent="-188595"/>
            <a:r>
              <a:rPr lang="en-US" altLang="zh-CN">
                <a:latin typeface="Times New Roman" panose="02020603050405020304" charset="0"/>
                <a:ea typeface="MS PGothic" panose="020B0600070205080204" pitchFamily="34" charset="-128"/>
              </a:rPr>
              <a:t>Represented diagrammatically by an </a:t>
            </a:r>
            <a:r>
              <a:rPr lang="en-US" altLang="zh-CN" i="1">
                <a:latin typeface="Times New Roman" panose="02020603050405020304" charset="0"/>
                <a:ea typeface="MS PGothic" panose="020B0600070205080204" pitchFamily="34" charset="-128"/>
              </a:rPr>
              <a:t>entity-relationship diagram:</a:t>
            </a:r>
            <a:endParaRPr lang="en-US" altLang="zh-CN" i="1">
              <a:latin typeface="Times New Roman" panose="02020603050405020304" charset="0"/>
              <a:ea typeface="MS PGothic" panose="020B0600070205080204" pitchFamily="34" charset="-128"/>
            </a:endParaRPr>
          </a:p>
          <a:p>
            <a:pPr marL="573405" lvl="1" indent="-189230"/>
            <a:r>
              <a:rPr lang="en-US" altLang="zh-CN">
                <a:solidFill>
                  <a:srgbClr val="0070C0"/>
                </a:solidFill>
                <a:latin typeface="Times New Roman" panose="02020603050405020304" charset="0"/>
                <a:ea typeface="MS PGothic" panose="020B0600070205080204" pitchFamily="34" charset="-128"/>
              </a:rPr>
              <a:t>Normalization Theory</a:t>
            </a:r>
            <a:r>
              <a:rPr lang="zh-CN" altLang="en-US">
                <a:solidFill>
                  <a:srgbClr val="FF0000"/>
                </a:solidFill>
                <a:latin typeface="Times New Roman" panose="02020603050405020304" charset="0"/>
                <a:ea typeface="宋体" panose="02010600030101010101" pitchFamily="2" charset="-122"/>
              </a:rPr>
              <a:t>归一化</a:t>
            </a:r>
            <a:r>
              <a:rPr lang="en-US" altLang="zh-CN">
                <a:solidFill>
                  <a:srgbClr val="FF0000"/>
                </a:solidFill>
                <a:latin typeface="Times New Roman" panose="02020603050405020304" charset="0"/>
                <a:ea typeface="宋体" panose="02010600030101010101" pitchFamily="2" charset="-122"/>
              </a:rPr>
              <a:t>(</a:t>
            </a:r>
            <a:r>
              <a:rPr lang="zh-CN" altLang="en-US">
                <a:solidFill>
                  <a:srgbClr val="FF0000"/>
                </a:solidFill>
                <a:latin typeface="Times New Roman" panose="02020603050405020304" charset="0"/>
                <a:ea typeface="宋体" panose="02010600030101010101" pitchFamily="2" charset="-122"/>
              </a:rPr>
              <a:t>范式</a:t>
            </a:r>
            <a:r>
              <a:rPr lang="en-US" altLang="zh-CN">
                <a:solidFill>
                  <a:srgbClr val="FF0000"/>
                </a:solidFill>
                <a:latin typeface="Times New Roman" panose="02020603050405020304" charset="0"/>
                <a:ea typeface="宋体" panose="02010600030101010101" pitchFamily="2" charset="-122"/>
              </a:rPr>
              <a:t>)</a:t>
            </a:r>
            <a:r>
              <a:rPr lang="zh-CN" altLang="en-US">
                <a:solidFill>
                  <a:srgbClr val="FF0000"/>
                </a:solidFill>
                <a:latin typeface="Times New Roman" panose="02020603050405020304" charset="0"/>
                <a:ea typeface="宋体" panose="02010600030101010101" pitchFamily="2" charset="-122"/>
              </a:rPr>
              <a:t>理论</a:t>
            </a:r>
            <a:r>
              <a:rPr lang="en-US" altLang="zh-CN">
                <a:solidFill>
                  <a:srgbClr val="0070C0"/>
                </a:solidFill>
                <a:latin typeface="Times New Roman" panose="02020603050405020304" charset="0"/>
                <a:ea typeface="MS PGothic" panose="020B0600070205080204" pitchFamily="34" charset="-128"/>
              </a:rPr>
              <a:t> </a:t>
            </a:r>
            <a:r>
              <a:rPr lang="en-US" altLang="zh-CN">
                <a:latin typeface="Times New Roman" panose="02020603050405020304" charset="0"/>
                <a:ea typeface="MS PGothic" panose="020B0600070205080204" pitchFamily="34" charset="-128"/>
              </a:rPr>
              <a:t>(Chapter 8)</a:t>
            </a:r>
            <a:endParaRPr lang="en-US" altLang="zh-CN">
              <a:latin typeface="Times New Roman" panose="02020603050405020304" charset="0"/>
              <a:ea typeface="MS PGothic" panose="020B0600070205080204" pitchFamily="34" charset="-128"/>
            </a:endParaRPr>
          </a:p>
          <a:p>
            <a:pPr marL="952500" lvl="2" indent="-188595"/>
            <a:r>
              <a:rPr lang="en-US" altLang="zh-CN">
                <a:latin typeface="Times New Roman" panose="02020603050405020304" charset="0"/>
                <a:ea typeface="MS PGothic" panose="020B0600070205080204" pitchFamily="34" charset="-128"/>
              </a:rPr>
              <a:t>Formalize what designs are bad, and test for them</a:t>
            </a:r>
            <a:endParaRPr lang="en-US" altLang="zh-CN">
              <a:latin typeface="Times New Roman" panose="02020603050405020304" charset="0"/>
              <a:ea typeface="MS PGothic" panose="020B0600070205080204" pitchFamily="34" charset="-128"/>
            </a:endParaRPr>
          </a:p>
          <a:p>
            <a:pPr marL="573405" lvl="1" indent="-189230">
              <a:buFont typeface="Monotype Sorts" charset="2"/>
              <a:buNone/>
            </a:pPr>
            <a:endParaRPr lang="en-US" altLang="zh-CN">
              <a:latin typeface="Times New Roman" panose="02020603050405020304" charset="0"/>
              <a:ea typeface="MS PGothic" panose="020B0600070205080204" pitchFamily="34" charset="-128"/>
            </a:endParaRPr>
          </a:p>
        </p:txBody>
      </p:sp>
      <p:sp>
        <p:nvSpPr>
          <p:cNvPr id="6" name="Rectangle 2"/>
          <p:cNvSpPr txBox="1">
            <a:spLocks noChangeArrowheads="1"/>
          </p:cNvSpPr>
          <p:nvPr/>
        </p:nvSpPr>
        <p:spPr bwMode="auto">
          <a:xfrm>
            <a:off x="827088" y="-171450"/>
            <a:ext cx="7793038" cy="1143000"/>
          </a:xfrm>
          <a:prstGeom prst="rect">
            <a:avLst/>
          </a:prstGeom>
          <a:noFill/>
          <a:ln>
            <a:noFill/>
          </a:ln>
          <a:effectLst/>
        </p:spPr>
        <p:txBody>
          <a:bodyPr anchor="b"/>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0" cap="none" spc="0" normalizeH="0" baseline="0" noProof="0" dirty="0">
                <a:ln>
                  <a:noFill/>
                </a:ln>
                <a:solidFill>
                  <a:schemeClr val="tx2"/>
                </a:solidFill>
                <a:effectLst/>
                <a:uLnTx/>
                <a:uFillTx/>
                <a:latin typeface="Times New Roman" panose="02020603050405020304" charset="0"/>
                <a:ea typeface="MS PGothic" panose="020B0600070205080204" pitchFamily="34" charset="-128"/>
                <a:cs typeface="Times New Roman" panose="02020603050405020304" charset="0"/>
              </a:rPr>
              <a:t>1.6.4 Normalization in Database Design</a:t>
            </a:r>
            <a:endParaRPr kumimoji="1" lang="en-US" altLang="zh-CN" sz="3200" b="0" i="0" u="none" strike="noStrike" kern="0" cap="none" spc="0" normalizeH="0" baseline="0" noProof="0" dirty="0">
              <a:ln>
                <a:noFill/>
              </a:ln>
              <a:solidFill>
                <a:schemeClr val="tx2"/>
              </a:solidFill>
              <a:effectLst/>
              <a:uLnTx/>
              <a:uFillTx/>
              <a:latin typeface="Times New Roman" panose="02020603050405020304" charset="0"/>
              <a:ea typeface="MS PGothic" panose="020B0600070205080204" pitchFamily="34" charset="-128"/>
              <a:cs typeface="Times New Roman" panose="02020603050405020304" charset="0"/>
            </a:endParaRPr>
          </a:p>
        </p:txBody>
      </p:sp>
      <p:sp>
        <p:nvSpPr>
          <p:cNvPr id="11366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371725" y="998220"/>
              <a:ext cx="2216785" cy="78105"/>
            </p14:xfrm>
          </p:contentPart>
        </mc:Choice>
        <mc:Fallback xmlns="">
          <p:pic>
            <p:nvPicPr>
              <p:cNvPr id="2" name="墨迹 1"/>
            </p:nvPicPr>
            <p:blipFill>
              <a:blip r:embed="rId2"/>
            </p:blipFill>
            <p:spPr>
              <a:xfrm>
                <a:off x="2371725" y="998220"/>
                <a:ext cx="2216785" cy="78105"/>
              </a:xfrm>
              <a:prstGeom prst="rect"/>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2"/>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pic>
        <p:nvPicPr>
          <p:cNvPr id="114690" name="Picture 2"/>
          <p:cNvPicPr>
            <a:picLocks noChangeAspect="1"/>
          </p:cNvPicPr>
          <p:nvPr/>
        </p:nvPicPr>
        <p:blipFill>
          <a:blip r:embed="rId1"/>
          <a:stretch>
            <a:fillRect/>
          </a:stretch>
        </p:blipFill>
        <p:spPr>
          <a:xfrm>
            <a:off x="1835150" y="1125538"/>
            <a:ext cx="5556250" cy="5280025"/>
          </a:xfrm>
          <a:prstGeom prst="rect">
            <a:avLst/>
          </a:prstGeom>
          <a:noFill/>
          <a:ln w="9525">
            <a:noFill/>
          </a:ln>
        </p:spPr>
      </p:pic>
      <p:sp>
        <p:nvSpPr>
          <p:cNvPr id="5" name="Rectangle 2"/>
          <p:cNvSpPr txBox="1">
            <a:spLocks noChangeArrowheads="1"/>
          </p:cNvSpPr>
          <p:nvPr/>
        </p:nvSpPr>
        <p:spPr bwMode="auto">
          <a:xfrm>
            <a:off x="827088" y="-171450"/>
            <a:ext cx="7793038" cy="1143000"/>
          </a:xfrm>
          <a:prstGeom prst="rect">
            <a:avLst/>
          </a:prstGeom>
          <a:noFill/>
          <a:ln>
            <a:noFill/>
          </a:ln>
          <a:effectLst/>
        </p:spPr>
        <p:txBody>
          <a:bodyPr anchor="b"/>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0" cap="none" spc="0" normalizeH="0" baseline="0" noProof="0" dirty="0">
                <a:ln>
                  <a:noFill/>
                </a:ln>
                <a:solidFill>
                  <a:schemeClr val="tx2"/>
                </a:solidFill>
                <a:effectLst/>
                <a:uLnTx/>
                <a:uFillTx/>
                <a:latin typeface="Times New Roman" panose="02020603050405020304" charset="0"/>
                <a:ea typeface="MS PGothic" panose="020B0600070205080204" pitchFamily="34" charset="-128"/>
                <a:cs typeface="Times New Roman" panose="02020603050405020304" charset="0"/>
              </a:rPr>
              <a:t>1.6.4 Normalization in Database Design</a:t>
            </a:r>
            <a:endParaRPr kumimoji="1" lang="en-US" altLang="zh-CN" sz="3200" b="0" i="0" u="none" strike="noStrike" kern="0" cap="none" spc="0" normalizeH="0" baseline="0" noProof="0" dirty="0">
              <a:ln>
                <a:noFill/>
              </a:ln>
              <a:solidFill>
                <a:schemeClr val="tx2"/>
              </a:solidFill>
              <a:effectLst/>
              <a:uLnTx/>
              <a:uFillTx/>
              <a:latin typeface="Times New Roman" panose="02020603050405020304" charset="0"/>
              <a:ea typeface="MS PGothic" panose="020B0600070205080204" pitchFamily="34" charset="-128"/>
              <a:cs typeface="Times New Roman" panose="020206030504050203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Normalization in Database Design</a:t>
            </a:r>
            <a:endParaRPr lang="en-US" altLang="zh-CN" sz="3200">
              <a:latin typeface="Times New Roman" panose="02020603050405020304" charset="0"/>
              <a:ea typeface="MS PGothic" panose="020B0600070205080204" pitchFamily="34" charset="-128"/>
            </a:endParaRPr>
          </a:p>
        </p:txBody>
      </p:sp>
      <p:sp>
        <p:nvSpPr>
          <p:cNvPr id="115714" name="Rectangle 3"/>
          <p:cNvSpPr>
            <a:spLocks noGrp="1"/>
          </p:cNvSpPr>
          <p:nvPr>
            <p:ph type="body"/>
          </p:nvPr>
        </p:nvSpPr>
        <p:spPr>
          <a:xfrm>
            <a:off x="468313" y="1341438"/>
            <a:ext cx="7661275" cy="865187"/>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Is there any problem with this relation?</a:t>
            </a:r>
            <a:endParaRPr lang="en-US" altLang="zh-CN">
              <a:latin typeface="Times New Roman" panose="02020603050405020304" charset="0"/>
              <a:ea typeface="MS PGothic" panose="020B0600070205080204" pitchFamily="34" charset="-128"/>
            </a:endParaRPr>
          </a:p>
        </p:txBody>
      </p:sp>
      <p:sp>
        <p:nvSpPr>
          <p:cNvPr id="115715" name="TextBox 4"/>
          <p:cNvSpPr txBox="1"/>
          <p:nvPr/>
        </p:nvSpPr>
        <p:spPr>
          <a:xfrm>
            <a:off x="7308850" y="2536825"/>
            <a:ext cx="1763713" cy="646113"/>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1800" b="1" i="1">
                <a:solidFill>
                  <a:srgbClr val="FF0000"/>
                </a:solidFill>
              </a:rPr>
              <a:t>插入</a:t>
            </a:r>
            <a:r>
              <a:rPr lang="en-US" altLang="zh-CN" sz="1800" b="1" i="1">
                <a:solidFill>
                  <a:srgbClr val="FF0000"/>
                </a:solidFill>
              </a:rPr>
              <a:t>/</a:t>
            </a:r>
            <a:r>
              <a:rPr lang="zh-CN" altLang="en-US" sz="1800" b="1" i="1">
                <a:solidFill>
                  <a:srgbClr val="FF0000"/>
                </a:solidFill>
              </a:rPr>
              <a:t>删除</a:t>
            </a:r>
            <a:r>
              <a:rPr lang="en-US" altLang="zh-CN" sz="1800" b="1" i="1">
                <a:solidFill>
                  <a:srgbClr val="FF0000"/>
                </a:solidFill>
              </a:rPr>
              <a:t>/</a:t>
            </a:r>
            <a:r>
              <a:rPr lang="zh-CN" altLang="en-US" sz="1800" b="1" i="1">
                <a:solidFill>
                  <a:srgbClr val="FF0000"/>
                </a:solidFill>
              </a:rPr>
              <a:t>更新</a:t>
            </a:r>
            <a:r>
              <a:rPr lang="en-US" altLang="zh-CN" sz="1800" b="1" i="1">
                <a:solidFill>
                  <a:srgbClr val="FF0000"/>
                </a:solidFill>
              </a:rPr>
              <a:t> </a:t>
            </a:r>
            <a:r>
              <a:rPr lang="zh-CN" altLang="en-US" sz="1800">
                <a:solidFill>
                  <a:srgbClr val="FF0000"/>
                </a:solidFill>
              </a:rPr>
              <a:t>异常、低效</a:t>
            </a:r>
            <a:endParaRPr lang="en-US" altLang="zh-CN" sz="1800">
              <a:solidFill>
                <a:srgbClr val="FF0000"/>
              </a:solidFill>
            </a:endParaRPr>
          </a:p>
        </p:txBody>
      </p:sp>
      <p:grpSp>
        <p:nvGrpSpPr>
          <p:cNvPr id="115716" name="组合 12"/>
          <p:cNvGrpSpPr/>
          <p:nvPr/>
        </p:nvGrpSpPr>
        <p:grpSpPr>
          <a:xfrm>
            <a:off x="88900" y="2613025"/>
            <a:ext cx="7023100" cy="4041775"/>
            <a:chOff x="35496" y="2065184"/>
            <a:chExt cx="7023100" cy="4041309"/>
          </a:xfrm>
        </p:grpSpPr>
        <p:pic>
          <p:nvPicPr>
            <p:cNvPr id="115721" name="Picture 5" descr="1"/>
            <p:cNvPicPr>
              <a:picLocks noChangeAspect="1"/>
            </p:cNvPicPr>
            <p:nvPr/>
          </p:nvPicPr>
          <p:blipFill>
            <a:blip r:embed="rId1"/>
            <a:stretch>
              <a:fillRect/>
            </a:stretch>
          </p:blipFill>
          <p:spPr>
            <a:xfrm>
              <a:off x="35496" y="2348880"/>
              <a:ext cx="7023100" cy="3757613"/>
            </a:xfrm>
            <a:prstGeom prst="rect">
              <a:avLst/>
            </a:prstGeom>
            <a:noFill/>
            <a:ln w="9525">
              <a:noFill/>
            </a:ln>
          </p:spPr>
        </p:pic>
        <p:cxnSp>
          <p:nvCxnSpPr>
            <p:cNvPr id="115722" name="直接连接符 2"/>
            <p:cNvCxnSpPr/>
            <p:nvPr/>
          </p:nvCxnSpPr>
          <p:spPr>
            <a:xfrm>
              <a:off x="251446" y="3860304"/>
              <a:ext cx="6696744" cy="0"/>
            </a:xfrm>
            <a:prstGeom prst="line">
              <a:avLst/>
            </a:prstGeom>
            <a:ln w="9525" cap="flat" cmpd="sng">
              <a:solidFill>
                <a:srgbClr val="FF0000"/>
              </a:solidFill>
              <a:prstDash val="solid"/>
              <a:miter/>
              <a:headEnd type="none" w="med" len="med"/>
              <a:tailEnd type="none" w="med" len="med"/>
            </a:ln>
          </p:spPr>
        </p:cxnSp>
        <p:cxnSp>
          <p:nvCxnSpPr>
            <p:cNvPr id="115723" name="直接连接符 6"/>
            <p:cNvCxnSpPr/>
            <p:nvPr/>
          </p:nvCxnSpPr>
          <p:spPr>
            <a:xfrm>
              <a:off x="323454" y="4652392"/>
              <a:ext cx="6696744" cy="0"/>
            </a:xfrm>
            <a:prstGeom prst="line">
              <a:avLst/>
            </a:prstGeom>
            <a:ln w="9525" cap="flat" cmpd="sng">
              <a:solidFill>
                <a:srgbClr val="FF0000"/>
              </a:solidFill>
              <a:prstDash val="solid"/>
              <a:miter/>
              <a:headEnd type="none" w="med" len="med"/>
              <a:tailEnd type="none" w="med" len="med"/>
            </a:ln>
          </p:spPr>
        </p:cxnSp>
        <p:cxnSp>
          <p:nvCxnSpPr>
            <p:cNvPr id="115724" name="直接连接符 7"/>
            <p:cNvCxnSpPr/>
            <p:nvPr/>
          </p:nvCxnSpPr>
          <p:spPr>
            <a:xfrm>
              <a:off x="251446" y="5228456"/>
              <a:ext cx="6696744" cy="0"/>
            </a:xfrm>
            <a:prstGeom prst="line">
              <a:avLst/>
            </a:prstGeom>
            <a:ln w="9525" cap="flat" cmpd="sng">
              <a:solidFill>
                <a:srgbClr val="FF0000"/>
              </a:solidFill>
              <a:prstDash val="solid"/>
              <a:miter/>
              <a:headEnd type="none" w="med" len="med"/>
              <a:tailEnd type="none" w="med" len="med"/>
            </a:ln>
          </p:spPr>
        </p:cxnSp>
        <p:sp>
          <p:nvSpPr>
            <p:cNvPr id="115725" name="任意多边形 8"/>
            <p:cNvSpPr/>
            <p:nvPr/>
          </p:nvSpPr>
          <p:spPr>
            <a:xfrm>
              <a:off x="4899546" y="2271947"/>
              <a:ext cx="1972102" cy="580435"/>
            </a:xfrm>
            <a:custGeom>
              <a:avLst/>
              <a:gdLst>
                <a:gd name="txL" fmla="*/ 0 w 1972102"/>
                <a:gd name="txT" fmla="*/ 0 h 580435"/>
                <a:gd name="txR" fmla="*/ 1972102 w 1972102"/>
                <a:gd name="txB" fmla="*/ 580435 h 580435"/>
              </a:gdLst>
              <a:ahLst/>
              <a:cxnLst>
                <a:cxn ang="0">
                  <a:pos x="0" y="48172"/>
                </a:cxn>
                <a:cxn ang="0">
                  <a:pos x="68239" y="27701"/>
                </a:cxn>
                <a:cxn ang="0">
                  <a:pos x="95535" y="20877"/>
                </a:cxn>
                <a:cxn ang="0">
                  <a:pos x="204717" y="14053"/>
                </a:cxn>
                <a:cxn ang="0">
                  <a:pos x="341194" y="405"/>
                </a:cxn>
                <a:cxn ang="0">
                  <a:pos x="1262418" y="7229"/>
                </a:cxn>
                <a:cxn ang="0">
                  <a:pos x="1821976" y="20877"/>
                </a:cxn>
                <a:cxn ang="0">
                  <a:pos x="1842448" y="27701"/>
                </a:cxn>
                <a:cxn ang="0">
                  <a:pos x="1862920" y="41349"/>
                </a:cxn>
                <a:cxn ang="0">
                  <a:pos x="1910687" y="82292"/>
                </a:cxn>
                <a:cxn ang="0">
                  <a:pos x="1937982" y="123235"/>
                </a:cxn>
                <a:cxn ang="0">
                  <a:pos x="1944806" y="143707"/>
                </a:cxn>
                <a:cxn ang="0">
                  <a:pos x="1958454" y="171002"/>
                </a:cxn>
                <a:cxn ang="0">
                  <a:pos x="1965278" y="211946"/>
                </a:cxn>
                <a:cxn ang="0">
                  <a:pos x="1972102" y="232417"/>
                </a:cxn>
                <a:cxn ang="0">
                  <a:pos x="1965278" y="491725"/>
                </a:cxn>
                <a:cxn ang="0">
                  <a:pos x="1958454" y="512196"/>
                </a:cxn>
                <a:cxn ang="0">
                  <a:pos x="1944806" y="532668"/>
                </a:cxn>
                <a:cxn ang="0">
                  <a:pos x="1897039" y="559963"/>
                </a:cxn>
                <a:cxn ang="0">
                  <a:pos x="1856096" y="573611"/>
                </a:cxn>
                <a:cxn ang="0">
                  <a:pos x="1835624" y="580435"/>
                </a:cxn>
                <a:cxn ang="0">
                  <a:pos x="1487606" y="573611"/>
                </a:cxn>
                <a:cxn ang="0">
                  <a:pos x="1398896" y="580435"/>
                </a:cxn>
                <a:cxn ang="0">
                  <a:pos x="941696" y="573611"/>
                </a:cxn>
                <a:cxn ang="0">
                  <a:pos x="286603" y="566787"/>
                </a:cxn>
                <a:cxn ang="0">
                  <a:pos x="211541" y="553140"/>
                </a:cxn>
                <a:cxn ang="0">
                  <a:pos x="184245" y="546316"/>
                </a:cxn>
                <a:cxn ang="0">
                  <a:pos x="143302" y="539492"/>
                </a:cxn>
                <a:cxn ang="0">
                  <a:pos x="122830" y="525844"/>
                </a:cxn>
                <a:cxn ang="0">
                  <a:pos x="102358" y="519020"/>
                </a:cxn>
                <a:cxn ang="0">
                  <a:pos x="75063" y="498549"/>
                </a:cxn>
                <a:cxn ang="0">
                  <a:pos x="68239" y="471253"/>
                </a:cxn>
                <a:cxn ang="0">
                  <a:pos x="54591" y="389366"/>
                </a:cxn>
                <a:cxn ang="0">
                  <a:pos x="40944" y="362071"/>
                </a:cxn>
                <a:cxn ang="0">
                  <a:pos x="27296" y="314304"/>
                </a:cxn>
                <a:cxn ang="0">
                  <a:pos x="34120" y="259713"/>
                </a:cxn>
                <a:cxn ang="0">
                  <a:pos x="54591" y="198298"/>
                </a:cxn>
                <a:cxn ang="0">
                  <a:pos x="68239" y="150531"/>
                </a:cxn>
                <a:cxn ang="0">
                  <a:pos x="75063" y="109587"/>
                </a:cxn>
                <a:cxn ang="0">
                  <a:pos x="95535" y="82292"/>
                </a:cxn>
              </a:cxnLst>
              <a:rect l="txL" t="txT" r="txR" b="txB"/>
              <a:pathLst>
                <a:path w="1972102" h="580435">
                  <a:moveTo>
                    <a:pt x="0" y="48172"/>
                  </a:moveTo>
                  <a:cubicBezTo>
                    <a:pt x="50979" y="27782"/>
                    <a:pt x="16342" y="39234"/>
                    <a:pt x="68239" y="27701"/>
                  </a:cubicBezTo>
                  <a:cubicBezTo>
                    <a:pt x="77394" y="25666"/>
                    <a:pt x="86203" y="21810"/>
                    <a:pt x="95535" y="20877"/>
                  </a:cubicBezTo>
                  <a:cubicBezTo>
                    <a:pt x="131819" y="17249"/>
                    <a:pt x="168323" y="16328"/>
                    <a:pt x="204717" y="14053"/>
                  </a:cubicBezTo>
                  <a:cubicBezTo>
                    <a:pt x="257899" y="-3675"/>
                    <a:pt x="239746" y="405"/>
                    <a:pt x="341194" y="405"/>
                  </a:cubicBezTo>
                  <a:lnTo>
                    <a:pt x="1262418" y="7229"/>
                  </a:lnTo>
                  <a:cubicBezTo>
                    <a:pt x="1454208" y="71159"/>
                    <a:pt x="1254952" y="7047"/>
                    <a:pt x="1821976" y="20877"/>
                  </a:cubicBezTo>
                  <a:cubicBezTo>
                    <a:pt x="1829167" y="21052"/>
                    <a:pt x="1836014" y="24484"/>
                    <a:pt x="1842448" y="27701"/>
                  </a:cubicBezTo>
                  <a:cubicBezTo>
                    <a:pt x="1849784" y="31369"/>
                    <a:pt x="1856246" y="36582"/>
                    <a:pt x="1862920" y="41349"/>
                  </a:cubicBezTo>
                  <a:cubicBezTo>
                    <a:pt x="1893559" y="63234"/>
                    <a:pt x="1885887" y="57492"/>
                    <a:pt x="1910687" y="82292"/>
                  </a:cubicBezTo>
                  <a:cubicBezTo>
                    <a:pt x="1926913" y="130969"/>
                    <a:pt x="1903905" y="72117"/>
                    <a:pt x="1937982" y="123235"/>
                  </a:cubicBezTo>
                  <a:cubicBezTo>
                    <a:pt x="1941972" y="129220"/>
                    <a:pt x="1941972" y="137095"/>
                    <a:pt x="1944806" y="143707"/>
                  </a:cubicBezTo>
                  <a:cubicBezTo>
                    <a:pt x="1948813" y="153057"/>
                    <a:pt x="1953905" y="161904"/>
                    <a:pt x="1958454" y="171002"/>
                  </a:cubicBezTo>
                  <a:cubicBezTo>
                    <a:pt x="1960729" y="184650"/>
                    <a:pt x="1962276" y="198439"/>
                    <a:pt x="1965278" y="211946"/>
                  </a:cubicBezTo>
                  <a:cubicBezTo>
                    <a:pt x="1966838" y="218968"/>
                    <a:pt x="1972102" y="225224"/>
                    <a:pt x="1972102" y="232417"/>
                  </a:cubicBezTo>
                  <a:cubicBezTo>
                    <a:pt x="1972102" y="318883"/>
                    <a:pt x="1969491" y="405362"/>
                    <a:pt x="1965278" y="491725"/>
                  </a:cubicBezTo>
                  <a:cubicBezTo>
                    <a:pt x="1964928" y="498909"/>
                    <a:pt x="1961671" y="505763"/>
                    <a:pt x="1958454" y="512196"/>
                  </a:cubicBezTo>
                  <a:cubicBezTo>
                    <a:pt x="1954786" y="519532"/>
                    <a:pt x="1950605" y="526869"/>
                    <a:pt x="1944806" y="532668"/>
                  </a:cubicBezTo>
                  <a:cubicBezTo>
                    <a:pt x="1936597" y="540878"/>
                    <a:pt x="1905963" y="556393"/>
                    <a:pt x="1897039" y="559963"/>
                  </a:cubicBezTo>
                  <a:cubicBezTo>
                    <a:pt x="1883682" y="565306"/>
                    <a:pt x="1869744" y="569062"/>
                    <a:pt x="1856096" y="573611"/>
                  </a:cubicBezTo>
                  <a:lnTo>
                    <a:pt x="1835624" y="580435"/>
                  </a:lnTo>
                  <a:lnTo>
                    <a:pt x="1487606" y="573611"/>
                  </a:lnTo>
                  <a:cubicBezTo>
                    <a:pt x="1457949" y="573611"/>
                    <a:pt x="1428553" y="580435"/>
                    <a:pt x="1398896" y="580435"/>
                  </a:cubicBezTo>
                  <a:cubicBezTo>
                    <a:pt x="1246479" y="580435"/>
                    <a:pt x="1094102" y="575481"/>
                    <a:pt x="941696" y="573611"/>
                  </a:cubicBezTo>
                  <a:lnTo>
                    <a:pt x="286603" y="566787"/>
                  </a:lnTo>
                  <a:cubicBezTo>
                    <a:pt x="224697" y="551310"/>
                    <a:pt x="301189" y="569439"/>
                    <a:pt x="211541" y="553140"/>
                  </a:cubicBezTo>
                  <a:cubicBezTo>
                    <a:pt x="202314" y="551462"/>
                    <a:pt x="193442" y="548155"/>
                    <a:pt x="184245" y="546316"/>
                  </a:cubicBezTo>
                  <a:cubicBezTo>
                    <a:pt x="170678" y="543603"/>
                    <a:pt x="156950" y="541767"/>
                    <a:pt x="143302" y="539492"/>
                  </a:cubicBezTo>
                  <a:cubicBezTo>
                    <a:pt x="136478" y="534943"/>
                    <a:pt x="130166" y="529512"/>
                    <a:pt x="122830" y="525844"/>
                  </a:cubicBezTo>
                  <a:cubicBezTo>
                    <a:pt x="116396" y="522627"/>
                    <a:pt x="108603" y="522589"/>
                    <a:pt x="102358" y="519020"/>
                  </a:cubicBezTo>
                  <a:cubicBezTo>
                    <a:pt x="92484" y="513378"/>
                    <a:pt x="84161" y="505373"/>
                    <a:pt x="75063" y="498549"/>
                  </a:cubicBezTo>
                  <a:cubicBezTo>
                    <a:pt x="72788" y="489450"/>
                    <a:pt x="69781" y="480504"/>
                    <a:pt x="68239" y="471253"/>
                  </a:cubicBezTo>
                  <a:cubicBezTo>
                    <a:pt x="64275" y="447471"/>
                    <a:pt x="63805" y="413938"/>
                    <a:pt x="54591" y="389366"/>
                  </a:cubicBezTo>
                  <a:cubicBezTo>
                    <a:pt x="51019" y="379841"/>
                    <a:pt x="44951" y="371421"/>
                    <a:pt x="40944" y="362071"/>
                  </a:cubicBezTo>
                  <a:cubicBezTo>
                    <a:pt x="35070" y="348365"/>
                    <a:pt x="30759" y="328155"/>
                    <a:pt x="27296" y="314304"/>
                  </a:cubicBezTo>
                  <a:cubicBezTo>
                    <a:pt x="29571" y="296107"/>
                    <a:pt x="30278" y="277645"/>
                    <a:pt x="34120" y="259713"/>
                  </a:cubicBezTo>
                  <a:cubicBezTo>
                    <a:pt x="44367" y="211891"/>
                    <a:pt x="46055" y="232444"/>
                    <a:pt x="54591" y="198298"/>
                  </a:cubicBezTo>
                  <a:cubicBezTo>
                    <a:pt x="63160" y="164024"/>
                    <a:pt x="58449" y="179899"/>
                    <a:pt x="68239" y="150531"/>
                  </a:cubicBezTo>
                  <a:cubicBezTo>
                    <a:pt x="70514" y="136883"/>
                    <a:pt x="70688" y="122713"/>
                    <a:pt x="75063" y="109587"/>
                  </a:cubicBezTo>
                  <a:cubicBezTo>
                    <a:pt x="78921" y="98014"/>
                    <a:pt x="87452" y="90375"/>
                    <a:pt x="95535" y="82292"/>
                  </a:cubicBezTo>
                </a:path>
              </a:pathLst>
            </a:custGeom>
            <a:noFill/>
            <a:ln w="9525">
              <a:noFill/>
            </a:ln>
          </p:spPr>
          <p:txBody>
            <a:bodyPr/>
            <a:p>
              <a:endParaRPr lang="zh-CN" altLang="en-US"/>
            </a:p>
          </p:txBody>
        </p:sp>
        <p:sp>
          <p:nvSpPr>
            <p:cNvPr id="115726" name="任意多边形 10"/>
            <p:cNvSpPr/>
            <p:nvPr/>
          </p:nvSpPr>
          <p:spPr>
            <a:xfrm>
              <a:off x="4899546" y="2065184"/>
              <a:ext cx="2068150" cy="784747"/>
            </a:xfrm>
            <a:custGeom>
              <a:avLst/>
              <a:gdLst>
                <a:gd name="txL" fmla="*/ 0 w 2068150"/>
                <a:gd name="txT" fmla="*/ 0 h 784747"/>
                <a:gd name="txR" fmla="*/ 2068150 w 2068150"/>
                <a:gd name="txB" fmla="*/ 784747 h 784747"/>
              </a:gdLst>
              <a:ahLst/>
              <a:cxnLst>
                <a:cxn ang="0">
                  <a:pos x="7338" y="416257"/>
                </a:cxn>
                <a:cxn ang="0">
                  <a:pos x="20986" y="313899"/>
                </a:cxn>
                <a:cxn ang="0">
                  <a:pos x="41458" y="272956"/>
                </a:cxn>
                <a:cxn ang="0">
                  <a:pos x="68753" y="238836"/>
                </a:cxn>
                <a:cxn ang="0">
                  <a:pos x="157464" y="150126"/>
                </a:cxn>
                <a:cxn ang="0">
                  <a:pos x="198407" y="122830"/>
                </a:cxn>
                <a:cxn ang="0">
                  <a:pos x="273470" y="81887"/>
                </a:cxn>
                <a:cxn ang="0">
                  <a:pos x="375828" y="40944"/>
                </a:cxn>
                <a:cxn ang="0">
                  <a:pos x="471362" y="0"/>
                </a:cxn>
                <a:cxn ang="0">
                  <a:pos x="1140102" y="13648"/>
                </a:cxn>
                <a:cxn ang="0">
                  <a:pos x="1604126" y="27296"/>
                </a:cxn>
                <a:cxn ang="0">
                  <a:pos x="1720132" y="47768"/>
                </a:cxn>
                <a:cxn ang="0">
                  <a:pos x="1795195" y="102359"/>
                </a:cxn>
                <a:cxn ang="0">
                  <a:pos x="1856610" y="150126"/>
                </a:cxn>
                <a:cxn ang="0">
                  <a:pos x="1890729" y="177421"/>
                </a:cxn>
                <a:cxn ang="0">
                  <a:pos x="1911201" y="238836"/>
                </a:cxn>
                <a:cxn ang="0">
                  <a:pos x="1986264" y="368490"/>
                </a:cxn>
                <a:cxn ang="0">
                  <a:pos x="2034031" y="429905"/>
                </a:cxn>
                <a:cxn ang="0">
                  <a:pos x="2061326" y="484496"/>
                </a:cxn>
                <a:cxn ang="0">
                  <a:pos x="2061326" y="580030"/>
                </a:cxn>
                <a:cxn ang="0">
                  <a:pos x="2006735" y="634621"/>
                </a:cxn>
                <a:cxn ang="0">
                  <a:pos x="1952144" y="661917"/>
                </a:cxn>
                <a:cxn ang="0">
                  <a:pos x="1829314" y="709684"/>
                </a:cxn>
                <a:cxn ang="0">
                  <a:pos x="1699661" y="689212"/>
                </a:cxn>
                <a:cxn ang="0">
                  <a:pos x="1065040" y="709684"/>
                </a:cxn>
                <a:cxn ang="0">
                  <a:pos x="955858" y="730156"/>
                </a:cxn>
                <a:cxn ang="0">
                  <a:pos x="887619" y="743803"/>
                </a:cxn>
                <a:cxn ang="0">
                  <a:pos x="785261" y="777923"/>
                </a:cxn>
                <a:cxn ang="0">
                  <a:pos x="307589" y="777923"/>
                </a:cxn>
                <a:cxn ang="0">
                  <a:pos x="239350" y="764275"/>
                </a:cxn>
                <a:cxn ang="0">
                  <a:pos x="130168" y="709684"/>
                </a:cxn>
                <a:cxn ang="0">
                  <a:pos x="68753" y="675565"/>
                </a:cxn>
                <a:cxn ang="0">
                  <a:pos x="27810" y="566382"/>
                </a:cxn>
                <a:cxn ang="0">
                  <a:pos x="514" y="470848"/>
                </a:cxn>
              </a:cxnLst>
              <a:rect l="txL" t="txT" r="txR" b="txB"/>
              <a:pathLst>
                <a:path w="2068150" h="784747">
                  <a:moveTo>
                    <a:pt x="514" y="470848"/>
                  </a:moveTo>
                  <a:cubicBezTo>
                    <a:pt x="-1761" y="449239"/>
                    <a:pt x="4057" y="434300"/>
                    <a:pt x="7338" y="416257"/>
                  </a:cubicBezTo>
                  <a:cubicBezTo>
                    <a:pt x="8625" y="409180"/>
                    <a:pt x="13211" y="402915"/>
                    <a:pt x="14162" y="395785"/>
                  </a:cubicBezTo>
                  <a:cubicBezTo>
                    <a:pt x="17782" y="368635"/>
                    <a:pt x="15614" y="340757"/>
                    <a:pt x="20986" y="313899"/>
                  </a:cubicBezTo>
                  <a:cubicBezTo>
                    <a:pt x="22594" y="305857"/>
                    <a:pt x="30966" y="300763"/>
                    <a:pt x="34634" y="293427"/>
                  </a:cubicBezTo>
                  <a:cubicBezTo>
                    <a:pt x="37851" y="286994"/>
                    <a:pt x="36965" y="278573"/>
                    <a:pt x="41458" y="272956"/>
                  </a:cubicBezTo>
                  <a:cubicBezTo>
                    <a:pt x="46581" y="266552"/>
                    <a:pt x="55105" y="263857"/>
                    <a:pt x="61929" y="259308"/>
                  </a:cubicBezTo>
                  <a:cubicBezTo>
                    <a:pt x="64204" y="252484"/>
                    <a:pt x="65260" y="245124"/>
                    <a:pt x="68753" y="238836"/>
                  </a:cubicBezTo>
                  <a:cubicBezTo>
                    <a:pt x="78685" y="220959"/>
                    <a:pt x="117481" y="163454"/>
                    <a:pt x="136992" y="156950"/>
                  </a:cubicBezTo>
                  <a:lnTo>
                    <a:pt x="157464" y="150126"/>
                  </a:lnTo>
                  <a:cubicBezTo>
                    <a:pt x="162013" y="143302"/>
                    <a:pt x="164287" y="134203"/>
                    <a:pt x="171111" y="129654"/>
                  </a:cubicBezTo>
                  <a:cubicBezTo>
                    <a:pt x="178914" y="124452"/>
                    <a:pt x="189787" y="126524"/>
                    <a:pt x="198407" y="122830"/>
                  </a:cubicBezTo>
                  <a:cubicBezTo>
                    <a:pt x="205945" y="119599"/>
                    <a:pt x="211679" y="113109"/>
                    <a:pt x="218879" y="109182"/>
                  </a:cubicBezTo>
                  <a:cubicBezTo>
                    <a:pt x="236740" y="99440"/>
                    <a:pt x="254169" y="88321"/>
                    <a:pt x="273470" y="81887"/>
                  </a:cubicBezTo>
                  <a:lnTo>
                    <a:pt x="314413" y="68239"/>
                  </a:lnTo>
                  <a:cubicBezTo>
                    <a:pt x="353469" y="29185"/>
                    <a:pt x="312749" y="61971"/>
                    <a:pt x="375828" y="40944"/>
                  </a:cubicBezTo>
                  <a:cubicBezTo>
                    <a:pt x="387734" y="36975"/>
                    <a:pt x="414739" y="10044"/>
                    <a:pt x="423595" y="6824"/>
                  </a:cubicBezTo>
                  <a:cubicBezTo>
                    <a:pt x="438711" y="1327"/>
                    <a:pt x="455440" y="2275"/>
                    <a:pt x="471362" y="0"/>
                  </a:cubicBezTo>
                  <a:lnTo>
                    <a:pt x="976329" y="6824"/>
                  </a:lnTo>
                  <a:cubicBezTo>
                    <a:pt x="1030956" y="7939"/>
                    <a:pt x="1085613" y="9612"/>
                    <a:pt x="1140102" y="13648"/>
                  </a:cubicBezTo>
                  <a:cubicBezTo>
                    <a:pt x="1147275" y="14179"/>
                    <a:pt x="1153384" y="20261"/>
                    <a:pt x="1160574" y="20472"/>
                  </a:cubicBezTo>
                  <a:cubicBezTo>
                    <a:pt x="1308378" y="24819"/>
                    <a:pt x="1456275" y="25021"/>
                    <a:pt x="1604126" y="27296"/>
                  </a:cubicBezTo>
                  <a:cubicBezTo>
                    <a:pt x="1613225" y="29571"/>
                    <a:pt x="1622138" y="32794"/>
                    <a:pt x="1631422" y="34120"/>
                  </a:cubicBezTo>
                  <a:cubicBezTo>
                    <a:pt x="1723781" y="47314"/>
                    <a:pt x="1672637" y="31936"/>
                    <a:pt x="1720132" y="47768"/>
                  </a:cubicBezTo>
                  <a:cubicBezTo>
                    <a:pt x="1738740" y="66375"/>
                    <a:pt x="1744559" y="74123"/>
                    <a:pt x="1767899" y="88711"/>
                  </a:cubicBezTo>
                  <a:cubicBezTo>
                    <a:pt x="1776525" y="94103"/>
                    <a:pt x="1786363" y="97312"/>
                    <a:pt x="1795195" y="102359"/>
                  </a:cubicBezTo>
                  <a:cubicBezTo>
                    <a:pt x="1832233" y="123523"/>
                    <a:pt x="1798606" y="110319"/>
                    <a:pt x="1836138" y="122830"/>
                  </a:cubicBezTo>
                  <a:cubicBezTo>
                    <a:pt x="1842962" y="131929"/>
                    <a:pt x="1847355" y="143515"/>
                    <a:pt x="1856610" y="150126"/>
                  </a:cubicBezTo>
                  <a:cubicBezTo>
                    <a:pt x="1864241" y="155577"/>
                    <a:pt x="1876582" y="151091"/>
                    <a:pt x="1883905" y="156950"/>
                  </a:cubicBezTo>
                  <a:cubicBezTo>
                    <a:pt x="1889522" y="161443"/>
                    <a:pt x="1888984" y="170443"/>
                    <a:pt x="1890729" y="177421"/>
                  </a:cubicBezTo>
                  <a:cubicBezTo>
                    <a:pt x="1893542" y="188673"/>
                    <a:pt x="1893885" y="200538"/>
                    <a:pt x="1897553" y="211541"/>
                  </a:cubicBezTo>
                  <a:cubicBezTo>
                    <a:pt x="1900770" y="221191"/>
                    <a:pt x="1905967" y="230113"/>
                    <a:pt x="1911201" y="238836"/>
                  </a:cubicBezTo>
                  <a:cubicBezTo>
                    <a:pt x="1928005" y="266843"/>
                    <a:pt x="1940303" y="282189"/>
                    <a:pt x="1958968" y="307075"/>
                  </a:cubicBezTo>
                  <a:cubicBezTo>
                    <a:pt x="1965725" y="327347"/>
                    <a:pt x="1970043" y="352269"/>
                    <a:pt x="1986264" y="368490"/>
                  </a:cubicBezTo>
                  <a:cubicBezTo>
                    <a:pt x="1992063" y="374289"/>
                    <a:pt x="1999911" y="377589"/>
                    <a:pt x="2006735" y="382138"/>
                  </a:cubicBezTo>
                  <a:cubicBezTo>
                    <a:pt x="2010093" y="388854"/>
                    <a:pt x="2025994" y="423475"/>
                    <a:pt x="2034031" y="429905"/>
                  </a:cubicBezTo>
                  <a:cubicBezTo>
                    <a:pt x="2039648" y="434398"/>
                    <a:pt x="2047678" y="434454"/>
                    <a:pt x="2054502" y="436729"/>
                  </a:cubicBezTo>
                  <a:cubicBezTo>
                    <a:pt x="2056777" y="452651"/>
                    <a:pt x="2058449" y="468671"/>
                    <a:pt x="2061326" y="484496"/>
                  </a:cubicBezTo>
                  <a:cubicBezTo>
                    <a:pt x="2063004" y="493723"/>
                    <a:pt x="2068150" y="502413"/>
                    <a:pt x="2068150" y="511791"/>
                  </a:cubicBezTo>
                  <a:cubicBezTo>
                    <a:pt x="2068150" y="534651"/>
                    <a:pt x="2064559" y="557400"/>
                    <a:pt x="2061326" y="580030"/>
                  </a:cubicBezTo>
                  <a:cubicBezTo>
                    <a:pt x="2060000" y="589314"/>
                    <a:pt x="2059704" y="599522"/>
                    <a:pt x="2054502" y="607326"/>
                  </a:cubicBezTo>
                  <a:cubicBezTo>
                    <a:pt x="2049678" y="614562"/>
                    <a:pt x="2011460" y="632259"/>
                    <a:pt x="2006735" y="634621"/>
                  </a:cubicBezTo>
                  <a:cubicBezTo>
                    <a:pt x="2004460" y="641445"/>
                    <a:pt x="2006345" y="651876"/>
                    <a:pt x="1999911" y="655093"/>
                  </a:cubicBezTo>
                  <a:cubicBezTo>
                    <a:pt x="1985525" y="662286"/>
                    <a:pt x="1967816" y="658300"/>
                    <a:pt x="1952144" y="661917"/>
                  </a:cubicBezTo>
                  <a:cubicBezTo>
                    <a:pt x="1900295" y="673882"/>
                    <a:pt x="1921992" y="673582"/>
                    <a:pt x="1877082" y="696036"/>
                  </a:cubicBezTo>
                  <a:cubicBezTo>
                    <a:pt x="1867292" y="700931"/>
                    <a:pt x="1838060" y="707497"/>
                    <a:pt x="1829314" y="709684"/>
                  </a:cubicBezTo>
                  <a:cubicBezTo>
                    <a:pt x="1815666" y="707409"/>
                    <a:pt x="1802100" y="704576"/>
                    <a:pt x="1788371" y="702860"/>
                  </a:cubicBezTo>
                  <a:cubicBezTo>
                    <a:pt x="1703928" y="692304"/>
                    <a:pt x="1744665" y="704214"/>
                    <a:pt x="1699661" y="689212"/>
                  </a:cubicBezTo>
                  <a:cubicBezTo>
                    <a:pt x="1659371" y="689813"/>
                    <a:pt x="1241236" y="691406"/>
                    <a:pt x="1092335" y="702860"/>
                  </a:cubicBezTo>
                  <a:cubicBezTo>
                    <a:pt x="1082984" y="703579"/>
                    <a:pt x="1074291" y="708142"/>
                    <a:pt x="1065040" y="709684"/>
                  </a:cubicBezTo>
                  <a:cubicBezTo>
                    <a:pt x="1046951" y="712699"/>
                    <a:pt x="1028474" y="713128"/>
                    <a:pt x="1010449" y="716508"/>
                  </a:cubicBezTo>
                  <a:cubicBezTo>
                    <a:pt x="992013" y="719965"/>
                    <a:pt x="973653" y="724225"/>
                    <a:pt x="955858" y="730156"/>
                  </a:cubicBezTo>
                  <a:cubicBezTo>
                    <a:pt x="949034" y="732430"/>
                    <a:pt x="942439" y="735568"/>
                    <a:pt x="935386" y="736979"/>
                  </a:cubicBezTo>
                  <a:cubicBezTo>
                    <a:pt x="919614" y="740133"/>
                    <a:pt x="903444" y="740926"/>
                    <a:pt x="887619" y="743803"/>
                  </a:cubicBezTo>
                  <a:cubicBezTo>
                    <a:pt x="769646" y="765253"/>
                    <a:pt x="998354" y="730908"/>
                    <a:pt x="812556" y="757451"/>
                  </a:cubicBezTo>
                  <a:cubicBezTo>
                    <a:pt x="803458" y="764275"/>
                    <a:pt x="795433" y="772837"/>
                    <a:pt x="785261" y="777923"/>
                  </a:cubicBezTo>
                  <a:cubicBezTo>
                    <a:pt x="776872" y="782117"/>
                    <a:pt x="767344" y="784747"/>
                    <a:pt x="757965" y="784747"/>
                  </a:cubicBezTo>
                  <a:cubicBezTo>
                    <a:pt x="607822" y="784747"/>
                    <a:pt x="457714" y="780198"/>
                    <a:pt x="307589" y="777923"/>
                  </a:cubicBezTo>
                  <a:cubicBezTo>
                    <a:pt x="291667" y="775648"/>
                    <a:pt x="275594" y="774253"/>
                    <a:pt x="259822" y="771099"/>
                  </a:cubicBezTo>
                  <a:cubicBezTo>
                    <a:pt x="252769" y="769688"/>
                    <a:pt x="246403" y="765686"/>
                    <a:pt x="239350" y="764275"/>
                  </a:cubicBezTo>
                  <a:cubicBezTo>
                    <a:pt x="117106" y="739826"/>
                    <a:pt x="245200" y="770856"/>
                    <a:pt x="164288" y="750627"/>
                  </a:cubicBezTo>
                  <a:cubicBezTo>
                    <a:pt x="154218" y="735522"/>
                    <a:pt x="145930" y="720192"/>
                    <a:pt x="130168" y="709684"/>
                  </a:cubicBezTo>
                  <a:cubicBezTo>
                    <a:pt x="124183" y="705694"/>
                    <a:pt x="116520" y="705135"/>
                    <a:pt x="109696" y="702860"/>
                  </a:cubicBezTo>
                  <a:cubicBezTo>
                    <a:pt x="96048" y="693762"/>
                    <a:pt x="71073" y="691803"/>
                    <a:pt x="68753" y="675565"/>
                  </a:cubicBezTo>
                  <a:cubicBezTo>
                    <a:pt x="66877" y="662431"/>
                    <a:pt x="60770" y="599342"/>
                    <a:pt x="48282" y="586854"/>
                  </a:cubicBezTo>
                  <a:lnTo>
                    <a:pt x="27810" y="566382"/>
                  </a:lnTo>
                  <a:cubicBezTo>
                    <a:pt x="25535" y="559558"/>
                    <a:pt x="22962" y="552827"/>
                    <a:pt x="20986" y="545911"/>
                  </a:cubicBezTo>
                  <a:cubicBezTo>
                    <a:pt x="18409" y="536893"/>
                    <a:pt x="2789" y="492457"/>
                    <a:pt x="514" y="470848"/>
                  </a:cubicBezTo>
                  <a:close/>
                </a:path>
              </a:pathLst>
            </a:custGeom>
            <a:noFill/>
            <a:ln w="9525" cap="flat" cmpd="sng">
              <a:solidFill>
                <a:srgbClr val="FF0000">
                  <a:alpha val="100000"/>
                </a:srgbClr>
              </a:solidFill>
              <a:prstDash val="solid"/>
              <a:round/>
              <a:headEnd type="none" w="med" len="med"/>
              <a:tailEnd type="none" w="med" len="med"/>
            </a:ln>
          </p:spPr>
          <p:txBody>
            <a:bodyPr/>
            <a:p>
              <a:endParaRPr lang="zh-CN" altLang="en-US"/>
            </a:p>
          </p:txBody>
        </p:sp>
      </p:grpSp>
      <p:sp>
        <p:nvSpPr>
          <p:cNvPr id="115717" name="TextBox 11"/>
          <p:cNvSpPr txBox="1"/>
          <p:nvPr/>
        </p:nvSpPr>
        <p:spPr>
          <a:xfrm>
            <a:off x="2051050" y="2074863"/>
            <a:ext cx="5854700" cy="461962"/>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t>instructor    +   department, </a:t>
            </a:r>
            <a:r>
              <a:rPr lang="zh-CN" altLang="en-US">
                <a:solidFill>
                  <a:srgbClr val="FF0000"/>
                </a:solidFill>
              </a:rPr>
              <a:t>信息冗余</a:t>
            </a:r>
            <a:r>
              <a:rPr lang="en-US" altLang="zh-CN">
                <a:solidFill>
                  <a:srgbClr val="FF0000"/>
                </a:solidFill>
                <a:sym typeface="Wingdings" panose="05000000000000000000" pitchFamily="2" charset="2"/>
              </a:rPr>
              <a:t></a:t>
            </a:r>
            <a:endParaRPr lang="en-US" altLang="zh-CN">
              <a:solidFill>
                <a:srgbClr val="FF0000"/>
              </a:solidFill>
            </a:endParaRPr>
          </a:p>
        </p:txBody>
      </p:sp>
      <p:sp>
        <p:nvSpPr>
          <p:cNvPr id="115718" name="右大括号 14"/>
          <p:cNvSpPr/>
          <p:nvPr/>
        </p:nvSpPr>
        <p:spPr>
          <a:xfrm rot="-5400000">
            <a:off x="2033588" y="1006475"/>
            <a:ext cx="360362" cy="3419475"/>
          </a:xfrm>
          <a:prstGeom prst="rightBrace">
            <a:avLst>
              <a:gd name="adj1" fmla="val 8346"/>
              <a:gd name="adj2" fmla="val 50000"/>
            </a:avLst>
          </a:prstGeom>
          <a:noFill/>
          <a:ln w="9525" cap="flat" cmpd="sng">
            <a:solidFill>
              <a:schemeClr val="tx1"/>
            </a:solidFill>
            <a:prstDash val="solid"/>
            <a:miter/>
            <a:headEnd type="none" w="med" len="med"/>
            <a:tailEnd type="none" w="med" len="med"/>
          </a:ln>
        </p:spPr>
        <p:txBody>
          <a:bodyPr wrap="none"/>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15719" name="右大括号 18"/>
          <p:cNvSpPr/>
          <p:nvPr/>
        </p:nvSpPr>
        <p:spPr>
          <a:xfrm rot="-5400000">
            <a:off x="5183188" y="1492250"/>
            <a:ext cx="360362" cy="2447925"/>
          </a:xfrm>
          <a:prstGeom prst="rightBrace">
            <a:avLst>
              <a:gd name="adj1" fmla="val 8333"/>
              <a:gd name="adj2" fmla="val 50000"/>
            </a:avLst>
          </a:prstGeom>
          <a:noFill/>
          <a:ln w="9525" cap="flat" cmpd="sng">
            <a:solidFill>
              <a:schemeClr val="tx1"/>
            </a:solidFill>
            <a:prstDash val="solid"/>
            <a:miter/>
            <a:headEnd type="none" w="med" len="med"/>
            <a:tailEnd type="none" w="med" len="med"/>
          </a:ln>
        </p:spPr>
        <p:txBody>
          <a:bodyPr wrap="none"/>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15720"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a:xfrm>
            <a:off x="611188" y="333375"/>
            <a:ext cx="8077200" cy="609600"/>
          </a:xfrm>
        </p:spPr>
        <p:txBody>
          <a:bodyPr vert="horz" wrap="square" lIns="91440" tIns="45720" rIns="91440" bIns="45720" anchor="b" anchorCtr="0"/>
          <a:p>
            <a:pPr>
              <a:buNone/>
            </a:pPr>
            <a:r>
              <a:rPr lang="en-US" altLang="zh-CN">
                <a:latin typeface="Times New Roman" panose="02020603050405020304" charset="0"/>
                <a:ea typeface="MS PGothic" panose="020B0600070205080204" pitchFamily="34" charset="-128"/>
              </a:rPr>
              <a:t>1.9 Database Architecture</a:t>
            </a:r>
            <a:endParaRPr lang="en-US" altLang="zh-CN">
              <a:latin typeface="Times New Roman" panose="02020603050405020304" charset="0"/>
              <a:ea typeface="MS PGothic" panose="020B0600070205080204" pitchFamily="34" charset="-128"/>
            </a:endParaRPr>
          </a:p>
        </p:txBody>
      </p:sp>
      <p:sp>
        <p:nvSpPr>
          <p:cNvPr id="117762" name="Rectangle 3"/>
          <p:cNvSpPr>
            <a:spLocks noGrp="1"/>
          </p:cNvSpPr>
          <p:nvPr>
            <p:ph type="body"/>
          </p:nvPr>
        </p:nvSpPr>
        <p:spPr>
          <a:xfrm>
            <a:off x="684213" y="1412875"/>
            <a:ext cx="8064500" cy="2990850"/>
          </a:xfrm>
        </p:spPr>
        <p:txBody>
          <a:bodyPr vert="horz" wrap="square" lIns="91440" tIns="45720" rIns="91440" bIns="45720" anchor="t" anchorCtr="0"/>
          <a:p>
            <a:pPr>
              <a:buFont typeface="Monotype Sorts" charset="2"/>
              <a:buNone/>
            </a:pPr>
            <a:r>
              <a:rPr lang="en-US" altLang="zh-CN">
                <a:latin typeface="Times New Roman" panose="02020603050405020304" charset="0"/>
                <a:ea typeface="MS PGothic" panose="020B0600070205080204" pitchFamily="34" charset="-128"/>
              </a:rPr>
              <a:t>The architecture of a database systems is greatly influenced by</a:t>
            </a:r>
            <a:endParaRPr lang="en-US" altLang="zh-CN">
              <a:latin typeface="Times New Roman" panose="02020603050405020304" charset="0"/>
              <a:ea typeface="MS PGothic" panose="020B0600070205080204" pitchFamily="34" charset="-128"/>
            </a:endParaRPr>
          </a:p>
          <a:p>
            <a:pPr>
              <a:buFont typeface="Monotype Sorts" charset="2"/>
              <a:buNone/>
            </a:pPr>
            <a:r>
              <a:rPr lang="en-US" altLang="zh-CN">
                <a:latin typeface="Times New Roman" panose="02020603050405020304" charset="0"/>
                <a:ea typeface="MS PGothic" panose="020B0600070205080204" pitchFamily="34" charset="-128"/>
              </a:rPr>
              <a:t> the underlying computer system on which the database is running:</a:t>
            </a:r>
            <a:endParaRPr lang="en-US" altLang="zh-CN">
              <a:latin typeface="Times New Roman" panose="02020603050405020304" charset="0"/>
              <a:ea typeface="MS PGothic" panose="020B0600070205080204" pitchFamily="34" charset="-128"/>
            </a:endParaRPr>
          </a:p>
          <a:p>
            <a:pPr>
              <a:buFont typeface="Wingdings" panose="05000000000000000000" pitchFamily="2" charset="2"/>
              <a:buChar char="n"/>
            </a:pPr>
            <a:r>
              <a:rPr lang="en-US" altLang="zh-CN">
                <a:latin typeface="Times New Roman" panose="02020603050405020304" charset="0"/>
                <a:ea typeface="MS PGothic" panose="020B0600070205080204" pitchFamily="34" charset="-128"/>
              </a:rPr>
              <a:t>Centralized</a:t>
            </a:r>
            <a:endParaRPr lang="en-US" altLang="zh-CN">
              <a:latin typeface="Times New Roman" panose="02020603050405020304" charset="0"/>
              <a:ea typeface="MS PGothic" panose="020B0600070205080204" pitchFamily="34" charset="-128"/>
            </a:endParaRPr>
          </a:p>
          <a:p>
            <a:pPr>
              <a:buFont typeface="Wingdings" panose="05000000000000000000" pitchFamily="2" charset="2"/>
              <a:buChar char="n"/>
            </a:pPr>
            <a:r>
              <a:rPr lang="en-US" altLang="zh-CN">
                <a:latin typeface="Times New Roman" panose="02020603050405020304" charset="0"/>
                <a:ea typeface="MS PGothic" panose="020B0600070205080204" pitchFamily="34" charset="-128"/>
              </a:rPr>
              <a:t>Client-server</a:t>
            </a:r>
            <a:endParaRPr lang="en-US" altLang="zh-CN">
              <a:latin typeface="Times New Roman" panose="02020603050405020304" charset="0"/>
              <a:ea typeface="MS PGothic" panose="020B0600070205080204" pitchFamily="34" charset="-128"/>
            </a:endParaRPr>
          </a:p>
          <a:p>
            <a:pPr>
              <a:buFont typeface="Wingdings" panose="05000000000000000000" pitchFamily="2" charset="2"/>
              <a:buChar char="n"/>
            </a:pPr>
            <a:r>
              <a:rPr lang="en-US" altLang="zh-CN">
                <a:latin typeface="Times New Roman" panose="02020603050405020304" charset="0"/>
                <a:ea typeface="MS PGothic" panose="020B0600070205080204" pitchFamily="34" charset="-128"/>
              </a:rPr>
              <a:t>Parallel (multi-processor)</a:t>
            </a:r>
            <a:endParaRPr lang="en-US" altLang="zh-CN">
              <a:latin typeface="Times New Roman" panose="02020603050405020304" charset="0"/>
              <a:ea typeface="MS PGothic" panose="020B0600070205080204" pitchFamily="34" charset="-128"/>
            </a:endParaRPr>
          </a:p>
          <a:p>
            <a:pPr>
              <a:buFont typeface="Wingdings" panose="05000000000000000000" pitchFamily="2" charset="2"/>
              <a:buChar char="n"/>
            </a:pPr>
            <a:r>
              <a:rPr lang="en-US" altLang="zh-CN">
                <a:latin typeface="Times New Roman" panose="02020603050405020304" charset="0"/>
                <a:ea typeface="MS PGothic" panose="020B0600070205080204" pitchFamily="34" charset="-128"/>
              </a:rPr>
              <a:t>Distributed</a:t>
            </a:r>
            <a:r>
              <a:rPr lang="en-US" altLang="zh-CN">
                <a:latin typeface="Times New Roman" panose="02020603050405020304" charset="0"/>
                <a:ea typeface="MS PGothic" panose="020B0600070205080204" pitchFamily="34" charset="-128"/>
                <a:sym typeface="Symbol" panose="05050102010706020507" pitchFamily="18" charset="2"/>
              </a:rPr>
              <a:t>     </a:t>
            </a:r>
            <a:endParaRPr lang="en-US" altLang="zh-CN">
              <a:latin typeface="Times New Roman" panose="02020603050405020304" charset="0"/>
              <a:ea typeface="MS PGothic" panose="020B0600070205080204" pitchFamily="34" charset="-128"/>
              <a:sym typeface="Symbol" panose="05050102010706020507" pitchFamily="18" charset="2"/>
            </a:endParaRPr>
          </a:p>
        </p:txBody>
      </p:sp>
      <p:sp>
        <p:nvSpPr>
          <p:cNvPr id="11776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MH_Title"/>
          <p:cNvSpPr txBox="1"/>
          <p:nvPr>
            <p:custDataLst>
              <p:tags r:id="rId1"/>
            </p:custDataLst>
          </p:nvPr>
        </p:nvSpPr>
        <p:spPr>
          <a:xfrm>
            <a:off x="2284413" y="473075"/>
            <a:ext cx="4687887" cy="650875"/>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3200" b="1">
                <a:solidFill>
                  <a:srgbClr val="000000"/>
                </a:solidFill>
                <a:latin typeface="华文细黑" panose="02010600040101010101" pitchFamily="2" charset="-122"/>
                <a:ea typeface="华文细黑" panose="02010600040101010101" pitchFamily="2" charset="-122"/>
              </a:rPr>
              <a:t>课程内容</a:t>
            </a:r>
            <a:endParaRPr lang="zh-CN" altLang="en-US" sz="3200" b="1">
              <a:solidFill>
                <a:srgbClr val="000000"/>
              </a:solidFill>
              <a:latin typeface="华文细黑" panose="02010600040101010101" pitchFamily="2" charset="-122"/>
              <a:ea typeface="华文细黑" panose="02010600040101010101" pitchFamily="2" charset="-122"/>
            </a:endParaRPr>
          </a:p>
        </p:txBody>
      </p:sp>
      <p:cxnSp>
        <p:nvCxnSpPr>
          <p:cNvPr id="4" name="MH_Others_2"/>
          <p:cNvCxnSpPr/>
          <p:nvPr>
            <p:custDataLst>
              <p:tags r:id="rId2"/>
            </p:custDataLst>
          </p:nvPr>
        </p:nvCxnSpPr>
        <p:spPr>
          <a:xfrm flipH="1">
            <a:off x="2033588" y="582613"/>
            <a:ext cx="200025" cy="492125"/>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531938" y="333375"/>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3</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5604" name="Text Box 5"/>
          <p:cNvSpPr txBox="1"/>
          <p:nvPr/>
        </p:nvSpPr>
        <p:spPr>
          <a:xfrm>
            <a:off x="1808163" y="1763713"/>
            <a:ext cx="7559675" cy="6002337"/>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10: Storage and File Structure</a:t>
            </a:r>
            <a:endParaRPr lang="zh-CN" altLang="en-US"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11: Indexing and Hashing</a:t>
            </a:r>
            <a:endParaRPr lang="zh-CN" altLang="en-US"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12: Query Processing</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13: Query Optimization</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14: Transactions</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15: Concurrency Control</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r>
              <a:rPr lang="en-US" altLang="zh-CN" b="1">
                <a:solidFill>
                  <a:srgbClr val="000000"/>
                </a:solidFill>
                <a:latin typeface="Times New Roman" panose="02020603050405020304" charset="0"/>
                <a:ea typeface="MS PGothic" panose="020B0600070205080204" pitchFamily="34" charset="-128"/>
              </a:rPr>
              <a:t>Chapter 16: Recovery System</a:t>
            </a:r>
            <a:endParaRPr lang="en-US" altLang="zh-CN" b="1">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endParaRPr lang="en-US" altLang="zh-CN">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endParaRPr lang="en-US" altLang="zh-CN">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endParaRPr lang="en-US" altLang="zh-CN">
              <a:solidFill>
                <a:srgbClr val="000000"/>
              </a:solidFill>
              <a:latin typeface="Times New Roman" panose="02020603050405020304" charset="0"/>
              <a:ea typeface="MS PGothic" panose="020B0600070205080204" pitchFamily="34" charset="-128"/>
            </a:endParaRPr>
          </a:p>
          <a:p>
            <a:pPr marL="0" lvl="0" indent="0" eaLnBrk="1" hangingPunct="1">
              <a:spcBef>
                <a:spcPct val="50000"/>
              </a:spcBef>
              <a:buClrTx/>
              <a:buSzTx/>
              <a:buFontTx/>
              <a:buNone/>
            </a:pPr>
            <a:endParaRPr lang="en-US" altLang="zh-CN">
              <a:solidFill>
                <a:srgbClr val="000000"/>
              </a:solidFill>
              <a:latin typeface="Times New Roman" panose="02020603050405020304" charset="0"/>
              <a:ea typeface="MS PGothic" panose="020B0600070205080204" pitchFamily="34" charset="-128"/>
            </a:endParaRPr>
          </a:p>
        </p:txBody>
      </p:sp>
      <p:sp>
        <p:nvSpPr>
          <p:cNvPr id="2560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idx="1"/>
          </p:nvPr>
        </p:nvSpPr>
        <p:spPr>
          <a:xfrm>
            <a:off x="323850" y="1341438"/>
            <a:ext cx="8424863" cy="5327650"/>
          </a:xfrm>
        </p:spPr>
        <p:txBody>
          <a:bodyPr vert="horz" wrap="square" lIns="91440" tIns="45720" rIns="91440" bIns="45720" anchor="t" anchorCtr="0"/>
          <a:p>
            <a:pPr eaLnBrk="1" hangingPunct="1"/>
            <a:r>
              <a:rPr lang="en-US" altLang="zh-CN">
                <a:latin typeface="Times New Roman" panose="02020603050405020304" charset="0"/>
              </a:rPr>
              <a:t>DBS =  User/DBA  +  DBMS  +  DB</a:t>
            </a:r>
            <a:endParaRPr lang="en-US" altLang="zh-CN">
              <a:latin typeface="Times New Roman" panose="02020603050405020304" charset="0"/>
            </a:endParaRPr>
          </a:p>
          <a:p>
            <a:pPr eaLnBrk="1" hangingPunct="1"/>
            <a:r>
              <a:rPr lang="en-US" altLang="zh-CN">
                <a:latin typeface="Times New Roman" panose="02020603050405020304" charset="0"/>
              </a:rPr>
              <a:t>DBMS</a:t>
            </a:r>
            <a:endParaRPr lang="en-US" altLang="zh-CN">
              <a:latin typeface="Times New Roman" panose="02020603050405020304" charset="0"/>
            </a:endParaRPr>
          </a:p>
          <a:p>
            <a:pPr lvl="1" eaLnBrk="1" hangingPunct="1"/>
            <a:r>
              <a:rPr lang="en-US" altLang="zh-CN">
                <a:latin typeface="Times New Roman" panose="02020603050405020304" charset="0"/>
              </a:rPr>
              <a:t>query processing </a:t>
            </a:r>
            <a:endParaRPr lang="en-US" altLang="zh-CN">
              <a:latin typeface="Times New Roman" panose="02020603050405020304" charset="0"/>
            </a:endParaRPr>
          </a:p>
          <a:p>
            <a:pPr lvl="1" eaLnBrk="1" hangingPunct="1"/>
            <a:r>
              <a:rPr lang="en-US" altLang="zh-CN">
                <a:latin typeface="Times New Roman" panose="02020603050405020304" charset="0"/>
              </a:rPr>
              <a:t>storage manager</a:t>
            </a:r>
            <a:endParaRPr lang="en-US" altLang="zh-CN">
              <a:latin typeface="Times New Roman" panose="02020603050405020304" charset="0"/>
            </a:endParaRPr>
          </a:p>
          <a:p>
            <a:pPr eaLnBrk="1" hangingPunct="1"/>
            <a:r>
              <a:rPr lang="en-US" altLang="zh-CN">
                <a:latin typeface="Times New Roman" panose="02020603050405020304" charset="0"/>
              </a:rPr>
              <a:t>DB files</a:t>
            </a:r>
            <a:endParaRPr lang="en-US" altLang="zh-CN">
              <a:latin typeface="Times New Roman" panose="02020603050405020304" charset="0"/>
            </a:endParaRPr>
          </a:p>
          <a:p>
            <a:pPr lvl="1" eaLnBrk="1" hangingPunct="1"/>
            <a:r>
              <a:rPr lang="en-US" altLang="zh-CN">
                <a:latin typeface="Times New Roman" panose="02020603050405020304" charset="0"/>
              </a:rPr>
              <a:t>application data </a:t>
            </a:r>
            <a:endParaRPr lang="en-US" altLang="zh-CN">
              <a:latin typeface="Times New Roman" panose="02020603050405020304" charset="0"/>
            </a:endParaRPr>
          </a:p>
          <a:p>
            <a:pPr lvl="1" eaLnBrk="1" hangingPunct="1"/>
            <a:r>
              <a:rPr lang="en-US" altLang="zh-CN">
                <a:latin typeface="Times New Roman" panose="02020603050405020304" charset="0"/>
              </a:rPr>
              <a:t>data dictionary/directory </a:t>
            </a:r>
            <a:endParaRPr lang="en-US" altLang="zh-CN">
              <a:latin typeface="Times New Roman" panose="02020603050405020304" charset="0"/>
            </a:endParaRPr>
          </a:p>
          <a:p>
            <a:pPr lvl="1" eaLnBrk="1" hangingPunct="1"/>
            <a:r>
              <a:rPr lang="en-US" altLang="zh-CN">
                <a:latin typeface="Times New Roman" panose="02020603050405020304" charset="0"/>
              </a:rPr>
              <a:t>indices</a:t>
            </a:r>
            <a:endParaRPr lang="en-US" altLang="zh-CN">
              <a:latin typeface="Times New Roman" panose="02020603050405020304" charset="0"/>
            </a:endParaRPr>
          </a:p>
          <a:p>
            <a:pPr lvl="1" eaLnBrk="1" hangingPunct="1"/>
            <a:r>
              <a:rPr lang="en-US" altLang="zh-CN">
                <a:latin typeface="Times New Roman" panose="02020603050405020304" charset="0"/>
              </a:rPr>
              <a:t>statistic data</a:t>
            </a:r>
            <a:endParaRPr lang="en-US" altLang="zh-CN">
              <a:latin typeface="Times New Roman" panose="02020603050405020304" charset="0"/>
            </a:endParaRPr>
          </a:p>
        </p:txBody>
      </p:sp>
      <p:sp>
        <p:nvSpPr>
          <p:cNvPr id="119810" name="Rectangle 3"/>
          <p:cNvSpPr/>
          <p:nvPr/>
        </p:nvSpPr>
        <p:spPr>
          <a:xfrm>
            <a:off x="900113" y="333375"/>
            <a:ext cx="6934200" cy="5873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DBS Architecture</a:t>
            </a:r>
            <a:endParaRPr lang="zh-CN" altLang="en-US" sz="3200">
              <a:solidFill>
                <a:schemeClr val="tx2"/>
              </a:solidFill>
              <a:latin typeface="Times New Roman" panose="02020603050405020304" charset="0"/>
              <a:ea typeface="Times New Roman" panose="02020603050405020304" charset="0"/>
            </a:endParaRPr>
          </a:p>
        </p:txBody>
      </p:sp>
      <p:sp>
        <p:nvSpPr>
          <p:cNvPr id="11981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0833" name="Picture 2"/>
          <p:cNvPicPr>
            <a:picLocks noChangeAspect="1"/>
          </p:cNvPicPr>
          <p:nvPr/>
        </p:nvPicPr>
        <p:blipFill>
          <a:blip r:embed="rId1"/>
          <a:srcRect l="24742" t="917" r="25085" b="3207"/>
          <a:stretch>
            <a:fillRect/>
          </a:stretch>
        </p:blipFill>
        <p:spPr>
          <a:xfrm>
            <a:off x="3200400" y="152400"/>
            <a:ext cx="5334000" cy="6553200"/>
          </a:xfrm>
          <a:prstGeom prst="rect">
            <a:avLst/>
          </a:prstGeom>
          <a:noFill/>
          <a:ln w="76200">
            <a:noFill/>
          </a:ln>
        </p:spPr>
      </p:pic>
      <p:sp>
        <p:nvSpPr>
          <p:cNvPr id="120834" name="Text Box 3"/>
          <p:cNvSpPr txBox="1"/>
          <p:nvPr/>
        </p:nvSpPr>
        <p:spPr>
          <a:xfrm>
            <a:off x="-3175" y="6035675"/>
            <a:ext cx="2381250" cy="830263"/>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zh-CN" altLang="en-US"/>
              <a:t> </a:t>
            </a:r>
            <a:r>
              <a:rPr lang="en-US" altLang="zh-CN">
                <a:latin typeface="Times New Roman" panose="02020603050405020304" charset="0"/>
              </a:rPr>
              <a:t>Fig. 1.5</a:t>
            </a:r>
            <a:endParaRPr lang="en-US" altLang="zh-CN">
              <a:latin typeface="Times New Roman" panose="02020603050405020304" charset="0"/>
            </a:endParaRPr>
          </a:p>
          <a:p>
            <a:pPr marL="0" lvl="0" indent="0" algn="ctr" eaLnBrk="1" hangingPunct="1">
              <a:spcBef>
                <a:spcPct val="0"/>
              </a:spcBef>
              <a:buClrTx/>
              <a:buSzTx/>
              <a:buFontTx/>
              <a:buNone/>
            </a:pPr>
            <a:r>
              <a:rPr lang="en-US" altLang="zh-CN">
                <a:latin typeface="Times New Roman" panose="02020603050405020304" charset="0"/>
              </a:rPr>
              <a:t>DBS Architecture</a:t>
            </a:r>
            <a:endParaRPr lang="en-US" altLang="zh-CN">
              <a:latin typeface="Times New Roman" panose="02020603050405020304" charset="0"/>
            </a:endParaRPr>
          </a:p>
        </p:txBody>
      </p:sp>
      <p:sp>
        <p:nvSpPr>
          <p:cNvPr id="120835" name="AutoShape 4">
            <a:hlinkClick r:id="" action="ppaction://hlinkshowjump?jump=lastslideviewed"/>
          </p:cNvPr>
          <p:cNvSpPr/>
          <p:nvPr/>
        </p:nvSpPr>
        <p:spPr>
          <a:xfrm>
            <a:off x="8839200" y="6705600"/>
            <a:ext cx="304800" cy="152400"/>
          </a:xfrm>
          <a:prstGeom prst="actionButtonBackPrevious">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20836" name="AutoShape 5"/>
          <p:cNvSpPr/>
          <p:nvPr/>
        </p:nvSpPr>
        <p:spPr>
          <a:xfrm>
            <a:off x="2667000" y="228600"/>
            <a:ext cx="381000" cy="1219200"/>
          </a:xfrm>
          <a:prstGeom prst="leftBrace">
            <a:avLst>
              <a:gd name="adj1" fmla="val 26666"/>
              <a:gd name="adj2" fmla="val 50000"/>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20837" name="Text Box 6"/>
          <p:cNvSpPr txBox="1"/>
          <p:nvPr/>
        </p:nvSpPr>
        <p:spPr>
          <a:xfrm>
            <a:off x="1981200" y="609600"/>
            <a:ext cx="6921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user</a:t>
            </a:r>
            <a:endParaRPr lang="en-US" altLang="zh-CN">
              <a:latin typeface="Times New Roman" panose="02020603050405020304" charset="0"/>
            </a:endParaRPr>
          </a:p>
        </p:txBody>
      </p:sp>
      <p:sp>
        <p:nvSpPr>
          <p:cNvPr id="120838" name="AutoShape 7"/>
          <p:cNvSpPr/>
          <p:nvPr/>
        </p:nvSpPr>
        <p:spPr>
          <a:xfrm>
            <a:off x="2667000" y="2209800"/>
            <a:ext cx="381000" cy="2667000"/>
          </a:xfrm>
          <a:prstGeom prst="leftBrace">
            <a:avLst>
              <a:gd name="adj1" fmla="val 58333"/>
              <a:gd name="adj2" fmla="val 50000"/>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20839" name="Text Box 8"/>
          <p:cNvSpPr txBox="1"/>
          <p:nvPr/>
        </p:nvSpPr>
        <p:spPr>
          <a:xfrm>
            <a:off x="1676400" y="3352800"/>
            <a:ext cx="1049338"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DBMS</a:t>
            </a:r>
            <a:endParaRPr lang="en-US" altLang="zh-CN">
              <a:latin typeface="Times New Roman" panose="02020603050405020304" charset="0"/>
            </a:endParaRPr>
          </a:p>
        </p:txBody>
      </p:sp>
      <p:sp>
        <p:nvSpPr>
          <p:cNvPr id="120840" name="AutoShape 9"/>
          <p:cNvSpPr/>
          <p:nvPr/>
        </p:nvSpPr>
        <p:spPr>
          <a:xfrm>
            <a:off x="2743200" y="5257800"/>
            <a:ext cx="304800" cy="1219200"/>
          </a:xfrm>
          <a:prstGeom prst="leftBrace">
            <a:avLst>
              <a:gd name="adj1" fmla="val 33333"/>
              <a:gd name="adj2" fmla="val 50000"/>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20841" name="Text Box 10"/>
          <p:cNvSpPr txBox="1"/>
          <p:nvPr/>
        </p:nvSpPr>
        <p:spPr>
          <a:xfrm>
            <a:off x="2209800" y="5638800"/>
            <a:ext cx="608013"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DB</a:t>
            </a:r>
            <a:endParaRPr lang="en-US" altLang="zh-CN">
              <a:latin typeface="Times New Roman" panose="02020603050405020304" charset="0"/>
            </a:endParaRPr>
          </a:p>
        </p:txBody>
      </p:sp>
      <p:sp>
        <p:nvSpPr>
          <p:cNvPr id="120842"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570990" y="1508125"/>
              <a:ext cx="7757795" cy="4049395"/>
            </p14:xfrm>
          </p:contentPart>
        </mc:Choice>
        <mc:Fallback xmlns="">
          <p:pic>
            <p:nvPicPr>
              <p:cNvPr id="2" name="墨迹 1"/>
            </p:nvPicPr>
            <p:blipFill>
              <a:blip r:embed="rId3"/>
            </p:blipFill>
            <p:spPr>
              <a:xfrm>
                <a:off x="1570990" y="1508125"/>
                <a:ext cx="7757795" cy="4049395"/>
              </a:xfrm>
              <a:prstGeom prst="rect"/>
            </p:spPr>
          </p:pic>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idx="1"/>
          </p:nvPr>
        </p:nvSpPr>
        <p:spPr>
          <a:xfrm>
            <a:off x="395288" y="1412875"/>
            <a:ext cx="8534400" cy="4724400"/>
          </a:xfrm>
        </p:spPr>
        <p:txBody>
          <a:bodyPr vert="horz" wrap="square" lIns="91440" tIns="45720" rIns="91440" bIns="45720" anchor="t" anchorCtr="0"/>
          <a:p>
            <a:pPr eaLnBrk="1" hangingPunct="1"/>
            <a:r>
              <a:rPr lang="en-US" altLang="zh-CN" sz="2000">
                <a:latin typeface="Times New Roman" panose="02020603050405020304" charset="0"/>
              </a:rPr>
              <a:t>DBS</a:t>
            </a:r>
            <a:endParaRPr lang="en-US" altLang="zh-CN" sz="2000">
              <a:latin typeface="Times New Roman" panose="02020603050405020304" charset="0"/>
            </a:endParaRPr>
          </a:p>
          <a:p>
            <a:pPr lvl="1" eaLnBrk="1" hangingPunct="1"/>
            <a:r>
              <a:rPr lang="en-US" altLang="zh-CN" sz="2000">
                <a:latin typeface="Times New Roman" panose="02020603050405020304" charset="0"/>
              </a:rPr>
              <a:t>DB  +  DBMS +  User/DBA </a:t>
            </a:r>
            <a:endParaRPr lang="en-US" altLang="zh-CN" sz="2000">
              <a:latin typeface="Times New Roman" panose="02020603050405020304" charset="0"/>
            </a:endParaRPr>
          </a:p>
          <a:p>
            <a:pPr lvl="1" eaLnBrk="1" hangingPunct="1"/>
            <a:r>
              <a:rPr lang="zh-CN" altLang="en-US" sz="2000">
                <a:latin typeface="Times New Roman" panose="02020603050405020304" charset="0"/>
              </a:rPr>
              <a:t>实现数据管理功能</a:t>
            </a:r>
            <a:endParaRPr lang="en-US" altLang="zh-CN" sz="2000">
              <a:latin typeface="Times New Roman" panose="02020603050405020304" charset="0"/>
            </a:endParaRPr>
          </a:p>
          <a:p>
            <a:pPr eaLnBrk="1" hangingPunct="1"/>
            <a:r>
              <a:rPr lang="en-US" altLang="zh-CN" sz="2000">
                <a:latin typeface="Times New Roman" panose="02020603050405020304" charset="0"/>
              </a:rPr>
              <a:t>DBAS (Database Application Systems) </a:t>
            </a:r>
            <a:endParaRPr lang="en-US" altLang="zh-CN" sz="2000">
              <a:latin typeface="Times New Roman" panose="02020603050405020304" charset="0"/>
            </a:endParaRPr>
          </a:p>
          <a:p>
            <a:pPr lvl="1" eaLnBrk="1" hangingPunct="1"/>
            <a:r>
              <a:rPr lang="en-US" altLang="zh-CN" sz="2000">
                <a:latin typeface="Times New Roman" panose="02020603050405020304" charset="0"/>
              </a:rPr>
              <a:t>DB + DBMS + </a:t>
            </a:r>
            <a:r>
              <a:rPr lang="en-US" altLang="zh-CN" sz="2000" i="1" u="sng">
                <a:solidFill>
                  <a:schemeClr val="hlink"/>
                </a:solidFill>
                <a:latin typeface="Times New Roman" panose="02020603050405020304" charset="0"/>
              </a:rPr>
              <a:t>Application programs</a:t>
            </a:r>
            <a:r>
              <a:rPr lang="en-US" altLang="zh-CN" sz="2000">
                <a:latin typeface="Times New Roman" panose="02020603050405020304" charset="0"/>
              </a:rPr>
              <a:t> + Users/DBA</a:t>
            </a:r>
            <a:endParaRPr lang="en-US" altLang="zh-CN" sz="2000">
              <a:latin typeface="Times New Roman" panose="02020603050405020304" charset="0"/>
            </a:endParaRPr>
          </a:p>
          <a:p>
            <a:pPr lvl="1" eaLnBrk="1" hangingPunct="1"/>
            <a:r>
              <a:rPr lang="en-US" altLang="zh-CN" sz="2000">
                <a:latin typeface="Times New Roman" panose="02020603050405020304" charset="0"/>
              </a:rPr>
              <a:t> </a:t>
            </a:r>
            <a:r>
              <a:rPr lang="zh-CN" altLang="en-US" sz="2000">
                <a:latin typeface="Times New Roman" panose="02020603050405020304" charset="0"/>
              </a:rPr>
              <a:t>实现</a:t>
            </a:r>
            <a:r>
              <a:rPr lang="zh-CN" altLang="en-US" sz="2000" b="1">
                <a:latin typeface="Times New Roman" panose="02020603050405020304" charset="0"/>
              </a:rPr>
              <a:t>数据处理</a:t>
            </a:r>
            <a:r>
              <a:rPr lang="zh-CN" altLang="en-US" sz="2000">
                <a:latin typeface="Times New Roman" panose="02020603050405020304" charset="0"/>
              </a:rPr>
              <a:t>功能</a:t>
            </a:r>
            <a:endParaRPr lang="zh-CN" altLang="en-US" sz="2000">
              <a:latin typeface="Times New Roman" panose="02020603050405020304" charset="0"/>
            </a:endParaRPr>
          </a:p>
          <a:p>
            <a:pPr eaLnBrk="1" hangingPunct="1"/>
            <a:endParaRPr lang="zh-CN" altLang="en-US" sz="2000">
              <a:latin typeface="Times New Roman" panose="02020603050405020304" charset="0"/>
            </a:endParaRPr>
          </a:p>
          <a:p>
            <a:pPr eaLnBrk="1" hangingPunct="1"/>
            <a:r>
              <a:rPr lang="zh-CN" altLang="en-US" sz="2000">
                <a:latin typeface="Times New Roman" panose="02020603050405020304" charset="0"/>
              </a:rPr>
              <a:t>信息/数据管理（</a:t>
            </a:r>
            <a:r>
              <a:rPr lang="en-US" altLang="zh-CN" sz="2000">
                <a:latin typeface="Times New Roman" panose="02020603050405020304" charset="0"/>
              </a:rPr>
              <a:t>management）</a:t>
            </a:r>
            <a:endParaRPr lang="en-US" altLang="zh-CN" sz="2000">
              <a:latin typeface="Times New Roman" panose="02020603050405020304" charset="0"/>
            </a:endParaRPr>
          </a:p>
          <a:p>
            <a:pPr lvl="1" eaLnBrk="1" hangingPunct="1"/>
            <a:r>
              <a:rPr lang="zh-CN" altLang="en-US" sz="2000">
                <a:latin typeface="宋体" panose="02010600030101010101" pitchFamily="2" charset="-122"/>
              </a:rPr>
              <a:t>数据的分类、收集、组织、编码、存储、检索和维护</a:t>
            </a:r>
            <a:r>
              <a:rPr lang="zh-CN" altLang="en-US" sz="2000">
                <a:latin typeface="Times New Roman" panose="02020603050405020304" charset="0"/>
              </a:rPr>
              <a:t> </a:t>
            </a:r>
            <a:endParaRPr lang="zh-CN" altLang="en-US" sz="2000">
              <a:latin typeface="Times New Roman" panose="02020603050405020304" charset="0"/>
            </a:endParaRPr>
          </a:p>
          <a:p>
            <a:pPr eaLnBrk="1" hangingPunct="1"/>
            <a:endParaRPr lang="zh-CN" altLang="en-US" sz="2000">
              <a:latin typeface="Times New Roman" panose="02020603050405020304" charset="0"/>
            </a:endParaRPr>
          </a:p>
          <a:p>
            <a:pPr eaLnBrk="1" hangingPunct="1"/>
            <a:r>
              <a:rPr lang="zh-CN" altLang="en-US" sz="2000">
                <a:latin typeface="Times New Roman" panose="02020603050405020304" charset="0"/>
              </a:rPr>
              <a:t>信息/数据处理（</a:t>
            </a:r>
            <a:r>
              <a:rPr lang="en-US" altLang="zh-CN" sz="2000">
                <a:latin typeface="Times New Roman" panose="02020603050405020304" charset="0"/>
              </a:rPr>
              <a:t>processing）</a:t>
            </a:r>
            <a:endParaRPr lang="en-US" altLang="zh-CN" sz="2000">
              <a:latin typeface="Times New Roman" panose="02020603050405020304" charset="0"/>
            </a:endParaRPr>
          </a:p>
          <a:p>
            <a:pPr lvl="1" eaLnBrk="1" hangingPunct="1"/>
            <a:r>
              <a:rPr lang="zh-CN" altLang="en-US" sz="2000">
                <a:latin typeface="宋体" panose="02010600030101010101" pitchFamily="2" charset="-122"/>
              </a:rPr>
              <a:t>对数据进行分类、收集、组织、存储，进而从已有数据出发，</a:t>
            </a:r>
            <a:r>
              <a:rPr lang="zh-CN" altLang="en-US" sz="2000" u="sng">
                <a:solidFill>
                  <a:schemeClr val="hlink"/>
                </a:solidFill>
                <a:latin typeface="宋体" panose="02010600030101010101" pitchFamily="2" charset="-122"/>
              </a:rPr>
              <a:t>抽取或推导出新的数据/信息</a:t>
            </a:r>
            <a:r>
              <a:rPr lang="en-US" altLang="zh-CN" sz="2000">
                <a:latin typeface="Times New Roman" panose="02020603050405020304" charset="0"/>
              </a:rPr>
              <a:t> </a:t>
            </a:r>
            <a:endParaRPr lang="en-US" altLang="zh-CN" sz="2000">
              <a:latin typeface="Times New Roman" panose="02020603050405020304" charset="0"/>
            </a:endParaRPr>
          </a:p>
        </p:txBody>
      </p:sp>
      <p:sp>
        <p:nvSpPr>
          <p:cNvPr id="121858" name="Rectangle 3"/>
          <p:cNvSpPr/>
          <p:nvPr/>
        </p:nvSpPr>
        <p:spPr>
          <a:xfrm>
            <a:off x="1042988" y="404813"/>
            <a:ext cx="6934200" cy="5873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Database Application System</a:t>
            </a:r>
            <a:endParaRPr lang="zh-CN" altLang="en-US" sz="3200">
              <a:solidFill>
                <a:schemeClr val="tx2"/>
              </a:solidFill>
              <a:latin typeface="Times New Roman" panose="02020603050405020304" charset="0"/>
              <a:ea typeface="Times New Roman" panose="02020603050405020304" charset="0"/>
            </a:endParaRPr>
          </a:p>
        </p:txBody>
      </p:sp>
      <p:sp>
        <p:nvSpPr>
          <p:cNvPr id="12185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97865" y="4780280"/>
              <a:ext cx="6579235" cy="95885"/>
            </p14:xfrm>
          </p:contentPart>
        </mc:Choice>
        <mc:Fallback xmlns="">
          <p:pic>
            <p:nvPicPr>
              <p:cNvPr id="2" name="墨迹 1"/>
            </p:nvPicPr>
            <p:blipFill>
              <a:blip r:embed="rId2"/>
            </p:blipFill>
            <p:spPr>
              <a:xfrm>
                <a:off x="697865" y="4780280"/>
                <a:ext cx="6579235" cy="95885"/>
              </a:xfrm>
              <a:prstGeom prst="rect"/>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3"/>
          <p:cNvSpPr>
            <a:spLocks noGrp="1"/>
          </p:cNvSpPr>
          <p:nvPr>
            <p:ph idx="1"/>
          </p:nvPr>
        </p:nvSpPr>
        <p:spPr>
          <a:xfrm>
            <a:off x="323850" y="1341438"/>
            <a:ext cx="8305800" cy="4800600"/>
          </a:xfrm>
        </p:spPr>
        <p:txBody>
          <a:bodyPr vert="horz" wrap="square" lIns="91440" tIns="45720" rIns="91440" bIns="45720" anchor="t" anchorCtr="0"/>
          <a:p>
            <a:pPr eaLnBrk="1" hangingPunct="1">
              <a:lnSpc>
                <a:spcPts val="2875"/>
              </a:lnSpc>
              <a:spcBef>
                <a:spcPct val="0"/>
              </a:spcBef>
            </a:pPr>
            <a:r>
              <a:rPr lang="en-US" altLang="zh-CN" b="1">
                <a:latin typeface="Times New Roman" panose="02020603050405020304" charset="0"/>
              </a:rPr>
              <a:t> </a:t>
            </a:r>
            <a:r>
              <a:rPr lang="zh-CN" altLang="en-US" b="1">
                <a:latin typeface="Times New Roman" panose="02020603050405020304" charset="0"/>
              </a:rPr>
              <a:t>信息/</a:t>
            </a:r>
            <a:r>
              <a:rPr lang="zh-CN" altLang="en-US" b="1">
                <a:latin typeface="宋体" panose="02010600030101010101" pitchFamily="2" charset="-122"/>
              </a:rPr>
              <a:t>数据处理与</a:t>
            </a:r>
            <a:r>
              <a:rPr lang="zh-CN" altLang="en-US" b="1">
                <a:latin typeface="Times New Roman" panose="02020603050405020304" charset="0"/>
              </a:rPr>
              <a:t>信息/</a:t>
            </a:r>
            <a:r>
              <a:rPr lang="zh-CN" altLang="en-US" b="1">
                <a:latin typeface="宋体" panose="02010600030101010101" pitchFamily="2" charset="-122"/>
              </a:rPr>
              <a:t>数据管理的区别</a:t>
            </a:r>
            <a:endParaRPr lang="zh-CN" altLang="en-US" b="1">
              <a:latin typeface="宋体" panose="02010600030101010101" pitchFamily="2" charset="-122"/>
            </a:endParaRPr>
          </a:p>
          <a:p>
            <a:pPr lvl="1" eaLnBrk="1" hangingPunct="1">
              <a:lnSpc>
                <a:spcPts val="2875"/>
              </a:lnSpc>
              <a:spcBef>
                <a:spcPct val="0"/>
              </a:spcBef>
            </a:pPr>
            <a:r>
              <a:rPr lang="zh-CN" altLang="en-US" b="1">
                <a:latin typeface="宋体" panose="02010600030101010101" pitchFamily="2" charset="-122"/>
              </a:rPr>
              <a:t>数据管理侧重于对数据如何进行组织和存储，并根据用户需要提供对数据的访问支持</a:t>
            </a:r>
            <a:endParaRPr lang="en-US" altLang="zh-CN" b="1">
              <a:latin typeface="Times New Roman" panose="02020603050405020304" charset="0"/>
            </a:endParaRPr>
          </a:p>
          <a:p>
            <a:pPr lvl="1" eaLnBrk="1" hangingPunct="1">
              <a:lnSpc>
                <a:spcPts val="2875"/>
              </a:lnSpc>
              <a:spcBef>
                <a:spcPct val="0"/>
              </a:spcBef>
            </a:pPr>
            <a:r>
              <a:rPr lang="zh-CN" altLang="en-US" b="1">
                <a:latin typeface="宋体" panose="02010600030101010101" pitchFamily="2" charset="-122"/>
              </a:rPr>
              <a:t>数据处理除了具有数据管理功能外，还可以对通过数据管理得到的数据进行</a:t>
            </a:r>
            <a:r>
              <a:rPr lang="zh-CN" altLang="en-US" b="1">
                <a:solidFill>
                  <a:schemeClr val="hlink"/>
                </a:solidFill>
                <a:latin typeface="宋体" panose="02010600030101010101" pitchFamily="2" charset="-122"/>
              </a:rPr>
              <a:t>进一步深加工，从中获取新的数据、信息</a:t>
            </a:r>
            <a:endParaRPr lang="zh-CN" altLang="en-US" b="1">
              <a:solidFill>
                <a:schemeClr val="hlink"/>
              </a:solidFill>
              <a:latin typeface="Times New Roman" panose="02020603050405020304" charset="0"/>
            </a:endParaRPr>
          </a:p>
          <a:p>
            <a:pPr eaLnBrk="1" hangingPunct="1">
              <a:lnSpc>
                <a:spcPts val="2875"/>
              </a:lnSpc>
              <a:spcBef>
                <a:spcPct val="0"/>
              </a:spcBef>
            </a:pPr>
            <a:r>
              <a:rPr lang="zh-CN" altLang="en-US" b="1">
                <a:latin typeface="宋体" panose="02010600030101010101" pitchFamily="2" charset="-122"/>
              </a:rPr>
              <a:t>例如，在一个商品零售系统中，可以利用数据库系统的数据管理功能存储各种商品基本信息（如商品数量、销售额等），并为各类用户提供对各类商品信息的查询功能。当从数据库系统中得到这些商品信息后，可以采用一些统计分析工具、</a:t>
            </a:r>
            <a:r>
              <a:rPr lang="zh-CN" altLang="en-US" b="1">
                <a:solidFill>
                  <a:schemeClr val="hlink"/>
                </a:solidFill>
                <a:latin typeface="Times New Roman" panose="02020603050405020304" charset="0"/>
              </a:rPr>
              <a:t>数据挖掘（</a:t>
            </a:r>
            <a:r>
              <a:rPr lang="en-US" altLang="zh-CN" b="1">
                <a:solidFill>
                  <a:schemeClr val="hlink"/>
                </a:solidFill>
                <a:latin typeface="Times New Roman" panose="02020603050405020304" charset="0"/>
              </a:rPr>
              <a:t>Data Mining）</a:t>
            </a:r>
            <a:r>
              <a:rPr lang="zh-CN" altLang="en-US" b="1">
                <a:solidFill>
                  <a:schemeClr val="hlink"/>
                </a:solidFill>
                <a:latin typeface="Times New Roman" panose="02020603050405020304" charset="0"/>
              </a:rPr>
              <a:t>工具</a:t>
            </a:r>
            <a:r>
              <a:rPr lang="zh-CN" altLang="en-US" b="1">
                <a:latin typeface="宋体" panose="02010600030101010101" pitchFamily="2" charset="-122"/>
              </a:rPr>
              <a:t>进一步进行分析处理，得到有关哪些商品属于热销商品、热销商品销售销售额等新信息。这种统计分析属于数据处理范畴</a:t>
            </a:r>
            <a:r>
              <a:rPr lang="zh-CN" altLang="en-US" b="1">
                <a:latin typeface="Times New Roman" panose="02020603050405020304" charset="0"/>
              </a:rPr>
              <a:t> </a:t>
            </a:r>
            <a:endParaRPr lang="en-US" altLang="zh-CN" b="1">
              <a:latin typeface="Times New Roman" panose="02020603050405020304" charset="0"/>
            </a:endParaRPr>
          </a:p>
        </p:txBody>
      </p:sp>
      <p:sp>
        <p:nvSpPr>
          <p:cNvPr id="122882" name="Rectangle 4"/>
          <p:cNvSpPr/>
          <p:nvPr/>
        </p:nvSpPr>
        <p:spPr>
          <a:xfrm>
            <a:off x="1116013" y="0"/>
            <a:ext cx="6934200" cy="11207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Database Application System</a:t>
            </a:r>
            <a:endParaRPr lang="en-US" altLang="zh-CN" sz="3200">
              <a:solidFill>
                <a:schemeClr val="tx2"/>
              </a:solidFill>
              <a:latin typeface="Times New Roman" panose="02020603050405020304" charset="0"/>
              <a:cs typeface="Times New Roman" panose="02020603050405020304" charset="0"/>
            </a:endParaRPr>
          </a:p>
          <a:p>
            <a:pPr marL="0" lvl="0" indent="0" algn="ctr" eaLnBrk="1" hangingPunct="1">
              <a:spcBef>
                <a:spcPct val="0"/>
              </a:spcBef>
              <a:buClrTx/>
              <a:buSzTx/>
              <a:buFontTx/>
              <a:buNone/>
            </a:pPr>
            <a:r>
              <a:rPr lang="zh-CN" altLang="en-US" sz="3200">
                <a:solidFill>
                  <a:schemeClr val="tx2"/>
                </a:solidFill>
                <a:latin typeface="Times New Roman" panose="02020603050405020304" charset="0"/>
              </a:rPr>
              <a:t>(</a:t>
            </a:r>
            <a:r>
              <a:rPr lang="en-US" altLang="zh-CN" sz="3200">
                <a:solidFill>
                  <a:schemeClr val="tx2"/>
                </a:solidFill>
                <a:latin typeface="Times New Roman" panose="02020603050405020304" charset="0"/>
              </a:rPr>
              <a:t>cont.)</a:t>
            </a:r>
            <a:endParaRPr lang="en-US" altLang="zh-CN" sz="3200">
              <a:solidFill>
                <a:schemeClr val="tx2"/>
              </a:solidFill>
              <a:latin typeface="Times New Roman" panose="02020603050405020304" charset="0"/>
            </a:endParaRPr>
          </a:p>
        </p:txBody>
      </p:sp>
      <p:sp>
        <p:nvSpPr>
          <p:cNvPr id="12288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p:nvPr/>
        </p:nvSpPr>
        <p:spPr>
          <a:xfrm>
            <a:off x="971550" y="0"/>
            <a:ext cx="6926263" cy="11207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Database (Application System) Architecture</a:t>
            </a:r>
            <a:endParaRPr lang="zh-CN" altLang="en-US" sz="3200">
              <a:solidFill>
                <a:schemeClr val="tx2"/>
              </a:solidFill>
              <a:latin typeface="Times New Roman" panose="02020603050405020304" charset="0"/>
              <a:ea typeface="Times New Roman" panose="02020603050405020304" charset="0"/>
            </a:endParaRPr>
          </a:p>
        </p:txBody>
      </p:sp>
      <p:sp>
        <p:nvSpPr>
          <p:cNvPr id="123906" name="Rectangle 3"/>
          <p:cNvSpPr/>
          <p:nvPr/>
        </p:nvSpPr>
        <p:spPr>
          <a:xfrm>
            <a:off x="395288" y="1412875"/>
            <a:ext cx="8497887" cy="446405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r>
              <a:rPr lang="en-US" altLang="zh-CN">
                <a:latin typeface="Times New Roman" panose="02020603050405020304" charset="0"/>
              </a:rPr>
              <a:t>Fig.1.6 </a:t>
            </a:r>
            <a:endParaRPr lang="en-US" altLang="zh-CN">
              <a:latin typeface="Times New Roman" panose="02020603050405020304" charset="0"/>
            </a:endParaRPr>
          </a:p>
          <a:p>
            <a:pPr marL="342900" lvl="0" indent="-342900" eaLnBrk="1" hangingPunct="1"/>
            <a:r>
              <a:rPr lang="en-US" altLang="zh-CN">
                <a:latin typeface="Times New Roman" panose="02020603050405020304" charset="0"/>
              </a:rPr>
              <a:t>In DBAS, the application programs are responsible for information or data processing, e.g. data mining</a:t>
            </a:r>
            <a:endParaRPr lang="en-US" altLang="zh-CN">
              <a:latin typeface="Times New Roman" panose="02020603050405020304" charset="0"/>
            </a:endParaRPr>
          </a:p>
          <a:p>
            <a:pPr marL="342900" lvl="0" indent="-342900" eaLnBrk="1" hangingPunct="1"/>
            <a:endParaRPr lang="en-US" altLang="zh-CN">
              <a:latin typeface="Times New Roman" panose="02020603050405020304" charset="0"/>
            </a:endParaRPr>
          </a:p>
          <a:p>
            <a:pPr marL="342900" lvl="0" indent="-342900" eaLnBrk="1" hangingPunct="1"/>
            <a:r>
              <a:rPr lang="en-US" altLang="zh-CN">
                <a:latin typeface="Times New Roman" panose="02020603050405020304" charset="0"/>
              </a:rPr>
              <a:t>Two-tier architecture</a:t>
            </a:r>
            <a:endParaRPr lang="en-US" altLang="zh-CN">
              <a:latin typeface="Times New Roman" panose="02020603050405020304" charset="0"/>
            </a:endParaRPr>
          </a:p>
          <a:p>
            <a:pPr marL="742950" lvl="1" indent="-285750" eaLnBrk="1" hangingPunct="1"/>
            <a:r>
              <a:rPr lang="en-US" altLang="zh-CN">
                <a:latin typeface="Times New Roman" panose="02020603050405020304" charset="0"/>
              </a:rPr>
              <a:t>e.g. client programs using ODBC/JDBC to communicate with a database</a:t>
            </a:r>
            <a:endParaRPr lang="en-US" altLang="zh-CN">
              <a:latin typeface="Times New Roman" panose="02020603050405020304" charset="0"/>
            </a:endParaRPr>
          </a:p>
          <a:p>
            <a:pPr marL="342900" lvl="0" indent="-342900">
              <a:spcBef>
                <a:spcPct val="0"/>
              </a:spcBef>
              <a:buSzTx/>
              <a:buFont typeface="Wingdings" panose="05000000000000000000" pitchFamily="2" charset="2"/>
              <a:buChar char="§"/>
            </a:pPr>
            <a:r>
              <a:rPr lang="en-US" altLang="zh-CN">
                <a:latin typeface="Times New Roman" panose="02020603050405020304" charset="0"/>
              </a:rPr>
              <a:t>Three-tier architecture</a:t>
            </a:r>
            <a:endParaRPr lang="en-US" altLang="zh-CN">
              <a:latin typeface="Times New Roman" panose="02020603050405020304" charset="0"/>
            </a:endParaRPr>
          </a:p>
          <a:p>
            <a:pPr marL="742950" lvl="1" indent="-285750" eaLnBrk="1" hangingPunct="1">
              <a:buFont typeface="Wingdings" panose="05000000000000000000" pitchFamily="2" charset="2"/>
              <a:buChar char="n"/>
            </a:pPr>
            <a:r>
              <a:rPr lang="en-US" altLang="zh-CN">
                <a:latin typeface="Times New Roman" panose="02020603050405020304" charset="0"/>
              </a:rPr>
              <a:t>e.g. web-based applications, and applications built using “middleware”</a:t>
            </a:r>
            <a:endParaRPr lang="en-US" altLang="zh-CN">
              <a:latin typeface="Times New Roman" panose="02020603050405020304" charset="0"/>
            </a:endParaRPr>
          </a:p>
          <a:p>
            <a:pPr marL="342900" lvl="0" indent="-342900">
              <a:spcBef>
                <a:spcPct val="0"/>
              </a:spcBef>
              <a:buSzTx/>
              <a:buFont typeface="Wingdings" panose="05000000000000000000" pitchFamily="2" charset="2"/>
              <a:buChar char="§"/>
            </a:pPr>
            <a:endParaRPr lang="en-US" altLang="zh-CN">
              <a:latin typeface="Times New Roman" panose="02020603050405020304" charset="0"/>
            </a:endParaRPr>
          </a:p>
        </p:txBody>
      </p:sp>
      <p:sp>
        <p:nvSpPr>
          <p:cNvPr id="12390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Text Box 3"/>
          <p:cNvSpPr txBox="1"/>
          <p:nvPr/>
        </p:nvSpPr>
        <p:spPr>
          <a:xfrm>
            <a:off x="1600200" y="6172200"/>
            <a:ext cx="5526088"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Fig.1.6 </a:t>
            </a:r>
            <a:r>
              <a:rPr lang="en-US" altLang="zh-CN">
                <a:latin typeface="Times New Roman" panose="02020603050405020304" charset="0"/>
              </a:rPr>
              <a:t>Two-tier and three-tier architectures</a:t>
            </a:r>
            <a:endParaRPr lang="en-US" altLang="zh-CN">
              <a:latin typeface="Times New Roman" panose="02020603050405020304" charset="0"/>
            </a:endParaRPr>
          </a:p>
        </p:txBody>
      </p:sp>
      <p:grpSp>
        <p:nvGrpSpPr>
          <p:cNvPr id="124930" name="Group 9"/>
          <p:cNvGrpSpPr/>
          <p:nvPr/>
        </p:nvGrpSpPr>
        <p:grpSpPr>
          <a:xfrm>
            <a:off x="827088" y="476250"/>
            <a:ext cx="7345362" cy="5400675"/>
            <a:chOff x="957" y="907"/>
            <a:chExt cx="3596" cy="2906"/>
          </a:xfrm>
        </p:grpSpPr>
        <p:pic>
          <p:nvPicPr>
            <p:cNvPr id="124932" name="Picture 2"/>
            <p:cNvPicPr>
              <a:picLocks noChangeAspect="1"/>
            </p:cNvPicPr>
            <p:nvPr/>
          </p:nvPicPr>
          <p:blipFill>
            <a:blip r:embed="rId1"/>
            <a:srcRect l="1027" t="13150" r="1439" b="13425"/>
            <a:stretch>
              <a:fillRect/>
            </a:stretch>
          </p:blipFill>
          <p:spPr>
            <a:xfrm>
              <a:off x="957" y="907"/>
              <a:ext cx="3596" cy="2906"/>
            </a:xfrm>
            <a:prstGeom prst="rect">
              <a:avLst/>
            </a:prstGeom>
            <a:noFill/>
            <a:ln w="76200">
              <a:noFill/>
            </a:ln>
          </p:spPr>
        </p:pic>
        <p:sp>
          <p:nvSpPr>
            <p:cNvPr id="124933" name="Freeform 5"/>
            <p:cNvSpPr/>
            <p:nvPr/>
          </p:nvSpPr>
          <p:spPr>
            <a:xfrm>
              <a:off x="3288" y="1525"/>
              <a:ext cx="1186" cy="372"/>
            </a:xfrm>
            <a:custGeom>
              <a:avLst/>
              <a:gdLst>
                <a:gd name="txL" fmla="*/ 0 w 1186"/>
                <a:gd name="txT" fmla="*/ 0 h 372"/>
                <a:gd name="txR" fmla="*/ 1186 w 1186"/>
                <a:gd name="txB" fmla="*/ 372 h 372"/>
              </a:gdLst>
              <a:ahLst/>
              <a:cxnLst>
                <a:cxn ang="0">
                  <a:pos x="58" y="5"/>
                </a:cxn>
                <a:cxn ang="0">
                  <a:pos x="918" y="46"/>
                </a:cxn>
                <a:cxn ang="0">
                  <a:pos x="1085" y="80"/>
                </a:cxn>
                <a:cxn ang="0">
                  <a:pos x="1151" y="138"/>
                </a:cxn>
                <a:cxn ang="0">
                  <a:pos x="1185" y="247"/>
                </a:cxn>
                <a:cxn ang="0">
                  <a:pos x="1176" y="322"/>
                </a:cxn>
                <a:cxn ang="0">
                  <a:pos x="1059" y="364"/>
                </a:cxn>
                <a:cxn ang="0">
                  <a:pos x="692" y="372"/>
                </a:cxn>
                <a:cxn ang="0">
                  <a:pos x="408" y="364"/>
                </a:cxn>
                <a:cxn ang="0">
                  <a:pos x="333" y="347"/>
                </a:cxn>
                <a:cxn ang="0">
                  <a:pos x="158" y="280"/>
                </a:cxn>
                <a:cxn ang="0">
                  <a:pos x="16" y="155"/>
                </a:cxn>
                <a:cxn ang="0">
                  <a:pos x="24" y="21"/>
                </a:cxn>
                <a:cxn ang="0">
                  <a:pos x="58" y="5"/>
                </a:cxn>
              </a:cxnLst>
              <a:rect l="txL" t="txT" r="txR" b="txB"/>
              <a:pathLst>
                <a:path w="1186" h="372">
                  <a:moveTo>
                    <a:pt x="58" y="5"/>
                  </a:moveTo>
                  <a:cubicBezTo>
                    <a:pt x="649" y="12"/>
                    <a:pt x="579" y="0"/>
                    <a:pt x="918" y="46"/>
                  </a:cubicBezTo>
                  <a:cubicBezTo>
                    <a:pt x="992" y="66"/>
                    <a:pt x="989" y="71"/>
                    <a:pt x="1085" y="80"/>
                  </a:cubicBezTo>
                  <a:cubicBezTo>
                    <a:pt x="1143" y="118"/>
                    <a:pt x="1124" y="96"/>
                    <a:pt x="1151" y="138"/>
                  </a:cubicBezTo>
                  <a:cubicBezTo>
                    <a:pt x="1162" y="179"/>
                    <a:pt x="1177" y="204"/>
                    <a:pt x="1185" y="247"/>
                  </a:cubicBezTo>
                  <a:cubicBezTo>
                    <a:pt x="1182" y="272"/>
                    <a:pt x="1186" y="299"/>
                    <a:pt x="1176" y="322"/>
                  </a:cubicBezTo>
                  <a:cubicBezTo>
                    <a:pt x="1175" y="324"/>
                    <a:pt x="1071" y="363"/>
                    <a:pt x="1059" y="364"/>
                  </a:cubicBezTo>
                  <a:cubicBezTo>
                    <a:pt x="937" y="369"/>
                    <a:pt x="814" y="369"/>
                    <a:pt x="692" y="372"/>
                  </a:cubicBezTo>
                  <a:cubicBezTo>
                    <a:pt x="597" y="369"/>
                    <a:pt x="502" y="371"/>
                    <a:pt x="408" y="364"/>
                  </a:cubicBezTo>
                  <a:cubicBezTo>
                    <a:pt x="382" y="362"/>
                    <a:pt x="333" y="347"/>
                    <a:pt x="333" y="347"/>
                  </a:cubicBezTo>
                  <a:cubicBezTo>
                    <a:pt x="275" y="318"/>
                    <a:pt x="221" y="297"/>
                    <a:pt x="158" y="280"/>
                  </a:cubicBezTo>
                  <a:cubicBezTo>
                    <a:pt x="91" y="236"/>
                    <a:pt x="61" y="221"/>
                    <a:pt x="16" y="155"/>
                  </a:cubicBezTo>
                  <a:cubicBezTo>
                    <a:pt x="5" y="121"/>
                    <a:pt x="0" y="45"/>
                    <a:pt x="24" y="21"/>
                  </a:cubicBezTo>
                  <a:cubicBezTo>
                    <a:pt x="33" y="12"/>
                    <a:pt x="49" y="13"/>
                    <a:pt x="58" y="5"/>
                  </a:cubicBezTo>
                  <a:close/>
                </a:path>
              </a:pathLst>
            </a:custGeom>
            <a:noFill/>
            <a:ln w="952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124934" name="Freeform 7"/>
            <p:cNvSpPr/>
            <p:nvPr/>
          </p:nvSpPr>
          <p:spPr>
            <a:xfrm>
              <a:off x="1020" y="1525"/>
              <a:ext cx="1186" cy="372"/>
            </a:xfrm>
            <a:custGeom>
              <a:avLst/>
              <a:gdLst>
                <a:gd name="txL" fmla="*/ 0 w 1186"/>
                <a:gd name="txT" fmla="*/ 0 h 372"/>
                <a:gd name="txR" fmla="*/ 1186 w 1186"/>
                <a:gd name="txB" fmla="*/ 372 h 372"/>
              </a:gdLst>
              <a:ahLst/>
              <a:cxnLst>
                <a:cxn ang="0">
                  <a:pos x="58" y="5"/>
                </a:cxn>
                <a:cxn ang="0">
                  <a:pos x="918" y="46"/>
                </a:cxn>
                <a:cxn ang="0">
                  <a:pos x="1085" y="80"/>
                </a:cxn>
                <a:cxn ang="0">
                  <a:pos x="1151" y="138"/>
                </a:cxn>
                <a:cxn ang="0">
                  <a:pos x="1185" y="247"/>
                </a:cxn>
                <a:cxn ang="0">
                  <a:pos x="1176" y="322"/>
                </a:cxn>
                <a:cxn ang="0">
                  <a:pos x="1059" y="364"/>
                </a:cxn>
                <a:cxn ang="0">
                  <a:pos x="692" y="372"/>
                </a:cxn>
                <a:cxn ang="0">
                  <a:pos x="408" y="364"/>
                </a:cxn>
                <a:cxn ang="0">
                  <a:pos x="333" y="347"/>
                </a:cxn>
                <a:cxn ang="0">
                  <a:pos x="158" y="280"/>
                </a:cxn>
                <a:cxn ang="0">
                  <a:pos x="16" y="155"/>
                </a:cxn>
                <a:cxn ang="0">
                  <a:pos x="24" y="21"/>
                </a:cxn>
                <a:cxn ang="0">
                  <a:pos x="58" y="5"/>
                </a:cxn>
              </a:cxnLst>
              <a:rect l="txL" t="txT" r="txR" b="txB"/>
              <a:pathLst>
                <a:path w="1186" h="372">
                  <a:moveTo>
                    <a:pt x="58" y="5"/>
                  </a:moveTo>
                  <a:cubicBezTo>
                    <a:pt x="649" y="12"/>
                    <a:pt x="579" y="0"/>
                    <a:pt x="918" y="46"/>
                  </a:cubicBezTo>
                  <a:cubicBezTo>
                    <a:pt x="992" y="66"/>
                    <a:pt x="989" y="71"/>
                    <a:pt x="1085" y="80"/>
                  </a:cubicBezTo>
                  <a:cubicBezTo>
                    <a:pt x="1143" y="118"/>
                    <a:pt x="1124" y="96"/>
                    <a:pt x="1151" y="138"/>
                  </a:cubicBezTo>
                  <a:cubicBezTo>
                    <a:pt x="1162" y="179"/>
                    <a:pt x="1177" y="204"/>
                    <a:pt x="1185" y="247"/>
                  </a:cubicBezTo>
                  <a:cubicBezTo>
                    <a:pt x="1182" y="272"/>
                    <a:pt x="1186" y="299"/>
                    <a:pt x="1176" y="322"/>
                  </a:cubicBezTo>
                  <a:cubicBezTo>
                    <a:pt x="1175" y="324"/>
                    <a:pt x="1071" y="363"/>
                    <a:pt x="1059" y="364"/>
                  </a:cubicBezTo>
                  <a:cubicBezTo>
                    <a:pt x="937" y="369"/>
                    <a:pt x="814" y="369"/>
                    <a:pt x="692" y="372"/>
                  </a:cubicBezTo>
                  <a:cubicBezTo>
                    <a:pt x="597" y="369"/>
                    <a:pt x="502" y="371"/>
                    <a:pt x="408" y="364"/>
                  </a:cubicBezTo>
                  <a:cubicBezTo>
                    <a:pt x="382" y="362"/>
                    <a:pt x="333" y="347"/>
                    <a:pt x="333" y="347"/>
                  </a:cubicBezTo>
                  <a:cubicBezTo>
                    <a:pt x="275" y="318"/>
                    <a:pt x="221" y="297"/>
                    <a:pt x="158" y="280"/>
                  </a:cubicBezTo>
                  <a:cubicBezTo>
                    <a:pt x="91" y="236"/>
                    <a:pt x="61" y="221"/>
                    <a:pt x="16" y="155"/>
                  </a:cubicBezTo>
                  <a:cubicBezTo>
                    <a:pt x="5" y="121"/>
                    <a:pt x="0" y="45"/>
                    <a:pt x="24" y="21"/>
                  </a:cubicBezTo>
                  <a:cubicBezTo>
                    <a:pt x="33" y="12"/>
                    <a:pt x="49" y="13"/>
                    <a:pt x="58" y="5"/>
                  </a:cubicBezTo>
                  <a:close/>
                </a:path>
              </a:pathLst>
            </a:custGeom>
            <a:noFill/>
            <a:ln w="952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124935" name="Freeform 8"/>
            <p:cNvSpPr/>
            <p:nvPr/>
          </p:nvSpPr>
          <p:spPr>
            <a:xfrm>
              <a:off x="3288" y="2523"/>
              <a:ext cx="1186" cy="372"/>
            </a:xfrm>
            <a:custGeom>
              <a:avLst/>
              <a:gdLst>
                <a:gd name="txL" fmla="*/ 0 w 1186"/>
                <a:gd name="txT" fmla="*/ 0 h 372"/>
                <a:gd name="txR" fmla="*/ 1186 w 1186"/>
                <a:gd name="txB" fmla="*/ 372 h 372"/>
              </a:gdLst>
              <a:ahLst/>
              <a:cxnLst>
                <a:cxn ang="0">
                  <a:pos x="58" y="5"/>
                </a:cxn>
                <a:cxn ang="0">
                  <a:pos x="918" y="46"/>
                </a:cxn>
                <a:cxn ang="0">
                  <a:pos x="1085" y="80"/>
                </a:cxn>
                <a:cxn ang="0">
                  <a:pos x="1151" y="138"/>
                </a:cxn>
                <a:cxn ang="0">
                  <a:pos x="1185" y="247"/>
                </a:cxn>
                <a:cxn ang="0">
                  <a:pos x="1176" y="322"/>
                </a:cxn>
                <a:cxn ang="0">
                  <a:pos x="1059" y="364"/>
                </a:cxn>
                <a:cxn ang="0">
                  <a:pos x="692" y="372"/>
                </a:cxn>
                <a:cxn ang="0">
                  <a:pos x="408" y="364"/>
                </a:cxn>
                <a:cxn ang="0">
                  <a:pos x="333" y="347"/>
                </a:cxn>
                <a:cxn ang="0">
                  <a:pos x="158" y="280"/>
                </a:cxn>
                <a:cxn ang="0">
                  <a:pos x="16" y="155"/>
                </a:cxn>
                <a:cxn ang="0">
                  <a:pos x="24" y="21"/>
                </a:cxn>
                <a:cxn ang="0">
                  <a:pos x="58" y="5"/>
                </a:cxn>
              </a:cxnLst>
              <a:rect l="txL" t="txT" r="txR" b="txB"/>
              <a:pathLst>
                <a:path w="1186" h="372">
                  <a:moveTo>
                    <a:pt x="58" y="5"/>
                  </a:moveTo>
                  <a:cubicBezTo>
                    <a:pt x="649" y="12"/>
                    <a:pt x="579" y="0"/>
                    <a:pt x="918" y="46"/>
                  </a:cubicBezTo>
                  <a:cubicBezTo>
                    <a:pt x="992" y="66"/>
                    <a:pt x="989" y="71"/>
                    <a:pt x="1085" y="80"/>
                  </a:cubicBezTo>
                  <a:cubicBezTo>
                    <a:pt x="1143" y="118"/>
                    <a:pt x="1124" y="96"/>
                    <a:pt x="1151" y="138"/>
                  </a:cubicBezTo>
                  <a:cubicBezTo>
                    <a:pt x="1162" y="179"/>
                    <a:pt x="1177" y="204"/>
                    <a:pt x="1185" y="247"/>
                  </a:cubicBezTo>
                  <a:cubicBezTo>
                    <a:pt x="1182" y="272"/>
                    <a:pt x="1186" y="299"/>
                    <a:pt x="1176" y="322"/>
                  </a:cubicBezTo>
                  <a:cubicBezTo>
                    <a:pt x="1175" y="324"/>
                    <a:pt x="1071" y="363"/>
                    <a:pt x="1059" y="364"/>
                  </a:cubicBezTo>
                  <a:cubicBezTo>
                    <a:pt x="937" y="369"/>
                    <a:pt x="814" y="369"/>
                    <a:pt x="692" y="372"/>
                  </a:cubicBezTo>
                  <a:cubicBezTo>
                    <a:pt x="597" y="369"/>
                    <a:pt x="502" y="371"/>
                    <a:pt x="408" y="364"/>
                  </a:cubicBezTo>
                  <a:cubicBezTo>
                    <a:pt x="382" y="362"/>
                    <a:pt x="333" y="347"/>
                    <a:pt x="333" y="347"/>
                  </a:cubicBezTo>
                  <a:cubicBezTo>
                    <a:pt x="275" y="318"/>
                    <a:pt x="221" y="297"/>
                    <a:pt x="158" y="280"/>
                  </a:cubicBezTo>
                  <a:cubicBezTo>
                    <a:pt x="91" y="236"/>
                    <a:pt x="61" y="221"/>
                    <a:pt x="16" y="155"/>
                  </a:cubicBezTo>
                  <a:cubicBezTo>
                    <a:pt x="5" y="121"/>
                    <a:pt x="0" y="45"/>
                    <a:pt x="24" y="21"/>
                  </a:cubicBezTo>
                  <a:cubicBezTo>
                    <a:pt x="33" y="12"/>
                    <a:pt x="49" y="13"/>
                    <a:pt x="58" y="5"/>
                  </a:cubicBezTo>
                  <a:close/>
                </a:path>
              </a:pathLst>
            </a:custGeom>
            <a:noFill/>
            <a:ln w="9525" cap="flat" cmpd="sng">
              <a:solidFill>
                <a:schemeClr val="hlink">
                  <a:alpha val="100000"/>
                </a:schemeClr>
              </a:solidFill>
              <a:prstDash val="solid"/>
              <a:miter lim="800000"/>
              <a:headEnd type="none" w="med" len="med"/>
              <a:tailEnd type="none" w="med" len="med"/>
            </a:ln>
          </p:spPr>
          <p:txBody>
            <a:bodyPr/>
            <a:p>
              <a:endParaRPr lang="zh-CN" altLang="en-US"/>
            </a:p>
          </p:txBody>
        </p:sp>
      </p:grpSp>
      <p:sp>
        <p:nvSpPr>
          <p:cNvPr id="12493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idx="1"/>
          </p:nvPr>
        </p:nvSpPr>
        <p:spPr>
          <a:xfrm>
            <a:off x="323850" y="1268413"/>
            <a:ext cx="8305800" cy="4800600"/>
          </a:xfrm>
        </p:spPr>
        <p:txBody>
          <a:bodyPr vert="horz" wrap="square" lIns="91440" tIns="45720" rIns="91440" bIns="45720" anchor="t" anchorCtr="0"/>
          <a:p>
            <a:pPr eaLnBrk="1" hangingPunct="1"/>
            <a:r>
              <a:rPr lang="en-US" altLang="zh-CN">
                <a:latin typeface="Times New Roman" panose="02020603050405020304" charset="0"/>
              </a:rPr>
              <a:t>In DBS, DBMS provides data management mechanisms for users, that is, data storage and data querying</a:t>
            </a:r>
            <a:endParaRPr lang="en-US" altLang="zh-CN">
              <a:latin typeface="Times New Roman" panose="02020603050405020304" charset="0"/>
            </a:endParaRPr>
          </a:p>
          <a:p>
            <a:pPr eaLnBrk="1" hangingPunct="1"/>
            <a:r>
              <a:rPr lang="en-US" altLang="zh-CN">
                <a:latin typeface="Times New Roman" panose="02020603050405020304" charset="0"/>
              </a:rPr>
              <a:t>DBMS consists of two modules</a:t>
            </a:r>
            <a:endParaRPr lang="zh-CN" altLang="en-US">
              <a:latin typeface="Times New Roman" panose="02020603050405020304" charset="0"/>
            </a:endParaRPr>
          </a:p>
          <a:p>
            <a:pPr lvl="1" eaLnBrk="1" hangingPunct="1"/>
            <a:r>
              <a:rPr lang="en-US" altLang="zh-CN">
                <a:solidFill>
                  <a:srgbClr val="FF0000"/>
                </a:solidFill>
                <a:latin typeface="Times New Roman" panose="02020603050405020304" charset="0"/>
              </a:rPr>
              <a:t>storage manager</a:t>
            </a:r>
            <a:endParaRPr lang="en-US" altLang="zh-CN">
              <a:solidFill>
                <a:srgbClr val="FF0000"/>
              </a:solidFill>
              <a:latin typeface="Times New Roman" panose="02020603050405020304" charset="0"/>
            </a:endParaRPr>
          </a:p>
          <a:p>
            <a:pPr lvl="1" eaLnBrk="1" hangingPunct="1"/>
            <a:r>
              <a:rPr lang="en-US" altLang="zh-CN">
                <a:solidFill>
                  <a:srgbClr val="FF0000"/>
                </a:solidFill>
                <a:latin typeface="Times New Roman" panose="02020603050405020304" charset="0"/>
              </a:rPr>
              <a:t>query processor</a:t>
            </a:r>
            <a:endParaRPr lang="en-US" altLang="zh-CN">
              <a:solidFill>
                <a:srgbClr val="FF0000"/>
              </a:solidFill>
              <a:latin typeface="Times New Roman" panose="02020603050405020304" charset="0"/>
            </a:endParaRPr>
          </a:p>
          <a:p>
            <a:pPr eaLnBrk="1" hangingPunct="1"/>
            <a:r>
              <a:rPr lang="en-US" altLang="zh-CN" b="1">
                <a:latin typeface="Times New Roman" panose="02020603050405020304" charset="0"/>
              </a:rPr>
              <a:t>Storage manager</a:t>
            </a:r>
            <a:r>
              <a:rPr lang="en-US" altLang="zh-CN">
                <a:latin typeface="Times New Roman" panose="02020603050405020304" charset="0"/>
              </a:rPr>
              <a:t> is a program module that provides the interface between the low-level data stored in the database and the application programs and queries submitted to the system</a:t>
            </a:r>
            <a:endParaRPr lang="en-US" altLang="zh-CN">
              <a:latin typeface="Times New Roman" panose="02020603050405020304" charset="0"/>
            </a:endParaRPr>
          </a:p>
          <a:p>
            <a:pPr eaLnBrk="1" hangingPunct="1"/>
            <a:r>
              <a:rPr lang="en-US" altLang="zh-CN">
                <a:latin typeface="Times New Roman" panose="02020603050405020304" charset="0"/>
              </a:rPr>
              <a:t>The </a:t>
            </a:r>
            <a:r>
              <a:rPr lang="en-US" altLang="zh-CN" b="1">
                <a:latin typeface="Times New Roman" panose="02020603050405020304" charset="0"/>
              </a:rPr>
              <a:t>storage manager</a:t>
            </a:r>
            <a:r>
              <a:rPr lang="en-US" altLang="zh-CN">
                <a:latin typeface="Times New Roman" panose="02020603050405020304" charset="0"/>
              </a:rPr>
              <a:t> is responsible for </a:t>
            </a:r>
            <a:endParaRPr lang="en-US" altLang="zh-CN">
              <a:latin typeface="Times New Roman" panose="02020603050405020304" charset="0"/>
            </a:endParaRPr>
          </a:p>
          <a:p>
            <a:pPr lvl="1" eaLnBrk="1" hangingPunct="1"/>
            <a:r>
              <a:rPr lang="en-US" altLang="zh-CN">
                <a:latin typeface="Times New Roman" panose="02020603050405020304" charset="0"/>
              </a:rPr>
              <a:t>translating DML statements into low-level file commands</a:t>
            </a:r>
            <a:endParaRPr lang="en-US" altLang="zh-CN">
              <a:latin typeface="Times New Roman" panose="02020603050405020304" charset="0"/>
            </a:endParaRPr>
          </a:p>
          <a:p>
            <a:pPr lvl="1" eaLnBrk="1" hangingPunct="1"/>
            <a:r>
              <a:rPr lang="en-US" altLang="zh-CN">
                <a:latin typeface="Times New Roman" panose="02020603050405020304" charset="0"/>
              </a:rPr>
              <a:t>efficient storing, retrieving and updating of data</a:t>
            </a:r>
            <a:endParaRPr lang="en-US" altLang="zh-CN">
              <a:latin typeface="Times New Roman" panose="02020603050405020304" charset="0"/>
            </a:endParaRPr>
          </a:p>
        </p:txBody>
      </p:sp>
      <p:sp>
        <p:nvSpPr>
          <p:cNvPr id="126978" name="Rectangle 3"/>
          <p:cNvSpPr/>
          <p:nvPr/>
        </p:nvSpPr>
        <p:spPr>
          <a:xfrm>
            <a:off x="1042988" y="333375"/>
            <a:ext cx="6934200" cy="6635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§1.7  Data Storage and Querying</a:t>
            </a:r>
            <a:endParaRPr lang="zh-CN" altLang="en-US" sz="3200">
              <a:solidFill>
                <a:schemeClr val="tx2"/>
              </a:solidFill>
              <a:latin typeface="Times New Roman" panose="02020603050405020304" charset="0"/>
              <a:ea typeface="Times New Roman" panose="02020603050405020304" charset="0"/>
            </a:endParaRPr>
          </a:p>
        </p:txBody>
      </p:sp>
      <p:sp>
        <p:nvSpPr>
          <p:cNvPr id="12697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3"/>
          <p:cNvSpPr>
            <a:spLocks noGrp="1"/>
          </p:cNvSpPr>
          <p:nvPr>
            <p:ph idx="1"/>
          </p:nvPr>
        </p:nvSpPr>
        <p:spPr>
          <a:xfrm>
            <a:off x="323850" y="1341438"/>
            <a:ext cx="8305800" cy="4800600"/>
          </a:xfrm>
        </p:spPr>
        <p:txBody>
          <a:bodyPr vert="horz" wrap="square" lIns="91440" tIns="45720" rIns="91440" bIns="45720" anchor="t" anchorCtr="0"/>
          <a:p>
            <a:pPr eaLnBrk="1" hangingPunct="1"/>
            <a:r>
              <a:rPr lang="en-US" altLang="zh-CN" b="1">
                <a:solidFill>
                  <a:srgbClr val="FF0000"/>
                </a:solidFill>
                <a:latin typeface="Times New Roman" panose="02020603050405020304" charset="0"/>
              </a:rPr>
              <a:t>The modules in the storage manager </a:t>
            </a:r>
            <a:r>
              <a:rPr lang="en-US" altLang="zh-CN">
                <a:latin typeface="Times New Roman" panose="02020603050405020304" charset="0"/>
              </a:rPr>
              <a:t>are</a:t>
            </a:r>
            <a:endParaRPr lang="en-US" altLang="zh-CN">
              <a:latin typeface="Times New Roman" panose="02020603050405020304" charset="0"/>
            </a:endParaRPr>
          </a:p>
          <a:p>
            <a:pPr lvl="1" eaLnBrk="1" hangingPunct="1"/>
            <a:r>
              <a:rPr lang="en-US" altLang="zh-CN">
                <a:latin typeface="Times New Roman" panose="02020603050405020304" charset="0"/>
              </a:rPr>
              <a:t> authorization and integrity manager, transaction manager, file manager, and buffer manager</a:t>
            </a:r>
            <a:endParaRPr lang="en-US" altLang="zh-CN">
              <a:latin typeface="Times New Roman" panose="02020603050405020304" charset="0"/>
            </a:endParaRPr>
          </a:p>
          <a:p>
            <a:pPr eaLnBrk="1" hangingPunct="1"/>
            <a:endParaRPr lang="en-US" altLang="zh-CN">
              <a:latin typeface="Times New Roman" panose="02020603050405020304" charset="0"/>
            </a:endParaRPr>
          </a:p>
          <a:p>
            <a:pPr eaLnBrk="1" hangingPunct="1"/>
            <a:r>
              <a:rPr lang="en-US" altLang="zh-CN">
                <a:latin typeface="Times New Roman" panose="02020603050405020304" charset="0"/>
              </a:rPr>
              <a:t>The </a:t>
            </a:r>
            <a:r>
              <a:rPr lang="en-US" altLang="zh-CN" b="1">
                <a:solidFill>
                  <a:srgbClr val="FF0000"/>
                </a:solidFill>
                <a:latin typeface="Times New Roman" panose="02020603050405020304" charset="0"/>
              </a:rPr>
              <a:t>query processor includes</a:t>
            </a:r>
            <a:endParaRPr lang="en-US" altLang="zh-CN" b="1">
              <a:solidFill>
                <a:srgbClr val="FF0000"/>
              </a:solidFill>
              <a:latin typeface="Times New Roman" panose="02020603050405020304" charset="0"/>
            </a:endParaRPr>
          </a:p>
          <a:p>
            <a:pPr lvl="1" eaLnBrk="1" hangingPunct="1"/>
            <a:r>
              <a:rPr lang="en-US" altLang="zh-CN">
                <a:latin typeface="Times New Roman" panose="02020603050405020304" charset="0"/>
              </a:rPr>
              <a:t>DDL interpreter</a:t>
            </a:r>
            <a:r>
              <a:rPr lang="zh-CN" altLang="en-US">
                <a:latin typeface="Times New Roman" panose="02020603050405020304" charset="0"/>
              </a:rPr>
              <a:t>（</a:t>
            </a:r>
            <a:r>
              <a:rPr lang="en-US" altLang="zh-CN">
                <a:latin typeface="Times New Roman" panose="02020603050405020304" charset="0"/>
              </a:rPr>
              <a:t>DDL</a:t>
            </a:r>
            <a:r>
              <a:rPr lang="zh-CN" altLang="en-US">
                <a:latin typeface="Times New Roman" panose="02020603050405020304" charset="0"/>
              </a:rPr>
              <a:t>解释器）</a:t>
            </a:r>
            <a:endParaRPr lang="en-US" altLang="zh-CN">
              <a:latin typeface="Times New Roman" panose="02020603050405020304" charset="0"/>
            </a:endParaRPr>
          </a:p>
          <a:p>
            <a:pPr lvl="1" eaLnBrk="1" hangingPunct="1"/>
            <a:r>
              <a:rPr lang="en-US" altLang="zh-CN">
                <a:latin typeface="Times New Roman" panose="02020603050405020304" charset="0"/>
              </a:rPr>
              <a:t>DML compiler</a:t>
            </a:r>
            <a:r>
              <a:rPr lang="zh-CN" altLang="en-US">
                <a:latin typeface="Times New Roman" panose="02020603050405020304" charset="0"/>
              </a:rPr>
              <a:t>（</a:t>
            </a:r>
            <a:r>
              <a:rPr lang="en-US" altLang="zh-CN">
                <a:latin typeface="Times New Roman" panose="02020603050405020304" charset="0"/>
              </a:rPr>
              <a:t>DML</a:t>
            </a:r>
            <a:r>
              <a:rPr lang="zh-CN" altLang="en-US">
                <a:latin typeface="Times New Roman" panose="02020603050405020304" charset="0"/>
              </a:rPr>
              <a:t>编译器）</a:t>
            </a:r>
            <a:endParaRPr lang="en-US" altLang="zh-CN">
              <a:latin typeface="Times New Roman" panose="02020603050405020304" charset="0"/>
            </a:endParaRPr>
          </a:p>
          <a:p>
            <a:pPr lvl="1" eaLnBrk="1" hangingPunct="1"/>
            <a:r>
              <a:rPr lang="en-US" altLang="zh-CN">
                <a:latin typeface="Times New Roman" panose="02020603050405020304" charset="0"/>
              </a:rPr>
              <a:t>Query optimization</a:t>
            </a:r>
            <a:r>
              <a:rPr lang="zh-CN" altLang="en-US">
                <a:latin typeface="Times New Roman" panose="02020603050405020304" charset="0"/>
              </a:rPr>
              <a:t>（查询优化）</a:t>
            </a:r>
            <a:endParaRPr lang="en-US" altLang="zh-CN">
              <a:latin typeface="Times New Roman" panose="02020603050405020304" charset="0"/>
            </a:endParaRPr>
          </a:p>
          <a:p>
            <a:pPr lvl="1" eaLnBrk="1" hangingPunct="1"/>
            <a:r>
              <a:rPr lang="en-US" altLang="zh-CN">
                <a:latin typeface="Times New Roman" panose="02020603050405020304" charset="0"/>
              </a:rPr>
              <a:t>Query evaluation engine</a:t>
            </a:r>
            <a:r>
              <a:rPr lang="zh-CN" altLang="en-US">
                <a:latin typeface="Times New Roman" panose="02020603050405020304" charset="0"/>
              </a:rPr>
              <a:t>（查询执行引擎）</a:t>
            </a:r>
            <a:endParaRPr lang="en-US" altLang="zh-CN">
              <a:latin typeface="Times New Roman" panose="02020603050405020304" charset="0"/>
            </a:endParaRPr>
          </a:p>
        </p:txBody>
      </p:sp>
      <p:sp>
        <p:nvSpPr>
          <p:cNvPr id="129026" name="Rectangle 4"/>
          <p:cNvSpPr/>
          <p:nvPr/>
        </p:nvSpPr>
        <p:spPr>
          <a:xfrm>
            <a:off x="1116013" y="333375"/>
            <a:ext cx="6934200" cy="6635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1.7  Data Storage and Querying (cont.)</a:t>
            </a:r>
            <a:endParaRPr lang="zh-CN" altLang="en-US" sz="3200">
              <a:solidFill>
                <a:schemeClr val="tx2"/>
              </a:solidFill>
              <a:latin typeface="Times New Roman" panose="02020603050405020304" charset="0"/>
              <a:ea typeface="Times New Roman" panose="02020603050405020304" charset="0"/>
            </a:endParaRPr>
          </a:p>
        </p:txBody>
      </p:sp>
      <p:sp>
        <p:nvSpPr>
          <p:cNvPr id="12902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55345" y="3881120"/>
              <a:ext cx="949960" cy="6350"/>
            </p14:xfrm>
          </p:contentPart>
        </mc:Choice>
        <mc:Fallback xmlns="">
          <p:pic>
            <p:nvPicPr>
              <p:cNvPr id="2" name="墨迹 1"/>
            </p:nvPicPr>
            <p:blipFill>
              <a:blip r:embed="rId2"/>
            </p:blipFill>
            <p:spPr>
              <a:xfrm>
                <a:off x="855345" y="3881120"/>
                <a:ext cx="949960" cy="63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72185" y="4361815"/>
              <a:ext cx="810895" cy="28575"/>
            </p14:xfrm>
          </p:contentPart>
        </mc:Choice>
        <mc:Fallback xmlns="">
          <p:pic>
            <p:nvPicPr>
              <p:cNvPr id="3" name="墨迹 2"/>
            </p:nvPicPr>
            <p:blipFill>
              <a:blip r:embed="rId4"/>
            </p:blipFill>
            <p:spPr>
              <a:xfrm>
                <a:off x="972185" y="4361815"/>
                <a:ext cx="810895" cy="285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972185" y="4836160"/>
              <a:ext cx="1235075" cy="56515"/>
            </p14:xfrm>
          </p:contentPart>
        </mc:Choice>
        <mc:Fallback xmlns="">
          <p:pic>
            <p:nvPicPr>
              <p:cNvPr id="4" name="墨迹 3"/>
            </p:nvPicPr>
            <p:blipFill>
              <a:blip r:embed="rId6"/>
            </p:blipFill>
            <p:spPr>
              <a:xfrm>
                <a:off x="972185" y="4836160"/>
                <a:ext cx="1235075" cy="565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994410" y="5205095"/>
              <a:ext cx="3067050" cy="145415"/>
            </p14:xfrm>
          </p:contentPart>
        </mc:Choice>
        <mc:Fallback xmlns="">
          <p:pic>
            <p:nvPicPr>
              <p:cNvPr id="5" name="墨迹 4"/>
            </p:nvPicPr>
            <p:blipFill>
              <a:blip r:embed="rId8"/>
            </p:blipFill>
            <p:spPr>
              <a:xfrm>
                <a:off x="994410" y="5205095"/>
                <a:ext cx="3067050" cy="1454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932940" y="4763770"/>
              <a:ext cx="2223135" cy="34290"/>
            </p14:xfrm>
          </p:contentPart>
        </mc:Choice>
        <mc:Fallback xmlns="">
          <p:pic>
            <p:nvPicPr>
              <p:cNvPr id="6" name="墨迹 5"/>
            </p:nvPicPr>
            <p:blipFill>
              <a:blip r:embed="rId10"/>
            </p:blipFill>
            <p:spPr>
              <a:xfrm>
                <a:off x="1932940" y="4763770"/>
                <a:ext cx="2223135" cy="34290"/>
              </a:xfrm>
              <a:prstGeom prst="rect"/>
            </p:spPr>
          </p:pic>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1073" name="Text Box 4"/>
          <p:cNvSpPr txBox="1"/>
          <p:nvPr/>
        </p:nvSpPr>
        <p:spPr>
          <a:xfrm>
            <a:off x="468313" y="0"/>
            <a:ext cx="2684462" cy="45720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u="sng">
                <a:latin typeface="Times New Roman" panose="02020603050405020304" charset="0"/>
              </a:rPr>
              <a:t>C, Pascal  programs</a:t>
            </a:r>
            <a:endParaRPr lang="en-US" altLang="zh-CN" u="sng">
              <a:latin typeface="Times New Roman" panose="02020603050405020304" charset="0"/>
            </a:endParaRPr>
          </a:p>
        </p:txBody>
      </p:sp>
      <p:sp>
        <p:nvSpPr>
          <p:cNvPr id="131074" name="Rectangle 5"/>
          <p:cNvSpPr/>
          <p:nvPr/>
        </p:nvSpPr>
        <p:spPr>
          <a:xfrm>
            <a:off x="539750" y="838200"/>
            <a:ext cx="2447925"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75" name="Text Box 6"/>
          <p:cNvSpPr txBox="1"/>
          <p:nvPr/>
        </p:nvSpPr>
        <p:spPr>
          <a:xfrm>
            <a:off x="611188" y="836613"/>
            <a:ext cx="23558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词法</a:t>
            </a:r>
            <a:r>
              <a:rPr lang="en-US" altLang="zh-CN" sz="2000" b="1">
                <a:latin typeface="Times New Roman" panose="02020603050405020304" charset="0"/>
              </a:rPr>
              <a:t>/</a:t>
            </a:r>
            <a:r>
              <a:rPr lang="zh-CN" altLang="en-US" sz="2000" b="1">
                <a:latin typeface="Times New Roman" panose="02020603050405020304" charset="0"/>
              </a:rPr>
              <a:t>语法</a:t>
            </a:r>
            <a:r>
              <a:rPr lang="en-US" altLang="zh-CN" sz="2000" b="1">
                <a:latin typeface="Times New Roman" panose="02020603050405020304" charset="0"/>
              </a:rPr>
              <a:t>/</a:t>
            </a:r>
            <a:r>
              <a:rPr lang="zh-CN" altLang="en-US" sz="2000" b="1">
                <a:latin typeface="Times New Roman" panose="02020603050405020304" charset="0"/>
              </a:rPr>
              <a:t>语义分析</a:t>
            </a:r>
            <a:endParaRPr lang="zh-CN" altLang="en-US" sz="2000" b="1">
              <a:latin typeface="Times New Roman" panose="02020603050405020304" charset="0"/>
            </a:endParaRPr>
          </a:p>
        </p:txBody>
      </p:sp>
      <p:sp>
        <p:nvSpPr>
          <p:cNvPr id="131076" name="AutoShape 7"/>
          <p:cNvSpPr/>
          <p:nvPr/>
        </p:nvSpPr>
        <p:spPr>
          <a:xfrm>
            <a:off x="1524000" y="533400"/>
            <a:ext cx="144463" cy="287338"/>
          </a:xfrm>
          <a:prstGeom prst="downArrow">
            <a:avLst>
              <a:gd name="adj1" fmla="val 50000"/>
              <a:gd name="adj2" fmla="val 49725"/>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77" name="AutoShape 8"/>
          <p:cNvSpPr/>
          <p:nvPr/>
        </p:nvSpPr>
        <p:spPr>
          <a:xfrm>
            <a:off x="1547813" y="1196975"/>
            <a:ext cx="144462" cy="215900"/>
          </a:xfrm>
          <a:prstGeom prst="downArrow">
            <a:avLst>
              <a:gd name="adj1" fmla="val 50000"/>
              <a:gd name="adj2" fmla="val 37362"/>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78" name="Rectangle 9"/>
          <p:cNvSpPr/>
          <p:nvPr/>
        </p:nvSpPr>
        <p:spPr>
          <a:xfrm>
            <a:off x="776288" y="1414463"/>
            <a:ext cx="1779587"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79" name="Text Box 10"/>
          <p:cNvSpPr txBox="1"/>
          <p:nvPr/>
        </p:nvSpPr>
        <p:spPr>
          <a:xfrm>
            <a:off x="827088" y="1412875"/>
            <a:ext cx="17081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i="1">
                <a:latin typeface="Times New Roman" panose="02020603050405020304" charset="0"/>
              </a:rPr>
              <a:t>中间代码生成</a:t>
            </a:r>
            <a:endParaRPr lang="zh-CN" altLang="en-US" sz="2000" b="1" i="1">
              <a:latin typeface="Times New Roman" panose="02020603050405020304" charset="0"/>
            </a:endParaRPr>
          </a:p>
        </p:txBody>
      </p:sp>
      <p:sp>
        <p:nvSpPr>
          <p:cNvPr id="131080" name="Rectangle 11"/>
          <p:cNvSpPr/>
          <p:nvPr/>
        </p:nvSpPr>
        <p:spPr>
          <a:xfrm>
            <a:off x="704850" y="2422525"/>
            <a:ext cx="1779588"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81" name="Text Box 12"/>
          <p:cNvSpPr txBox="1"/>
          <p:nvPr/>
        </p:nvSpPr>
        <p:spPr>
          <a:xfrm>
            <a:off x="684213" y="2420938"/>
            <a:ext cx="1876425"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b="1" i="1">
                <a:latin typeface="Times New Roman" panose="02020603050405020304" charset="0"/>
              </a:rPr>
              <a:t>(</a:t>
            </a:r>
            <a:r>
              <a:rPr lang="zh-CN" altLang="en-US" sz="2000" b="1" i="1">
                <a:latin typeface="Times New Roman" panose="02020603050405020304" charset="0"/>
              </a:rPr>
              <a:t>中间</a:t>
            </a:r>
            <a:r>
              <a:rPr lang="en-US" altLang="zh-CN" sz="2000" b="1" i="1">
                <a:latin typeface="Times New Roman" panose="02020603050405020304" charset="0"/>
              </a:rPr>
              <a:t>)</a:t>
            </a:r>
            <a:r>
              <a:rPr lang="zh-CN" altLang="en-US" sz="2000" b="1" i="1">
                <a:latin typeface="Times New Roman" panose="02020603050405020304" charset="0"/>
              </a:rPr>
              <a:t>代码优化</a:t>
            </a:r>
            <a:endParaRPr lang="zh-CN" altLang="en-US" sz="2000" b="1" i="1">
              <a:latin typeface="Times New Roman" panose="02020603050405020304" charset="0"/>
            </a:endParaRPr>
          </a:p>
        </p:txBody>
      </p:sp>
      <p:sp>
        <p:nvSpPr>
          <p:cNvPr id="131082" name="AutoShape 13"/>
          <p:cNvSpPr/>
          <p:nvPr/>
        </p:nvSpPr>
        <p:spPr>
          <a:xfrm>
            <a:off x="1547813" y="1773238"/>
            <a:ext cx="144462" cy="647700"/>
          </a:xfrm>
          <a:prstGeom prst="downArrow">
            <a:avLst>
              <a:gd name="adj1" fmla="val 50000"/>
              <a:gd name="adj2" fmla="val 112088"/>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83" name="Rectangle 14"/>
          <p:cNvSpPr/>
          <p:nvPr/>
        </p:nvSpPr>
        <p:spPr>
          <a:xfrm>
            <a:off x="704850" y="3359150"/>
            <a:ext cx="1779588"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84" name="Text Box 15"/>
          <p:cNvSpPr txBox="1"/>
          <p:nvPr/>
        </p:nvSpPr>
        <p:spPr>
          <a:xfrm>
            <a:off x="755650" y="3357563"/>
            <a:ext cx="17081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目标代码生成</a:t>
            </a:r>
            <a:endParaRPr lang="zh-CN" altLang="en-US" sz="2000" b="1">
              <a:latin typeface="Times New Roman" panose="02020603050405020304" charset="0"/>
            </a:endParaRPr>
          </a:p>
        </p:txBody>
      </p:sp>
      <p:sp>
        <p:nvSpPr>
          <p:cNvPr id="131085" name="AutoShape 16"/>
          <p:cNvSpPr/>
          <p:nvPr/>
        </p:nvSpPr>
        <p:spPr>
          <a:xfrm>
            <a:off x="1547813" y="2781300"/>
            <a:ext cx="144462" cy="576263"/>
          </a:xfrm>
          <a:prstGeom prst="downArrow">
            <a:avLst>
              <a:gd name="adj1" fmla="val 50000"/>
              <a:gd name="adj2" fmla="val 99725"/>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86" name="Line 17"/>
          <p:cNvSpPr/>
          <p:nvPr/>
        </p:nvSpPr>
        <p:spPr>
          <a:xfrm>
            <a:off x="0" y="4292600"/>
            <a:ext cx="3419475" cy="0"/>
          </a:xfrm>
          <a:prstGeom prst="line">
            <a:avLst/>
          </a:prstGeom>
          <a:ln w="9525" cap="flat" cmpd="sng">
            <a:solidFill>
              <a:schemeClr val="tx1"/>
            </a:solidFill>
            <a:prstDash val="dash"/>
            <a:headEnd type="none" w="med" len="med"/>
            <a:tailEnd type="none" w="med" len="med"/>
          </a:ln>
        </p:spPr>
      </p:sp>
      <p:sp>
        <p:nvSpPr>
          <p:cNvPr id="131087" name="Text Box 18"/>
          <p:cNvSpPr txBox="1"/>
          <p:nvPr/>
        </p:nvSpPr>
        <p:spPr>
          <a:xfrm>
            <a:off x="0" y="981075"/>
            <a:ext cx="549275" cy="2232025"/>
          </a:xfrm>
          <a:prstGeom prst="rect">
            <a:avLst/>
          </a:prstGeom>
          <a:noFill/>
          <a:ln w="9525">
            <a:noFill/>
          </a:ln>
        </p:spPr>
        <p:txBody>
          <a:bodyPr vert="eaVert">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endParaRPr lang="zh-CN" altLang="en-US">
              <a:latin typeface="Times New Roman" panose="02020603050405020304" charset="0"/>
            </a:endParaRPr>
          </a:p>
        </p:txBody>
      </p:sp>
      <p:sp>
        <p:nvSpPr>
          <p:cNvPr id="131088" name="Text Box 19"/>
          <p:cNvSpPr txBox="1"/>
          <p:nvPr/>
        </p:nvSpPr>
        <p:spPr>
          <a:xfrm>
            <a:off x="60325" y="836613"/>
            <a:ext cx="488950" cy="3527425"/>
          </a:xfrm>
          <a:prstGeom prst="rect">
            <a:avLst/>
          </a:prstGeom>
          <a:noFill/>
          <a:ln w="9525">
            <a:noFill/>
          </a:ln>
        </p:spPr>
        <p:txBody>
          <a:bodyPr vert="eaVert">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程 序 编  译  </a:t>
            </a:r>
            <a:r>
              <a:rPr lang="en-US" altLang="zh-CN" sz="2000" b="1">
                <a:latin typeface="Times New Roman" panose="02020603050405020304" charset="0"/>
              </a:rPr>
              <a:t>/  </a:t>
            </a:r>
            <a:r>
              <a:rPr lang="zh-CN" altLang="en-US" sz="2000" b="1">
                <a:solidFill>
                  <a:srgbClr val="A50021"/>
                </a:solidFill>
                <a:latin typeface="Times New Roman" panose="02020603050405020304" charset="0"/>
              </a:rPr>
              <a:t>编译器</a:t>
            </a:r>
            <a:endParaRPr lang="zh-CN" altLang="en-US" sz="2000" b="1">
              <a:solidFill>
                <a:srgbClr val="A50021"/>
              </a:solidFill>
              <a:latin typeface="Times New Roman" panose="02020603050405020304" charset="0"/>
            </a:endParaRPr>
          </a:p>
        </p:txBody>
      </p:sp>
      <p:sp>
        <p:nvSpPr>
          <p:cNvPr id="131089" name="Text Box 20"/>
          <p:cNvSpPr txBox="1"/>
          <p:nvPr/>
        </p:nvSpPr>
        <p:spPr>
          <a:xfrm>
            <a:off x="11113" y="4581525"/>
            <a:ext cx="488950" cy="12858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程序执行 </a:t>
            </a:r>
            <a:r>
              <a:rPr lang="en-US" altLang="zh-CN" sz="2000" b="1">
                <a:latin typeface="Times New Roman" panose="02020603050405020304" charset="0"/>
              </a:rPr>
              <a:t>/ </a:t>
            </a:r>
            <a:endParaRPr lang="en-US" altLang="zh-CN" sz="2000" b="1">
              <a:latin typeface="Times New Roman" panose="02020603050405020304" charset="0"/>
            </a:endParaRPr>
          </a:p>
        </p:txBody>
      </p:sp>
      <p:sp>
        <p:nvSpPr>
          <p:cNvPr id="131090" name="Text Box 21"/>
          <p:cNvSpPr txBox="1"/>
          <p:nvPr/>
        </p:nvSpPr>
        <p:spPr>
          <a:xfrm>
            <a:off x="0" y="5867400"/>
            <a:ext cx="509588"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b="1" i="1">
                <a:solidFill>
                  <a:srgbClr val="A50021"/>
                </a:solidFill>
                <a:latin typeface="Times New Roman" panose="02020603050405020304" charset="0"/>
              </a:rPr>
              <a:t>OS</a:t>
            </a:r>
            <a:endParaRPr lang="en-US" altLang="zh-CN" sz="2000" b="1" i="1">
              <a:solidFill>
                <a:srgbClr val="A50021"/>
              </a:solidFill>
              <a:latin typeface="Times New Roman" panose="02020603050405020304" charset="0"/>
            </a:endParaRPr>
          </a:p>
        </p:txBody>
      </p:sp>
      <p:sp>
        <p:nvSpPr>
          <p:cNvPr id="131091" name="AutoShape 22"/>
          <p:cNvSpPr/>
          <p:nvPr/>
        </p:nvSpPr>
        <p:spPr>
          <a:xfrm rot="5400000">
            <a:off x="1439863" y="3465513"/>
            <a:ext cx="431800" cy="1943100"/>
          </a:xfrm>
          <a:prstGeom prst="leftBrace">
            <a:avLst>
              <a:gd name="adj1" fmla="val 37500"/>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92" name="Text Box 23"/>
          <p:cNvSpPr txBox="1"/>
          <p:nvPr/>
        </p:nvSpPr>
        <p:spPr>
          <a:xfrm>
            <a:off x="476250" y="4868863"/>
            <a:ext cx="488950" cy="11080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a:latin typeface="Times New Roman" panose="02020603050405020304" charset="0"/>
              </a:rPr>
              <a:t>进程管理</a:t>
            </a:r>
            <a:endParaRPr lang="zh-CN" altLang="en-US" sz="2000">
              <a:latin typeface="Times New Roman" panose="02020603050405020304" charset="0"/>
            </a:endParaRPr>
          </a:p>
        </p:txBody>
      </p:sp>
      <p:sp>
        <p:nvSpPr>
          <p:cNvPr id="131093" name="Text Box 24"/>
          <p:cNvSpPr txBox="1"/>
          <p:nvPr/>
        </p:nvSpPr>
        <p:spPr>
          <a:xfrm>
            <a:off x="1187450" y="4868863"/>
            <a:ext cx="793750" cy="130492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&amp;</a:t>
            </a:r>
            <a:r>
              <a:rPr lang="zh-CN" altLang="en-US" sz="2000">
                <a:latin typeface="Times New Roman" panose="02020603050405020304" charset="0"/>
              </a:rPr>
              <a:t>进程调度</a:t>
            </a:r>
            <a:endParaRPr lang="zh-CN" altLang="en-US" sz="2000">
              <a:latin typeface="Times New Roman" panose="02020603050405020304" charset="0"/>
            </a:endParaRPr>
          </a:p>
          <a:p>
            <a:pPr marL="0" lvl="0" indent="0" eaLnBrk="1" hangingPunct="1">
              <a:spcBef>
                <a:spcPct val="0"/>
              </a:spcBef>
              <a:buClrTx/>
              <a:buSzTx/>
              <a:buFontTx/>
              <a:buNone/>
            </a:pPr>
            <a:r>
              <a:rPr lang="zh-CN" altLang="en-US" sz="2000">
                <a:latin typeface="Times New Roman" panose="02020603050405020304" charset="0"/>
              </a:rPr>
              <a:t>并发控制</a:t>
            </a:r>
            <a:endParaRPr lang="zh-CN" altLang="en-US" sz="2000">
              <a:latin typeface="Times New Roman" panose="02020603050405020304" charset="0"/>
            </a:endParaRPr>
          </a:p>
        </p:txBody>
      </p:sp>
      <p:sp>
        <p:nvSpPr>
          <p:cNvPr id="131094" name="Text Box 25"/>
          <p:cNvSpPr txBox="1"/>
          <p:nvPr/>
        </p:nvSpPr>
        <p:spPr>
          <a:xfrm>
            <a:off x="2339975" y="4941888"/>
            <a:ext cx="488950" cy="11080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a:latin typeface="Times New Roman" panose="02020603050405020304" charset="0"/>
              </a:rPr>
              <a:t>死锁处理</a:t>
            </a:r>
            <a:endParaRPr lang="zh-CN" altLang="en-US" sz="2000">
              <a:latin typeface="Times New Roman" panose="02020603050405020304" charset="0"/>
            </a:endParaRPr>
          </a:p>
        </p:txBody>
      </p:sp>
      <p:sp>
        <p:nvSpPr>
          <p:cNvPr id="131095" name="Text Box 26"/>
          <p:cNvSpPr txBox="1"/>
          <p:nvPr/>
        </p:nvSpPr>
        <p:spPr>
          <a:xfrm>
            <a:off x="6096000" y="0"/>
            <a:ext cx="1530350" cy="457200"/>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u="sng">
                <a:latin typeface="Times New Roman" panose="02020603050405020304" charset="0"/>
              </a:rPr>
              <a:t>SQL query</a:t>
            </a:r>
            <a:endParaRPr lang="en-US" altLang="zh-CN" u="sng">
              <a:latin typeface="Times New Roman" panose="02020603050405020304" charset="0"/>
            </a:endParaRPr>
          </a:p>
        </p:txBody>
      </p:sp>
      <p:sp>
        <p:nvSpPr>
          <p:cNvPr id="131096" name="Rectangle 27"/>
          <p:cNvSpPr/>
          <p:nvPr/>
        </p:nvSpPr>
        <p:spPr>
          <a:xfrm>
            <a:off x="5364163" y="838200"/>
            <a:ext cx="2879725"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97" name="Text Box 28"/>
          <p:cNvSpPr txBox="1"/>
          <p:nvPr/>
        </p:nvSpPr>
        <p:spPr>
          <a:xfrm>
            <a:off x="5580063" y="836613"/>
            <a:ext cx="254000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扫描和语法</a:t>
            </a:r>
            <a:r>
              <a:rPr lang="en-US" altLang="zh-CN" sz="2000" b="1">
                <a:latin typeface="Times New Roman" panose="02020603050405020304" charset="0"/>
              </a:rPr>
              <a:t>/</a:t>
            </a:r>
            <a:r>
              <a:rPr lang="zh-CN" altLang="en-US" sz="2000" b="1">
                <a:latin typeface="Times New Roman" panose="02020603050405020304" charset="0"/>
              </a:rPr>
              <a:t>语义分析</a:t>
            </a:r>
            <a:endParaRPr lang="zh-CN" altLang="en-US" sz="2000" b="1">
              <a:latin typeface="Times New Roman" panose="02020603050405020304" charset="0"/>
            </a:endParaRPr>
          </a:p>
        </p:txBody>
      </p:sp>
      <p:sp>
        <p:nvSpPr>
          <p:cNvPr id="131098" name="AutoShape 29"/>
          <p:cNvSpPr/>
          <p:nvPr/>
        </p:nvSpPr>
        <p:spPr>
          <a:xfrm>
            <a:off x="6804025" y="1196975"/>
            <a:ext cx="144463" cy="719138"/>
          </a:xfrm>
          <a:prstGeom prst="downArrow">
            <a:avLst>
              <a:gd name="adj1" fmla="val 50000"/>
              <a:gd name="adj2" fmla="val 124450"/>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099" name="Rectangle 30"/>
          <p:cNvSpPr/>
          <p:nvPr/>
        </p:nvSpPr>
        <p:spPr>
          <a:xfrm>
            <a:off x="5961063" y="2422525"/>
            <a:ext cx="1779587"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00" name="Text Box 31"/>
          <p:cNvSpPr txBox="1"/>
          <p:nvPr/>
        </p:nvSpPr>
        <p:spPr>
          <a:xfrm>
            <a:off x="6227763" y="2420938"/>
            <a:ext cx="12001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查询优化</a:t>
            </a:r>
            <a:endParaRPr lang="zh-CN" altLang="en-US" sz="2000" b="1">
              <a:latin typeface="Times New Roman" panose="02020603050405020304" charset="0"/>
            </a:endParaRPr>
          </a:p>
        </p:txBody>
      </p:sp>
      <p:sp>
        <p:nvSpPr>
          <p:cNvPr id="131101" name="AutoShape 32"/>
          <p:cNvSpPr/>
          <p:nvPr/>
        </p:nvSpPr>
        <p:spPr>
          <a:xfrm>
            <a:off x="6804025" y="2205038"/>
            <a:ext cx="144463" cy="215900"/>
          </a:xfrm>
          <a:prstGeom prst="downArrow">
            <a:avLst>
              <a:gd name="adj1" fmla="val 50000"/>
              <a:gd name="adj2" fmla="val 37362"/>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02" name="Text Box 33"/>
          <p:cNvSpPr txBox="1"/>
          <p:nvPr/>
        </p:nvSpPr>
        <p:spPr>
          <a:xfrm>
            <a:off x="5724525" y="2852738"/>
            <a:ext cx="2638425"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i="1" u="sng">
                <a:latin typeface="Times New Roman" panose="02020603050405020304" charset="0"/>
              </a:rPr>
              <a:t>(</a:t>
            </a:r>
            <a:r>
              <a:rPr lang="zh-CN" altLang="en-US" sz="2000" i="1" u="sng">
                <a:latin typeface="Times New Roman" panose="02020603050405020304" charset="0"/>
              </a:rPr>
              <a:t>优化后</a:t>
            </a:r>
            <a:r>
              <a:rPr lang="en-US" altLang="zh-CN" sz="2000" i="1" u="sng">
                <a:latin typeface="Times New Roman" panose="02020603050405020304" charset="0"/>
              </a:rPr>
              <a:t>)</a:t>
            </a:r>
            <a:r>
              <a:rPr lang="zh-CN" altLang="en-US" sz="2000" i="1" u="sng">
                <a:latin typeface="Times New Roman" panose="02020603050405020304" charset="0"/>
              </a:rPr>
              <a:t>查询执行计划</a:t>
            </a:r>
            <a:endParaRPr lang="zh-CN" altLang="en-US" sz="2000" i="1" u="sng">
              <a:latin typeface="Times New Roman" panose="02020603050405020304" charset="0"/>
            </a:endParaRPr>
          </a:p>
        </p:txBody>
      </p:sp>
      <p:sp>
        <p:nvSpPr>
          <p:cNvPr id="131103" name="AutoShape 34"/>
          <p:cNvSpPr/>
          <p:nvPr/>
        </p:nvSpPr>
        <p:spPr>
          <a:xfrm>
            <a:off x="6804025" y="2781300"/>
            <a:ext cx="144463" cy="142875"/>
          </a:xfrm>
          <a:prstGeom prst="downArrow">
            <a:avLst>
              <a:gd name="adj1" fmla="val 50000"/>
              <a:gd name="adj2" fmla="val 25000"/>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04" name="Rectangle 35"/>
          <p:cNvSpPr/>
          <p:nvPr/>
        </p:nvSpPr>
        <p:spPr>
          <a:xfrm>
            <a:off x="5961063" y="3430588"/>
            <a:ext cx="1779587" cy="35877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05" name="Text Box 36"/>
          <p:cNvSpPr txBox="1"/>
          <p:nvPr/>
        </p:nvSpPr>
        <p:spPr>
          <a:xfrm>
            <a:off x="6011863" y="3429000"/>
            <a:ext cx="17081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查询代码生成</a:t>
            </a:r>
            <a:endParaRPr lang="zh-CN" altLang="en-US" sz="2000" b="1">
              <a:latin typeface="Times New Roman" panose="02020603050405020304" charset="0"/>
            </a:endParaRPr>
          </a:p>
        </p:txBody>
      </p:sp>
      <p:sp>
        <p:nvSpPr>
          <p:cNvPr id="131106" name="AutoShape 37"/>
          <p:cNvSpPr/>
          <p:nvPr/>
        </p:nvSpPr>
        <p:spPr>
          <a:xfrm>
            <a:off x="6804025" y="3213100"/>
            <a:ext cx="144463" cy="215900"/>
          </a:xfrm>
          <a:prstGeom prst="downArrow">
            <a:avLst>
              <a:gd name="adj1" fmla="val 50000"/>
              <a:gd name="adj2" fmla="val 37362"/>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07" name="Line 38"/>
          <p:cNvSpPr/>
          <p:nvPr/>
        </p:nvSpPr>
        <p:spPr>
          <a:xfrm>
            <a:off x="5256213" y="4292600"/>
            <a:ext cx="3419475" cy="0"/>
          </a:xfrm>
          <a:prstGeom prst="line">
            <a:avLst/>
          </a:prstGeom>
          <a:ln w="9525" cap="flat" cmpd="sng">
            <a:solidFill>
              <a:schemeClr val="tx1"/>
            </a:solidFill>
            <a:prstDash val="dash"/>
            <a:headEnd type="none" w="med" len="med"/>
            <a:tailEnd type="none" w="med" len="med"/>
          </a:ln>
        </p:spPr>
      </p:sp>
      <p:sp>
        <p:nvSpPr>
          <p:cNvPr id="131108" name="Text Box 39"/>
          <p:cNvSpPr txBox="1"/>
          <p:nvPr/>
        </p:nvSpPr>
        <p:spPr>
          <a:xfrm>
            <a:off x="5256213" y="981075"/>
            <a:ext cx="549275" cy="2232025"/>
          </a:xfrm>
          <a:prstGeom prst="rect">
            <a:avLst/>
          </a:prstGeom>
          <a:noFill/>
          <a:ln w="9525">
            <a:noFill/>
          </a:ln>
        </p:spPr>
        <p:txBody>
          <a:bodyPr vert="eaVert">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50000"/>
              </a:spcBef>
              <a:buClrTx/>
              <a:buSzTx/>
              <a:buFontTx/>
              <a:buNone/>
            </a:pPr>
            <a:endParaRPr lang="zh-CN" altLang="en-US">
              <a:latin typeface="Times New Roman" panose="02020603050405020304" charset="0"/>
            </a:endParaRPr>
          </a:p>
        </p:txBody>
      </p:sp>
      <p:sp>
        <p:nvSpPr>
          <p:cNvPr id="131109" name="Text Box 40"/>
          <p:cNvSpPr txBox="1"/>
          <p:nvPr/>
        </p:nvSpPr>
        <p:spPr>
          <a:xfrm>
            <a:off x="4800600" y="838200"/>
            <a:ext cx="549275" cy="3527425"/>
          </a:xfrm>
          <a:prstGeom prst="rect">
            <a:avLst/>
          </a:prstGeom>
          <a:noFill/>
          <a:ln w="9525">
            <a:noFill/>
          </a:ln>
        </p:spPr>
        <p:txBody>
          <a:bodyPr vert="eaVert">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b="1">
                <a:latin typeface="Times New Roman" panose="02020603050405020304" charset="0"/>
              </a:rPr>
              <a:t>查询处理</a:t>
            </a:r>
            <a:r>
              <a:rPr lang="zh-CN" altLang="en-US" b="1">
                <a:solidFill>
                  <a:schemeClr val="accent2"/>
                </a:solidFill>
                <a:latin typeface="Times New Roman" panose="02020603050405020304" charset="0"/>
              </a:rPr>
              <a:t> /</a:t>
            </a:r>
            <a:r>
              <a:rPr lang="zh-CN" altLang="en-US" b="1" i="1">
                <a:latin typeface="Times New Roman" panose="02020603050405020304" charset="0"/>
              </a:rPr>
              <a:t> </a:t>
            </a:r>
            <a:r>
              <a:rPr lang="en-US" altLang="zh-CN" b="1" i="1">
                <a:solidFill>
                  <a:srgbClr val="A50021"/>
                </a:solidFill>
                <a:latin typeface="Times New Roman" panose="02020603050405020304" charset="0"/>
              </a:rPr>
              <a:t>DBMS</a:t>
            </a:r>
            <a:endParaRPr lang="zh-CN" altLang="en-US" b="1" i="1">
              <a:solidFill>
                <a:srgbClr val="A50021"/>
              </a:solidFill>
              <a:latin typeface="Times New Roman" panose="02020603050405020304" charset="0"/>
            </a:endParaRPr>
          </a:p>
        </p:txBody>
      </p:sp>
      <p:sp>
        <p:nvSpPr>
          <p:cNvPr id="131110" name="AutoShape 41"/>
          <p:cNvSpPr/>
          <p:nvPr/>
        </p:nvSpPr>
        <p:spPr>
          <a:xfrm rot="5400000">
            <a:off x="6696075" y="3319463"/>
            <a:ext cx="431800" cy="2376487"/>
          </a:xfrm>
          <a:prstGeom prst="leftBrace">
            <a:avLst>
              <a:gd name="adj1" fmla="val 45863"/>
              <a:gd name="adj2" fmla="val 50000"/>
            </a:avLst>
          </a:prstGeom>
          <a:noFill/>
          <a:ln w="9525" cap="flat" cmpd="sng">
            <a:solidFill>
              <a:schemeClr val="tx1"/>
            </a:solidFill>
            <a:prstDash val="solid"/>
            <a:headEnd type="none" w="med" len="med"/>
            <a:tailEnd type="none" w="med" len="med"/>
          </a:ln>
        </p:spPr>
        <p:txBody>
          <a:bodyPr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11" name="AutoShape 42"/>
          <p:cNvSpPr/>
          <p:nvPr/>
        </p:nvSpPr>
        <p:spPr>
          <a:xfrm>
            <a:off x="6804025" y="549275"/>
            <a:ext cx="144463" cy="287338"/>
          </a:xfrm>
          <a:prstGeom prst="downArrow">
            <a:avLst>
              <a:gd name="adj1" fmla="val 50000"/>
              <a:gd name="adj2" fmla="val 49725"/>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12" name="Text Box 43"/>
          <p:cNvSpPr txBox="1"/>
          <p:nvPr/>
        </p:nvSpPr>
        <p:spPr>
          <a:xfrm>
            <a:off x="684213" y="4365625"/>
            <a:ext cx="1831975"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b="1" i="1" u="sng">
                <a:solidFill>
                  <a:srgbClr val="FF0000"/>
                </a:solidFill>
                <a:latin typeface="Times New Roman" panose="02020603050405020304" charset="0"/>
              </a:rPr>
              <a:t>process / thread</a:t>
            </a:r>
            <a:endParaRPr lang="en-US" altLang="zh-CN" sz="2000" b="1" i="1" u="sng">
              <a:solidFill>
                <a:srgbClr val="FF0000"/>
              </a:solidFill>
              <a:latin typeface="Times New Roman" panose="02020603050405020304" charset="0"/>
            </a:endParaRPr>
          </a:p>
        </p:txBody>
      </p:sp>
      <p:sp>
        <p:nvSpPr>
          <p:cNvPr id="131113" name="Text Box 44"/>
          <p:cNvSpPr txBox="1"/>
          <p:nvPr/>
        </p:nvSpPr>
        <p:spPr>
          <a:xfrm>
            <a:off x="4876800" y="4078288"/>
            <a:ext cx="488950" cy="2768600"/>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事务、存储处理</a:t>
            </a:r>
            <a:r>
              <a:rPr lang="zh-CN" altLang="en-US" sz="2000">
                <a:latin typeface="Times New Roman" panose="02020603050405020304" charset="0"/>
              </a:rPr>
              <a:t> </a:t>
            </a:r>
            <a:r>
              <a:rPr lang="en-US" altLang="zh-CN" sz="2000" b="1">
                <a:latin typeface="Times New Roman" panose="02020603050405020304" charset="0"/>
              </a:rPr>
              <a:t>/ </a:t>
            </a:r>
            <a:r>
              <a:rPr lang="en-US" altLang="zh-CN" sz="2000" b="1">
                <a:solidFill>
                  <a:srgbClr val="A50021"/>
                </a:solidFill>
                <a:latin typeface="Times New Roman" panose="02020603050405020304" charset="0"/>
              </a:rPr>
              <a:t>DBMS</a:t>
            </a:r>
            <a:endParaRPr lang="en-US" altLang="zh-CN" sz="2000" b="1">
              <a:solidFill>
                <a:srgbClr val="A50021"/>
              </a:solidFill>
              <a:latin typeface="Times New Roman" panose="02020603050405020304" charset="0"/>
            </a:endParaRPr>
          </a:p>
        </p:txBody>
      </p:sp>
      <p:sp>
        <p:nvSpPr>
          <p:cNvPr id="131114" name="Text Box 45"/>
          <p:cNvSpPr txBox="1"/>
          <p:nvPr/>
        </p:nvSpPr>
        <p:spPr>
          <a:xfrm>
            <a:off x="3810000" y="2276475"/>
            <a:ext cx="1219200" cy="1570038"/>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 Chapter</a:t>
            </a:r>
            <a:r>
              <a:rPr lang="zh-CN" altLang="en-US">
                <a:latin typeface="Times New Roman" panose="02020603050405020304" charset="0"/>
              </a:rPr>
              <a:t>1</a:t>
            </a:r>
            <a:r>
              <a:rPr lang="en-US" altLang="zh-CN">
                <a:latin typeface="Times New Roman" panose="02020603050405020304" charset="0"/>
              </a:rPr>
              <a:t>2, 13</a:t>
            </a:r>
            <a:endParaRPr lang="en-US" altLang="zh-CN">
              <a:latin typeface="Times New Roman" panose="02020603050405020304" charset="0"/>
            </a:endParaRPr>
          </a:p>
          <a:p>
            <a:pPr marL="0" lvl="0" indent="0" eaLnBrk="1" hangingPunct="1">
              <a:spcBef>
                <a:spcPct val="0"/>
              </a:spcBef>
              <a:buClrTx/>
              <a:buSzTx/>
              <a:buFontTx/>
              <a:buNone/>
            </a:pPr>
            <a:r>
              <a:rPr lang="en-US" altLang="zh-CN">
                <a:latin typeface="Times New Roman" panose="02020603050405020304" charset="0"/>
              </a:rPr>
              <a:t>   </a:t>
            </a:r>
            <a:endParaRPr lang="en-US" altLang="zh-CN">
              <a:latin typeface="Times New Roman" panose="02020603050405020304" charset="0"/>
            </a:endParaRPr>
          </a:p>
        </p:txBody>
      </p:sp>
      <p:sp>
        <p:nvSpPr>
          <p:cNvPr id="131115" name="Text Box 46"/>
          <p:cNvSpPr txBox="1"/>
          <p:nvPr/>
        </p:nvSpPr>
        <p:spPr>
          <a:xfrm>
            <a:off x="3563938" y="5084763"/>
            <a:ext cx="1389062" cy="1200150"/>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a:latin typeface="Times New Roman" panose="02020603050405020304" charset="0"/>
              </a:rPr>
              <a:t> Chapter</a:t>
            </a:r>
            <a:endParaRPr lang="en-US" altLang="zh-CN">
              <a:latin typeface="Times New Roman" panose="02020603050405020304" charset="0"/>
            </a:endParaRPr>
          </a:p>
          <a:p>
            <a:pPr marL="0" lvl="0" indent="0" eaLnBrk="1" hangingPunct="1">
              <a:spcBef>
                <a:spcPct val="0"/>
              </a:spcBef>
              <a:buClrTx/>
              <a:buSzTx/>
              <a:buFontTx/>
              <a:buNone/>
            </a:pPr>
            <a:r>
              <a:rPr lang="en-US" altLang="zh-CN">
                <a:latin typeface="Times New Roman" panose="02020603050405020304" charset="0"/>
              </a:rPr>
              <a:t>14,15, 16</a:t>
            </a:r>
            <a:endParaRPr lang="en-US" altLang="zh-CN">
              <a:latin typeface="Times New Roman" panose="02020603050405020304" charset="0"/>
            </a:endParaRPr>
          </a:p>
          <a:p>
            <a:pPr marL="0" lvl="0" indent="0" eaLnBrk="1" hangingPunct="1">
              <a:spcBef>
                <a:spcPct val="0"/>
              </a:spcBef>
              <a:buClrTx/>
              <a:buSzTx/>
              <a:buFontTx/>
              <a:buNone/>
            </a:pPr>
            <a:r>
              <a:rPr lang="en-US" altLang="zh-CN">
                <a:latin typeface="Times New Roman" panose="02020603050405020304" charset="0"/>
              </a:rPr>
              <a:t>   </a:t>
            </a:r>
            <a:endParaRPr lang="en-US" altLang="zh-CN">
              <a:latin typeface="Times New Roman" panose="02020603050405020304" charset="0"/>
            </a:endParaRPr>
          </a:p>
        </p:txBody>
      </p:sp>
      <p:sp>
        <p:nvSpPr>
          <p:cNvPr id="131116" name="Text Box 47"/>
          <p:cNvSpPr txBox="1"/>
          <p:nvPr/>
        </p:nvSpPr>
        <p:spPr>
          <a:xfrm>
            <a:off x="6227763" y="4437063"/>
            <a:ext cx="1366837"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b="1" i="1" u="sng">
                <a:solidFill>
                  <a:srgbClr val="FF0000"/>
                </a:solidFill>
                <a:latin typeface="Times New Roman" panose="02020603050405020304" charset="0"/>
              </a:rPr>
              <a:t>transaction</a:t>
            </a:r>
            <a:endParaRPr lang="en-US" altLang="zh-CN" sz="2000" b="1" i="1" u="sng">
              <a:solidFill>
                <a:srgbClr val="FF0000"/>
              </a:solidFill>
              <a:latin typeface="Times New Roman" panose="02020603050405020304" charset="0"/>
            </a:endParaRPr>
          </a:p>
        </p:txBody>
      </p:sp>
      <p:sp>
        <p:nvSpPr>
          <p:cNvPr id="131117" name="Text Box 48"/>
          <p:cNvSpPr txBox="1"/>
          <p:nvPr/>
        </p:nvSpPr>
        <p:spPr>
          <a:xfrm>
            <a:off x="5435600" y="1844675"/>
            <a:ext cx="292100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i="1" u="sng">
                <a:latin typeface="Times New Roman" panose="02020603050405020304" charset="0"/>
              </a:rPr>
              <a:t>关系代数表达式</a:t>
            </a:r>
            <a:r>
              <a:rPr lang="en-US" altLang="zh-CN" sz="2000" i="1" u="sng">
                <a:latin typeface="Times New Roman" panose="02020603050405020304" charset="0"/>
              </a:rPr>
              <a:t>&amp;</a:t>
            </a:r>
            <a:r>
              <a:rPr lang="zh-CN" altLang="en-US" sz="2000" i="1" u="sng">
                <a:latin typeface="Times New Roman" panose="02020603050405020304" charset="0"/>
              </a:rPr>
              <a:t>查询树</a:t>
            </a:r>
            <a:endParaRPr lang="zh-CN" altLang="en-US" sz="2000" i="1" u="sng">
              <a:latin typeface="Times New Roman" panose="02020603050405020304" charset="0"/>
            </a:endParaRPr>
          </a:p>
        </p:txBody>
      </p:sp>
      <p:sp>
        <p:nvSpPr>
          <p:cNvPr id="131118" name="Text Box 49"/>
          <p:cNvSpPr txBox="1"/>
          <p:nvPr/>
        </p:nvSpPr>
        <p:spPr>
          <a:xfrm>
            <a:off x="5651500" y="3860800"/>
            <a:ext cx="2470150" cy="396875"/>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b="1">
                <a:latin typeface="Times New Roman" panose="02020603050405020304" charset="0"/>
              </a:rPr>
              <a:t>查询计划执行的代码</a:t>
            </a:r>
            <a:endParaRPr lang="zh-CN" altLang="en-US" sz="2000" b="1">
              <a:latin typeface="Times New Roman" panose="02020603050405020304" charset="0"/>
            </a:endParaRPr>
          </a:p>
        </p:txBody>
      </p:sp>
      <p:sp>
        <p:nvSpPr>
          <p:cNvPr id="131119" name="AutoShape 50"/>
          <p:cNvSpPr/>
          <p:nvPr/>
        </p:nvSpPr>
        <p:spPr>
          <a:xfrm>
            <a:off x="6804025" y="3789363"/>
            <a:ext cx="144463" cy="215900"/>
          </a:xfrm>
          <a:prstGeom prst="downArrow">
            <a:avLst>
              <a:gd name="adj1" fmla="val 50000"/>
              <a:gd name="adj2" fmla="val 37362"/>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20" name="Text Box 51"/>
          <p:cNvSpPr txBox="1"/>
          <p:nvPr/>
        </p:nvSpPr>
        <p:spPr>
          <a:xfrm>
            <a:off x="5435600" y="4941888"/>
            <a:ext cx="488950" cy="11080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a:latin typeface="Times New Roman" panose="02020603050405020304" charset="0"/>
              </a:rPr>
              <a:t>事务管理</a:t>
            </a:r>
            <a:endParaRPr lang="zh-CN" altLang="en-US" sz="2000">
              <a:latin typeface="Times New Roman" panose="02020603050405020304" charset="0"/>
            </a:endParaRPr>
          </a:p>
        </p:txBody>
      </p:sp>
      <p:sp>
        <p:nvSpPr>
          <p:cNvPr id="131121" name="Text Box 52"/>
          <p:cNvSpPr txBox="1"/>
          <p:nvPr/>
        </p:nvSpPr>
        <p:spPr>
          <a:xfrm>
            <a:off x="827088" y="3860800"/>
            <a:ext cx="1944687" cy="396875"/>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i="1" u="sng">
                <a:latin typeface="Times New Roman" panose="02020603050405020304" charset="0"/>
              </a:rPr>
              <a:t>目标程序代码</a:t>
            </a:r>
            <a:endParaRPr lang="zh-CN" altLang="en-US" sz="2000" i="1" u="sng">
              <a:latin typeface="Times New Roman" panose="02020603050405020304" charset="0"/>
            </a:endParaRPr>
          </a:p>
        </p:txBody>
      </p:sp>
      <p:sp>
        <p:nvSpPr>
          <p:cNvPr id="131122" name="AutoShape 53"/>
          <p:cNvSpPr/>
          <p:nvPr/>
        </p:nvSpPr>
        <p:spPr>
          <a:xfrm>
            <a:off x="1547813" y="3716338"/>
            <a:ext cx="144462" cy="288925"/>
          </a:xfrm>
          <a:prstGeom prst="downArrow">
            <a:avLst>
              <a:gd name="adj1" fmla="val 50000"/>
              <a:gd name="adj2" fmla="val 50000"/>
            </a:avLst>
          </a:prstGeom>
          <a:noFill/>
          <a:ln w="9525" cap="flat" cmpd="sng">
            <a:solidFill>
              <a:schemeClr val="tx1"/>
            </a:solidFill>
            <a:prstDash val="solid"/>
            <a:miter/>
            <a:headEnd type="none" w="med" len="med"/>
            <a:tailEnd type="none" w="med" len="med"/>
          </a:ln>
        </p:spPr>
        <p:txBody>
          <a:bodyPr vert="eaVert" wrap="none"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endParaRPr lang="zh-CN" altLang="en-US"/>
          </a:p>
        </p:txBody>
      </p:sp>
      <p:sp>
        <p:nvSpPr>
          <p:cNvPr id="131123" name="Text Box 54"/>
          <p:cNvSpPr txBox="1"/>
          <p:nvPr/>
        </p:nvSpPr>
        <p:spPr>
          <a:xfrm>
            <a:off x="7740650" y="2420938"/>
            <a:ext cx="800100" cy="369887"/>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a:t>
            </a:r>
            <a:r>
              <a:rPr lang="en-US" altLang="zh-CN" sz="1800">
                <a:latin typeface="Times New Roman" panose="02020603050405020304" charset="0"/>
                <a:cs typeface="Times New Roman" panose="02020603050405020304" charset="0"/>
              </a:rPr>
              <a:t>§</a:t>
            </a:r>
            <a:r>
              <a:rPr lang="en-US" altLang="zh-CN" sz="1800">
                <a:latin typeface="Times New Roman" panose="02020603050405020304" charset="0"/>
              </a:rPr>
              <a:t>13)</a:t>
            </a:r>
            <a:endParaRPr lang="zh-CN" altLang="en-US" sz="1800">
              <a:latin typeface="Times New Roman" panose="02020603050405020304" charset="0"/>
            </a:endParaRPr>
          </a:p>
        </p:txBody>
      </p:sp>
      <p:sp>
        <p:nvSpPr>
          <p:cNvPr id="131124" name="Text Box 55"/>
          <p:cNvSpPr txBox="1"/>
          <p:nvPr/>
        </p:nvSpPr>
        <p:spPr>
          <a:xfrm>
            <a:off x="6227763" y="4941888"/>
            <a:ext cx="793750" cy="130492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2000">
                <a:latin typeface="Times New Roman" panose="02020603050405020304" charset="0"/>
              </a:rPr>
              <a:t>&amp;</a:t>
            </a:r>
            <a:r>
              <a:rPr lang="zh-CN" altLang="en-US" sz="2000">
                <a:latin typeface="Times New Roman" panose="02020603050405020304" charset="0"/>
              </a:rPr>
              <a:t>事务调度</a:t>
            </a:r>
            <a:endParaRPr lang="zh-CN" altLang="en-US" sz="2000">
              <a:latin typeface="Times New Roman" panose="02020603050405020304" charset="0"/>
            </a:endParaRPr>
          </a:p>
          <a:p>
            <a:pPr marL="0" lvl="0" indent="0" eaLnBrk="1" hangingPunct="1">
              <a:spcBef>
                <a:spcPct val="0"/>
              </a:spcBef>
              <a:buClrTx/>
              <a:buSzTx/>
              <a:buFontTx/>
              <a:buNone/>
            </a:pPr>
            <a:r>
              <a:rPr lang="zh-CN" altLang="en-US" sz="2000">
                <a:latin typeface="Times New Roman" panose="02020603050405020304" charset="0"/>
              </a:rPr>
              <a:t>并发控制</a:t>
            </a:r>
            <a:endParaRPr lang="zh-CN" altLang="en-US" sz="2000">
              <a:latin typeface="Times New Roman" panose="02020603050405020304" charset="0"/>
            </a:endParaRPr>
          </a:p>
        </p:txBody>
      </p:sp>
      <p:sp>
        <p:nvSpPr>
          <p:cNvPr id="131125" name="Text Box 56"/>
          <p:cNvSpPr txBox="1"/>
          <p:nvPr/>
        </p:nvSpPr>
        <p:spPr>
          <a:xfrm>
            <a:off x="7019925" y="5013325"/>
            <a:ext cx="488950" cy="11080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a:latin typeface="Times New Roman" panose="02020603050405020304" charset="0"/>
              </a:rPr>
              <a:t>死锁处理</a:t>
            </a:r>
            <a:endParaRPr lang="zh-CN" altLang="en-US" sz="2000">
              <a:latin typeface="Times New Roman" panose="02020603050405020304" charset="0"/>
            </a:endParaRPr>
          </a:p>
        </p:txBody>
      </p:sp>
      <p:sp>
        <p:nvSpPr>
          <p:cNvPr id="131126" name="Text Box 57"/>
          <p:cNvSpPr txBox="1"/>
          <p:nvPr/>
        </p:nvSpPr>
        <p:spPr>
          <a:xfrm>
            <a:off x="7893050" y="4967288"/>
            <a:ext cx="488950" cy="1108075"/>
          </a:xfrm>
          <a:prstGeom prst="rect">
            <a:avLst/>
          </a:prstGeom>
          <a:noFill/>
          <a:ln w="9525">
            <a:noFill/>
          </a:ln>
        </p:spPr>
        <p:txBody>
          <a:bodyPr vert="eaVert"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2000">
                <a:solidFill>
                  <a:srgbClr val="3333FF"/>
                </a:solidFill>
                <a:latin typeface="Times New Roman" panose="02020603050405020304" charset="0"/>
              </a:rPr>
              <a:t>恢复技术</a:t>
            </a:r>
            <a:endParaRPr lang="zh-CN" altLang="en-US" sz="2000">
              <a:solidFill>
                <a:srgbClr val="3333FF"/>
              </a:solidFill>
              <a:latin typeface="Times New Roman" panose="02020603050405020304" charset="0"/>
            </a:endParaRPr>
          </a:p>
        </p:txBody>
      </p:sp>
      <p:sp>
        <p:nvSpPr>
          <p:cNvPr id="131127" name="Text Box 58"/>
          <p:cNvSpPr txBox="1"/>
          <p:nvPr/>
        </p:nvSpPr>
        <p:spPr>
          <a:xfrm>
            <a:off x="7812088" y="3429000"/>
            <a:ext cx="800100" cy="3698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a:t>
            </a:r>
            <a:r>
              <a:rPr lang="en-US" altLang="zh-CN" sz="1800">
                <a:latin typeface="Times New Roman" panose="02020603050405020304" charset="0"/>
                <a:cs typeface="Times New Roman" panose="02020603050405020304" charset="0"/>
              </a:rPr>
              <a:t>§</a:t>
            </a:r>
            <a:r>
              <a:rPr lang="en-US" altLang="zh-CN" sz="1800">
                <a:latin typeface="Times New Roman" panose="02020603050405020304" charset="0"/>
              </a:rPr>
              <a:t>12)</a:t>
            </a:r>
            <a:endParaRPr lang="zh-CN" altLang="en-US" sz="1800">
              <a:latin typeface="Times New Roman" panose="02020603050405020304" charset="0"/>
            </a:endParaRPr>
          </a:p>
        </p:txBody>
      </p:sp>
      <p:sp>
        <p:nvSpPr>
          <p:cNvPr id="131128" name="Text Box 59"/>
          <p:cNvSpPr txBox="1"/>
          <p:nvPr/>
        </p:nvSpPr>
        <p:spPr>
          <a:xfrm>
            <a:off x="5292725" y="6165850"/>
            <a:ext cx="800100" cy="3698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a:t>
            </a:r>
            <a:r>
              <a:rPr lang="en-US" altLang="zh-CN" sz="1800">
                <a:latin typeface="Times New Roman" panose="02020603050405020304" charset="0"/>
                <a:cs typeface="Times New Roman" panose="02020603050405020304" charset="0"/>
              </a:rPr>
              <a:t>§</a:t>
            </a:r>
            <a:r>
              <a:rPr lang="en-US" altLang="zh-CN" sz="1800">
                <a:latin typeface="Times New Roman" panose="02020603050405020304" charset="0"/>
              </a:rPr>
              <a:t>14)</a:t>
            </a:r>
            <a:endParaRPr lang="zh-CN" altLang="en-US" sz="1800">
              <a:latin typeface="Times New Roman" panose="02020603050405020304" charset="0"/>
            </a:endParaRPr>
          </a:p>
        </p:txBody>
      </p:sp>
      <p:sp>
        <p:nvSpPr>
          <p:cNvPr id="131129" name="Text Box 60"/>
          <p:cNvSpPr txBox="1"/>
          <p:nvPr/>
        </p:nvSpPr>
        <p:spPr>
          <a:xfrm>
            <a:off x="6443663" y="6165850"/>
            <a:ext cx="800100" cy="3698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a:t>
            </a:r>
            <a:r>
              <a:rPr lang="en-US" altLang="zh-CN" sz="1800">
                <a:latin typeface="Times New Roman" panose="02020603050405020304" charset="0"/>
                <a:cs typeface="Times New Roman" panose="02020603050405020304" charset="0"/>
              </a:rPr>
              <a:t>§</a:t>
            </a:r>
            <a:r>
              <a:rPr lang="en-US" altLang="zh-CN" sz="1800">
                <a:latin typeface="Times New Roman" panose="02020603050405020304" charset="0"/>
              </a:rPr>
              <a:t>15)</a:t>
            </a:r>
            <a:endParaRPr lang="zh-CN" altLang="en-US" sz="1800">
              <a:latin typeface="Times New Roman" panose="02020603050405020304" charset="0"/>
            </a:endParaRPr>
          </a:p>
        </p:txBody>
      </p:sp>
      <p:sp>
        <p:nvSpPr>
          <p:cNvPr id="131130" name="Text Box 61"/>
          <p:cNvSpPr txBox="1"/>
          <p:nvPr/>
        </p:nvSpPr>
        <p:spPr>
          <a:xfrm>
            <a:off x="7740650" y="6092825"/>
            <a:ext cx="800100" cy="369888"/>
          </a:xfrm>
          <a:prstGeom prst="rect">
            <a:avLst/>
          </a:prstGeom>
          <a:noFill/>
          <a:ln w="9525">
            <a:noFill/>
          </a:ln>
        </p:spPr>
        <p:txBody>
          <a:bodyPr wrap="none">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en-US" altLang="zh-CN" sz="1800">
                <a:latin typeface="Times New Roman" panose="02020603050405020304" charset="0"/>
              </a:rPr>
              <a:t>(§16)</a:t>
            </a:r>
            <a:endParaRPr lang="zh-CN" altLang="en-US" sz="1800">
              <a:latin typeface="Times New Roman" panose="02020603050405020304" charset="0"/>
            </a:endParaRPr>
          </a:p>
        </p:txBody>
      </p:sp>
      <p:sp>
        <p:nvSpPr>
          <p:cNvPr id="13113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idx="1"/>
          </p:nvPr>
        </p:nvSpPr>
        <p:spPr>
          <a:xfrm>
            <a:off x="250825" y="1341438"/>
            <a:ext cx="8458200" cy="4824412"/>
          </a:xfrm>
        </p:spPr>
        <p:txBody>
          <a:bodyPr vert="horz" wrap="square" lIns="91440" tIns="45720" rIns="91440" bIns="45720" anchor="t" anchorCtr="0"/>
          <a:p>
            <a:pPr eaLnBrk="1" hangingPunct="1"/>
            <a:r>
              <a:rPr lang="en-US" altLang="zh-CN">
                <a:latin typeface="Times New Roman" panose="02020603050405020304" charset="0"/>
              </a:rPr>
              <a:t>A </a:t>
            </a:r>
            <a:r>
              <a:rPr lang="en-US" altLang="zh-CN" b="1" i="1">
                <a:solidFill>
                  <a:schemeClr val="folHlink"/>
                </a:solidFill>
                <a:latin typeface="Times New Roman" panose="02020603050405020304" charset="0"/>
              </a:rPr>
              <a:t>transaction</a:t>
            </a:r>
            <a:r>
              <a:rPr lang="en-US" altLang="zh-CN" b="1">
                <a:solidFill>
                  <a:schemeClr val="accent2"/>
                </a:solidFill>
                <a:latin typeface="Times New Roman" panose="02020603050405020304" charset="0"/>
              </a:rPr>
              <a:t> </a:t>
            </a:r>
            <a:r>
              <a:rPr lang="en-US" altLang="zh-CN">
                <a:latin typeface="Times New Roman" panose="02020603050405020304" charset="0"/>
              </a:rPr>
              <a:t>is a collection of </a:t>
            </a:r>
            <a:r>
              <a:rPr lang="en-US" altLang="zh-CN" i="1">
                <a:latin typeface="Times New Roman" panose="02020603050405020304" charset="0"/>
              </a:rPr>
              <a:t>operation</a:t>
            </a:r>
            <a:r>
              <a:rPr lang="en-US" altLang="zh-CN">
                <a:latin typeface="Times New Roman" panose="02020603050405020304" charset="0"/>
              </a:rPr>
              <a:t>s that performs a single logical function in a database application</a:t>
            </a:r>
            <a:endParaRPr lang="en-US" altLang="zh-CN">
              <a:latin typeface="Times New Roman" panose="02020603050405020304" charset="0"/>
            </a:endParaRPr>
          </a:p>
          <a:p>
            <a:pPr eaLnBrk="1" hangingPunct="1"/>
            <a:r>
              <a:rPr lang="en-US" altLang="zh-CN">
                <a:latin typeface="Times New Roman" panose="02020603050405020304" charset="0"/>
              </a:rPr>
              <a:t>E.g. Transaction T1: transfer $50 from </a:t>
            </a:r>
            <a:r>
              <a:rPr lang="en-US" altLang="zh-CN" i="1">
                <a:latin typeface="Times New Roman" panose="02020603050405020304" charset="0"/>
              </a:rPr>
              <a:t>account_A</a:t>
            </a:r>
            <a:r>
              <a:rPr lang="en-US" altLang="zh-CN">
                <a:latin typeface="Times New Roman" panose="02020603050405020304" charset="0"/>
              </a:rPr>
              <a:t> to </a:t>
            </a:r>
            <a:r>
              <a:rPr lang="en-US" altLang="zh-CN" i="1">
                <a:latin typeface="Times New Roman" panose="02020603050405020304" charset="0"/>
              </a:rPr>
              <a:t>account_B</a:t>
            </a:r>
            <a:r>
              <a:rPr lang="en-US" altLang="zh-CN">
                <a:latin typeface="Times New Roman" panose="02020603050405020304" charset="0"/>
              </a:rPr>
              <a:t> </a:t>
            </a:r>
            <a:endParaRPr lang="en-US" altLang="zh-CN">
              <a:latin typeface="Times New Roman" panose="02020603050405020304" charset="0"/>
            </a:endParaRPr>
          </a:p>
          <a:p>
            <a:pPr lvl="1" eaLnBrk="1" hangingPunct="1"/>
            <a:r>
              <a:rPr lang="en-US" altLang="zh-CN">
                <a:solidFill>
                  <a:schemeClr val="folHlink"/>
                </a:solidFill>
                <a:latin typeface="Times New Roman" panose="02020603050405020304" charset="0"/>
              </a:rPr>
              <a:t> </a:t>
            </a:r>
            <a:r>
              <a:rPr lang="en-US" altLang="zh-CN">
                <a:latin typeface="Times New Roman" panose="02020603050405020304" charset="0"/>
              </a:rPr>
              <a:t>     T1 : </a:t>
            </a:r>
            <a:r>
              <a:rPr lang="en-US" altLang="zh-CN">
                <a:solidFill>
                  <a:schemeClr val="folHlink"/>
                </a:solidFill>
                <a:latin typeface="Times New Roman" panose="02020603050405020304" charset="0"/>
              </a:rPr>
              <a:t>read ( </a:t>
            </a:r>
            <a:r>
              <a:rPr lang="en-US" altLang="zh-CN" i="1">
                <a:solidFill>
                  <a:schemeClr val="folHlink"/>
                </a:solidFill>
                <a:latin typeface="Times New Roman" panose="02020603050405020304" charset="0"/>
              </a:rPr>
              <a:t>account_A</a:t>
            </a:r>
            <a:r>
              <a:rPr lang="en-US" altLang="zh-CN">
                <a:solidFill>
                  <a:schemeClr val="folHlink"/>
                </a:solidFill>
                <a:latin typeface="Times New Roman" panose="02020603050405020304" charset="0"/>
              </a:rPr>
              <a:t> );</a:t>
            </a:r>
            <a:endParaRPr lang="en-US" altLang="zh-CN">
              <a:solidFill>
                <a:schemeClr val="folHlink"/>
              </a:solidFill>
              <a:latin typeface="Times New Roman" panose="02020603050405020304" charset="0"/>
            </a:endParaRPr>
          </a:p>
          <a:p>
            <a:pPr eaLnBrk="1" hangingPunct="1">
              <a:spcBef>
                <a:spcPct val="0"/>
              </a:spcBef>
              <a:buClrTx/>
              <a:buSzTx/>
              <a:buFontTx/>
              <a:buNone/>
            </a:pPr>
            <a:r>
              <a:rPr lang="en-US" altLang="zh-CN">
                <a:solidFill>
                  <a:schemeClr val="folHlink"/>
                </a:solidFill>
                <a:latin typeface="Times New Roman" panose="02020603050405020304" charset="0"/>
              </a:rPr>
              <a:t>                     </a:t>
            </a:r>
            <a:r>
              <a:rPr lang="en-US" altLang="zh-CN" i="1">
                <a:solidFill>
                  <a:schemeClr val="folHlink"/>
                </a:solidFill>
                <a:latin typeface="Times New Roman" panose="02020603050405020304" charset="0"/>
              </a:rPr>
              <a:t>account_A</a:t>
            </a:r>
            <a:r>
              <a:rPr lang="en-US" altLang="zh-CN">
                <a:solidFill>
                  <a:schemeClr val="folHlink"/>
                </a:solidFill>
                <a:latin typeface="Times New Roman" panose="02020603050405020304" charset="0"/>
              </a:rPr>
              <a:t> := account_A -50;</a:t>
            </a:r>
            <a:endParaRPr lang="en-US" altLang="zh-CN">
              <a:solidFill>
                <a:schemeClr val="folHlink"/>
              </a:solidFill>
              <a:latin typeface="Times New Roman" panose="02020603050405020304" charset="0"/>
            </a:endParaRPr>
          </a:p>
          <a:p>
            <a:pPr eaLnBrk="1" hangingPunct="1">
              <a:spcBef>
                <a:spcPct val="0"/>
              </a:spcBef>
              <a:buClrTx/>
              <a:buSzTx/>
              <a:buFontTx/>
              <a:buNone/>
            </a:pPr>
            <a:r>
              <a:rPr lang="en-US" altLang="zh-CN">
                <a:solidFill>
                  <a:schemeClr val="folHlink"/>
                </a:solidFill>
                <a:latin typeface="Times New Roman" panose="02020603050405020304" charset="0"/>
              </a:rPr>
              <a:t>                      write (</a:t>
            </a:r>
            <a:r>
              <a:rPr lang="en-US" altLang="zh-CN" i="1">
                <a:solidFill>
                  <a:schemeClr val="folHlink"/>
                </a:solidFill>
                <a:latin typeface="Times New Roman" panose="02020603050405020304" charset="0"/>
              </a:rPr>
              <a:t>account_A</a:t>
            </a:r>
            <a:r>
              <a:rPr lang="en-US" altLang="zh-CN">
                <a:solidFill>
                  <a:schemeClr val="folHlink"/>
                </a:solidFill>
                <a:latin typeface="Times New Roman" panose="02020603050405020304" charset="0"/>
              </a:rPr>
              <a:t> );</a:t>
            </a:r>
            <a:endParaRPr lang="en-US" altLang="zh-CN">
              <a:solidFill>
                <a:schemeClr val="folHlink"/>
              </a:solidFill>
              <a:latin typeface="Times New Roman" panose="02020603050405020304" charset="0"/>
            </a:endParaRPr>
          </a:p>
          <a:p>
            <a:pPr eaLnBrk="1" hangingPunct="1">
              <a:spcBef>
                <a:spcPct val="0"/>
              </a:spcBef>
              <a:buClrTx/>
              <a:buSzTx/>
              <a:buFontTx/>
              <a:buNone/>
            </a:pPr>
            <a:r>
              <a:rPr lang="en-US" altLang="zh-CN">
                <a:latin typeface="Times New Roman" panose="02020603050405020304" charset="0"/>
              </a:rPr>
              <a:t>                      </a:t>
            </a:r>
            <a:r>
              <a:rPr lang="en-US" altLang="zh-CN">
                <a:solidFill>
                  <a:schemeClr val="hlink"/>
                </a:solidFill>
                <a:latin typeface="Times New Roman" panose="02020603050405020304" charset="0"/>
              </a:rPr>
              <a:t>read (</a:t>
            </a:r>
            <a:r>
              <a:rPr lang="en-US" altLang="zh-CN" i="1">
                <a:solidFill>
                  <a:schemeClr val="hlink"/>
                </a:solidFill>
                <a:latin typeface="Times New Roman" panose="02020603050405020304" charset="0"/>
              </a:rPr>
              <a:t>account_ B</a:t>
            </a:r>
            <a:r>
              <a:rPr lang="en-US" altLang="zh-CN">
                <a:solidFill>
                  <a:schemeClr val="hlink"/>
                </a:solidFill>
                <a:latin typeface="Times New Roman" panose="02020603050405020304" charset="0"/>
              </a:rPr>
              <a:t> );</a:t>
            </a:r>
            <a:endParaRPr lang="en-US" altLang="zh-CN">
              <a:solidFill>
                <a:schemeClr val="hlink"/>
              </a:solidFill>
              <a:latin typeface="Times New Roman" panose="02020603050405020304" charset="0"/>
            </a:endParaRPr>
          </a:p>
          <a:p>
            <a:pPr eaLnBrk="1" hangingPunct="1">
              <a:spcBef>
                <a:spcPct val="0"/>
              </a:spcBef>
              <a:buClrTx/>
              <a:buSzTx/>
              <a:buFontTx/>
              <a:buNone/>
            </a:pPr>
            <a:r>
              <a:rPr lang="en-US" altLang="zh-CN">
                <a:solidFill>
                  <a:schemeClr val="hlink"/>
                </a:solidFill>
                <a:latin typeface="Times New Roman" panose="02020603050405020304" charset="0"/>
              </a:rPr>
              <a:t>                      </a:t>
            </a:r>
            <a:r>
              <a:rPr lang="en-US" altLang="zh-CN" i="1">
                <a:solidFill>
                  <a:schemeClr val="hlink"/>
                </a:solidFill>
                <a:latin typeface="Times New Roman" panose="02020603050405020304" charset="0"/>
              </a:rPr>
              <a:t>account_ B</a:t>
            </a:r>
            <a:r>
              <a:rPr lang="en-US" altLang="zh-CN">
                <a:solidFill>
                  <a:schemeClr val="hlink"/>
                </a:solidFill>
                <a:latin typeface="Times New Roman" panose="02020603050405020304" charset="0"/>
              </a:rPr>
              <a:t> := </a:t>
            </a:r>
            <a:r>
              <a:rPr lang="en-US" altLang="zh-CN" i="1">
                <a:solidFill>
                  <a:schemeClr val="hlink"/>
                </a:solidFill>
                <a:latin typeface="Times New Roman" panose="02020603050405020304" charset="0"/>
              </a:rPr>
              <a:t>account_ B</a:t>
            </a:r>
            <a:r>
              <a:rPr lang="en-US" altLang="zh-CN">
                <a:solidFill>
                  <a:schemeClr val="hlink"/>
                </a:solidFill>
                <a:latin typeface="Times New Roman" panose="02020603050405020304" charset="0"/>
              </a:rPr>
              <a:t> + 50;</a:t>
            </a:r>
            <a:endParaRPr lang="en-US" altLang="zh-CN">
              <a:solidFill>
                <a:schemeClr val="hlink"/>
              </a:solidFill>
              <a:latin typeface="Times New Roman" panose="02020603050405020304" charset="0"/>
            </a:endParaRPr>
          </a:p>
          <a:p>
            <a:pPr eaLnBrk="1" hangingPunct="1">
              <a:spcBef>
                <a:spcPct val="0"/>
              </a:spcBef>
              <a:buClrTx/>
              <a:buSzTx/>
              <a:buFontTx/>
              <a:buNone/>
            </a:pPr>
            <a:r>
              <a:rPr lang="en-US" altLang="zh-CN">
                <a:solidFill>
                  <a:schemeClr val="hlink"/>
                </a:solidFill>
                <a:latin typeface="Times New Roman" panose="02020603050405020304" charset="0"/>
              </a:rPr>
              <a:t>                      write (</a:t>
            </a:r>
            <a:r>
              <a:rPr lang="en-US" altLang="zh-CN" i="1">
                <a:solidFill>
                  <a:schemeClr val="hlink"/>
                </a:solidFill>
                <a:latin typeface="Times New Roman" panose="02020603050405020304" charset="0"/>
              </a:rPr>
              <a:t>account_ B</a:t>
            </a:r>
            <a:r>
              <a:rPr lang="en-US" altLang="zh-CN">
                <a:solidFill>
                  <a:schemeClr val="hlink"/>
                </a:solidFill>
                <a:latin typeface="Times New Roman" panose="02020603050405020304" charset="0"/>
              </a:rPr>
              <a:t> );</a:t>
            </a:r>
            <a:endParaRPr lang="en-US" altLang="zh-CN">
              <a:latin typeface="Times New Roman" panose="02020603050405020304" charset="0"/>
            </a:endParaRPr>
          </a:p>
          <a:p>
            <a:pPr lvl="1" eaLnBrk="1" hangingPunct="1"/>
            <a:r>
              <a:rPr lang="en-US" altLang="zh-CN">
                <a:solidFill>
                  <a:schemeClr val="folHlink"/>
                </a:solidFill>
                <a:latin typeface="Times New Roman" panose="02020603050405020304" charset="0"/>
              </a:rPr>
              <a:t> </a:t>
            </a:r>
            <a:r>
              <a:rPr lang="en-US" altLang="zh-CN">
                <a:latin typeface="Times New Roman" panose="02020603050405020304" charset="0"/>
              </a:rPr>
              <a:t>integrity constraint</a:t>
            </a:r>
            <a:br>
              <a:rPr lang="en-US" altLang="zh-CN">
                <a:latin typeface="Times New Roman" panose="02020603050405020304" charset="0"/>
              </a:rPr>
            </a:br>
            <a:r>
              <a:rPr lang="en-US" altLang="zh-CN">
                <a:latin typeface="Times New Roman" panose="02020603050405020304" charset="0"/>
              </a:rPr>
              <a:t> total amount of </a:t>
            </a:r>
            <a:r>
              <a:rPr lang="en-US" altLang="zh-CN" i="1">
                <a:latin typeface="Times New Roman" panose="02020603050405020304" charset="0"/>
              </a:rPr>
              <a:t>account_A</a:t>
            </a:r>
            <a:r>
              <a:rPr lang="en-US" altLang="zh-CN">
                <a:latin typeface="Times New Roman" panose="02020603050405020304" charset="0"/>
              </a:rPr>
              <a:t> and </a:t>
            </a:r>
            <a:r>
              <a:rPr lang="en-US" altLang="zh-CN" i="1">
                <a:latin typeface="Times New Roman" panose="02020603050405020304" charset="0"/>
              </a:rPr>
              <a:t>account_B</a:t>
            </a:r>
            <a:r>
              <a:rPr lang="en-US" altLang="zh-CN">
                <a:latin typeface="Times New Roman" panose="02020603050405020304" charset="0"/>
              </a:rPr>
              <a:t> remains unchanged  before and after the transaction execution        </a:t>
            </a:r>
            <a:endParaRPr lang="en-US" altLang="zh-CN">
              <a:latin typeface="Times New Roman" panose="02020603050405020304" charset="0"/>
            </a:endParaRPr>
          </a:p>
        </p:txBody>
      </p:sp>
      <p:sp>
        <p:nvSpPr>
          <p:cNvPr id="133122" name="Rectangle 3"/>
          <p:cNvSpPr/>
          <p:nvPr/>
        </p:nvSpPr>
        <p:spPr>
          <a:xfrm>
            <a:off x="971550" y="404813"/>
            <a:ext cx="6926263" cy="5873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§1.8 Transaction Management</a:t>
            </a:r>
            <a:endParaRPr lang="zh-CN" altLang="en-US" sz="3200">
              <a:solidFill>
                <a:schemeClr val="tx2"/>
              </a:solidFill>
              <a:latin typeface="Times New Roman" panose="02020603050405020304" charset="0"/>
              <a:ea typeface="Times New Roman" panose="02020603050405020304" charset="0"/>
            </a:endParaRPr>
          </a:p>
        </p:txBody>
      </p:sp>
      <p:sp>
        <p:nvSpPr>
          <p:cNvPr id="13312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15620" y="1658620"/>
              <a:ext cx="8215630" cy="252095"/>
            </p14:xfrm>
          </p:contentPart>
        </mc:Choice>
        <mc:Fallback xmlns="">
          <p:pic>
            <p:nvPicPr>
              <p:cNvPr id="4" name="墨迹 3"/>
            </p:nvPicPr>
            <p:blipFill>
              <a:blip r:embed="rId2"/>
            </p:blipFill>
            <p:spPr>
              <a:xfrm>
                <a:off x="515620" y="1658620"/>
                <a:ext cx="8215630" cy="2520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66725" y="2150110"/>
              <a:ext cx="5283835" cy="90170"/>
            </p14:xfrm>
          </p:contentPart>
        </mc:Choice>
        <mc:Fallback xmlns="">
          <p:pic>
            <p:nvPicPr>
              <p:cNvPr id="5" name="墨迹 4"/>
            </p:nvPicPr>
            <p:blipFill>
              <a:blip r:embed="rId4"/>
            </p:blipFill>
            <p:spPr>
              <a:xfrm>
                <a:off x="466725" y="2150110"/>
                <a:ext cx="5283835" cy="901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56920" y="5177155"/>
              <a:ext cx="3055620" cy="112395"/>
            </p14:xfrm>
          </p:contentPart>
        </mc:Choice>
        <mc:Fallback xmlns="">
          <p:pic>
            <p:nvPicPr>
              <p:cNvPr id="6" name="墨迹 5"/>
            </p:nvPicPr>
            <p:blipFill>
              <a:blip r:embed="rId6"/>
            </p:blipFill>
            <p:spPr>
              <a:xfrm>
                <a:off x="756920" y="5177155"/>
                <a:ext cx="3055620" cy="112395"/>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MH_Title"/>
          <p:cNvSpPr txBox="1"/>
          <p:nvPr>
            <p:custDataLst>
              <p:tags r:id="rId1"/>
            </p:custDataLst>
          </p:nvPr>
        </p:nvSpPr>
        <p:spPr>
          <a:xfrm>
            <a:off x="2124075" y="476250"/>
            <a:ext cx="4687888" cy="650875"/>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3200" b="1">
                <a:solidFill>
                  <a:srgbClr val="000000"/>
                </a:solidFill>
                <a:latin typeface="华文细黑" panose="02010600040101010101" pitchFamily="2" charset="-122"/>
                <a:ea typeface="华文细黑" panose="02010600040101010101" pitchFamily="2" charset="-122"/>
              </a:rPr>
              <a:t>学习方法</a:t>
            </a:r>
            <a:endParaRPr lang="zh-CN" altLang="en-US" sz="3200" b="1">
              <a:solidFill>
                <a:srgbClr val="000000"/>
              </a:solidFill>
              <a:latin typeface="华文细黑" panose="02010600040101010101" pitchFamily="2" charset="-122"/>
              <a:ea typeface="华文细黑" panose="02010600040101010101" pitchFamily="2" charset="-122"/>
            </a:endParaRPr>
          </a:p>
        </p:txBody>
      </p:sp>
      <p:cxnSp>
        <p:nvCxnSpPr>
          <p:cNvPr id="4" name="MH_Others_2"/>
          <p:cNvCxnSpPr/>
          <p:nvPr>
            <p:custDataLst>
              <p:tags r:id="rId2"/>
            </p:custDataLst>
          </p:nvPr>
        </p:nvCxnSpPr>
        <p:spPr>
          <a:xfrm flipH="1">
            <a:off x="1873250" y="585788"/>
            <a:ext cx="200025" cy="492125"/>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371600" y="3365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4</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7652" name="Rectangle 3"/>
          <p:cNvSpPr txBox="1"/>
          <p:nvPr/>
        </p:nvSpPr>
        <p:spPr>
          <a:xfrm>
            <a:off x="457200" y="2085975"/>
            <a:ext cx="8229600" cy="4495800"/>
          </a:xfrm>
          <a:prstGeom prst="rect">
            <a:avLst/>
          </a:prstGeom>
          <a:noFill/>
          <a:ln w="9525">
            <a:noFill/>
          </a:ln>
        </p:spPr>
        <p:txBody>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342900" lvl="0" indent="-342900" eaLnBrk="1" hangingPunct="1">
              <a:spcBef>
                <a:spcPct val="35000"/>
              </a:spcBef>
              <a:buClr>
                <a:srgbClr val="CC3300"/>
              </a:buClr>
              <a:buSzPct val="90000"/>
              <a:buFont typeface="Monotype Sorts" charset="2"/>
              <a:buChar char="n"/>
            </a:pPr>
            <a:r>
              <a:rPr lang="zh-CN" altLang="en-US" sz="2800">
                <a:solidFill>
                  <a:srgbClr val="FF0000"/>
                </a:solidFill>
                <a:latin typeface="Times New Roman" panose="02020603050405020304" charset="0"/>
                <a:ea typeface="黑体" panose="02010609060101010101" pitchFamily="49" charset="-122"/>
              </a:rPr>
              <a:t>理论学习：</a:t>
            </a:r>
            <a:r>
              <a:rPr lang="zh-CN" altLang="en-US" sz="2800">
                <a:solidFill>
                  <a:srgbClr val="000000"/>
                </a:solidFill>
                <a:latin typeface="Times New Roman" panose="02020603050405020304" charset="0"/>
                <a:ea typeface="黑体" panose="02010609060101010101" pitchFamily="49" charset="-122"/>
              </a:rPr>
              <a:t>基本概念、原理和方法</a:t>
            </a:r>
            <a:endParaRPr lang="en-US" altLang="zh-CN" sz="2800">
              <a:solidFill>
                <a:srgbClr val="000000"/>
              </a:solidFill>
              <a:latin typeface="Times New Roman" panose="02020603050405020304" charset="0"/>
              <a:ea typeface="黑体" panose="02010609060101010101" pitchFamily="49" charset="-122"/>
            </a:endParaRPr>
          </a:p>
          <a:p>
            <a:pPr marL="342900" lvl="0" indent="-342900" eaLnBrk="1" hangingPunct="1">
              <a:spcBef>
                <a:spcPts val="3000"/>
              </a:spcBef>
              <a:buClr>
                <a:srgbClr val="CC3300"/>
              </a:buClr>
              <a:buSzPct val="90000"/>
              <a:buFont typeface="Monotype Sorts" charset="2"/>
              <a:buChar char="n"/>
            </a:pPr>
            <a:r>
              <a:rPr lang="zh-CN" altLang="en-US" sz="2800">
                <a:solidFill>
                  <a:srgbClr val="FF0000"/>
                </a:solidFill>
                <a:latin typeface="Times New Roman" panose="02020603050405020304" charset="0"/>
                <a:ea typeface="黑体" panose="02010609060101010101" pitchFamily="49" charset="-122"/>
              </a:rPr>
              <a:t>实践操作：</a:t>
            </a:r>
            <a:r>
              <a:rPr lang="zh-CN" altLang="en-US" sz="2800">
                <a:solidFill>
                  <a:srgbClr val="000000"/>
                </a:solidFill>
                <a:latin typeface="Times New Roman" panose="02020603050405020304" charset="0"/>
                <a:ea typeface="黑体" panose="02010609060101010101" pitchFamily="49" charset="-122"/>
              </a:rPr>
              <a:t>运用</a:t>
            </a:r>
            <a:r>
              <a:rPr lang="en-US" altLang="zh-CN" sz="2800">
                <a:solidFill>
                  <a:srgbClr val="000000"/>
                </a:solidFill>
                <a:latin typeface="Times New Roman" panose="02020603050405020304" charset="0"/>
                <a:ea typeface="黑体" panose="02010609060101010101" pitchFamily="49" charset="-122"/>
              </a:rPr>
              <a:t>SQL</a:t>
            </a:r>
            <a:r>
              <a:rPr lang="zh-CN" altLang="en-US" sz="2800">
                <a:solidFill>
                  <a:srgbClr val="000000"/>
                </a:solidFill>
                <a:latin typeface="Times New Roman" panose="02020603050405020304" charset="0"/>
                <a:ea typeface="黑体" panose="02010609060101010101" pitchFamily="49" charset="-122"/>
              </a:rPr>
              <a:t>语言操作一种具体的数据库系统</a:t>
            </a:r>
            <a:endParaRPr lang="en-US" altLang="zh-CN" sz="2800">
              <a:solidFill>
                <a:srgbClr val="000000"/>
              </a:solidFill>
              <a:latin typeface="Times New Roman" panose="02020603050405020304" charset="0"/>
              <a:ea typeface="黑体" panose="02010609060101010101" pitchFamily="49" charset="-122"/>
            </a:endParaRPr>
          </a:p>
          <a:p>
            <a:pPr marL="742950" lvl="1" indent="-285750" eaLnBrk="1" hangingPunct="1">
              <a:spcBef>
                <a:spcPct val="35000"/>
              </a:spcBef>
              <a:buClr>
                <a:srgbClr val="FF9900"/>
              </a:buClr>
              <a:buSzPct val="80000"/>
              <a:buFont typeface="Monotype Sorts" charset="2"/>
              <a:buChar char="l"/>
            </a:pPr>
            <a:endParaRPr lang="en-US" altLang="zh-CN" sz="2800">
              <a:solidFill>
                <a:srgbClr val="000000"/>
              </a:solidFill>
              <a:latin typeface="Helvetica"/>
              <a:ea typeface="MS PGothic" panose="020B0600070205080204" pitchFamily="34" charset="-128"/>
            </a:endParaRPr>
          </a:p>
        </p:txBody>
      </p:sp>
      <p:sp>
        <p:nvSpPr>
          <p:cNvPr id="2765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idx="1"/>
          </p:nvPr>
        </p:nvSpPr>
        <p:spPr>
          <a:xfrm>
            <a:off x="323850" y="1341438"/>
            <a:ext cx="8229600" cy="5516562"/>
          </a:xfrm>
        </p:spPr>
        <p:txBody>
          <a:bodyPr vert="horz" wrap="square" lIns="91440" tIns="45720" rIns="91440" bIns="45720" anchor="t" anchorCtr="0"/>
          <a:p>
            <a:pPr eaLnBrk="1" hangingPunct="1"/>
            <a:r>
              <a:rPr lang="en-US" altLang="zh-CN" b="1">
                <a:solidFill>
                  <a:srgbClr val="FF0000"/>
                </a:solidFill>
                <a:latin typeface="Times New Roman" panose="02020603050405020304" charset="0"/>
              </a:rPr>
              <a:t>Transaction properties</a:t>
            </a:r>
            <a:endParaRPr lang="en-US" altLang="zh-CN" b="1">
              <a:solidFill>
                <a:srgbClr val="FF0000"/>
              </a:solidFill>
              <a:latin typeface="Times New Roman" panose="02020603050405020304" charset="0"/>
            </a:endParaRPr>
          </a:p>
          <a:p>
            <a:pPr lvl="1" eaLnBrk="1" hangingPunct="1"/>
            <a:r>
              <a:rPr lang="en-US" altLang="zh-CN" b="1">
                <a:solidFill>
                  <a:srgbClr val="0070C0"/>
                </a:solidFill>
                <a:latin typeface="Times New Roman" panose="02020603050405020304" charset="0"/>
              </a:rPr>
              <a:t>atomicity (</a:t>
            </a:r>
            <a:r>
              <a:rPr lang="zh-CN" altLang="en-US" b="1">
                <a:solidFill>
                  <a:srgbClr val="0070C0"/>
                </a:solidFill>
                <a:latin typeface="Times New Roman" panose="02020603050405020304" charset="0"/>
              </a:rPr>
              <a:t>原子性)</a:t>
            </a:r>
            <a:r>
              <a:rPr lang="en-US" altLang="zh-CN" b="1">
                <a:solidFill>
                  <a:srgbClr val="0070C0"/>
                </a:solidFill>
                <a:latin typeface="Times New Roman" panose="02020603050405020304" charset="0"/>
              </a:rPr>
              <a:t>, consistency (</a:t>
            </a:r>
            <a:r>
              <a:rPr lang="zh-CN" altLang="en-US" b="1">
                <a:solidFill>
                  <a:srgbClr val="0070C0"/>
                </a:solidFill>
                <a:latin typeface="Times New Roman" panose="02020603050405020304" charset="0"/>
              </a:rPr>
              <a:t>一致性</a:t>
            </a:r>
            <a:r>
              <a:rPr lang="en-US" altLang="zh-CN" b="1">
                <a:solidFill>
                  <a:srgbClr val="0070C0"/>
                </a:solidFill>
                <a:latin typeface="Times New Roman" panose="02020603050405020304" charset="0"/>
              </a:rPr>
              <a:t>), isolation (</a:t>
            </a:r>
            <a:r>
              <a:rPr lang="zh-CN" altLang="en-US" b="1">
                <a:solidFill>
                  <a:srgbClr val="0070C0"/>
                </a:solidFill>
                <a:latin typeface="Times New Roman" panose="02020603050405020304" charset="0"/>
              </a:rPr>
              <a:t>独立性), </a:t>
            </a:r>
            <a:r>
              <a:rPr lang="en-US" altLang="zh-CN" b="1">
                <a:solidFill>
                  <a:srgbClr val="0070C0"/>
                </a:solidFill>
                <a:latin typeface="Times New Roman" panose="02020603050405020304" charset="0"/>
              </a:rPr>
              <a:t>durability(</a:t>
            </a:r>
            <a:r>
              <a:rPr lang="zh-CN" altLang="en-US" b="1">
                <a:solidFill>
                  <a:srgbClr val="0070C0"/>
                </a:solidFill>
                <a:latin typeface="Times New Roman" panose="02020603050405020304" charset="0"/>
              </a:rPr>
              <a:t>持久性</a:t>
            </a:r>
            <a:r>
              <a:rPr lang="en-US" altLang="zh-CN" b="1">
                <a:solidFill>
                  <a:srgbClr val="0070C0"/>
                </a:solidFill>
                <a:latin typeface="Times New Roman" panose="02020603050405020304" charset="0"/>
              </a:rPr>
              <a:t>)</a:t>
            </a:r>
            <a:endParaRPr lang="en-US" altLang="zh-CN" b="1">
              <a:solidFill>
                <a:srgbClr val="0070C0"/>
              </a:solidFill>
              <a:latin typeface="Times New Roman" panose="02020603050405020304" charset="0"/>
            </a:endParaRPr>
          </a:p>
          <a:p>
            <a:pPr eaLnBrk="1" hangingPunct="1"/>
            <a:r>
              <a:rPr lang="en-US" altLang="zh-CN" b="1" i="1">
                <a:latin typeface="Times New Roman" panose="02020603050405020304" charset="0"/>
              </a:rPr>
              <a:t>Transaction-management</a:t>
            </a:r>
            <a:r>
              <a:rPr lang="en-US" altLang="zh-CN">
                <a:latin typeface="Times New Roman" panose="02020603050405020304" charset="0"/>
              </a:rPr>
              <a:t> component in DBMS</a:t>
            </a:r>
            <a:endParaRPr lang="en-US" altLang="zh-CN">
              <a:latin typeface="Times New Roman" panose="02020603050405020304" charset="0"/>
            </a:endParaRPr>
          </a:p>
          <a:p>
            <a:pPr lvl="1" eaLnBrk="1" hangingPunct="1"/>
            <a:r>
              <a:rPr lang="en-US" altLang="zh-CN">
                <a:latin typeface="Times New Roman" panose="02020603050405020304" charset="0"/>
              </a:rPr>
              <a:t>ensures that the database remains in a consistent/correct state despite system failures (e.g., power failures and operating system crashes) and transaction failures, by means of </a:t>
            </a:r>
            <a:r>
              <a:rPr lang="en-US" altLang="zh-CN">
                <a:solidFill>
                  <a:srgbClr val="0070C0"/>
                </a:solidFill>
                <a:latin typeface="Times New Roman" panose="02020603050405020304" charset="0"/>
              </a:rPr>
              <a:t>concurrency control and failure recovery</a:t>
            </a:r>
            <a:r>
              <a:rPr lang="en-US" altLang="zh-CN">
                <a:solidFill>
                  <a:schemeClr val="accent2"/>
                </a:solidFill>
                <a:latin typeface="Times New Roman" panose="02020603050405020304" charset="0"/>
              </a:rPr>
              <a:t>.</a:t>
            </a:r>
            <a:endParaRPr lang="en-US" altLang="zh-CN">
              <a:solidFill>
                <a:schemeClr val="accent2"/>
              </a:solidFill>
              <a:latin typeface="Times New Roman" panose="02020603050405020304" charset="0"/>
            </a:endParaRPr>
          </a:p>
          <a:p>
            <a:pPr lvl="1" eaLnBrk="1" hangingPunct="1"/>
            <a:r>
              <a:rPr lang="en-US" altLang="zh-CN">
                <a:latin typeface="Times New Roman" panose="02020603050405020304" charset="0"/>
              </a:rPr>
              <a:t>controls the interaction among the concurrent transactions, to ensure the consistency of the database</a:t>
            </a:r>
            <a:endParaRPr lang="en-US" altLang="zh-CN">
              <a:latin typeface="Times New Roman" panose="02020603050405020304" charset="0"/>
            </a:endParaRPr>
          </a:p>
        </p:txBody>
      </p:sp>
      <p:sp>
        <p:nvSpPr>
          <p:cNvPr id="135170" name="Rectangle 3"/>
          <p:cNvSpPr/>
          <p:nvPr/>
        </p:nvSpPr>
        <p:spPr>
          <a:xfrm>
            <a:off x="1116013" y="476250"/>
            <a:ext cx="6926262" cy="587375"/>
          </a:xfrm>
          <a:prstGeom prst="rect">
            <a:avLst/>
          </a:prstGeom>
          <a:noFill/>
          <a:ln w="9525">
            <a:noFill/>
          </a:ln>
        </p:spPr>
        <p:txBody>
          <a:bodyPr anchor="b"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algn="ctr" eaLnBrk="1" hangingPunct="1">
              <a:spcBef>
                <a:spcPct val="0"/>
              </a:spcBef>
              <a:buClrTx/>
              <a:buSzTx/>
              <a:buFontTx/>
              <a:buNone/>
            </a:pPr>
            <a:r>
              <a:rPr lang="en-US" altLang="zh-CN" sz="3200">
                <a:solidFill>
                  <a:schemeClr val="tx2"/>
                </a:solidFill>
                <a:latin typeface="Times New Roman" panose="02020603050405020304" charset="0"/>
                <a:cs typeface="Times New Roman" panose="02020603050405020304" charset="0"/>
              </a:rPr>
              <a:t>Transaction Management</a:t>
            </a:r>
            <a:endParaRPr lang="zh-CN" altLang="en-US" sz="3200">
              <a:solidFill>
                <a:schemeClr val="tx2"/>
              </a:solidFill>
              <a:latin typeface="Times New Roman" panose="02020603050405020304" charset="0"/>
              <a:ea typeface="Times New Roman" panose="02020603050405020304" charset="0"/>
            </a:endParaRPr>
          </a:p>
        </p:txBody>
      </p:sp>
      <p:sp>
        <p:nvSpPr>
          <p:cNvPr id="13517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31825" y="1786890"/>
              <a:ext cx="3061335" cy="134620"/>
            </p14:xfrm>
          </p:contentPart>
        </mc:Choice>
        <mc:Fallback xmlns="">
          <p:pic>
            <p:nvPicPr>
              <p:cNvPr id="3" name="墨迹 2"/>
            </p:nvPicPr>
            <p:blipFill>
              <a:blip r:embed="rId2"/>
            </p:blipFill>
            <p:spPr>
              <a:xfrm>
                <a:off x="631825" y="1786890"/>
                <a:ext cx="3061335" cy="1346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949960" y="2194560"/>
              <a:ext cx="7534275" cy="73660"/>
            </p14:xfrm>
          </p:contentPart>
        </mc:Choice>
        <mc:Fallback xmlns="">
          <p:pic>
            <p:nvPicPr>
              <p:cNvPr id="4" name="墨迹 3"/>
            </p:nvPicPr>
            <p:blipFill>
              <a:blip r:embed="rId4"/>
            </p:blipFill>
            <p:spPr>
              <a:xfrm>
                <a:off x="949960" y="2194560"/>
                <a:ext cx="7534275" cy="736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933450" y="2625090"/>
              <a:ext cx="2910205" cy="61595"/>
            </p14:xfrm>
          </p:contentPart>
        </mc:Choice>
        <mc:Fallback xmlns="">
          <p:pic>
            <p:nvPicPr>
              <p:cNvPr id="5" name="墨迹 4"/>
            </p:nvPicPr>
            <p:blipFill>
              <a:blip r:embed="rId6"/>
            </p:blipFill>
            <p:spPr>
              <a:xfrm>
                <a:off x="933450" y="2625090"/>
                <a:ext cx="2910205" cy="615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8288655" y="753745"/>
              <a:ext cx="50800" cy="425450"/>
            </p14:xfrm>
          </p:contentPart>
        </mc:Choice>
        <mc:Fallback xmlns="">
          <p:pic>
            <p:nvPicPr>
              <p:cNvPr id="6" name="墨迹 5"/>
            </p:nvPicPr>
            <p:blipFill>
              <a:blip r:embed="rId8"/>
            </p:blipFill>
            <p:spPr>
              <a:xfrm>
                <a:off x="8288655" y="753745"/>
                <a:ext cx="50800" cy="425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8047990" y="921385"/>
              <a:ext cx="101600" cy="6350"/>
            </p14:xfrm>
          </p:contentPart>
        </mc:Choice>
        <mc:Fallback xmlns="">
          <p:pic>
            <p:nvPicPr>
              <p:cNvPr id="7" name="墨迹 6"/>
            </p:nvPicPr>
            <p:blipFill>
              <a:blip r:embed="rId10"/>
            </p:blipFill>
            <p:spPr>
              <a:xfrm>
                <a:off x="8047990" y="921385"/>
                <a:ext cx="10160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8053705" y="1089025"/>
              <a:ext cx="263525" cy="12065"/>
            </p14:xfrm>
          </p:contentPart>
        </mc:Choice>
        <mc:Fallback xmlns="">
          <p:pic>
            <p:nvPicPr>
              <p:cNvPr id="8" name="墨迹 7"/>
            </p:nvPicPr>
            <p:blipFill>
              <a:blip r:embed="rId12"/>
            </p:blipFill>
            <p:spPr>
              <a:xfrm>
                <a:off x="8053705" y="1089025"/>
                <a:ext cx="263525" cy="12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8629015" y="798830"/>
              <a:ext cx="290830" cy="374650"/>
            </p14:xfrm>
          </p:contentPart>
        </mc:Choice>
        <mc:Fallback xmlns="">
          <p:pic>
            <p:nvPicPr>
              <p:cNvPr id="9" name="墨迹 8"/>
            </p:nvPicPr>
            <p:blipFill>
              <a:blip r:embed="rId14"/>
            </p:blipFill>
            <p:spPr>
              <a:xfrm>
                <a:off x="8629015" y="798830"/>
                <a:ext cx="290830" cy="3746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8200390" y="1429385"/>
              <a:ext cx="50800" cy="397510"/>
            </p14:xfrm>
          </p:contentPart>
        </mc:Choice>
        <mc:Fallback xmlns="">
          <p:pic>
            <p:nvPicPr>
              <p:cNvPr id="10" name="墨迹 9"/>
            </p:nvPicPr>
            <p:blipFill>
              <a:blip r:embed="rId16"/>
            </p:blipFill>
            <p:spPr>
              <a:xfrm>
                <a:off x="8200390" y="1429385"/>
                <a:ext cx="50800" cy="3975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8278495" y="1379220"/>
              <a:ext cx="509270" cy="575945"/>
            </p14:xfrm>
          </p:contentPart>
        </mc:Choice>
        <mc:Fallback xmlns="">
          <p:pic>
            <p:nvPicPr>
              <p:cNvPr id="11" name="墨迹 10"/>
            </p:nvPicPr>
            <p:blipFill>
              <a:blip r:embed="rId18"/>
            </p:blipFill>
            <p:spPr>
              <a:xfrm>
                <a:off x="8278495" y="1379220"/>
                <a:ext cx="509270" cy="5759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8686165" y="1652905"/>
              <a:ext cx="17780" cy="12065"/>
            </p14:xfrm>
          </p:contentPart>
        </mc:Choice>
        <mc:Fallback xmlns="">
          <p:pic>
            <p:nvPicPr>
              <p:cNvPr id="12" name="墨迹 11"/>
            </p:nvPicPr>
            <p:blipFill>
              <a:blip r:embed="rId20"/>
            </p:blipFill>
            <p:spPr>
              <a:xfrm>
                <a:off x="8686165" y="1652905"/>
                <a:ext cx="17780" cy="120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8384540" y="1664335"/>
              <a:ext cx="274320" cy="39370"/>
            </p14:xfrm>
          </p:contentPart>
        </mc:Choice>
        <mc:Fallback xmlns="">
          <p:pic>
            <p:nvPicPr>
              <p:cNvPr id="13" name="墨迹 12"/>
            </p:nvPicPr>
            <p:blipFill>
              <a:blip r:embed="rId22"/>
            </p:blipFill>
            <p:spPr>
              <a:xfrm>
                <a:off x="8384540" y="1664335"/>
                <a:ext cx="274320" cy="3937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8468360" y="1870710"/>
              <a:ext cx="190500" cy="45720"/>
            </p14:xfrm>
          </p:contentPart>
        </mc:Choice>
        <mc:Fallback xmlns="">
          <p:pic>
            <p:nvPicPr>
              <p:cNvPr id="14" name="墨迹 13"/>
            </p:nvPicPr>
            <p:blipFill>
              <a:blip r:embed="rId24"/>
            </p:blipFill>
            <p:spPr>
              <a:xfrm>
                <a:off x="8468360" y="1870710"/>
                <a:ext cx="190500" cy="457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3839210" y="3065780"/>
              <a:ext cx="1418590" cy="50800"/>
            </p14:xfrm>
          </p:contentPart>
        </mc:Choice>
        <mc:Fallback xmlns="">
          <p:pic>
            <p:nvPicPr>
              <p:cNvPr id="15" name="墨迹 14"/>
            </p:nvPicPr>
            <p:blipFill>
              <a:blip r:embed="rId26"/>
            </p:blipFill>
            <p:spPr>
              <a:xfrm>
                <a:off x="3839210" y="3065780"/>
                <a:ext cx="1418590" cy="508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850900" y="4456430"/>
              <a:ext cx="5629910" cy="162560"/>
            </p14:xfrm>
          </p:contentPart>
        </mc:Choice>
        <mc:Fallback xmlns="">
          <p:pic>
            <p:nvPicPr>
              <p:cNvPr id="16" name="墨迹 15"/>
            </p:nvPicPr>
            <p:blipFill>
              <a:blip r:embed="rId28"/>
            </p:blipFill>
            <p:spPr>
              <a:xfrm>
                <a:off x="850900" y="4456430"/>
                <a:ext cx="5629910" cy="1625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2409190" y="4975860"/>
              <a:ext cx="1452880" cy="40005"/>
            </p14:xfrm>
          </p:contentPart>
        </mc:Choice>
        <mc:Fallback xmlns="">
          <p:pic>
            <p:nvPicPr>
              <p:cNvPr id="17" name="墨迹 16"/>
            </p:nvPicPr>
            <p:blipFill>
              <a:blip r:embed="rId30"/>
            </p:blipFill>
            <p:spPr>
              <a:xfrm>
                <a:off x="2409190" y="4975860"/>
                <a:ext cx="1452880" cy="4000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5252085" y="4853305"/>
              <a:ext cx="2966085" cy="156845"/>
            </p14:xfrm>
          </p:contentPart>
        </mc:Choice>
        <mc:Fallback xmlns="">
          <p:pic>
            <p:nvPicPr>
              <p:cNvPr id="18" name="墨迹 17"/>
            </p:nvPicPr>
            <p:blipFill>
              <a:blip r:embed="rId32"/>
            </p:blipFill>
            <p:spPr>
              <a:xfrm>
                <a:off x="5252085" y="4853305"/>
                <a:ext cx="2966085" cy="156845"/>
              </a:xfrm>
              <a:prstGeom prst="rect"/>
            </p:spPr>
          </p:pic>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a:xfrm>
            <a:off x="611188" y="-242887"/>
            <a:ext cx="8297862" cy="1143000"/>
          </a:xfrm>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1.11 Object-Relational Data Models/Databases</a:t>
            </a:r>
            <a:endParaRPr lang="en-US" altLang="zh-CN" sz="3200">
              <a:latin typeface="Times New Roman" panose="02020603050405020304" charset="0"/>
              <a:ea typeface="MS PGothic" panose="020B0600070205080204" pitchFamily="34" charset="-128"/>
            </a:endParaRPr>
          </a:p>
        </p:txBody>
      </p:sp>
      <p:sp>
        <p:nvSpPr>
          <p:cNvPr id="137218" name="Rectangle 3"/>
          <p:cNvSpPr>
            <a:spLocks noGrp="1"/>
          </p:cNvSpPr>
          <p:nvPr>
            <p:ph type="body"/>
          </p:nvPr>
        </p:nvSpPr>
        <p:spPr>
          <a:xfrm>
            <a:off x="539750" y="1341438"/>
            <a:ext cx="7920038" cy="5040312"/>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Relational model: “atomic” values</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Object Relational Data Models</a:t>
            </a:r>
            <a:endParaRPr lang="en-US" altLang="zh-CN">
              <a:latin typeface="Times New Roman" panose="02020603050405020304" charset="0"/>
              <a:ea typeface="MS PGothic" panose="020B0600070205080204" pitchFamily="34" charset="-128"/>
            </a:endParaRPr>
          </a:p>
          <a:p>
            <a:pPr lvl="1"/>
            <a:r>
              <a:rPr lang="en-US" altLang="zh-CN">
                <a:solidFill>
                  <a:srgbClr val="0070C0"/>
                </a:solidFill>
                <a:latin typeface="Times New Roman" panose="02020603050405020304" charset="0"/>
                <a:ea typeface="MS PGothic" panose="020B0600070205080204" pitchFamily="34" charset="-128"/>
              </a:rPr>
              <a:t>Extend the relational data model by including object orientation and constructs to deal with added data types.</a:t>
            </a:r>
            <a:endParaRPr lang="en-US" altLang="zh-CN">
              <a:solidFill>
                <a:srgbClr val="0070C0"/>
              </a:solidFill>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Allow attributes of tuples to have complex types, </a:t>
            </a:r>
            <a:r>
              <a:rPr lang="en-US" altLang="zh-CN">
                <a:solidFill>
                  <a:srgbClr val="0070C0"/>
                </a:solidFill>
                <a:latin typeface="Times New Roman" panose="02020603050405020304" charset="0"/>
                <a:ea typeface="MS PGothic" panose="020B0600070205080204" pitchFamily="34" charset="-128"/>
              </a:rPr>
              <a:t>including non-atomic values </a:t>
            </a:r>
            <a:r>
              <a:rPr lang="en-US" altLang="zh-CN">
                <a:latin typeface="Times New Roman" panose="02020603050405020304" charset="0"/>
                <a:ea typeface="MS PGothic" panose="020B0600070205080204" pitchFamily="34" charset="-128"/>
              </a:rPr>
              <a:t>such as nested relations.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Preserve (</a:t>
            </a:r>
            <a:r>
              <a:rPr lang="zh-CN" altLang="en-US">
                <a:latin typeface="Times New Roman" panose="02020603050405020304" charset="0"/>
                <a:ea typeface="MS PGothic" panose="020B0600070205080204" pitchFamily="34" charset="-128"/>
              </a:rPr>
              <a:t>保持）</a:t>
            </a:r>
            <a:r>
              <a:rPr lang="en-US" altLang="zh-CN">
                <a:latin typeface="Times New Roman" panose="02020603050405020304" charset="0"/>
                <a:ea typeface="MS PGothic" panose="020B0600070205080204" pitchFamily="34" charset="-128"/>
              </a:rPr>
              <a:t>relational foundations, in particular the declarative</a:t>
            </a:r>
            <a:r>
              <a:rPr lang="zh-CN" altLang="en-US">
                <a:latin typeface="Times New Roman" panose="02020603050405020304" charset="0"/>
                <a:ea typeface="MS PGothic" panose="020B0600070205080204" pitchFamily="34" charset="-128"/>
              </a:rPr>
              <a:t>（声明）</a:t>
            </a:r>
            <a:r>
              <a:rPr lang="en-US" altLang="zh-CN">
                <a:latin typeface="Times New Roman" panose="02020603050405020304" charset="0"/>
                <a:ea typeface="MS PGothic" panose="020B0600070205080204" pitchFamily="34" charset="-128"/>
              </a:rPr>
              <a:t> access to data, while extending modeling power.</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Provide upward</a:t>
            </a:r>
            <a:r>
              <a:rPr lang="zh-CN" altLang="en-US">
                <a:latin typeface="Times New Roman" panose="02020603050405020304" charset="0"/>
                <a:ea typeface="MS PGothic" panose="020B0600070205080204" pitchFamily="34" charset="-128"/>
              </a:rPr>
              <a:t>（向上的）</a:t>
            </a:r>
            <a:r>
              <a:rPr lang="en-US" altLang="zh-CN">
                <a:latin typeface="Times New Roman" panose="02020603050405020304" charset="0"/>
                <a:ea typeface="MS PGothic" panose="020B0600070205080204" pitchFamily="34" charset="-128"/>
              </a:rPr>
              <a:t> compatibility with existing relational languages.</a:t>
            </a:r>
            <a:endParaRPr lang="en-US" altLang="zh-CN">
              <a:latin typeface="Times New Roman" panose="02020603050405020304" charset="0"/>
              <a:ea typeface="MS PGothic" panose="020B0600070205080204" pitchFamily="34" charset="-128"/>
            </a:endParaRPr>
          </a:p>
        </p:txBody>
      </p:sp>
      <p:sp>
        <p:nvSpPr>
          <p:cNvPr id="13721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a:xfrm>
            <a:off x="684213" y="0"/>
            <a:ext cx="7793037" cy="1143000"/>
          </a:xfrm>
        </p:spPr>
        <p:txBody>
          <a:bodyPr vert="horz" wrap="square" lIns="91440" tIns="45720" rIns="91440" bIns="45720" anchor="b" anchorCtr="0"/>
          <a:p>
            <a:pPr>
              <a:buNone/>
            </a:pPr>
            <a:r>
              <a:rPr lang="en-US" altLang="zh-CN" sz="3200">
                <a:latin typeface="Times New Roman" panose="02020603050405020304" charset="0"/>
                <a:ea typeface="MS PGothic" panose="020B0600070205080204" pitchFamily="34" charset="-128"/>
              </a:rPr>
              <a:t>XML:  Extensible Markup Language</a:t>
            </a:r>
            <a:endParaRPr lang="en-US" altLang="zh-CN" sz="3200">
              <a:latin typeface="Times New Roman" panose="02020603050405020304" charset="0"/>
              <a:ea typeface="MS PGothic" panose="020B0600070205080204" pitchFamily="34" charset="-128"/>
            </a:endParaRPr>
          </a:p>
        </p:txBody>
      </p:sp>
      <p:sp>
        <p:nvSpPr>
          <p:cNvPr id="139266" name="Rectangle 3"/>
          <p:cNvSpPr>
            <a:spLocks noGrp="1"/>
          </p:cNvSpPr>
          <p:nvPr>
            <p:ph type="body"/>
          </p:nvPr>
        </p:nvSpPr>
        <p:spPr>
          <a:xfrm>
            <a:off x="539750" y="1268413"/>
            <a:ext cx="8208963" cy="5167312"/>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Defined by the WWW Consortium (W3C)</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Originally intended as a document markup language not a database language</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The ability to specify </a:t>
            </a:r>
            <a:r>
              <a:rPr lang="en-US" altLang="zh-CN">
                <a:solidFill>
                  <a:srgbClr val="FF0000"/>
                </a:solidFill>
                <a:latin typeface="Times New Roman" panose="02020603050405020304" charset="0"/>
                <a:ea typeface="MS PGothic" panose="020B0600070205080204" pitchFamily="34" charset="-128"/>
              </a:rPr>
              <a:t>new tags</a:t>
            </a:r>
            <a:r>
              <a:rPr lang="en-US" altLang="zh-CN">
                <a:latin typeface="Times New Roman" panose="02020603050405020304" charset="0"/>
                <a:ea typeface="MS PGothic" panose="020B0600070205080204" pitchFamily="34" charset="-128"/>
              </a:rPr>
              <a:t>(</a:t>
            </a:r>
            <a:r>
              <a:rPr lang="zh-CN" altLang="en-US">
                <a:latin typeface="Times New Roman" panose="02020603050405020304" charset="0"/>
                <a:ea typeface="MS PGothic" panose="020B0600070205080204" pitchFamily="34" charset="-128"/>
              </a:rPr>
              <a:t>标记）</a:t>
            </a:r>
            <a:r>
              <a:rPr lang="en-US" altLang="zh-CN">
                <a:latin typeface="Times New Roman" panose="02020603050405020304" charset="0"/>
                <a:ea typeface="MS PGothic" panose="020B0600070205080204" pitchFamily="34" charset="-128"/>
              </a:rPr>
              <a:t>, and to create nested tag structures </a:t>
            </a:r>
            <a:r>
              <a:rPr lang="en-US" altLang="zh-CN">
                <a:solidFill>
                  <a:srgbClr val="FF0000"/>
                </a:solidFill>
                <a:latin typeface="Times New Roman" panose="02020603050405020304" charset="0"/>
                <a:ea typeface="MS PGothic" panose="020B0600070205080204" pitchFamily="34" charset="-128"/>
              </a:rPr>
              <a:t>made XML a great way to exchange </a:t>
            </a:r>
            <a:r>
              <a:rPr lang="en-US" altLang="zh-CN" b="1">
                <a:solidFill>
                  <a:srgbClr val="FF0000"/>
                </a:solidFill>
                <a:latin typeface="Times New Roman" panose="02020603050405020304" charset="0"/>
                <a:ea typeface="MS PGothic" panose="020B0600070205080204" pitchFamily="34" charset="-128"/>
              </a:rPr>
              <a:t>data</a:t>
            </a:r>
            <a:r>
              <a:rPr lang="en-US" altLang="zh-CN">
                <a:solidFill>
                  <a:srgbClr val="FF0000"/>
                </a:solidFill>
                <a:latin typeface="Times New Roman" panose="02020603050405020304" charset="0"/>
                <a:ea typeface="MS PGothic" panose="020B0600070205080204" pitchFamily="34" charset="-128"/>
              </a:rPr>
              <a:t>, not just documents</a:t>
            </a:r>
            <a:endParaRPr lang="en-US" altLang="zh-CN">
              <a:solidFill>
                <a:srgbClr val="FF0000"/>
              </a:solidFill>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XML has become the basis for all new generation data interchange formats.</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A wide variety of tools is available for parsing, browsing and querying XML documents/data</a:t>
            </a:r>
            <a:endParaRPr lang="en-US" altLang="zh-CN">
              <a:latin typeface="Times New Roman" panose="02020603050405020304" charset="0"/>
              <a:ea typeface="MS PGothic" panose="020B0600070205080204" pitchFamily="34" charset="-128"/>
            </a:endParaRPr>
          </a:p>
        </p:txBody>
      </p:sp>
      <p:sp>
        <p:nvSpPr>
          <p:cNvPr id="13926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a:xfrm>
            <a:off x="971550" y="188913"/>
            <a:ext cx="7496175" cy="7620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§1.12 Database User and Administrators</a:t>
            </a:r>
            <a:endParaRPr lang="zh-CN" altLang="en-US" sz="3200">
              <a:latin typeface="Times New Roman" panose="02020603050405020304" charset="0"/>
              <a:ea typeface="Times New Roman" panose="02020603050405020304" charset="0"/>
            </a:endParaRPr>
          </a:p>
        </p:txBody>
      </p:sp>
      <p:sp>
        <p:nvSpPr>
          <p:cNvPr id="141314" name="Rectangle 3"/>
          <p:cNvSpPr>
            <a:spLocks noGrp="1"/>
          </p:cNvSpPr>
          <p:nvPr>
            <p:ph idx="1"/>
          </p:nvPr>
        </p:nvSpPr>
        <p:spPr>
          <a:xfrm>
            <a:off x="250825" y="1341438"/>
            <a:ext cx="8572500" cy="5516562"/>
          </a:xfrm>
        </p:spPr>
        <p:txBody>
          <a:bodyPr vert="horz" wrap="square" lIns="91440" tIns="45720" rIns="91440" bIns="45720" anchor="t" anchorCtr="0"/>
          <a:p>
            <a:pPr eaLnBrk="1" hangingPunct="1">
              <a:buNone/>
            </a:pPr>
            <a:r>
              <a:rPr lang="en-US" altLang="zh-CN" b="1">
                <a:latin typeface="Times New Roman" panose="02020603050405020304" charset="0"/>
              </a:rPr>
              <a:t>1.12.1 Database users and user interfaces</a:t>
            </a:r>
            <a:endParaRPr lang="en-US" altLang="zh-CN" b="1">
              <a:latin typeface="Times New Roman" panose="02020603050405020304" charset="0"/>
            </a:endParaRPr>
          </a:p>
          <a:p>
            <a:pPr eaLnBrk="1" hangingPunct="1"/>
            <a:r>
              <a:rPr lang="en-US" altLang="zh-CN">
                <a:latin typeface="Times New Roman" panose="02020603050405020304" charset="0"/>
              </a:rPr>
              <a:t>Users are differentiated by the way they expect to interact with the system, </a:t>
            </a:r>
            <a:r>
              <a:rPr lang="en-US" altLang="zh-CN">
                <a:solidFill>
                  <a:srgbClr val="FF0000"/>
                </a:solidFill>
                <a:latin typeface="Times New Roman" panose="02020603050405020304" charset="0"/>
              </a:rPr>
              <a:t>four categories of users, four categories of  interfaces</a:t>
            </a:r>
            <a:r>
              <a:rPr lang="en-US" altLang="zh-CN">
                <a:latin typeface="Times New Roman" panose="02020603050405020304" charset="0"/>
              </a:rPr>
              <a:t>:  Fig.1.5</a:t>
            </a:r>
            <a:endParaRPr lang="en-US" altLang="zh-CN">
              <a:latin typeface="Times New Roman" panose="02020603050405020304" charset="0"/>
            </a:endParaRPr>
          </a:p>
          <a:p>
            <a:pPr lvl="1" eaLnBrk="1" hangingPunct="1"/>
            <a:r>
              <a:rPr lang="en-US" altLang="zh-CN">
                <a:solidFill>
                  <a:srgbClr val="0070C0"/>
                </a:solidFill>
                <a:latin typeface="Times New Roman" panose="02020603050405020304" charset="0"/>
              </a:rPr>
              <a:t>naïve</a:t>
            </a:r>
            <a:r>
              <a:rPr lang="zh-CN" altLang="en-US">
                <a:solidFill>
                  <a:srgbClr val="0070C0"/>
                </a:solidFill>
                <a:latin typeface="Times New Roman" panose="02020603050405020304" charset="0"/>
              </a:rPr>
              <a:t>（无经验的）</a:t>
            </a:r>
            <a:r>
              <a:rPr lang="en-US" altLang="zh-CN">
                <a:solidFill>
                  <a:srgbClr val="0070C0"/>
                </a:solidFill>
                <a:latin typeface="Times New Roman" panose="02020603050405020304" charset="0"/>
              </a:rPr>
              <a:t> users </a:t>
            </a:r>
            <a:r>
              <a:rPr lang="en-US" altLang="zh-CN">
                <a:latin typeface="Times New Roman" panose="02020603050405020304" charset="0"/>
              </a:rPr>
              <a:t>– invoke</a:t>
            </a:r>
            <a:r>
              <a:rPr lang="zh-CN" altLang="en-US">
                <a:latin typeface="Times New Roman" panose="02020603050405020304" charset="0"/>
              </a:rPr>
              <a:t>（借助）</a:t>
            </a:r>
            <a:r>
              <a:rPr lang="en-US" altLang="zh-CN">
                <a:latin typeface="Times New Roman" panose="02020603050405020304" charset="0"/>
              </a:rPr>
              <a:t> one of the permanent application programs that have been written previously</a:t>
            </a:r>
            <a:endParaRPr lang="en-US" altLang="zh-CN">
              <a:latin typeface="Times New Roman" panose="02020603050405020304" charset="0"/>
            </a:endParaRPr>
          </a:p>
          <a:p>
            <a:pPr lvl="2" eaLnBrk="1" hangingPunct="1">
              <a:lnSpc>
                <a:spcPct val="90000"/>
              </a:lnSpc>
            </a:pPr>
            <a:r>
              <a:rPr lang="en-US" altLang="zh-CN">
                <a:latin typeface="Times New Roman" panose="02020603050405020304" charset="0"/>
              </a:rPr>
              <a:t>e.g. people accessing database over the web, bank tellers, clerical staff</a:t>
            </a:r>
            <a:r>
              <a:rPr lang="zh-CN" altLang="en-US">
                <a:latin typeface="Times New Roman" panose="02020603050405020304" charset="0"/>
              </a:rPr>
              <a:t>（职员）</a:t>
            </a:r>
            <a:endParaRPr lang="zh-CN" altLang="en-US">
              <a:latin typeface="Times New Roman" panose="02020603050405020304" charset="0"/>
            </a:endParaRPr>
          </a:p>
          <a:p>
            <a:pPr lvl="1" eaLnBrk="1" hangingPunct="1"/>
            <a:r>
              <a:rPr lang="en-US" altLang="zh-CN">
                <a:solidFill>
                  <a:srgbClr val="0070C0"/>
                </a:solidFill>
                <a:latin typeface="Times New Roman" panose="02020603050405020304" charset="0"/>
              </a:rPr>
              <a:t>application programmers </a:t>
            </a:r>
            <a:r>
              <a:rPr lang="en-US" altLang="zh-CN">
                <a:latin typeface="Times New Roman" panose="02020603050405020304" charset="0"/>
              </a:rPr>
              <a:t>– interact with system through DML calls</a:t>
            </a:r>
            <a:endParaRPr lang="en-US" altLang="zh-CN">
              <a:latin typeface="Times New Roman" panose="02020603050405020304" charset="0"/>
            </a:endParaRPr>
          </a:p>
          <a:p>
            <a:pPr lvl="1" eaLnBrk="1" hangingPunct="1"/>
            <a:r>
              <a:rPr lang="en-US" altLang="zh-CN">
                <a:solidFill>
                  <a:srgbClr val="0070C0"/>
                </a:solidFill>
                <a:latin typeface="Times New Roman" panose="02020603050405020304" charset="0"/>
              </a:rPr>
              <a:t>sophisticated</a:t>
            </a:r>
            <a:r>
              <a:rPr lang="zh-CN" altLang="en-US">
                <a:solidFill>
                  <a:srgbClr val="0070C0"/>
                </a:solidFill>
                <a:latin typeface="Times New Roman" panose="02020603050405020304" charset="0"/>
              </a:rPr>
              <a:t>（老练的）</a:t>
            </a:r>
            <a:r>
              <a:rPr lang="en-US" altLang="zh-CN">
                <a:solidFill>
                  <a:srgbClr val="0070C0"/>
                </a:solidFill>
                <a:latin typeface="Times New Roman" panose="02020603050405020304" charset="0"/>
              </a:rPr>
              <a:t> users </a:t>
            </a:r>
            <a:r>
              <a:rPr lang="en-US" altLang="zh-CN">
                <a:latin typeface="Times New Roman" panose="02020603050405020304" charset="0"/>
              </a:rPr>
              <a:t>– form requests in a database query language or tools, and submit these queries to the query processor</a:t>
            </a:r>
            <a:endParaRPr lang="en-US" altLang="zh-CN">
              <a:latin typeface="Times New Roman" panose="02020603050405020304" charset="0"/>
            </a:endParaRPr>
          </a:p>
        </p:txBody>
      </p:sp>
      <p:sp>
        <p:nvSpPr>
          <p:cNvPr id="141315"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3"/>
          <p:cNvSpPr>
            <a:spLocks noGrp="1"/>
          </p:cNvSpPr>
          <p:nvPr>
            <p:ph idx="1"/>
          </p:nvPr>
        </p:nvSpPr>
        <p:spPr>
          <a:xfrm>
            <a:off x="323850" y="1052513"/>
            <a:ext cx="8569325" cy="5516562"/>
          </a:xfrm>
        </p:spPr>
        <p:txBody>
          <a:bodyPr vert="horz" wrap="square" lIns="91440" tIns="45720" rIns="91440" bIns="45720" anchor="t" anchorCtr="0"/>
          <a:p>
            <a:pPr eaLnBrk="1" hangingPunct="1"/>
            <a:endParaRPr lang="en-US" altLang="zh-CN">
              <a:latin typeface="Times New Roman" panose="02020603050405020304" charset="0"/>
            </a:endParaRPr>
          </a:p>
          <a:p>
            <a:pPr lvl="1" eaLnBrk="1" hangingPunct="1"/>
            <a:r>
              <a:rPr lang="en-US" altLang="zh-CN">
                <a:solidFill>
                  <a:srgbClr val="0070C0"/>
                </a:solidFill>
                <a:latin typeface="Times New Roman" panose="02020603050405020304" charset="0"/>
              </a:rPr>
              <a:t>specialized users </a:t>
            </a:r>
            <a:r>
              <a:rPr lang="en-US" altLang="zh-CN">
                <a:latin typeface="Times New Roman" panose="02020603050405020304" charset="0"/>
              </a:rPr>
              <a:t>– write specialized database applications that do not fit into the traditional data processing framework</a:t>
            </a:r>
            <a:endParaRPr lang="en-US" altLang="zh-CN" b="1">
              <a:latin typeface="Times New Roman" panose="02020603050405020304" charset="0"/>
            </a:endParaRPr>
          </a:p>
          <a:p>
            <a:pPr eaLnBrk="1" hangingPunct="1">
              <a:buNone/>
            </a:pPr>
            <a:endParaRPr lang="en-US" altLang="zh-CN">
              <a:latin typeface="Times New Roman" panose="02020603050405020304" charset="0"/>
            </a:endParaRPr>
          </a:p>
          <a:p>
            <a:pPr eaLnBrk="1" hangingPunct="1">
              <a:buNone/>
            </a:pPr>
            <a:r>
              <a:rPr lang="en-US" altLang="zh-CN" b="1">
                <a:latin typeface="Times New Roman" panose="02020603050405020304" charset="0"/>
              </a:rPr>
              <a:t>1.12.2 </a:t>
            </a:r>
            <a:r>
              <a:rPr lang="en-US" altLang="zh-CN" b="1">
                <a:solidFill>
                  <a:srgbClr val="FF0000"/>
                </a:solidFill>
                <a:latin typeface="Times New Roman" panose="02020603050405020304" charset="0"/>
              </a:rPr>
              <a:t>Database Administrator (DBA)</a:t>
            </a:r>
            <a:endParaRPr lang="en-US" altLang="zh-CN" b="1">
              <a:solidFill>
                <a:srgbClr val="FF0000"/>
              </a:solidFill>
              <a:latin typeface="Times New Roman" panose="02020603050405020304" charset="0"/>
            </a:endParaRPr>
          </a:p>
          <a:p>
            <a:pPr eaLnBrk="1" hangingPunct="1"/>
            <a:r>
              <a:rPr lang="en-US" altLang="zh-CN">
                <a:latin typeface="Times New Roman" panose="02020603050405020304" charset="0"/>
              </a:rPr>
              <a:t>The responsibilities of DBA include, but </a:t>
            </a:r>
            <a:r>
              <a:rPr lang="en-US" altLang="zh-CN" i="1">
                <a:latin typeface="Times New Roman" panose="02020603050405020304" charset="0"/>
              </a:rPr>
              <a:t>not limited to</a:t>
            </a:r>
            <a:endParaRPr lang="en-US" altLang="zh-CN" i="1">
              <a:latin typeface="Times New Roman" panose="02020603050405020304" charset="0"/>
            </a:endParaRPr>
          </a:p>
          <a:p>
            <a:pPr lvl="1" eaLnBrk="1" hangingPunct="1"/>
            <a:r>
              <a:rPr lang="en-US" altLang="zh-CN">
                <a:latin typeface="Times New Roman" panose="02020603050405020304" charset="0"/>
              </a:rPr>
              <a:t>schema definition</a:t>
            </a:r>
            <a:endParaRPr lang="en-US" altLang="zh-CN">
              <a:latin typeface="Times New Roman" panose="02020603050405020304" charset="0"/>
            </a:endParaRPr>
          </a:p>
          <a:p>
            <a:pPr lvl="1" eaLnBrk="1" hangingPunct="1"/>
            <a:r>
              <a:rPr lang="en-US" altLang="zh-CN">
                <a:latin typeface="Times New Roman" panose="02020603050405020304" charset="0"/>
              </a:rPr>
              <a:t>schema and physical organization modification</a:t>
            </a:r>
            <a:endParaRPr lang="en-US" altLang="zh-CN">
              <a:latin typeface="Times New Roman" panose="02020603050405020304" charset="0"/>
            </a:endParaRPr>
          </a:p>
          <a:p>
            <a:pPr lvl="1" eaLnBrk="1" hangingPunct="1"/>
            <a:r>
              <a:rPr lang="en-US" altLang="zh-CN">
                <a:latin typeface="Times New Roman" panose="02020603050405020304" charset="0"/>
              </a:rPr>
              <a:t>granting of authorization for data access</a:t>
            </a:r>
            <a:endParaRPr lang="en-US" altLang="zh-CN">
              <a:latin typeface="Times New Roman" panose="02020603050405020304" charset="0"/>
            </a:endParaRPr>
          </a:p>
          <a:p>
            <a:pPr lvl="1" eaLnBrk="1" hangingPunct="1"/>
            <a:r>
              <a:rPr lang="en-US" altLang="zh-CN">
                <a:latin typeface="Times New Roman" panose="02020603050405020304" charset="0"/>
              </a:rPr>
              <a:t>routine maintenance</a:t>
            </a:r>
            <a:r>
              <a:rPr lang="zh-CN" altLang="en-US">
                <a:latin typeface="Times New Roman" panose="02020603050405020304" charset="0"/>
              </a:rPr>
              <a:t>（日常维护）</a:t>
            </a:r>
            <a:endParaRPr lang="en-US" altLang="zh-CN">
              <a:latin typeface="Times New Roman" panose="02020603050405020304" charset="0"/>
            </a:endParaRPr>
          </a:p>
        </p:txBody>
      </p:sp>
      <p:sp>
        <p:nvSpPr>
          <p:cNvPr id="143362" name="Rectangle 5"/>
          <p:cNvSpPr>
            <a:spLocks noGrp="1"/>
          </p:cNvSpPr>
          <p:nvPr>
            <p:ph type="title"/>
          </p:nvPr>
        </p:nvSpPr>
        <p:spPr>
          <a:xfrm>
            <a:off x="971550" y="0"/>
            <a:ext cx="7712075" cy="1143000"/>
          </a:xfrm>
        </p:spPr>
        <p:txBody>
          <a:bodyPr vert="horz" wrap="square" lIns="91440" tIns="45720" rIns="91440" bIns="45720" anchor="b" anchorCtr="0"/>
          <a:p>
            <a:pPr eaLnBrk="1" hangingPunct="1"/>
            <a:r>
              <a:rPr lang="en-US" altLang="zh-CN" sz="3200">
                <a:latin typeface="Times New Roman" panose="02020603050405020304" charset="0"/>
                <a:cs typeface="Times New Roman" panose="02020603050405020304" charset="0"/>
              </a:rPr>
              <a:t>§1.12 Database User and Administrators (cont.)</a:t>
            </a:r>
            <a:endParaRPr lang="zh-CN" altLang="en-US" sz="3200">
              <a:latin typeface="Times New Roman" panose="02020603050405020304" charset="0"/>
              <a:ea typeface="Times New Roman" panose="02020603050405020304" charset="0"/>
            </a:endParaRPr>
          </a:p>
        </p:txBody>
      </p:sp>
      <p:sp>
        <p:nvSpPr>
          <p:cNvPr id="143363"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70280" y="1887855"/>
              <a:ext cx="2240280" cy="39370"/>
            </p14:xfrm>
          </p:contentPart>
        </mc:Choice>
        <mc:Fallback xmlns="">
          <p:pic>
            <p:nvPicPr>
              <p:cNvPr id="2" name="墨迹 1"/>
            </p:nvPicPr>
            <p:blipFill>
              <a:blip r:embed="rId2"/>
            </p:blipFill>
            <p:spPr>
              <a:xfrm>
                <a:off x="970280" y="1887855"/>
                <a:ext cx="2240280" cy="393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86460" y="4004310"/>
              <a:ext cx="2312670" cy="134620"/>
            </p14:xfrm>
          </p:contentPart>
        </mc:Choice>
        <mc:Fallback xmlns="">
          <p:pic>
            <p:nvPicPr>
              <p:cNvPr id="3" name="墨迹 2"/>
            </p:nvPicPr>
            <p:blipFill>
              <a:blip r:embed="rId4"/>
            </p:blipFill>
            <p:spPr>
              <a:xfrm>
                <a:off x="886460" y="4004310"/>
                <a:ext cx="2312670" cy="1346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920115" y="4506595"/>
              <a:ext cx="5897880" cy="134620"/>
            </p14:xfrm>
          </p:contentPart>
        </mc:Choice>
        <mc:Fallback xmlns="">
          <p:pic>
            <p:nvPicPr>
              <p:cNvPr id="4" name="墨迹 3"/>
            </p:nvPicPr>
            <p:blipFill>
              <a:blip r:embed="rId6"/>
            </p:blipFill>
            <p:spPr>
              <a:xfrm>
                <a:off x="920115" y="4506595"/>
                <a:ext cx="5897880" cy="1346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78460" y="4975860"/>
              <a:ext cx="5523865" cy="106680"/>
            </p14:xfrm>
          </p:contentPart>
        </mc:Choice>
        <mc:Fallback xmlns="">
          <p:pic>
            <p:nvPicPr>
              <p:cNvPr id="5" name="墨迹 4"/>
            </p:nvPicPr>
            <p:blipFill>
              <a:blip r:embed="rId8"/>
            </p:blipFill>
            <p:spPr>
              <a:xfrm>
                <a:off x="378460" y="4975860"/>
                <a:ext cx="5523865" cy="1066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68325" y="5372735"/>
              <a:ext cx="4356735" cy="145415"/>
            </p14:xfrm>
          </p:contentPart>
        </mc:Choice>
        <mc:Fallback xmlns="">
          <p:pic>
            <p:nvPicPr>
              <p:cNvPr id="6" name="墨迹 5"/>
            </p:nvPicPr>
            <p:blipFill>
              <a:blip r:embed="rId10"/>
            </p:blipFill>
            <p:spPr>
              <a:xfrm>
                <a:off x="568325" y="5372735"/>
                <a:ext cx="4356735" cy="145415"/>
              </a:xfrm>
              <a:prstGeom prst="rect"/>
            </p:spPr>
          </p:pic>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p:txBody>
          <a:bodyPr vert="horz" wrap="square" lIns="91440" tIns="45720" rIns="91440" bIns="45720" anchor="b" anchorCtr="0"/>
          <a:p>
            <a:pPr>
              <a:buNone/>
            </a:pPr>
            <a:r>
              <a:rPr lang="en-US" altLang="zh-CN">
                <a:latin typeface="Times New Roman" panose="02020603050405020304" charset="0"/>
                <a:ea typeface="MS PGothic" panose="020B0600070205080204" pitchFamily="34" charset="-128"/>
              </a:rPr>
              <a:t>1.13 History of Database Systems</a:t>
            </a:r>
            <a:endParaRPr lang="en-US" altLang="zh-CN">
              <a:latin typeface="Times New Roman" panose="02020603050405020304" charset="0"/>
              <a:ea typeface="MS PGothic" panose="020B0600070205080204" pitchFamily="34" charset="-128"/>
            </a:endParaRPr>
          </a:p>
        </p:txBody>
      </p:sp>
      <p:sp>
        <p:nvSpPr>
          <p:cNvPr id="145410" name="Rectangle 3"/>
          <p:cNvSpPr>
            <a:spLocks noGrp="1"/>
          </p:cNvSpPr>
          <p:nvPr>
            <p:ph type="body"/>
          </p:nvPr>
        </p:nvSpPr>
        <p:spPr>
          <a:xfrm>
            <a:off x="180975" y="1484313"/>
            <a:ext cx="9144000" cy="5040312"/>
          </a:xfrm>
        </p:spPr>
        <p:txBody>
          <a:bodyPr vert="horz" wrap="square" lIns="91440" tIns="45720" rIns="91440" bIns="45720" anchor="t" anchorCtr="0"/>
          <a:p>
            <a:r>
              <a:rPr lang="en-US" altLang="zh-CN">
                <a:latin typeface="Times New Roman" panose="02020603050405020304" charset="0"/>
                <a:ea typeface="MS PGothic" panose="020B0600070205080204" pitchFamily="34" charset="-128"/>
              </a:rPr>
              <a:t>1950s and early 1960s: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Data processing using magnetic tapes</a:t>
            </a:r>
            <a:r>
              <a:rPr lang="zh-CN" altLang="en-US">
                <a:latin typeface="Times New Roman" panose="02020603050405020304" charset="0"/>
                <a:ea typeface="MS PGothic" panose="020B0600070205080204" pitchFamily="34" charset="-128"/>
              </a:rPr>
              <a:t> （磁带）</a:t>
            </a:r>
            <a:r>
              <a:rPr lang="en-US" altLang="zh-CN">
                <a:latin typeface="Times New Roman" panose="02020603050405020304" charset="0"/>
                <a:ea typeface="MS PGothic" panose="020B0600070205080204" pitchFamily="34" charset="-128"/>
              </a:rPr>
              <a:t> for storage</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Tapes provided only sequential access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Punched cards </a:t>
            </a:r>
            <a:r>
              <a:rPr lang="zh-CN" altLang="en-US">
                <a:latin typeface="Times New Roman" panose="02020603050405020304" charset="0"/>
                <a:ea typeface="MS PGothic" panose="020B0600070205080204" pitchFamily="34" charset="-128"/>
              </a:rPr>
              <a:t>（穿孔卡片）</a:t>
            </a:r>
            <a:r>
              <a:rPr lang="en-US" altLang="zh-CN">
                <a:latin typeface="Times New Roman" panose="02020603050405020304" charset="0"/>
                <a:ea typeface="MS PGothic" panose="020B0600070205080204" pitchFamily="34" charset="-128"/>
              </a:rPr>
              <a:t>for input</a:t>
            </a:r>
            <a:endParaRPr lang="en-US" altLang="zh-CN">
              <a:latin typeface="Times New Roman" panose="02020603050405020304" charset="0"/>
              <a:ea typeface="MS PGothic" panose="020B0600070205080204" pitchFamily="34" charset="-128"/>
            </a:endParaRPr>
          </a:p>
          <a:p>
            <a:r>
              <a:rPr lang="en-US" altLang="zh-CN">
                <a:latin typeface="Times New Roman" panose="02020603050405020304" charset="0"/>
                <a:ea typeface="MS PGothic" panose="020B0600070205080204" pitchFamily="34" charset="-128"/>
              </a:rPr>
              <a:t>Late 1960s and 1970s:</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Hard disks allowed direct access to data</a:t>
            </a:r>
            <a:endParaRPr lang="en-US" altLang="zh-CN">
              <a:latin typeface="Times New Roman" panose="02020603050405020304" charset="0"/>
              <a:ea typeface="MS PGothic" panose="020B0600070205080204" pitchFamily="34" charset="-128"/>
            </a:endParaRPr>
          </a:p>
          <a:p>
            <a:pPr lvl="1"/>
            <a:r>
              <a:rPr lang="en-US" altLang="zh-CN" b="1" i="1">
                <a:solidFill>
                  <a:srgbClr val="FF0000"/>
                </a:solidFill>
                <a:latin typeface="Times New Roman" panose="02020603050405020304" charset="0"/>
                <a:ea typeface="MS PGothic" panose="020B0600070205080204" pitchFamily="34" charset="-128"/>
              </a:rPr>
              <a:t>Network and hierarchical data models </a:t>
            </a:r>
            <a:r>
              <a:rPr lang="en-US" altLang="zh-CN" b="1" i="1">
                <a:latin typeface="Times New Roman" panose="02020603050405020304" charset="0"/>
                <a:ea typeface="MS PGothic" panose="020B0600070205080204" pitchFamily="34" charset="-128"/>
              </a:rPr>
              <a:t>in widespread use</a:t>
            </a:r>
            <a:endParaRPr lang="en-US" altLang="zh-CN" b="1" i="1">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Ted Codd defines the </a:t>
            </a:r>
            <a:r>
              <a:rPr lang="en-US" altLang="zh-CN" b="1" i="1">
                <a:solidFill>
                  <a:srgbClr val="FF0000"/>
                </a:solidFill>
                <a:latin typeface="Times New Roman" panose="02020603050405020304" charset="0"/>
                <a:ea typeface="MS PGothic" panose="020B0600070205080204" pitchFamily="34" charset="-128"/>
              </a:rPr>
              <a:t>relational data model</a:t>
            </a:r>
            <a:endParaRPr lang="en-US" altLang="zh-CN" b="1" i="1">
              <a:solidFill>
                <a:srgbClr val="FF0000"/>
              </a:solidFill>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Would win the ACM Turing Award for this work</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IBM Research begins System R prototype</a:t>
            </a:r>
            <a:endParaRPr lang="en-US" altLang="zh-CN">
              <a:latin typeface="Times New Roman" panose="02020603050405020304" charset="0"/>
              <a:ea typeface="MS PGothic" panose="020B0600070205080204" pitchFamily="34" charset="-128"/>
            </a:endParaRPr>
          </a:p>
          <a:p>
            <a:pPr lvl="2"/>
            <a:r>
              <a:rPr lang="en-US" altLang="zh-CN">
                <a:latin typeface="Times New Roman" panose="02020603050405020304" charset="0"/>
                <a:ea typeface="MS PGothic" panose="020B0600070205080204" pitchFamily="34" charset="-128"/>
              </a:rPr>
              <a:t>UC Berkeley begins Ingres prototype</a:t>
            </a:r>
            <a:endParaRPr lang="en-US" altLang="zh-CN">
              <a:latin typeface="Times New Roman" panose="02020603050405020304" charset="0"/>
              <a:ea typeface="MS PGothic" panose="020B0600070205080204" pitchFamily="34" charset="-128"/>
            </a:endParaRPr>
          </a:p>
          <a:p>
            <a:pPr lvl="1"/>
            <a:r>
              <a:rPr lang="en-US" altLang="zh-CN">
                <a:latin typeface="Times New Roman" panose="02020603050405020304" charset="0"/>
                <a:ea typeface="MS PGothic" panose="020B0600070205080204" pitchFamily="34" charset="-128"/>
              </a:rPr>
              <a:t>High-performance (for the era) transaction processing</a:t>
            </a:r>
            <a:endParaRPr lang="en-US" altLang="zh-CN">
              <a:latin typeface="Times New Roman" panose="02020603050405020304" charset="0"/>
              <a:ea typeface="MS PGothic" panose="020B0600070205080204" pitchFamily="34" charset="-128"/>
            </a:endParaRPr>
          </a:p>
          <a:p>
            <a:pPr>
              <a:buFont typeface="Monotype Sorts" charset="2"/>
              <a:buNone/>
            </a:pPr>
            <a:endParaRPr lang="en-US" altLang="zh-CN">
              <a:latin typeface="Times New Roman" panose="02020603050405020304" charset="0"/>
              <a:ea typeface="MS PGothic" panose="020B0600070205080204" pitchFamily="34" charset="-128"/>
            </a:endParaRPr>
          </a:p>
        </p:txBody>
      </p:sp>
      <p:sp>
        <p:nvSpPr>
          <p:cNvPr id="145411"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p:txBody>
          <a:bodyPr vert="horz" wrap="square" lIns="91440" tIns="45720" rIns="91440" bIns="45720" anchor="b" anchorCtr="0"/>
          <a:p>
            <a:pPr>
              <a:buNone/>
            </a:pPr>
            <a:r>
              <a:rPr lang="en-US" altLang="zh-CN">
                <a:latin typeface="Times New Roman" panose="02020603050405020304" charset="0"/>
                <a:ea typeface="MS PGothic" panose="020B0600070205080204" pitchFamily="34" charset="-128"/>
              </a:rPr>
              <a:t>History (cont.)</a:t>
            </a:r>
            <a:endParaRPr lang="en-US" altLang="zh-CN">
              <a:latin typeface="Times New Roman" panose="02020603050405020304" charset="0"/>
              <a:ea typeface="MS PGothic" panose="020B0600070205080204" pitchFamily="34" charset="-128"/>
            </a:endParaRPr>
          </a:p>
        </p:txBody>
      </p:sp>
      <p:sp>
        <p:nvSpPr>
          <p:cNvPr id="147458" name="Rectangle 3"/>
          <p:cNvSpPr>
            <a:spLocks noGrp="1"/>
          </p:cNvSpPr>
          <p:nvPr>
            <p:ph type="body"/>
          </p:nvPr>
        </p:nvSpPr>
        <p:spPr>
          <a:xfrm>
            <a:off x="395288" y="1268413"/>
            <a:ext cx="8208962" cy="5224462"/>
          </a:xfrm>
        </p:spPr>
        <p:txBody>
          <a:bodyPr vert="horz" wrap="square" lIns="91440" tIns="45720" rIns="91440" bIns="45720" anchor="t" anchorCtr="0"/>
          <a:p>
            <a:pPr>
              <a:lnSpc>
                <a:spcPct val="90000"/>
              </a:lnSpc>
            </a:pPr>
            <a:r>
              <a:rPr lang="en-US" altLang="zh-CN">
                <a:latin typeface="Times New Roman" panose="02020603050405020304" charset="0"/>
                <a:ea typeface="MS PGothic" panose="020B0600070205080204" pitchFamily="34" charset="-128"/>
              </a:rPr>
              <a:t>1980s:</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Research relational prototypes evolve into commercial systems</a:t>
            </a:r>
            <a:endParaRPr lang="en-US" altLang="zh-CN">
              <a:latin typeface="Times New Roman" panose="02020603050405020304" charset="0"/>
              <a:ea typeface="MS PGothic" panose="020B0600070205080204" pitchFamily="34" charset="-128"/>
            </a:endParaRPr>
          </a:p>
          <a:p>
            <a:pPr lvl="2">
              <a:lnSpc>
                <a:spcPct val="90000"/>
              </a:lnSpc>
            </a:pPr>
            <a:r>
              <a:rPr lang="en-US" altLang="zh-CN">
                <a:latin typeface="Times New Roman" panose="02020603050405020304" charset="0"/>
                <a:ea typeface="MS PGothic" panose="020B0600070205080204" pitchFamily="34" charset="-128"/>
              </a:rPr>
              <a:t>SQL becomes industrial standard</a:t>
            </a:r>
            <a:endParaRPr lang="en-US" altLang="zh-CN">
              <a:latin typeface="Times New Roman" panose="02020603050405020304" charset="0"/>
              <a:ea typeface="MS PGothic" panose="020B0600070205080204" pitchFamily="34" charset="-128"/>
            </a:endParaRPr>
          </a:p>
          <a:p>
            <a:pPr lvl="1">
              <a:lnSpc>
                <a:spcPct val="90000"/>
              </a:lnSpc>
            </a:pPr>
            <a:r>
              <a:rPr lang="en-US" altLang="zh-CN" b="1" i="1">
                <a:solidFill>
                  <a:srgbClr val="FF0000"/>
                </a:solidFill>
                <a:latin typeface="Times New Roman" panose="02020603050405020304" charset="0"/>
                <a:ea typeface="MS PGothic" panose="020B0600070205080204" pitchFamily="34" charset="-128"/>
              </a:rPr>
              <a:t>Parallel</a:t>
            </a:r>
            <a:r>
              <a:rPr lang="en-US" altLang="zh-CN">
                <a:latin typeface="Times New Roman" panose="02020603050405020304" charset="0"/>
                <a:ea typeface="MS PGothic" panose="020B0600070205080204" pitchFamily="34" charset="-128"/>
              </a:rPr>
              <a:t> and </a:t>
            </a:r>
            <a:r>
              <a:rPr lang="en-US" altLang="zh-CN" b="1" i="1">
                <a:solidFill>
                  <a:srgbClr val="FF0000"/>
                </a:solidFill>
                <a:latin typeface="Times New Roman" panose="02020603050405020304" charset="0"/>
                <a:ea typeface="MS PGothic" panose="020B0600070205080204" pitchFamily="34" charset="-128"/>
              </a:rPr>
              <a:t>distributed</a:t>
            </a:r>
            <a:r>
              <a:rPr lang="en-US" altLang="zh-CN">
                <a:latin typeface="Times New Roman" panose="02020603050405020304" charset="0"/>
                <a:ea typeface="MS PGothic" panose="020B0600070205080204" pitchFamily="34" charset="-128"/>
              </a:rPr>
              <a:t> database systems</a:t>
            </a:r>
            <a:endParaRPr lang="en-US" altLang="zh-CN">
              <a:latin typeface="Times New Roman" panose="02020603050405020304" charset="0"/>
              <a:ea typeface="MS PGothic" panose="020B0600070205080204" pitchFamily="34" charset="-128"/>
            </a:endParaRPr>
          </a:p>
          <a:p>
            <a:pPr lvl="1">
              <a:lnSpc>
                <a:spcPct val="90000"/>
              </a:lnSpc>
            </a:pPr>
            <a:r>
              <a:rPr lang="en-US" altLang="zh-CN" b="1" i="1">
                <a:solidFill>
                  <a:srgbClr val="FF0000"/>
                </a:solidFill>
                <a:latin typeface="Times New Roman" panose="02020603050405020304" charset="0"/>
                <a:ea typeface="MS PGothic" panose="020B0600070205080204" pitchFamily="34" charset="-128"/>
              </a:rPr>
              <a:t>Object-oriented </a:t>
            </a:r>
            <a:r>
              <a:rPr lang="en-US" altLang="zh-CN">
                <a:latin typeface="Times New Roman" panose="02020603050405020304" charset="0"/>
                <a:ea typeface="MS PGothic" panose="020B0600070205080204" pitchFamily="34" charset="-128"/>
              </a:rPr>
              <a:t>database systems</a:t>
            </a:r>
            <a:endParaRPr lang="en-US" altLang="zh-CN">
              <a:latin typeface="Times New Roman" panose="02020603050405020304" charset="0"/>
              <a:ea typeface="MS PGothic" panose="020B0600070205080204" pitchFamily="34" charset="-128"/>
            </a:endParaRPr>
          </a:p>
          <a:p>
            <a:pPr>
              <a:lnSpc>
                <a:spcPct val="90000"/>
              </a:lnSpc>
            </a:pPr>
            <a:endParaRPr lang="en-US" altLang="zh-CN">
              <a:latin typeface="Times New Roman" panose="02020603050405020304" charset="0"/>
              <a:ea typeface="MS PGothic" panose="020B0600070205080204" pitchFamily="34" charset="-128"/>
            </a:endParaRPr>
          </a:p>
          <a:p>
            <a:pPr>
              <a:lnSpc>
                <a:spcPct val="90000"/>
              </a:lnSpc>
            </a:pPr>
            <a:r>
              <a:rPr lang="en-US" altLang="zh-CN">
                <a:latin typeface="Times New Roman" panose="02020603050405020304" charset="0"/>
                <a:ea typeface="MS PGothic" panose="020B0600070205080204" pitchFamily="34" charset="-128"/>
              </a:rPr>
              <a:t>1990s:</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Large </a:t>
            </a:r>
            <a:r>
              <a:rPr lang="en-US" altLang="zh-CN" b="1" i="1">
                <a:solidFill>
                  <a:srgbClr val="FF0000"/>
                </a:solidFill>
                <a:latin typeface="Times New Roman" panose="02020603050405020304" charset="0"/>
                <a:ea typeface="MS PGothic" panose="020B0600070205080204" pitchFamily="34" charset="-128"/>
              </a:rPr>
              <a:t>decision support </a:t>
            </a:r>
            <a:r>
              <a:rPr lang="en-US" altLang="zh-CN">
                <a:latin typeface="Times New Roman" panose="02020603050405020304" charset="0"/>
                <a:ea typeface="MS PGothic" panose="020B0600070205080204" pitchFamily="34" charset="-128"/>
              </a:rPr>
              <a:t>and </a:t>
            </a:r>
            <a:r>
              <a:rPr lang="en-US" altLang="zh-CN" b="1" i="1">
                <a:solidFill>
                  <a:srgbClr val="FF0000"/>
                </a:solidFill>
                <a:latin typeface="Times New Roman" panose="02020603050405020304" charset="0"/>
                <a:ea typeface="MS PGothic" panose="020B0600070205080204" pitchFamily="34" charset="-128"/>
              </a:rPr>
              <a:t>data-mining</a:t>
            </a:r>
            <a:r>
              <a:rPr lang="en-US" altLang="zh-CN">
                <a:latin typeface="Times New Roman" panose="02020603050405020304" charset="0"/>
                <a:ea typeface="MS PGothic" panose="020B0600070205080204" pitchFamily="34" charset="-128"/>
              </a:rPr>
              <a:t> applications</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Large multi-terabyte </a:t>
            </a:r>
            <a:r>
              <a:rPr lang="en-US" altLang="zh-CN" b="1" i="1">
                <a:solidFill>
                  <a:srgbClr val="FF0000"/>
                </a:solidFill>
                <a:latin typeface="Times New Roman" panose="02020603050405020304" charset="0"/>
                <a:ea typeface="MS PGothic" panose="020B0600070205080204" pitchFamily="34" charset="-128"/>
              </a:rPr>
              <a:t>data warehouses</a:t>
            </a:r>
            <a:endParaRPr lang="en-US" altLang="zh-CN" b="1" i="1">
              <a:solidFill>
                <a:srgbClr val="FF0000"/>
              </a:solidFill>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Emergence of Web commerce</a:t>
            </a:r>
            <a:endParaRPr lang="en-US" altLang="zh-CN">
              <a:latin typeface="Times New Roman" panose="02020603050405020304" charset="0"/>
              <a:ea typeface="MS PGothic" panose="020B0600070205080204" pitchFamily="34" charset="-128"/>
            </a:endParaRPr>
          </a:p>
        </p:txBody>
      </p:sp>
      <p:sp>
        <p:nvSpPr>
          <p:cNvPr id="147459"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p:txBody>
          <a:bodyPr vert="horz" wrap="square" lIns="91440" tIns="45720" rIns="91440" bIns="45720" anchor="b" anchorCtr="0"/>
          <a:p>
            <a:pPr>
              <a:buNone/>
            </a:pPr>
            <a:r>
              <a:rPr lang="en-US" altLang="zh-CN">
                <a:latin typeface="Times New Roman" panose="02020603050405020304" charset="0"/>
                <a:ea typeface="MS PGothic" panose="020B0600070205080204" pitchFamily="34" charset="-128"/>
              </a:rPr>
              <a:t>History (cont.)</a:t>
            </a:r>
            <a:endParaRPr lang="en-US" altLang="zh-CN">
              <a:latin typeface="Times New Roman" panose="02020603050405020304" charset="0"/>
              <a:ea typeface="MS PGothic" panose="020B0600070205080204" pitchFamily="34" charset="-128"/>
            </a:endParaRPr>
          </a:p>
        </p:txBody>
      </p:sp>
      <p:sp>
        <p:nvSpPr>
          <p:cNvPr id="149506" name="Rectangle 3"/>
          <p:cNvSpPr>
            <a:spLocks noGrp="1"/>
          </p:cNvSpPr>
          <p:nvPr>
            <p:ph type="body"/>
          </p:nvPr>
        </p:nvSpPr>
        <p:spPr>
          <a:xfrm>
            <a:off x="539750" y="1268413"/>
            <a:ext cx="8280400" cy="5224462"/>
          </a:xfrm>
        </p:spPr>
        <p:txBody>
          <a:bodyPr vert="horz" wrap="square" lIns="91440" tIns="45720" rIns="91440" bIns="45720" anchor="t" anchorCtr="0"/>
          <a:p>
            <a:pPr>
              <a:lnSpc>
                <a:spcPct val="90000"/>
              </a:lnSpc>
            </a:pPr>
            <a:r>
              <a:rPr lang="en-US" altLang="zh-CN">
                <a:latin typeface="Times New Roman" panose="02020603050405020304" charset="0"/>
                <a:ea typeface="MS PGothic" panose="020B0600070205080204" pitchFamily="34" charset="-128"/>
              </a:rPr>
              <a:t>Early 2000s:</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XML and XQuery standards</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Automated database administration</a:t>
            </a:r>
            <a:endParaRPr lang="en-US" altLang="zh-CN">
              <a:latin typeface="Times New Roman" panose="02020603050405020304" charset="0"/>
              <a:ea typeface="MS PGothic" panose="020B0600070205080204" pitchFamily="34" charset="-128"/>
            </a:endParaRPr>
          </a:p>
          <a:p>
            <a:pPr>
              <a:lnSpc>
                <a:spcPct val="90000"/>
              </a:lnSpc>
            </a:pPr>
            <a:endParaRPr lang="en-US" altLang="zh-CN">
              <a:latin typeface="Times New Roman" panose="02020603050405020304" charset="0"/>
              <a:ea typeface="MS PGothic" panose="020B0600070205080204" pitchFamily="34" charset="-128"/>
            </a:endParaRPr>
          </a:p>
          <a:p>
            <a:pPr>
              <a:lnSpc>
                <a:spcPct val="90000"/>
              </a:lnSpc>
            </a:pPr>
            <a:r>
              <a:rPr lang="en-US" altLang="zh-CN">
                <a:latin typeface="Times New Roman" panose="02020603050405020304" charset="0"/>
                <a:ea typeface="MS PGothic" panose="020B0600070205080204" pitchFamily="34" charset="-128"/>
              </a:rPr>
              <a:t>Later 2000s:  Big Data</a:t>
            </a:r>
            <a:endParaRPr lang="en-US" altLang="zh-CN">
              <a:latin typeface="Times New Roman" panose="02020603050405020304" charset="0"/>
              <a:ea typeface="MS PGothic" panose="020B0600070205080204" pitchFamily="34" charset="-128"/>
            </a:endParaRPr>
          </a:p>
          <a:p>
            <a:pPr lvl="1">
              <a:lnSpc>
                <a:spcPct val="90000"/>
              </a:lnSpc>
            </a:pPr>
            <a:r>
              <a:rPr lang="en-US" altLang="zh-CN">
                <a:latin typeface="Times New Roman" panose="02020603050405020304" charset="0"/>
                <a:ea typeface="MS PGothic" panose="020B0600070205080204" pitchFamily="34" charset="-128"/>
              </a:rPr>
              <a:t>Giant data storage systems</a:t>
            </a:r>
            <a:endParaRPr lang="en-US" altLang="zh-CN">
              <a:latin typeface="Times New Roman" panose="02020603050405020304" charset="0"/>
              <a:ea typeface="MS PGothic" panose="020B0600070205080204" pitchFamily="34" charset="-128"/>
            </a:endParaRPr>
          </a:p>
          <a:p>
            <a:pPr lvl="2">
              <a:lnSpc>
                <a:spcPct val="90000"/>
              </a:lnSpc>
            </a:pPr>
            <a:r>
              <a:rPr lang="en-US" altLang="zh-CN">
                <a:latin typeface="Times New Roman" panose="02020603050405020304" charset="0"/>
                <a:ea typeface="MS PGothic" panose="020B0600070205080204" pitchFamily="34" charset="-128"/>
              </a:rPr>
              <a:t>Google BigTable, Yahoo PNuts, Amazon, ..</a:t>
            </a:r>
            <a:endParaRPr lang="en-US" altLang="zh-CN">
              <a:latin typeface="Times New Roman" panose="02020603050405020304" charset="0"/>
              <a:ea typeface="MS PGothic" panose="020B0600070205080204" pitchFamily="34" charset="-128"/>
            </a:endParaRPr>
          </a:p>
        </p:txBody>
      </p:sp>
      <p:sp>
        <p:nvSpPr>
          <p:cNvPr id="14950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MH_Title"/>
          <p:cNvSpPr txBox="1"/>
          <p:nvPr>
            <p:custDataLst>
              <p:tags r:id="rId1"/>
            </p:custDataLst>
          </p:nvPr>
        </p:nvSpPr>
        <p:spPr>
          <a:xfrm>
            <a:off x="2300288" y="400050"/>
            <a:ext cx="4687887" cy="650875"/>
          </a:xfrm>
          <a:prstGeom prst="rect">
            <a:avLst/>
          </a:prstGeom>
          <a:noFill/>
          <a:ln w="9525">
            <a:noFill/>
          </a:ln>
        </p:spPr>
        <p:txBody>
          <a:bodyPr lIns="72000" tIns="0" rIns="0" bIns="0" anchor="ctr" anchorCtr="0"/>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0" lvl="0" indent="0" eaLnBrk="1" hangingPunct="1">
              <a:spcBef>
                <a:spcPct val="0"/>
              </a:spcBef>
              <a:buClrTx/>
              <a:buSzTx/>
              <a:buFontTx/>
              <a:buNone/>
            </a:pPr>
            <a:r>
              <a:rPr lang="zh-CN" altLang="en-US" sz="3200">
                <a:solidFill>
                  <a:srgbClr val="000000"/>
                </a:solidFill>
                <a:latin typeface="华文细黑" panose="02010600040101010101" pitchFamily="2" charset="-122"/>
                <a:ea typeface="华文细黑" panose="02010600040101010101" pitchFamily="2" charset="-122"/>
              </a:rPr>
              <a:t>成绩</a:t>
            </a:r>
            <a:endParaRPr lang="zh-CN" altLang="en-US" sz="3200">
              <a:solidFill>
                <a:srgbClr val="000000"/>
              </a:solidFill>
              <a:latin typeface="华文细黑" panose="02010600040101010101" pitchFamily="2" charset="-122"/>
              <a:ea typeface="华文细黑" panose="02010600040101010101" pitchFamily="2" charset="-122"/>
            </a:endParaRPr>
          </a:p>
        </p:txBody>
      </p:sp>
      <p:cxnSp>
        <p:nvCxnSpPr>
          <p:cNvPr id="4" name="MH_Others_2"/>
          <p:cNvCxnSpPr/>
          <p:nvPr>
            <p:custDataLst>
              <p:tags r:id="rId2"/>
            </p:custDataLst>
          </p:nvPr>
        </p:nvCxnSpPr>
        <p:spPr>
          <a:xfrm flipH="1">
            <a:off x="2049463" y="508000"/>
            <a:ext cx="200025" cy="493713"/>
          </a:xfrm>
          <a:prstGeom prst="line">
            <a:avLst/>
          </a:prstGeom>
          <a:ln w="25400">
            <a:solidFill>
              <a:srgbClr val="FFBBAB"/>
            </a:solidFill>
          </a:ln>
        </p:spPr>
        <p:style>
          <a:lnRef idx="1">
            <a:schemeClr val="accent1"/>
          </a:lnRef>
          <a:fillRef idx="0">
            <a:schemeClr val="accent1"/>
          </a:fillRef>
          <a:effectRef idx="0">
            <a:schemeClr val="accent1"/>
          </a:effectRef>
          <a:fontRef idx="minor">
            <a:schemeClr val="tx1"/>
          </a:fontRef>
        </p:style>
      </p:cxnSp>
      <p:sp>
        <p:nvSpPr>
          <p:cNvPr id="5" name="MH_Number"/>
          <p:cNvSpPr txBox="1"/>
          <p:nvPr>
            <p:custDataLst>
              <p:tags r:id="rId3"/>
            </p:custDataLst>
          </p:nvPr>
        </p:nvSpPr>
        <p:spPr>
          <a:xfrm>
            <a:off x="1547813" y="260350"/>
            <a:ext cx="552450" cy="854075"/>
          </a:xfrm>
          <a:prstGeom prst="rect">
            <a:avLst/>
          </a:prstGeom>
          <a:noFill/>
        </p:spPr>
        <p:txBody>
          <a:bodyPr lIns="0" tIns="0" rIns="0" bIns="0" anchor="b">
            <a:normAutofit fontScale="92500" lnSpcReduction="10000"/>
          </a:bodyPr>
          <a:lstStyle/>
          <a:p>
            <a:pPr marR="0" algn="ctr" defTabSz="914400" eaLnBrk="1" hangingPunct="1">
              <a:lnSpc>
                <a:spcPct val="130000"/>
              </a:lnSpc>
              <a:buClrTx/>
              <a:buSzTx/>
              <a:buFontTx/>
              <a:buNone/>
              <a:defRPr/>
            </a:pPr>
            <a:r>
              <a:rPr kumimoji="1" lang="en-US" altLang="zh-CN"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rPr>
              <a:t>5</a:t>
            </a:r>
            <a:endParaRPr kumimoji="1" lang="zh-CN" altLang="en-US" sz="5400" kern="1200" cap="none" spc="0" normalizeH="0" baseline="0" noProof="0" dirty="0">
              <a:solidFill>
                <a:srgbClr val="FF3B0D"/>
              </a:solidFill>
              <a:latin typeface="Tahoma" panose="020B0604030504040204" pitchFamily="34" charset="0"/>
              <a:ea typeface="微软雅黑" panose="020B0503020204020204" pitchFamily="34" charset="-122"/>
              <a:cs typeface="Times New Roman" panose="02020603050405020304" charset="0"/>
            </a:endParaRPr>
          </a:p>
        </p:txBody>
      </p:sp>
      <p:sp>
        <p:nvSpPr>
          <p:cNvPr id="28676" name="Text Box 4"/>
          <p:cNvSpPr txBox="1"/>
          <p:nvPr/>
        </p:nvSpPr>
        <p:spPr>
          <a:xfrm>
            <a:off x="1246188" y="2111375"/>
            <a:ext cx="6192837" cy="3540125"/>
          </a:xfrm>
          <a:prstGeom prst="rect">
            <a:avLst/>
          </a:prstGeom>
          <a:noFill/>
          <a:ln w="9525">
            <a:noFill/>
          </a:ln>
        </p:spPr>
        <p:txBody>
          <a:bodyPr>
            <a:spAutoFit/>
          </a:bodyPr>
          <a:lstStyle>
            <a:lvl1pPr marL="193675" indent="-193675"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573405" indent="-189230" algn="l" rtl="0" eaLnBrk="0" fontAlgn="base" hangingPunct="0">
              <a:spcBef>
                <a:spcPct val="20000"/>
              </a:spcBef>
              <a:spcAft>
                <a:spcPct val="0"/>
              </a:spcAft>
              <a:buClr>
                <a:schemeClr val="hlink"/>
              </a:buClr>
              <a:buSzPct val="55000"/>
              <a:buFont typeface="Wingdings" panose="05000000000000000000" pitchFamily="2" charset="2"/>
              <a:buChar char="n"/>
              <a:defRPr kumimoji="1" sz="2400">
                <a:solidFill>
                  <a:schemeClr val="tx1"/>
                </a:solidFill>
                <a:latin typeface="+mn-lt"/>
                <a:ea typeface="+mn-ea"/>
              </a:defRPr>
            </a:lvl2pPr>
            <a:lvl3pPr marL="952500" indent="-18923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stStyle>
          <a:p>
            <a:pPr marL="1828800" lvl="3" indent="-457200" eaLnBrk="1" hangingPunct="1">
              <a:spcBef>
                <a:spcPct val="50000"/>
              </a:spcBef>
              <a:buClr>
                <a:srgbClr val="FF9933"/>
              </a:buClr>
              <a:buSzTx/>
              <a:buFont typeface="Wingdings" panose="05000000000000000000" pitchFamily="2" charset="2"/>
              <a:buChar char="l"/>
            </a:pPr>
            <a:r>
              <a:rPr lang="zh-CN" altLang="en-US" sz="3200">
                <a:solidFill>
                  <a:srgbClr val="000000"/>
                </a:solidFill>
                <a:latin typeface="黑体" panose="02010609060101010101" pitchFamily="49" charset="-122"/>
                <a:ea typeface="黑体" panose="02010609060101010101" pitchFamily="49" charset="-122"/>
              </a:rPr>
              <a:t>平时作业</a:t>
            </a:r>
            <a:endParaRPr lang="en-US" altLang="zh-CN" sz="3200">
              <a:solidFill>
                <a:srgbClr val="000000"/>
              </a:solidFill>
              <a:latin typeface="黑体" panose="02010609060101010101" pitchFamily="49" charset="-122"/>
              <a:ea typeface="黑体" panose="02010609060101010101" pitchFamily="49" charset="-122"/>
            </a:endParaRPr>
          </a:p>
          <a:p>
            <a:pPr marL="1828800" lvl="3" indent="-457200" eaLnBrk="1" hangingPunct="1">
              <a:spcBef>
                <a:spcPct val="50000"/>
              </a:spcBef>
              <a:buClr>
                <a:srgbClr val="FF9933"/>
              </a:buClr>
              <a:buSzTx/>
              <a:buFont typeface="Wingdings" panose="05000000000000000000" pitchFamily="2" charset="2"/>
              <a:buChar char="l"/>
            </a:pPr>
            <a:r>
              <a:rPr lang="zh-CN" altLang="en-US" sz="3200">
                <a:solidFill>
                  <a:srgbClr val="000000"/>
                </a:solidFill>
                <a:latin typeface="黑体" panose="02010609060101010101" pitchFamily="49" charset="-122"/>
                <a:ea typeface="黑体" panose="02010609060101010101" pitchFamily="49" charset="-122"/>
              </a:rPr>
              <a:t>期中成绩</a:t>
            </a:r>
            <a:endParaRPr lang="en-US" altLang="zh-CN" sz="3200">
              <a:solidFill>
                <a:srgbClr val="000000"/>
              </a:solidFill>
              <a:latin typeface="黑体" panose="02010609060101010101" pitchFamily="49" charset="-122"/>
              <a:ea typeface="黑体" panose="02010609060101010101" pitchFamily="49" charset="-122"/>
            </a:endParaRPr>
          </a:p>
          <a:p>
            <a:pPr marL="1828800" lvl="3" indent="-457200" eaLnBrk="1" hangingPunct="1">
              <a:spcBef>
                <a:spcPct val="50000"/>
              </a:spcBef>
              <a:buClr>
                <a:srgbClr val="FF9933"/>
              </a:buClr>
              <a:buSzTx/>
              <a:buFont typeface="Wingdings" panose="05000000000000000000" pitchFamily="2" charset="2"/>
              <a:buChar char="l"/>
            </a:pPr>
            <a:r>
              <a:rPr lang="zh-CN" altLang="en-US" sz="3200">
                <a:solidFill>
                  <a:srgbClr val="000000"/>
                </a:solidFill>
                <a:latin typeface="黑体" panose="02010609060101010101" pitchFamily="49" charset="-122"/>
                <a:ea typeface="黑体" panose="02010609060101010101" pitchFamily="49" charset="-122"/>
              </a:rPr>
              <a:t>实验</a:t>
            </a:r>
            <a:endParaRPr lang="zh-CN" altLang="en-US" sz="3200">
              <a:solidFill>
                <a:srgbClr val="000000"/>
              </a:solidFill>
              <a:latin typeface="黑体" panose="02010609060101010101" pitchFamily="49" charset="-122"/>
              <a:ea typeface="黑体" panose="02010609060101010101" pitchFamily="49" charset="-122"/>
            </a:endParaRPr>
          </a:p>
          <a:p>
            <a:pPr marL="1828800" lvl="3" indent="-457200" eaLnBrk="1" hangingPunct="1">
              <a:spcBef>
                <a:spcPct val="50000"/>
              </a:spcBef>
              <a:buClr>
                <a:srgbClr val="FF9933"/>
              </a:buClr>
              <a:buSzTx/>
              <a:buFont typeface="Wingdings" panose="05000000000000000000" pitchFamily="2" charset="2"/>
              <a:buChar char="l"/>
            </a:pPr>
            <a:r>
              <a:rPr lang="zh-CN" altLang="en-US" sz="3200">
                <a:solidFill>
                  <a:srgbClr val="000000"/>
                </a:solidFill>
                <a:latin typeface="黑体" panose="02010609060101010101" pitchFamily="49" charset="-122"/>
                <a:ea typeface="黑体" panose="02010609060101010101" pitchFamily="49" charset="-122"/>
              </a:rPr>
              <a:t>期末成绩</a:t>
            </a:r>
            <a:endParaRPr lang="zh-CN" altLang="en-US" sz="3200">
              <a:solidFill>
                <a:srgbClr val="000000"/>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endParaRPr lang="en-US" altLang="zh-CN" sz="3200">
              <a:solidFill>
                <a:srgbClr val="000000"/>
              </a:solidFill>
              <a:latin typeface="Times New Roman" panose="02020603050405020304" charset="0"/>
              <a:ea typeface="华文新魏" panose="02010800040101010101" pitchFamily="2" charset="-122"/>
            </a:endParaRPr>
          </a:p>
        </p:txBody>
      </p:sp>
      <p:sp>
        <p:nvSpPr>
          <p:cNvPr id="28677" name="灯片编号占位符 1"/>
          <p:cNvSpPr txBox="1">
            <a:spLocks noGrp="1"/>
          </p:cNvSpPr>
          <p:nvPr>
            <p:ph type="sldNum" sz="quarter" idx="12"/>
          </p:nvPr>
        </p:nvSpPr>
        <p:spPr/>
        <p:txBody>
          <a:bodyPr anchor="b" anchorCtr="0"/>
          <a:p>
            <a:pPr marL="0" indent="0" algn="ctr" eaLnBrk="1" hangingPunct="1">
              <a:spcBef>
                <a:spcPct val="0"/>
              </a:spcBef>
              <a:buClrTx/>
              <a:buSzTx/>
              <a:buFontTx/>
              <a:buNone/>
            </a:pPr>
            <a:fld id="{9A0DB2DC-4C9A-4742-B13C-FB6460FD3503}" type="slidenum">
              <a:rPr lang="zh-CN" altLang="en-US" sz="1200"/>
            </a:fld>
            <a:endParaRPr lang="zh-CN" altLang="en-US" sz="1200"/>
          </a:p>
        </p:txBody>
      </p:sp>
    </p:spTree>
    <p:custDataLst>
      <p:tags r:id="rId4"/>
    </p:custDataLst>
  </p:cSld>
  <p:clrMapOvr>
    <a:masterClrMapping/>
  </p:clrMapOvr>
</p:sld>
</file>

<file path=ppt/tags/tag1.xml><?xml version="1.0" encoding="utf-8"?>
<p:tagLst xmlns:p="http://schemas.openxmlformats.org/presentationml/2006/main">
  <p:tag name="MH" val="20160224151436"/>
  <p:tag name="MH_LIBRARY" val="CONTENTS"/>
  <p:tag name="MH_TYPE" val="TITLE"/>
  <p:tag name="ID" val="553533"/>
</p:tagLst>
</file>

<file path=ppt/tags/tag10.xml><?xml version="1.0" encoding="utf-8"?>
<p:tagLst xmlns:p="http://schemas.openxmlformats.org/presentationml/2006/main">
  <p:tag name="MH" val="20160224151436"/>
  <p:tag name="MH_LIBRARY" val="CONTENTS"/>
  <p:tag name="MH_TYPE" val="OTHERS"/>
  <p:tag name="ID" val="553533"/>
</p:tagLst>
</file>

<file path=ppt/tags/tag11.xml><?xml version="1.0" encoding="utf-8"?>
<p:tagLst xmlns:p="http://schemas.openxmlformats.org/presentationml/2006/main">
  <p:tag name="MH" val="20160224151436"/>
  <p:tag name="MH_LIBRARY" val="CONTENTS"/>
  <p:tag name="MH_TYPE" val="NUMBER"/>
  <p:tag name="ID" val="553533"/>
  <p:tag name="MH_ORDER" val="2"/>
</p:tagLst>
</file>

<file path=ppt/tags/tag12.xml><?xml version="1.0" encoding="utf-8"?>
<p:tagLst xmlns:p="http://schemas.openxmlformats.org/presentationml/2006/main">
  <p:tag name="MH" val="20160224151436"/>
  <p:tag name="MH_LIBRARY" val="CONTENTS"/>
  <p:tag name="MH_TYPE" val="OTHERS"/>
  <p:tag name="ID" val="553533"/>
</p:tagLst>
</file>

<file path=ppt/tags/tag13.xml><?xml version="1.0" encoding="utf-8"?>
<p:tagLst xmlns:p="http://schemas.openxmlformats.org/presentationml/2006/main">
  <p:tag name="MH" val="20160224151436"/>
  <p:tag name="MH_LIBRARY" val="CONTENTS"/>
  <p:tag name="MH_TYPE" val="ENTRY"/>
  <p:tag name="ID" val="553533"/>
  <p:tag name="MH_ORDER" val="3"/>
</p:tagLst>
</file>

<file path=ppt/tags/tag14.xml><?xml version="1.0" encoding="utf-8"?>
<p:tagLst xmlns:p="http://schemas.openxmlformats.org/presentationml/2006/main">
  <p:tag name="MH" val="20160224151436"/>
  <p:tag name="MH_LIBRARY" val="CONTENTS"/>
  <p:tag name="MH_TYPE" val="OTHERS"/>
  <p:tag name="ID" val="553533"/>
</p:tagLst>
</file>

<file path=ppt/tags/tag15.xml><?xml version="1.0" encoding="utf-8"?>
<p:tagLst xmlns:p="http://schemas.openxmlformats.org/presentationml/2006/main">
  <p:tag name="MH" val="20160224151436"/>
  <p:tag name="MH_LIBRARY" val="CONTENTS"/>
  <p:tag name="MH_TYPE" val="NUMBER"/>
  <p:tag name="ID" val="553533"/>
  <p:tag name="MH_ORDER" val="3"/>
</p:tagLst>
</file>

<file path=ppt/tags/tag16.xml><?xml version="1.0" encoding="utf-8"?>
<p:tagLst xmlns:p="http://schemas.openxmlformats.org/presentationml/2006/main">
  <p:tag name="MH" val="20160224151436"/>
  <p:tag name="MH_LIBRARY" val="CONTENTS"/>
  <p:tag name="MH_TYPE" val="OTHERS"/>
  <p:tag name="ID" val="553533"/>
</p:tagLst>
</file>

<file path=ppt/tags/tag17.xml><?xml version="1.0" encoding="utf-8"?>
<p:tagLst xmlns:p="http://schemas.openxmlformats.org/presentationml/2006/main">
  <p:tag name="MH" val="20160224151436"/>
  <p:tag name="MH_LIBRARY" val="CONTENTS"/>
  <p:tag name="MH_TYPE" val="ENTRY"/>
  <p:tag name="ID" val="553533"/>
  <p:tag name="MH_ORDER" val="4"/>
</p:tagLst>
</file>

<file path=ppt/tags/tag18.xml><?xml version="1.0" encoding="utf-8"?>
<p:tagLst xmlns:p="http://schemas.openxmlformats.org/presentationml/2006/main">
  <p:tag name="MH" val="20160224151436"/>
  <p:tag name="MH_LIBRARY" val="CONTENTS"/>
  <p:tag name="MH_TYPE" val="OTHERS"/>
  <p:tag name="ID" val="553533"/>
</p:tagLst>
</file>

<file path=ppt/tags/tag19.xml><?xml version="1.0" encoding="utf-8"?>
<p:tagLst xmlns:p="http://schemas.openxmlformats.org/presentationml/2006/main">
  <p:tag name="MH" val="20160224151436"/>
  <p:tag name="MH_LIBRARY" val="CONTENTS"/>
  <p:tag name="MH_TYPE" val="NUMBER"/>
  <p:tag name="ID" val="553533"/>
  <p:tag name="MH_ORDER" val="4"/>
</p:tagLst>
</file>

<file path=ppt/tags/tag2.xml><?xml version="1.0" encoding="utf-8"?>
<p:tagLst xmlns:p="http://schemas.openxmlformats.org/presentationml/2006/main">
  <p:tag name="MH" val="20160224151436"/>
  <p:tag name="MH_LIBRARY" val="CONTENTS"/>
  <p:tag name="MH_TYPE" val="NUMBER"/>
  <p:tag name="ID" val="553533"/>
  <p:tag name="MH_ORDER" val="NUMBER"/>
</p:tagLst>
</file>

<file path=ppt/tags/tag20.xml><?xml version="1.0" encoding="utf-8"?>
<p:tagLst xmlns:p="http://schemas.openxmlformats.org/presentationml/2006/main">
  <p:tag name="MH" val="20160224151436"/>
  <p:tag name="MH_LIBRARY" val="CONTENTS"/>
  <p:tag name="MH_TYPE" val="OTHERS"/>
  <p:tag name="ID" val="553533"/>
</p:tagLst>
</file>

<file path=ppt/tags/tag21.xml><?xml version="1.0" encoding="utf-8"?>
<p:tagLst xmlns:p="http://schemas.openxmlformats.org/presentationml/2006/main">
  <p:tag name="MH" val="20160224151436"/>
  <p:tag name="MH_LIBRARY" val="CONTENTS"/>
  <p:tag name="MH_TYPE" val="ENTRY"/>
  <p:tag name="ID" val="553533"/>
  <p:tag name="MH_ORDER" val="5"/>
</p:tagLst>
</file>

<file path=ppt/tags/tag22.xml><?xml version="1.0" encoding="utf-8"?>
<p:tagLst xmlns:p="http://schemas.openxmlformats.org/presentationml/2006/main">
  <p:tag name="MH" val="20160224151436"/>
  <p:tag name="MH_LIBRARY" val="CONTENTS"/>
  <p:tag name="MH_TYPE" val="OTHERS"/>
  <p:tag name="ID" val="553533"/>
</p:tagLst>
</file>

<file path=ppt/tags/tag23.xml><?xml version="1.0" encoding="utf-8"?>
<p:tagLst xmlns:p="http://schemas.openxmlformats.org/presentationml/2006/main">
  <p:tag name="MH" val="20160224151436"/>
  <p:tag name="MH_LIBRARY" val="CONTENTS"/>
  <p:tag name="MH_TYPE" val="NUMBER"/>
  <p:tag name="ID" val="553533"/>
  <p:tag name="MH_ORDER" val="5"/>
</p:tagLst>
</file>

<file path=ppt/tags/tag24.xml><?xml version="1.0" encoding="utf-8"?>
<p:tagLst xmlns:p="http://schemas.openxmlformats.org/presentationml/2006/main">
  <p:tag name="MH" val="20160224151436"/>
  <p:tag name="MH_LIBRARY" val="CONTENTS"/>
  <p:tag name="MH_TYPE" val="OTHERS"/>
  <p:tag name="ID" val="553533"/>
</p:tagLst>
</file>

<file path=ppt/tags/tag25.xml><?xml version="1.0" encoding="utf-8"?>
<p:tagLst xmlns:p="http://schemas.openxmlformats.org/presentationml/2006/main">
  <p:tag name="MH" val="20160224151436"/>
  <p:tag name="MH_LIBRARY" val="CONTENTS"/>
  <p:tag name="MH_TYPE" val="OTHERS"/>
  <p:tag name="ID" val="553533"/>
</p:tagLst>
</file>

<file path=ppt/tags/tag26.xml><?xml version="1.0" encoding="utf-8"?>
<p:tagLst xmlns:p="http://schemas.openxmlformats.org/presentationml/2006/main">
  <p:tag name="MH" val="20160224151436"/>
  <p:tag name="MH_LIBRARY" val="CONTENTS"/>
  <p:tag name="MH_AUTOCOLOR" val="FALSE"/>
  <p:tag name="MH_TYPE" val="CONTENTS"/>
  <p:tag name="ID" val="553533"/>
</p:tagLst>
</file>

<file path=ppt/tags/tag27.xml><?xml version="1.0" encoding="utf-8"?>
<p:tagLst xmlns:p="http://schemas.openxmlformats.org/presentationml/2006/main">
  <p:tag name="MH" val="20160224151436"/>
  <p:tag name="MH_LIBRARY" val="CONTENTS"/>
  <p:tag name="MH_TYPE" val="TITLE"/>
  <p:tag name="ID" val="553533"/>
</p:tagLst>
</file>

<file path=ppt/tags/tag28.xml><?xml version="1.0" encoding="utf-8"?>
<p:tagLst xmlns:p="http://schemas.openxmlformats.org/presentationml/2006/main">
  <p:tag name="MH" val="20160224151436"/>
  <p:tag name="MH_LIBRARY" val="CONTENTS"/>
  <p:tag name="MH_TYPE" val="OTHERS"/>
  <p:tag name="ID" val="553533"/>
</p:tagLst>
</file>

<file path=ppt/tags/tag29.xml><?xml version="1.0" encoding="utf-8"?>
<p:tagLst xmlns:p="http://schemas.openxmlformats.org/presentationml/2006/main">
  <p:tag name="MH" val="20160224151436"/>
  <p:tag name="MH_LIBRARY" val="CONTENTS"/>
  <p:tag name="MH_TYPE" val="NUMBER"/>
  <p:tag name="ID" val="553533"/>
  <p:tag name="MH_ORDER" val="NUMBER"/>
</p:tagLst>
</file>

<file path=ppt/tags/tag3.xml><?xml version="1.0" encoding="utf-8"?>
<p:tagLst xmlns:p="http://schemas.openxmlformats.org/presentationml/2006/main">
  <p:tag name="MH" val="20160224151436"/>
  <p:tag name="MH_LIBRARY" val="CONTENTS"/>
  <p:tag name="MH_AUTOCOLOR" val="FALSE"/>
  <p:tag name="MH_TYPE" val="SECTION"/>
  <p:tag name="ID" val="553533"/>
</p:tagLst>
</file>

<file path=ppt/tags/tag30.xml><?xml version="1.0" encoding="utf-8"?>
<p:tagLst xmlns:p="http://schemas.openxmlformats.org/presentationml/2006/main">
  <p:tag name="MH" val="20160224151436"/>
  <p:tag name="MH_LIBRARY" val="CONTENTS"/>
  <p:tag name="MH_AUTOCOLOR" val="FALSE"/>
  <p:tag name="MH_TYPE" val="SECTION"/>
  <p:tag name="ID" val="553533"/>
</p:tagLst>
</file>

<file path=ppt/tags/tag31.xml><?xml version="1.0" encoding="utf-8"?>
<p:tagLst xmlns:p="http://schemas.openxmlformats.org/presentationml/2006/main">
  <p:tag name="MH" val="20160224151436"/>
  <p:tag name="MH_LIBRARY" val="CONTENTS"/>
  <p:tag name="MH_TYPE" val="TITLE"/>
  <p:tag name="ID" val="553533"/>
</p:tagLst>
</file>

<file path=ppt/tags/tag32.xml><?xml version="1.0" encoding="utf-8"?>
<p:tagLst xmlns:p="http://schemas.openxmlformats.org/presentationml/2006/main">
  <p:tag name="MH" val="20160224151436"/>
  <p:tag name="MH_LIBRARY" val="CONTENTS"/>
  <p:tag name="MH_TYPE" val="OTHERS"/>
  <p:tag name="ID" val="553533"/>
</p:tagLst>
</file>

<file path=ppt/tags/tag33.xml><?xml version="1.0" encoding="utf-8"?>
<p:tagLst xmlns:p="http://schemas.openxmlformats.org/presentationml/2006/main">
  <p:tag name="MH" val="20160224151436"/>
  <p:tag name="MH_LIBRARY" val="CONTENTS"/>
  <p:tag name="MH_TYPE" val="NUMBER"/>
  <p:tag name="ID" val="553533"/>
  <p:tag name="MH_ORDER" val="NUMBER"/>
</p:tagLst>
</file>

<file path=ppt/tags/tag34.xml><?xml version="1.0" encoding="utf-8"?>
<p:tagLst xmlns:p="http://schemas.openxmlformats.org/presentationml/2006/main">
  <p:tag name="MH" val="20160224151436"/>
  <p:tag name="MH_LIBRARY" val="CONTENTS"/>
  <p:tag name="MH_AUTOCOLOR" val="FALSE"/>
  <p:tag name="MH_TYPE" val="SECTION"/>
  <p:tag name="ID" val="553533"/>
</p:tagLst>
</file>

<file path=ppt/tags/tag35.xml><?xml version="1.0" encoding="utf-8"?>
<p:tagLst xmlns:p="http://schemas.openxmlformats.org/presentationml/2006/main">
  <p:tag name="MH" val="20160224151436"/>
  <p:tag name="MH_LIBRARY" val="CONTENTS"/>
  <p:tag name="MH_TYPE" val="TITLE"/>
  <p:tag name="ID" val="553533"/>
</p:tagLst>
</file>

<file path=ppt/tags/tag36.xml><?xml version="1.0" encoding="utf-8"?>
<p:tagLst xmlns:p="http://schemas.openxmlformats.org/presentationml/2006/main">
  <p:tag name="MH" val="20160224151436"/>
  <p:tag name="MH_LIBRARY" val="CONTENTS"/>
  <p:tag name="MH_TYPE" val="OTHERS"/>
  <p:tag name="ID" val="553533"/>
</p:tagLst>
</file>

<file path=ppt/tags/tag37.xml><?xml version="1.0" encoding="utf-8"?>
<p:tagLst xmlns:p="http://schemas.openxmlformats.org/presentationml/2006/main">
  <p:tag name="MH" val="20160224151436"/>
  <p:tag name="MH_LIBRARY" val="CONTENTS"/>
  <p:tag name="MH_TYPE" val="NUMBER"/>
  <p:tag name="ID" val="553533"/>
  <p:tag name="MH_ORDER" val="NUMBER"/>
</p:tagLst>
</file>

<file path=ppt/tags/tag38.xml><?xml version="1.0" encoding="utf-8"?>
<p:tagLst xmlns:p="http://schemas.openxmlformats.org/presentationml/2006/main">
  <p:tag name="MH" val="20160224151436"/>
  <p:tag name="MH_LIBRARY" val="CONTENTS"/>
  <p:tag name="MH_AUTOCOLOR" val="FALSE"/>
  <p:tag name="MH_TYPE" val="SECTION"/>
  <p:tag name="ID" val="553533"/>
</p:tagLst>
</file>

<file path=ppt/tags/tag39.xml><?xml version="1.0" encoding="utf-8"?>
<p:tagLst xmlns:p="http://schemas.openxmlformats.org/presentationml/2006/main">
  <p:tag name="MH" val="20160224151436"/>
  <p:tag name="MH_LIBRARY" val="CONTENTS"/>
  <p:tag name="MH_TYPE" val="TITLE"/>
  <p:tag name="ID" val="553533"/>
</p:tagLst>
</file>

<file path=ppt/tags/tag4.xml><?xml version="1.0" encoding="utf-8"?>
<p:tagLst xmlns:p="http://schemas.openxmlformats.org/presentationml/2006/main">
  <p:tag name="MH" val="20160224151436"/>
  <p:tag name="MH_LIBRARY" val="CONTENTS"/>
  <p:tag name="MH_TYPE" val="OTHERS"/>
  <p:tag name="ID" val="553533"/>
</p:tagLst>
</file>

<file path=ppt/tags/tag40.xml><?xml version="1.0" encoding="utf-8"?>
<p:tagLst xmlns:p="http://schemas.openxmlformats.org/presentationml/2006/main">
  <p:tag name="MH" val="20160224151436"/>
  <p:tag name="MH_LIBRARY" val="CONTENTS"/>
  <p:tag name="MH_TYPE" val="OTHERS"/>
  <p:tag name="ID" val="553533"/>
</p:tagLst>
</file>

<file path=ppt/tags/tag41.xml><?xml version="1.0" encoding="utf-8"?>
<p:tagLst xmlns:p="http://schemas.openxmlformats.org/presentationml/2006/main">
  <p:tag name="MH" val="20160224151436"/>
  <p:tag name="MH_LIBRARY" val="CONTENTS"/>
  <p:tag name="MH_TYPE" val="NUMBER"/>
  <p:tag name="ID" val="553533"/>
  <p:tag name="MH_ORDER" val="NUMBER"/>
</p:tagLst>
</file>

<file path=ppt/tags/tag42.xml><?xml version="1.0" encoding="utf-8"?>
<p:tagLst xmlns:p="http://schemas.openxmlformats.org/presentationml/2006/main">
  <p:tag name="MH" val="20160224151436"/>
  <p:tag name="MH_LIBRARY" val="CONTENTS"/>
  <p:tag name="MH_AUTOCOLOR" val="FALSE"/>
  <p:tag name="MH_TYPE" val="SECTION"/>
  <p:tag name="ID" val="553533"/>
</p:tagLst>
</file>

<file path=ppt/tags/tag43.xml><?xml version="1.0" encoding="utf-8"?>
<p:tagLst xmlns:p="http://schemas.openxmlformats.org/presentationml/2006/main">
  <p:tag name="MH" val="20160224151436"/>
  <p:tag name="MH_LIBRARY" val="CONTENTS"/>
  <p:tag name="MH_TYPE" val="TITLE"/>
  <p:tag name="ID" val="553533"/>
</p:tagLst>
</file>

<file path=ppt/tags/tag44.xml><?xml version="1.0" encoding="utf-8"?>
<p:tagLst xmlns:p="http://schemas.openxmlformats.org/presentationml/2006/main">
  <p:tag name="MH" val="20160224151436"/>
  <p:tag name="MH_LIBRARY" val="CONTENTS"/>
  <p:tag name="MH_TYPE" val="OTHERS"/>
  <p:tag name="ID" val="553533"/>
</p:tagLst>
</file>

<file path=ppt/tags/tag45.xml><?xml version="1.0" encoding="utf-8"?>
<p:tagLst xmlns:p="http://schemas.openxmlformats.org/presentationml/2006/main">
  <p:tag name="MH" val="20160224151436"/>
  <p:tag name="MH_LIBRARY" val="CONTENTS"/>
  <p:tag name="MH_TYPE" val="NUMBER"/>
  <p:tag name="ID" val="553533"/>
  <p:tag name="MH_ORDER" val="NUMBER"/>
</p:tagLst>
</file>

<file path=ppt/tags/tag46.xml><?xml version="1.0" encoding="utf-8"?>
<p:tagLst xmlns:p="http://schemas.openxmlformats.org/presentationml/2006/main">
  <p:tag name="MH" val="20160224151436"/>
  <p:tag name="MH_LIBRARY" val="CONTENTS"/>
  <p:tag name="MH_AUTOCOLOR" val="FALSE"/>
  <p:tag name="MH_TYPE" val="SECTION"/>
  <p:tag name="ID" val="553533"/>
</p:tagLst>
</file>

<file path=ppt/tags/tag47.xml><?xml version="1.0" encoding="utf-8"?>
<p:tagLst xmlns:p="http://schemas.openxmlformats.org/presentationml/2006/main">
  <p:tag name="MH" val="20160224151436"/>
  <p:tag name="MH_LIBRARY" val="CONTENTS"/>
  <p:tag name="MH_TYPE" val="TITLE"/>
  <p:tag name="ID" val="553533"/>
</p:tagLst>
</file>

<file path=ppt/tags/tag48.xml><?xml version="1.0" encoding="utf-8"?>
<p:tagLst xmlns:p="http://schemas.openxmlformats.org/presentationml/2006/main">
  <p:tag name="MH" val="20160224151436"/>
  <p:tag name="MH_LIBRARY" val="CONTENTS"/>
  <p:tag name="MH_TYPE" val="OTHERS"/>
  <p:tag name="ID" val="553533"/>
</p:tagLst>
</file>

<file path=ppt/tags/tag49.xml><?xml version="1.0" encoding="utf-8"?>
<p:tagLst xmlns:p="http://schemas.openxmlformats.org/presentationml/2006/main">
  <p:tag name="MH" val="20160224151436"/>
  <p:tag name="MH_LIBRARY" val="CONTENTS"/>
  <p:tag name="MH_TYPE" val="NUMBER"/>
  <p:tag name="ID" val="553533"/>
  <p:tag name="MH_ORDER" val="NUMBER"/>
</p:tagLst>
</file>

<file path=ppt/tags/tag5.xml><?xml version="1.0" encoding="utf-8"?>
<p:tagLst xmlns:p="http://schemas.openxmlformats.org/presentationml/2006/main">
  <p:tag name="MH" val="20160224151436"/>
  <p:tag name="MH_LIBRARY" val="CONTENTS"/>
  <p:tag name="MH_TYPE" val="ENTRY"/>
  <p:tag name="ID" val="553533"/>
  <p:tag name="MH_ORDER" val="1"/>
</p:tagLst>
</file>

<file path=ppt/tags/tag50.xml><?xml version="1.0" encoding="utf-8"?>
<p:tagLst xmlns:p="http://schemas.openxmlformats.org/presentationml/2006/main">
  <p:tag name="MH" val="20160224151436"/>
  <p:tag name="MH_LIBRARY" val="CONTENTS"/>
  <p:tag name="MH_AUTOCOLOR" val="FALSE"/>
  <p:tag name="MH_TYPE" val="SECTION"/>
  <p:tag name="ID" val="553533"/>
</p:tagLst>
</file>

<file path=ppt/tags/tag51.xml><?xml version="1.0" encoding="utf-8"?>
<p:tagLst xmlns:p="http://schemas.openxmlformats.org/presentationml/2006/main">
  <p:tag name="MH" val="20160224151436"/>
  <p:tag name="MH_LIBRARY" val="CONTENTS"/>
  <p:tag name="MH_TYPE" val="TITLE"/>
  <p:tag name="ID" val="553533"/>
</p:tagLst>
</file>

<file path=ppt/tags/tag52.xml><?xml version="1.0" encoding="utf-8"?>
<p:tagLst xmlns:p="http://schemas.openxmlformats.org/presentationml/2006/main">
  <p:tag name="MH" val="20160224151436"/>
  <p:tag name="MH_LIBRARY" val="CONTENTS"/>
  <p:tag name="MH_TYPE" val="NUMBER"/>
  <p:tag name="ID" val="553533"/>
  <p:tag name="MH_ORDER" val="NUMBER"/>
</p:tagLst>
</file>

<file path=ppt/tags/tag53.xml><?xml version="1.0" encoding="utf-8"?>
<p:tagLst xmlns:p="http://schemas.openxmlformats.org/presentationml/2006/main">
  <p:tag name="MH" val="20160224151436"/>
  <p:tag name="MH_LIBRARY" val="CONTENTS"/>
  <p:tag name="MH_AUTOCOLOR" val="FALSE"/>
  <p:tag name="MH_TYPE" val="SECTION"/>
  <p:tag name="ID" val="553533"/>
</p:tagLst>
</file>

<file path=ppt/tags/tag54.xml><?xml version="1.0" encoding="utf-8"?>
<p:tagLst xmlns:p="http://schemas.openxmlformats.org/presentationml/2006/main">
  <p:tag name="MH" val="20160224151436"/>
  <p:tag name="MH_LIBRARY" val="CONTENTS"/>
  <p:tag name="MH_TYPE" val="TITLE"/>
  <p:tag name="ID" val="553533"/>
</p:tagLst>
</file>

<file path=ppt/tags/tag55.xml><?xml version="1.0" encoding="utf-8"?>
<p:tagLst xmlns:p="http://schemas.openxmlformats.org/presentationml/2006/main">
  <p:tag name="MH" val="20160224151436"/>
  <p:tag name="MH_LIBRARY" val="CONTENTS"/>
  <p:tag name="MH_TYPE" val="NUMBER"/>
  <p:tag name="ID" val="553533"/>
  <p:tag name="MH_ORDER" val="NUMBER"/>
</p:tagLst>
</file>

<file path=ppt/tags/tag56.xml><?xml version="1.0" encoding="utf-8"?>
<p:tagLst xmlns:p="http://schemas.openxmlformats.org/presentationml/2006/main">
  <p:tag name="MH" val="20160224151436"/>
  <p:tag name="MH_LIBRARY" val="CONTENTS"/>
  <p:tag name="MH_AUTOCOLOR" val="FALSE"/>
  <p:tag name="MH_TYPE" val="SECTION"/>
  <p:tag name="ID" val="553533"/>
</p:tagLst>
</file>

<file path=ppt/tags/tag57.xml><?xml version="1.0" encoding="utf-8"?>
<p:tagLst xmlns:p="http://schemas.openxmlformats.org/presentationml/2006/main">
  <p:tag name="KSO_WPP_MARK_KEY" val="c8d5a38b-0865-4f70-bd56-340e7a99c4ee"/>
  <p:tag name="COMMONDATA" val="eyJoZGlkIjoiM2ZlNjU2NWYxNDU1ZTZkNDYxYjIzYzI2N2RkYzY2MzIifQ=="/>
</p:tagLst>
</file>

<file path=ppt/tags/tag6.xml><?xml version="1.0" encoding="utf-8"?>
<p:tagLst xmlns:p="http://schemas.openxmlformats.org/presentationml/2006/main">
  <p:tag name="MH" val="20160224151436"/>
  <p:tag name="MH_LIBRARY" val="CONTENTS"/>
  <p:tag name="MH_TYPE" val="OTHERS"/>
  <p:tag name="ID" val="553533"/>
</p:tagLst>
</file>

<file path=ppt/tags/tag7.xml><?xml version="1.0" encoding="utf-8"?>
<p:tagLst xmlns:p="http://schemas.openxmlformats.org/presentationml/2006/main">
  <p:tag name="MH" val="20160224151436"/>
  <p:tag name="MH_LIBRARY" val="CONTENTS"/>
  <p:tag name="MH_TYPE" val="NUMBER"/>
  <p:tag name="ID" val="553533"/>
  <p:tag name="MH_ORDER" val="1"/>
</p:tagLst>
</file>

<file path=ppt/tags/tag8.xml><?xml version="1.0" encoding="utf-8"?>
<p:tagLst xmlns:p="http://schemas.openxmlformats.org/presentationml/2006/main">
  <p:tag name="MH" val="20160224151436"/>
  <p:tag name="MH_LIBRARY" val="CONTENTS"/>
  <p:tag name="MH_TYPE" val="OTHERS"/>
  <p:tag name="ID" val="553533"/>
</p:tagLst>
</file>

<file path=ppt/tags/tag9.xml><?xml version="1.0" encoding="utf-8"?>
<p:tagLst xmlns:p="http://schemas.openxmlformats.org/presentationml/2006/main">
  <p:tag name="MH" val="20160224151436"/>
  <p:tag name="MH_LIBRARY" val="CONTENTS"/>
  <p:tag name="MH_TYPE" val="ENTRY"/>
  <p:tag name="ID" val="553533"/>
  <p:tag name="MH_ORDER" val="2"/>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23557</Words>
  <Application>WPS 演示</Application>
  <PresentationFormat/>
  <Paragraphs>1453</Paragraphs>
  <Slides>87</Slides>
  <Notes>45</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13" baseType="lpstr">
      <vt:lpstr>Arial</vt:lpstr>
      <vt:lpstr>宋体</vt:lpstr>
      <vt:lpstr>Wingdings</vt:lpstr>
      <vt:lpstr>Tahoma</vt:lpstr>
      <vt:lpstr>Times-Roman</vt:lpstr>
      <vt:lpstr>Times New Roman</vt:lpstr>
      <vt:lpstr>隶书</vt:lpstr>
      <vt:lpstr>Arial Black</vt:lpstr>
      <vt:lpstr>MS PGothic</vt:lpstr>
      <vt:lpstr>华文细黑</vt:lpstr>
      <vt:lpstr>微软雅黑</vt:lpstr>
      <vt:lpstr>Helvetica</vt:lpstr>
      <vt:lpstr>Monotype Sorts</vt:lpstr>
      <vt:lpstr>Wingdings</vt:lpstr>
      <vt:lpstr>黑体</vt:lpstr>
      <vt:lpstr>华文新魏</vt:lpstr>
      <vt:lpstr>Arial Unicode MS</vt:lpstr>
      <vt:lpstr>Franklin Gothic Book</vt:lpstr>
      <vt:lpstr>Gulim</vt:lpstr>
      <vt:lpstr>楷体_GB2312</vt:lpstr>
      <vt:lpstr>新宋体</vt:lpstr>
      <vt:lpstr>仿宋</vt:lpstr>
      <vt:lpstr>Symbol</vt:lpstr>
      <vt:lpstr>Malgun Gothic</vt:lpstr>
      <vt:lpstr>Blends</vt:lpstr>
      <vt:lpstr>PowerPoint.Show.8</vt:lpstr>
      <vt:lpstr>数据库系统原理  Database System Principle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数据库的地位</vt:lpstr>
      <vt:lpstr>数据库的地位</vt:lpstr>
      <vt:lpstr>PowerPoint 演示文稿</vt:lpstr>
      <vt:lpstr>Chapter 1     Introduction</vt:lpstr>
      <vt:lpstr>Main Parts in This Chapter</vt:lpstr>
      <vt:lpstr>PowerPoint 演示文稿</vt:lpstr>
      <vt:lpstr>§1.0  DB, DBMS, DBS, DBAS</vt:lpstr>
      <vt:lpstr>§1.0  DB, DBMS, DBS(cont.)</vt:lpstr>
      <vt:lpstr>§1.0  DB, DBMS, DBS(cont.)</vt:lpstr>
      <vt:lpstr>PowerPoint 演示文稿</vt:lpstr>
      <vt:lpstr>Database System Applications</vt:lpstr>
      <vt:lpstr>§1.2 Purpose of Database Systems</vt:lpstr>
      <vt:lpstr>§1.2 Purpose of Database Systems (cont.)</vt:lpstr>
      <vt:lpstr>§1.2 Purpose of Database Systems (cont.)</vt:lpstr>
      <vt:lpstr>§1.2 Purpose of Database Systems (cont.)</vt:lpstr>
      <vt:lpstr>Fig. 1.0.2 Why DBS needed</vt:lpstr>
      <vt:lpstr>PowerPoint 演示文稿</vt:lpstr>
      <vt:lpstr>Drawbacks of using file systems to store data</vt:lpstr>
      <vt:lpstr>文件管理示例</vt:lpstr>
      <vt:lpstr>Drawbacks of using file systems to store data (Cont.)</vt:lpstr>
      <vt:lpstr>§1.2 Purpose of Database Systems (cont.)</vt:lpstr>
      <vt:lpstr>§1.3 View of  Data</vt:lpstr>
      <vt:lpstr>PowerPoint 演示文稿</vt:lpstr>
      <vt:lpstr>Levels of Abstraction</vt:lpstr>
      <vt:lpstr>1.3.1 Data abstraction (cont.)</vt:lpstr>
      <vt:lpstr>1.3.1 Data abstraction (cont.)</vt:lpstr>
      <vt:lpstr>1.3.1 Data abstraction (cont.)</vt:lpstr>
      <vt:lpstr>1.3.1 Data abstraction (cont.)</vt:lpstr>
      <vt:lpstr>1.3.2 Instances and Schemas</vt:lpstr>
      <vt:lpstr>PowerPoint 演示文稿</vt:lpstr>
      <vt:lpstr>1.3.3 Data Model (cont.)</vt:lpstr>
      <vt:lpstr>Data Models</vt:lpstr>
      <vt:lpstr>1.3.3 Data Model (cont.)</vt:lpstr>
      <vt:lpstr>Relational Model</vt:lpstr>
      <vt:lpstr>A Sample Relational Database</vt:lpstr>
      <vt:lpstr>1.3.3 Data Model (cont.)</vt:lpstr>
      <vt:lpstr>E-R Diagram for a University Enterprise</vt:lpstr>
      <vt:lpstr>1.3.3 Data Model (cont.)</vt:lpstr>
      <vt:lpstr>PowerPoint 演示文稿</vt:lpstr>
      <vt:lpstr>1.3.2 Data Independence </vt:lpstr>
      <vt:lpstr>PowerPoint 演示文稿</vt:lpstr>
      <vt:lpstr>PowerPoint 演示文稿</vt:lpstr>
      <vt:lpstr>§1.4  Database Language</vt:lpstr>
      <vt:lpstr>1.4.1  Database Manipulation Language (cont.)</vt:lpstr>
      <vt:lpstr>Data Manipulation Language (DML)</vt:lpstr>
      <vt:lpstr>SQL</vt:lpstr>
      <vt:lpstr>SQL</vt:lpstr>
      <vt:lpstr>1.4.2  Database Definition Language</vt:lpstr>
      <vt:lpstr>1.4.2  Database Definition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Normalization in Database Design</vt:lpstr>
      <vt:lpstr>1.9 Database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1.11 Object-Relational Data Models/Databases</vt:lpstr>
      <vt:lpstr>XML:  Extensible Markup Language</vt:lpstr>
      <vt:lpstr>§1.12 Database User and Administrators</vt:lpstr>
      <vt:lpstr>§1.12 Database User and Administrators (cont.)</vt:lpstr>
      <vt:lpstr>1.13 History of Database Systems</vt:lpstr>
      <vt:lpstr>History (cont.)</vt:lpstr>
      <vt:lpstr>History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lhfhl</cp:lastModifiedBy>
  <cp:revision>4</cp:revision>
  <dcterms:created xsi:type="dcterms:W3CDTF">2003-08-20T03:05:00Z</dcterms:created>
  <dcterms:modified xsi:type="dcterms:W3CDTF">2023-03-01T02:29:53Z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E61F89B39FA64F178FB01B246B8E560F</vt:lpwstr>
  </property>
  <property fmtid="{D5CDD505-2E9C-101B-9397-08002B2CF9AE}" pid="3" name="KSOProductBuildVer">
    <vt:lpwstr>2052-11.1.0.13703</vt:lpwstr>
  </property>
</Properties>
</file>